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wav" ContentType="audio/x-wav"/>
  <Default Extension="png" ContentType="image/png"/>
  <Default Extension="emf" ContentType="image/x-emf"/>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11.fntdata" ContentType="application/x-fontdata"/>
  <Override PartName="/ppt/fonts/font12.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1"/>
  </p:notesMasterIdLst>
  <p:handoutMasterIdLst>
    <p:handoutMasterId r:id="rId22"/>
  </p:handoutMasterIdLst>
  <p:sldIdLst>
    <p:sldId id="271" r:id="rId3"/>
    <p:sldId id="284" r:id="rId4"/>
    <p:sldId id="312" r:id="rId5"/>
    <p:sldId id="297" r:id="rId6"/>
    <p:sldId id="352" r:id="rId7"/>
    <p:sldId id="354" r:id="rId8"/>
    <p:sldId id="355" r:id="rId9"/>
    <p:sldId id="356" r:id="rId10"/>
    <p:sldId id="357" r:id="rId11"/>
    <p:sldId id="359" r:id="rId12"/>
    <p:sldId id="360" r:id="rId13"/>
    <p:sldId id="362" r:id="rId14"/>
    <p:sldId id="358" r:id="rId15"/>
    <p:sldId id="378" r:id="rId16"/>
    <p:sldId id="379" r:id="rId17"/>
    <p:sldId id="380" r:id="rId18"/>
    <p:sldId id="381" r:id="rId19"/>
    <p:sldId id="342" r:id="rId20"/>
  </p:sldIdLst>
  <p:sldSz cx="9144000" cy="5143500" type="screen16x9"/>
  <p:notesSz cx="6858000" cy="9144000"/>
  <p:embeddedFontLst>
    <p:embeddedFont>
      <p:font typeface="华康海报体W12" panose="040B0C09000000000000" charset="-122"/>
      <p:regular r:id="rId26"/>
    </p:embeddedFont>
    <p:embeddedFont>
      <p:font typeface="Calibri Light" panose="020F0302020204030204" pitchFamily="34" charset="0"/>
      <p:regular r:id="rId27"/>
      <p:italic r:id="rId28"/>
    </p:embeddedFont>
    <p:embeddedFont>
      <p:font typeface="华文行楷" panose="02010800040101010101" charset="-122"/>
      <p:regular r:id="rId29"/>
    </p:embeddedFont>
    <p:embeddedFont>
      <p:font typeface="等线" panose="02010600030101010101" charset="-122"/>
      <p:regular r:id="rId30"/>
    </p:embeddedFont>
    <p:embeddedFont>
      <p:font typeface="Webdings" panose="05030102010509060703" pitchFamily="18" charset="2"/>
      <p:regular r:id="rId31"/>
    </p:embeddedFont>
    <p:embeddedFont>
      <p:font typeface="黑体" panose="02010609060101010101" pitchFamily="2" charset="-122"/>
      <p:regular r:id="rId32"/>
    </p:embeddedFont>
    <p:embeddedFont>
      <p:font typeface="微软雅黑 Light" panose="020B0502040204020203" charset="-122"/>
      <p:regular r:id="rId33"/>
    </p:embeddedFont>
    <p:embeddedFont>
      <p:font typeface="Calibri" panose="020F0502020204030204" charset="0"/>
      <p:regular r:id="rId34"/>
      <p:bold r:id="rId35"/>
      <p:italic r:id="rId36"/>
      <p:boldItalic r:id="rId37"/>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95246"/>
    <a:srgbClr val="1B1D3D"/>
    <a:srgbClr val="F3FAFB"/>
    <a:srgbClr val="D30504"/>
    <a:srgbClr val="B0EAF5"/>
    <a:srgbClr val="94E1F1"/>
    <a:srgbClr val="ACCF9C"/>
    <a:srgbClr val="231F20"/>
    <a:srgbClr val="96C8D6"/>
    <a:srgbClr val="4ABBA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110" d="100"/>
          <a:sy n="110" d="100"/>
        </p:scale>
        <p:origin x="614" y="67"/>
      </p:cViewPr>
      <p:guideLst>
        <p:guide pos="2970"/>
        <p:guide orient="horz" pos="318"/>
      </p:guideLst>
    </p:cSldViewPr>
  </p:slideViewPr>
  <p:notesTextViewPr>
    <p:cViewPr>
      <p:scale>
        <a:sx n="1" d="1"/>
        <a:sy n="1" d="1"/>
      </p:scale>
      <p:origin x="0" y="0"/>
    </p:cViewPr>
  </p:notesTextViewPr>
  <p:notesViewPr>
    <p:cSldViewPr snapToGrid="0">
      <p:cViewPr varScale="1">
        <p:scale>
          <a:sx n="63" d="100"/>
          <a:sy n="63" d="100"/>
        </p:scale>
        <p:origin x="2280" y="6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7" Type="http://schemas.openxmlformats.org/officeDocument/2006/relationships/font" Target="fonts/font12.fntdata"/><Relationship Id="rId36" Type="http://schemas.openxmlformats.org/officeDocument/2006/relationships/font" Target="fonts/font11.fntdata"/><Relationship Id="rId35" Type="http://schemas.openxmlformats.org/officeDocument/2006/relationships/font" Target="fonts/font10.fntdata"/><Relationship Id="rId34" Type="http://schemas.openxmlformats.org/officeDocument/2006/relationships/font" Target="fonts/font9.fntdata"/><Relationship Id="rId33" Type="http://schemas.openxmlformats.org/officeDocument/2006/relationships/font" Target="fonts/font8.fntdata"/><Relationship Id="rId32" Type="http://schemas.openxmlformats.org/officeDocument/2006/relationships/font" Target="fonts/font7.fntdata"/><Relationship Id="rId31" Type="http://schemas.openxmlformats.org/officeDocument/2006/relationships/font" Target="fonts/font6.fntdata"/><Relationship Id="rId30" Type="http://schemas.openxmlformats.org/officeDocument/2006/relationships/font" Target="fonts/font5.fntdata"/><Relationship Id="rId3" Type="http://schemas.openxmlformats.org/officeDocument/2006/relationships/slide" Target="slides/slide1.xml"/><Relationship Id="rId29" Type="http://schemas.openxmlformats.org/officeDocument/2006/relationships/font" Target="fonts/font4.fntdata"/><Relationship Id="rId28" Type="http://schemas.openxmlformats.org/officeDocument/2006/relationships/font" Target="fonts/font3.fntdata"/><Relationship Id="rId27" Type="http://schemas.openxmlformats.org/officeDocument/2006/relationships/font" Target="fonts/font2.fntdata"/><Relationship Id="rId26" Type="http://schemas.openxmlformats.org/officeDocument/2006/relationships/font" Target="fonts/font1.fntdata"/><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handoutMaster" Target="handoutMasters/handoutMaster1.xml"/><Relationship Id="rId21" Type="http://schemas.openxmlformats.org/officeDocument/2006/relationships/notesMaster" Target="notesMasters/notesMaster1.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44.wmf"/><Relationship Id="rId2" Type="http://schemas.openxmlformats.org/officeDocument/2006/relationships/image" Target="../media/image43.wmf"/><Relationship Id="rId1" Type="http://schemas.openxmlformats.org/officeDocument/2006/relationships/image" Target="../media/image4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00C2E2C-BA7B-4742-9C61-A1E650C643F3}"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2B78700-D73A-46EB-B466-3C2BF2C34DA1}"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9" Type="http://schemas.openxmlformats.org/officeDocument/2006/relationships/image" Target="../media/image9.png"/><Relationship Id="rId8" Type="http://schemas.openxmlformats.org/officeDocument/2006/relationships/image" Target="../media/image8.png"/><Relationship Id="rId7" Type="http://schemas.openxmlformats.org/officeDocument/2006/relationships/image" Target="../media/image7.png"/><Relationship Id="rId6" Type="http://schemas.openxmlformats.org/officeDocument/2006/relationships/image" Target="../media/image6.png"/><Relationship Id="rId5" Type="http://schemas.openxmlformats.org/officeDocument/2006/relationships/image" Target="../media/image5.png"/><Relationship Id="rId41" Type="http://schemas.openxmlformats.org/officeDocument/2006/relationships/image" Target="../media/image41.emf"/><Relationship Id="rId40" Type="http://schemas.openxmlformats.org/officeDocument/2006/relationships/image" Target="../media/image40.png"/><Relationship Id="rId4" Type="http://schemas.openxmlformats.org/officeDocument/2006/relationships/image" Target="../media/image4.png"/><Relationship Id="rId39" Type="http://schemas.openxmlformats.org/officeDocument/2006/relationships/image" Target="../media/image39.png"/><Relationship Id="rId38" Type="http://schemas.openxmlformats.org/officeDocument/2006/relationships/image" Target="../media/image38.png"/><Relationship Id="rId37" Type="http://schemas.openxmlformats.org/officeDocument/2006/relationships/image" Target="../media/image37.png"/><Relationship Id="rId36" Type="http://schemas.openxmlformats.org/officeDocument/2006/relationships/image" Target="../media/image36.png"/><Relationship Id="rId35" Type="http://schemas.openxmlformats.org/officeDocument/2006/relationships/image" Target="../media/image35.png"/><Relationship Id="rId34" Type="http://schemas.openxmlformats.org/officeDocument/2006/relationships/image" Target="../media/image34.png"/><Relationship Id="rId33" Type="http://schemas.openxmlformats.org/officeDocument/2006/relationships/image" Target="../media/image33.png"/><Relationship Id="rId32" Type="http://schemas.openxmlformats.org/officeDocument/2006/relationships/image" Target="../media/image32.png"/><Relationship Id="rId31" Type="http://schemas.openxmlformats.org/officeDocument/2006/relationships/image" Target="../media/image31.png"/><Relationship Id="rId30" Type="http://schemas.openxmlformats.org/officeDocument/2006/relationships/image" Target="../media/image30.png"/><Relationship Id="rId3" Type="http://schemas.openxmlformats.org/officeDocument/2006/relationships/image" Target="../media/image3.png"/><Relationship Id="rId29" Type="http://schemas.openxmlformats.org/officeDocument/2006/relationships/image" Target="../media/image29.png"/><Relationship Id="rId28" Type="http://schemas.openxmlformats.org/officeDocument/2006/relationships/image" Target="../media/image28.png"/><Relationship Id="rId27" Type="http://schemas.openxmlformats.org/officeDocument/2006/relationships/image" Target="../media/image27.png"/><Relationship Id="rId26" Type="http://schemas.openxmlformats.org/officeDocument/2006/relationships/image" Target="../media/image26.png"/><Relationship Id="rId25" Type="http://schemas.openxmlformats.org/officeDocument/2006/relationships/image" Target="../media/image25.png"/><Relationship Id="rId24" Type="http://schemas.openxmlformats.org/officeDocument/2006/relationships/image" Target="../media/image24.png"/><Relationship Id="rId23" Type="http://schemas.openxmlformats.org/officeDocument/2006/relationships/image" Target="../media/image23.png"/><Relationship Id="rId22" Type="http://schemas.openxmlformats.org/officeDocument/2006/relationships/image" Target="../media/image22.png"/><Relationship Id="rId21" Type="http://schemas.openxmlformats.org/officeDocument/2006/relationships/image" Target="../media/image21.png"/><Relationship Id="rId20" Type="http://schemas.openxmlformats.org/officeDocument/2006/relationships/image" Target="../media/image20.png"/><Relationship Id="rId2" Type="http://schemas.openxmlformats.org/officeDocument/2006/relationships/image" Target="../media/image2.png"/><Relationship Id="rId19" Type="http://schemas.openxmlformats.org/officeDocument/2006/relationships/image" Target="../media/image19.png"/><Relationship Id="rId18" Type="http://schemas.openxmlformats.org/officeDocument/2006/relationships/image" Target="../media/image18.png"/><Relationship Id="rId17" Type="http://schemas.openxmlformats.org/officeDocument/2006/relationships/image" Target="../media/image17.png"/><Relationship Id="rId16" Type="http://schemas.openxmlformats.org/officeDocument/2006/relationships/image" Target="../media/image16.png"/><Relationship Id="rId15" Type="http://schemas.openxmlformats.org/officeDocument/2006/relationships/image" Target="../media/image15.png"/><Relationship Id="rId14" Type="http://schemas.openxmlformats.org/officeDocument/2006/relationships/image" Target="../media/image14.png"/><Relationship Id="rId13" Type="http://schemas.openxmlformats.org/officeDocument/2006/relationships/image" Target="../media/image13.png"/><Relationship Id="rId12" Type="http://schemas.openxmlformats.org/officeDocument/2006/relationships/image" Target="../media/image12.png"/><Relationship Id="rId11" Type="http://schemas.openxmlformats.org/officeDocument/2006/relationships/image" Target="../media/image11.png"/><Relationship Id="rId10" Type="http://schemas.openxmlformats.org/officeDocument/2006/relationships/image" Target="../media/image10.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2">
            <a:extLst>
              <a:ext uri="{28A0092B-C50C-407E-A947-70E740481C1C}">
                <a14:useLocalDpi xmlns:a14="http://schemas.microsoft.com/office/drawing/2010/main" val="0"/>
              </a:ext>
            </a:extLst>
          </a:blip>
          <a:srcRect l="5556" r="5556"/>
          <a:stretch>
            <a:fillRect/>
          </a:stretch>
        </p:blipFill>
        <p:spPr>
          <a:xfrm>
            <a:off x="0" y="0"/>
            <a:ext cx="9144000" cy="5143500"/>
          </a:xfrm>
          <a:prstGeom prst="rect">
            <a:avLst/>
          </a:prstGeom>
        </p:spPr>
      </p:pic>
      <p:pic>
        <p:nvPicPr>
          <p:cNvPr id="2" name="图片 1"/>
          <p:cNvPicPr>
            <a:picLocks noChangeAspect="1"/>
          </p:cNvPicPr>
          <p:nvPr userDrawn="1"/>
        </p:nvPicPr>
        <p:blipFill rotWithShape="1">
          <a:blip r:embed="rId2">
            <a:extLst>
              <a:ext uri="{28A0092B-C50C-407E-A947-70E740481C1C}">
                <a14:useLocalDpi xmlns:a14="http://schemas.microsoft.com/office/drawing/2010/main" val="0"/>
              </a:ext>
            </a:extLst>
          </a:blip>
          <a:srcRect l="5556" r="5556"/>
          <a:stretch>
            <a:fillRect/>
          </a:stretch>
        </p:blipFill>
        <p:spPr>
          <a:xfrm>
            <a:off x="0" y="0"/>
            <a:ext cx="9144000" cy="51435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1CA97A-AA29-490B-B150-B2BCF4F10466}"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9A81BA42-C96E-41AC-AF4B-C4ACC52ADBB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hf sldNum="0"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Text Placeholder 3"/>
          <p:cNvSpPr>
            <a:spLocks noGrp="1"/>
          </p:cNvSpPr>
          <p:nvPr>
            <p:ph type="body" sz="half" idx="2" hasCustomPrompt="1"/>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endParaRPr lang="zh-CN" altLang="en-US"/>
          </a:p>
        </p:txBody>
      </p:sp>
      <p:sp>
        <p:nvSpPr>
          <p:cNvPr id="5" name="Date Placeholder 4"/>
          <p:cNvSpPr>
            <a:spLocks noGrp="1"/>
          </p:cNvSpPr>
          <p:nvPr>
            <p:ph type="dt" sz="half" idx="10"/>
          </p:nvPr>
        </p:nvSpPr>
        <p:spPr/>
        <p:txBody>
          <a:bodyPr/>
          <a:lstStyle/>
          <a:p>
            <a:fld id="{F31CA97A-AA29-490B-B150-B2BCF4F10466}"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A81BA42-C96E-41AC-AF4B-C4ACC52ADBB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hf sldNum="0" hd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hasCustomPrompt="1"/>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endParaRPr lang="zh-CN" altLang="en-US"/>
          </a:p>
        </p:txBody>
      </p:sp>
      <p:sp>
        <p:nvSpPr>
          <p:cNvPr id="5" name="Date Placeholder 4"/>
          <p:cNvSpPr>
            <a:spLocks noGrp="1"/>
          </p:cNvSpPr>
          <p:nvPr>
            <p:ph type="dt" sz="half" idx="10"/>
          </p:nvPr>
        </p:nvSpPr>
        <p:spPr/>
        <p:txBody>
          <a:bodyPr/>
          <a:lstStyle/>
          <a:p>
            <a:fld id="{F31CA97A-AA29-490B-B150-B2BCF4F10466}"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A81BA42-C96E-41AC-AF4B-C4ACC52ADBB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hf sldNum="0" hd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F31CA97A-AA29-490B-B150-B2BCF4F10466}"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A81BA42-C96E-41AC-AF4B-C4ACC52ADBB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hf sldNum="0" hd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628650" y="273844"/>
            <a:ext cx="5800725" cy="4358879"/>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F31CA97A-AA29-490B-B150-B2BCF4F10466}"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A81BA42-C96E-41AC-AF4B-C4ACC52ADBB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hf sldNum="0" hdr="0" dt="0"/>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hf sldNum="0" hd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hf sldNum="0" hd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7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hf sldNum="0" hdr="0" dt="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_标题和内容">
    <p:spTree>
      <p:nvGrpSpPr>
        <p:cNvPr id="1" name=""/>
        <p:cNvGrpSpPr/>
        <p:nvPr/>
      </p:nvGrpSpPr>
      <p:grpSpPr>
        <a:xfrm>
          <a:off x="0" y="0"/>
          <a:ext cx="0" cy="0"/>
          <a:chOff x="0" y="0"/>
          <a:chExt cx="0" cy="0"/>
        </a:xfrm>
      </p:grpSpPr>
      <p:sp>
        <p:nvSpPr>
          <p:cNvPr id="8" name="Picture Placeholder 7"/>
          <p:cNvSpPr>
            <a:spLocks noGrp="1"/>
          </p:cNvSpPr>
          <p:nvPr>
            <p:ph type="pic" sz="quarter" idx="16"/>
          </p:nvPr>
        </p:nvSpPr>
        <p:spPr>
          <a:xfrm>
            <a:off x="358775" y="339725"/>
            <a:ext cx="2391702" cy="44640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
        <p:nvSpPr>
          <p:cNvPr id="9" name="Picture Placeholder 7"/>
          <p:cNvSpPr>
            <a:spLocks noGrp="1"/>
          </p:cNvSpPr>
          <p:nvPr>
            <p:ph type="pic" sz="quarter" idx="17"/>
          </p:nvPr>
        </p:nvSpPr>
        <p:spPr>
          <a:xfrm>
            <a:off x="2905511" y="339725"/>
            <a:ext cx="2391702" cy="44640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hf sldNum="0" hdr="0" dt="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3_标题和内容">
    <p:spTree>
      <p:nvGrpSpPr>
        <p:cNvPr id="1" name=""/>
        <p:cNvGrpSpPr/>
        <p:nvPr/>
      </p:nvGrpSpPr>
      <p:grpSpPr>
        <a:xfrm>
          <a:off x="0" y="0"/>
          <a:ext cx="0" cy="0"/>
          <a:chOff x="0" y="0"/>
          <a:chExt cx="0" cy="0"/>
        </a:xfrm>
      </p:grpSpPr>
      <p:sp>
        <p:nvSpPr>
          <p:cNvPr id="8" name="Picture Placeholder 7"/>
          <p:cNvSpPr>
            <a:spLocks noGrp="1"/>
          </p:cNvSpPr>
          <p:nvPr>
            <p:ph type="pic" sz="quarter" idx="16"/>
          </p:nvPr>
        </p:nvSpPr>
        <p:spPr>
          <a:xfrm>
            <a:off x="4838217" y="1323854"/>
            <a:ext cx="1932971" cy="347992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
        <p:nvSpPr>
          <p:cNvPr id="9" name="Picture Placeholder 7"/>
          <p:cNvSpPr>
            <a:spLocks noGrp="1"/>
          </p:cNvSpPr>
          <p:nvPr>
            <p:ph type="pic" sz="quarter" idx="17"/>
          </p:nvPr>
        </p:nvSpPr>
        <p:spPr>
          <a:xfrm>
            <a:off x="6887179" y="339725"/>
            <a:ext cx="1932971" cy="347992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
        <p:nvSpPr>
          <p:cNvPr id="5" name="Picture Placeholder 7"/>
          <p:cNvSpPr>
            <a:spLocks noGrp="1"/>
          </p:cNvSpPr>
          <p:nvPr>
            <p:ph type="pic" sz="quarter" idx="18"/>
          </p:nvPr>
        </p:nvSpPr>
        <p:spPr>
          <a:xfrm>
            <a:off x="2789255" y="339725"/>
            <a:ext cx="1932971" cy="347992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hf sldNum="0" hd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2">
            <a:extLst>
              <a:ext uri="{28A0092B-C50C-407E-A947-70E740481C1C}">
                <a14:useLocalDpi xmlns:a14="http://schemas.microsoft.com/office/drawing/2010/main" val="0"/>
              </a:ext>
            </a:extLst>
          </a:blip>
          <a:srcRect l="5556" r="5556"/>
          <a:stretch>
            <a:fillRect/>
          </a:stretch>
        </p:blipFill>
        <p:spPr>
          <a:xfrm>
            <a:off x="-5735" y="-2916"/>
            <a:ext cx="9162529" cy="5153922"/>
          </a:xfrm>
          <a:prstGeom prst="rect">
            <a:avLst/>
          </a:prstGeom>
        </p:spPr>
      </p:pic>
      <p:grpSp>
        <p:nvGrpSpPr>
          <p:cNvPr id="8" name="Group 4"/>
          <p:cNvGrpSpPr>
            <a:grpSpLocks noChangeAspect="1"/>
          </p:cNvGrpSpPr>
          <p:nvPr/>
        </p:nvGrpSpPr>
        <p:grpSpPr bwMode="auto">
          <a:xfrm>
            <a:off x="7754150" y="119335"/>
            <a:ext cx="1432651" cy="1157888"/>
            <a:chOff x="1657" y="636"/>
            <a:chExt cx="2435" cy="1968"/>
          </a:xfrm>
        </p:grpSpPr>
        <p:sp>
          <p:nvSpPr>
            <p:cNvPr id="9" name="Freeform 5"/>
            <p:cNvSpPr/>
            <p:nvPr/>
          </p:nvSpPr>
          <p:spPr bwMode="auto">
            <a:xfrm>
              <a:off x="1657" y="687"/>
              <a:ext cx="2384" cy="1917"/>
            </a:xfrm>
            <a:custGeom>
              <a:avLst/>
              <a:gdLst>
                <a:gd name="T0" fmla="*/ 1824 w 1957"/>
                <a:gd name="T1" fmla="*/ 643 h 1581"/>
                <a:gd name="T2" fmla="*/ 1716 w 1957"/>
                <a:gd name="T3" fmla="*/ 650 h 1581"/>
                <a:gd name="T4" fmla="*/ 1714 w 1957"/>
                <a:gd name="T5" fmla="*/ 637 h 1581"/>
                <a:gd name="T6" fmla="*/ 1762 w 1957"/>
                <a:gd name="T7" fmla="*/ 504 h 1581"/>
                <a:gd name="T8" fmla="*/ 1798 w 1957"/>
                <a:gd name="T9" fmla="*/ 339 h 1581"/>
                <a:gd name="T10" fmla="*/ 1606 w 1957"/>
                <a:gd name="T11" fmla="*/ 147 h 1581"/>
                <a:gd name="T12" fmla="*/ 1450 w 1957"/>
                <a:gd name="T13" fmla="*/ 180 h 1581"/>
                <a:gd name="T14" fmla="*/ 1385 w 1957"/>
                <a:gd name="T15" fmla="*/ 257 h 1581"/>
                <a:gd name="T16" fmla="*/ 1298 w 1957"/>
                <a:gd name="T17" fmla="*/ 222 h 1581"/>
                <a:gd name="T18" fmla="*/ 1309 w 1957"/>
                <a:gd name="T19" fmla="*/ 121 h 1581"/>
                <a:gd name="T20" fmla="*/ 1189 w 1957"/>
                <a:gd name="T21" fmla="*/ 2 h 1581"/>
                <a:gd name="T22" fmla="*/ 1128 w 1957"/>
                <a:gd name="T23" fmla="*/ 0 h 1581"/>
                <a:gd name="T24" fmla="*/ 860 w 1957"/>
                <a:gd name="T25" fmla="*/ 173 h 1581"/>
                <a:gd name="T26" fmla="*/ 850 w 1957"/>
                <a:gd name="T27" fmla="*/ 288 h 1581"/>
                <a:gd name="T28" fmla="*/ 773 w 1957"/>
                <a:gd name="T29" fmla="*/ 336 h 1581"/>
                <a:gd name="T30" fmla="*/ 627 w 1957"/>
                <a:gd name="T31" fmla="*/ 246 h 1581"/>
                <a:gd name="T32" fmla="*/ 525 w 1957"/>
                <a:gd name="T33" fmla="*/ 303 h 1581"/>
                <a:gd name="T34" fmla="*/ 434 w 1957"/>
                <a:gd name="T35" fmla="*/ 635 h 1581"/>
                <a:gd name="T36" fmla="*/ 245 w 1957"/>
                <a:gd name="T37" fmla="*/ 781 h 1581"/>
                <a:gd name="T38" fmla="*/ 35 w 1957"/>
                <a:gd name="T39" fmla="*/ 944 h 1581"/>
                <a:gd name="T40" fmla="*/ 164 w 1957"/>
                <a:gd name="T41" fmla="*/ 1231 h 1581"/>
                <a:gd name="T42" fmla="*/ 378 w 1957"/>
                <a:gd name="T43" fmla="*/ 1323 h 1581"/>
                <a:gd name="T44" fmla="*/ 523 w 1957"/>
                <a:gd name="T45" fmla="*/ 1392 h 1581"/>
                <a:gd name="T46" fmla="*/ 619 w 1957"/>
                <a:gd name="T47" fmla="*/ 1401 h 1581"/>
                <a:gd name="T48" fmla="*/ 717 w 1957"/>
                <a:gd name="T49" fmla="*/ 1406 h 1581"/>
                <a:gd name="T50" fmla="*/ 796 w 1957"/>
                <a:gd name="T51" fmla="*/ 1506 h 1581"/>
                <a:gd name="T52" fmla="*/ 1041 w 1957"/>
                <a:gd name="T53" fmla="*/ 1581 h 1581"/>
                <a:gd name="T54" fmla="*/ 1172 w 1957"/>
                <a:gd name="T55" fmla="*/ 1381 h 1581"/>
                <a:gd name="T56" fmla="*/ 1185 w 1957"/>
                <a:gd name="T57" fmla="*/ 1382 h 1581"/>
                <a:gd name="T58" fmla="*/ 1274 w 1957"/>
                <a:gd name="T59" fmla="*/ 1374 h 1581"/>
                <a:gd name="T60" fmla="*/ 1417 w 1957"/>
                <a:gd name="T61" fmla="*/ 1534 h 1581"/>
                <a:gd name="T62" fmla="*/ 1479 w 1957"/>
                <a:gd name="T63" fmla="*/ 1516 h 1581"/>
                <a:gd name="T64" fmla="*/ 1686 w 1957"/>
                <a:gd name="T65" fmla="*/ 1219 h 1581"/>
                <a:gd name="T66" fmla="*/ 1627 w 1957"/>
                <a:gd name="T67" fmla="*/ 1135 h 1581"/>
                <a:gd name="T68" fmla="*/ 1760 w 1957"/>
                <a:gd name="T69" fmla="*/ 1089 h 1581"/>
                <a:gd name="T70" fmla="*/ 1911 w 1957"/>
                <a:gd name="T71" fmla="*/ 1014 h 1581"/>
                <a:gd name="T72" fmla="*/ 1940 w 1957"/>
                <a:gd name="T73" fmla="*/ 744 h 15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957" h="1581">
                  <a:moveTo>
                    <a:pt x="1940" y="744"/>
                  </a:moveTo>
                  <a:cubicBezTo>
                    <a:pt x="1932" y="686"/>
                    <a:pt x="1882" y="643"/>
                    <a:pt x="1824" y="643"/>
                  </a:cubicBezTo>
                  <a:cubicBezTo>
                    <a:pt x="1821" y="643"/>
                    <a:pt x="1818" y="643"/>
                    <a:pt x="1815" y="643"/>
                  </a:cubicBezTo>
                  <a:cubicBezTo>
                    <a:pt x="1716" y="650"/>
                    <a:pt x="1716" y="650"/>
                    <a:pt x="1716" y="650"/>
                  </a:cubicBezTo>
                  <a:cubicBezTo>
                    <a:pt x="1716" y="649"/>
                    <a:pt x="1716" y="649"/>
                    <a:pt x="1716" y="648"/>
                  </a:cubicBezTo>
                  <a:cubicBezTo>
                    <a:pt x="1715" y="644"/>
                    <a:pt x="1715" y="640"/>
                    <a:pt x="1714" y="637"/>
                  </a:cubicBezTo>
                  <a:cubicBezTo>
                    <a:pt x="1708" y="603"/>
                    <a:pt x="1698" y="574"/>
                    <a:pt x="1688" y="551"/>
                  </a:cubicBezTo>
                  <a:cubicBezTo>
                    <a:pt x="1762" y="504"/>
                    <a:pt x="1762" y="504"/>
                    <a:pt x="1762" y="504"/>
                  </a:cubicBezTo>
                  <a:cubicBezTo>
                    <a:pt x="1796" y="482"/>
                    <a:pt x="1817" y="444"/>
                    <a:pt x="1817" y="403"/>
                  </a:cubicBezTo>
                  <a:cubicBezTo>
                    <a:pt x="1817" y="380"/>
                    <a:pt x="1810" y="358"/>
                    <a:pt x="1798" y="339"/>
                  </a:cubicBezTo>
                  <a:cubicBezTo>
                    <a:pt x="1794" y="332"/>
                    <a:pt x="1789" y="326"/>
                    <a:pt x="1784" y="321"/>
                  </a:cubicBezTo>
                  <a:cubicBezTo>
                    <a:pt x="1708" y="210"/>
                    <a:pt x="1617" y="153"/>
                    <a:pt x="1606" y="147"/>
                  </a:cubicBezTo>
                  <a:cubicBezTo>
                    <a:pt x="1588" y="136"/>
                    <a:pt x="1568" y="131"/>
                    <a:pt x="1547" y="131"/>
                  </a:cubicBezTo>
                  <a:cubicBezTo>
                    <a:pt x="1508" y="131"/>
                    <a:pt x="1472" y="149"/>
                    <a:pt x="1450" y="180"/>
                  </a:cubicBezTo>
                  <a:cubicBezTo>
                    <a:pt x="1392" y="262"/>
                    <a:pt x="1392" y="262"/>
                    <a:pt x="1392" y="262"/>
                  </a:cubicBezTo>
                  <a:cubicBezTo>
                    <a:pt x="1390" y="260"/>
                    <a:pt x="1387" y="259"/>
                    <a:pt x="1385" y="257"/>
                  </a:cubicBezTo>
                  <a:cubicBezTo>
                    <a:pt x="1384" y="257"/>
                    <a:pt x="1382" y="256"/>
                    <a:pt x="1381" y="255"/>
                  </a:cubicBezTo>
                  <a:cubicBezTo>
                    <a:pt x="1351" y="239"/>
                    <a:pt x="1323" y="228"/>
                    <a:pt x="1298" y="222"/>
                  </a:cubicBezTo>
                  <a:cubicBezTo>
                    <a:pt x="1308" y="134"/>
                    <a:pt x="1308" y="134"/>
                    <a:pt x="1308" y="134"/>
                  </a:cubicBezTo>
                  <a:cubicBezTo>
                    <a:pt x="1308" y="130"/>
                    <a:pt x="1309" y="125"/>
                    <a:pt x="1309" y="121"/>
                  </a:cubicBezTo>
                  <a:cubicBezTo>
                    <a:pt x="1309" y="60"/>
                    <a:pt x="1263" y="9"/>
                    <a:pt x="1202" y="2"/>
                  </a:cubicBezTo>
                  <a:cubicBezTo>
                    <a:pt x="1198" y="2"/>
                    <a:pt x="1193" y="2"/>
                    <a:pt x="1189" y="2"/>
                  </a:cubicBezTo>
                  <a:cubicBezTo>
                    <a:pt x="1186" y="2"/>
                    <a:pt x="1183" y="2"/>
                    <a:pt x="1180" y="2"/>
                  </a:cubicBezTo>
                  <a:cubicBezTo>
                    <a:pt x="1162" y="0"/>
                    <a:pt x="1145" y="0"/>
                    <a:pt x="1128" y="0"/>
                  </a:cubicBezTo>
                  <a:cubicBezTo>
                    <a:pt x="1019" y="0"/>
                    <a:pt x="941" y="27"/>
                    <a:pt x="933" y="31"/>
                  </a:cubicBezTo>
                  <a:cubicBezTo>
                    <a:pt x="876" y="52"/>
                    <a:pt x="844" y="114"/>
                    <a:pt x="860" y="173"/>
                  </a:cubicBezTo>
                  <a:cubicBezTo>
                    <a:pt x="890" y="278"/>
                    <a:pt x="890" y="278"/>
                    <a:pt x="890" y="278"/>
                  </a:cubicBezTo>
                  <a:cubicBezTo>
                    <a:pt x="876" y="279"/>
                    <a:pt x="863" y="282"/>
                    <a:pt x="850" y="288"/>
                  </a:cubicBezTo>
                  <a:cubicBezTo>
                    <a:pt x="850" y="288"/>
                    <a:pt x="849" y="289"/>
                    <a:pt x="848" y="289"/>
                  </a:cubicBezTo>
                  <a:cubicBezTo>
                    <a:pt x="817" y="303"/>
                    <a:pt x="792" y="320"/>
                    <a:pt x="773" y="336"/>
                  </a:cubicBezTo>
                  <a:cubicBezTo>
                    <a:pt x="708" y="277"/>
                    <a:pt x="708" y="277"/>
                    <a:pt x="708" y="277"/>
                  </a:cubicBezTo>
                  <a:cubicBezTo>
                    <a:pt x="686" y="257"/>
                    <a:pt x="657" y="246"/>
                    <a:pt x="627" y="246"/>
                  </a:cubicBezTo>
                  <a:cubicBezTo>
                    <a:pt x="594" y="246"/>
                    <a:pt x="561" y="260"/>
                    <a:pt x="539" y="285"/>
                  </a:cubicBezTo>
                  <a:cubicBezTo>
                    <a:pt x="534" y="290"/>
                    <a:pt x="529" y="296"/>
                    <a:pt x="525" y="303"/>
                  </a:cubicBezTo>
                  <a:cubicBezTo>
                    <a:pt x="438" y="404"/>
                    <a:pt x="407" y="507"/>
                    <a:pt x="403" y="519"/>
                  </a:cubicBezTo>
                  <a:cubicBezTo>
                    <a:pt x="391" y="561"/>
                    <a:pt x="404" y="606"/>
                    <a:pt x="434" y="635"/>
                  </a:cubicBezTo>
                  <a:cubicBezTo>
                    <a:pt x="369" y="642"/>
                    <a:pt x="310" y="678"/>
                    <a:pt x="271" y="733"/>
                  </a:cubicBezTo>
                  <a:cubicBezTo>
                    <a:pt x="261" y="748"/>
                    <a:pt x="252" y="764"/>
                    <a:pt x="245" y="781"/>
                  </a:cubicBezTo>
                  <a:cubicBezTo>
                    <a:pt x="234" y="783"/>
                    <a:pt x="223" y="784"/>
                    <a:pt x="213" y="787"/>
                  </a:cubicBezTo>
                  <a:cubicBezTo>
                    <a:pt x="103" y="815"/>
                    <a:pt x="56" y="888"/>
                    <a:pt x="35" y="944"/>
                  </a:cubicBezTo>
                  <a:cubicBezTo>
                    <a:pt x="0" y="1043"/>
                    <a:pt x="48" y="1152"/>
                    <a:pt x="145" y="1197"/>
                  </a:cubicBezTo>
                  <a:cubicBezTo>
                    <a:pt x="150" y="1208"/>
                    <a:pt x="156" y="1219"/>
                    <a:pt x="164" y="1231"/>
                  </a:cubicBezTo>
                  <a:cubicBezTo>
                    <a:pt x="203" y="1291"/>
                    <a:pt x="267" y="1326"/>
                    <a:pt x="341" y="1326"/>
                  </a:cubicBezTo>
                  <a:cubicBezTo>
                    <a:pt x="353" y="1326"/>
                    <a:pt x="366" y="1325"/>
                    <a:pt x="378" y="1323"/>
                  </a:cubicBezTo>
                  <a:cubicBezTo>
                    <a:pt x="398" y="1345"/>
                    <a:pt x="422" y="1362"/>
                    <a:pt x="449" y="1373"/>
                  </a:cubicBezTo>
                  <a:cubicBezTo>
                    <a:pt x="473" y="1385"/>
                    <a:pt x="498" y="1392"/>
                    <a:pt x="523" y="1392"/>
                  </a:cubicBezTo>
                  <a:cubicBezTo>
                    <a:pt x="541" y="1392"/>
                    <a:pt x="560" y="1388"/>
                    <a:pt x="577" y="1382"/>
                  </a:cubicBezTo>
                  <a:cubicBezTo>
                    <a:pt x="590" y="1389"/>
                    <a:pt x="604" y="1395"/>
                    <a:pt x="619" y="1401"/>
                  </a:cubicBezTo>
                  <a:cubicBezTo>
                    <a:pt x="637" y="1407"/>
                    <a:pt x="656" y="1410"/>
                    <a:pt x="676" y="1410"/>
                  </a:cubicBezTo>
                  <a:cubicBezTo>
                    <a:pt x="690" y="1410"/>
                    <a:pt x="703" y="1409"/>
                    <a:pt x="717" y="1406"/>
                  </a:cubicBezTo>
                  <a:cubicBezTo>
                    <a:pt x="721" y="1443"/>
                    <a:pt x="743" y="1478"/>
                    <a:pt x="777" y="1497"/>
                  </a:cubicBezTo>
                  <a:cubicBezTo>
                    <a:pt x="783" y="1501"/>
                    <a:pt x="789" y="1504"/>
                    <a:pt x="796" y="1506"/>
                  </a:cubicBezTo>
                  <a:cubicBezTo>
                    <a:pt x="919" y="1573"/>
                    <a:pt x="1029" y="1580"/>
                    <a:pt x="1034" y="1581"/>
                  </a:cubicBezTo>
                  <a:cubicBezTo>
                    <a:pt x="1036" y="1581"/>
                    <a:pt x="1038" y="1581"/>
                    <a:pt x="1041" y="1581"/>
                  </a:cubicBezTo>
                  <a:cubicBezTo>
                    <a:pt x="1099" y="1581"/>
                    <a:pt x="1149" y="1538"/>
                    <a:pt x="1157" y="1480"/>
                  </a:cubicBezTo>
                  <a:cubicBezTo>
                    <a:pt x="1172" y="1381"/>
                    <a:pt x="1172" y="1381"/>
                    <a:pt x="1172" y="1381"/>
                  </a:cubicBezTo>
                  <a:cubicBezTo>
                    <a:pt x="1176" y="1381"/>
                    <a:pt x="1180" y="1381"/>
                    <a:pt x="1183" y="1382"/>
                  </a:cubicBezTo>
                  <a:cubicBezTo>
                    <a:pt x="1184" y="1382"/>
                    <a:pt x="1184" y="1382"/>
                    <a:pt x="1185" y="1382"/>
                  </a:cubicBezTo>
                  <a:cubicBezTo>
                    <a:pt x="1189" y="1382"/>
                    <a:pt x="1193" y="1382"/>
                    <a:pt x="1197" y="1382"/>
                  </a:cubicBezTo>
                  <a:cubicBezTo>
                    <a:pt x="1227" y="1382"/>
                    <a:pt x="1252" y="1379"/>
                    <a:pt x="1274" y="1374"/>
                  </a:cubicBezTo>
                  <a:cubicBezTo>
                    <a:pt x="1305" y="1456"/>
                    <a:pt x="1305" y="1456"/>
                    <a:pt x="1305" y="1456"/>
                  </a:cubicBezTo>
                  <a:cubicBezTo>
                    <a:pt x="1322" y="1502"/>
                    <a:pt x="1367" y="1534"/>
                    <a:pt x="1417" y="1534"/>
                  </a:cubicBezTo>
                  <a:cubicBezTo>
                    <a:pt x="1432" y="1534"/>
                    <a:pt x="1446" y="1531"/>
                    <a:pt x="1459" y="1526"/>
                  </a:cubicBezTo>
                  <a:cubicBezTo>
                    <a:pt x="1466" y="1523"/>
                    <a:pt x="1473" y="1520"/>
                    <a:pt x="1479" y="1516"/>
                  </a:cubicBezTo>
                  <a:cubicBezTo>
                    <a:pt x="1609" y="1463"/>
                    <a:pt x="1683" y="1381"/>
                    <a:pt x="1686" y="1379"/>
                  </a:cubicBezTo>
                  <a:cubicBezTo>
                    <a:pt x="1727" y="1334"/>
                    <a:pt x="1727" y="1264"/>
                    <a:pt x="1686" y="1219"/>
                  </a:cubicBezTo>
                  <a:cubicBezTo>
                    <a:pt x="1618" y="1145"/>
                    <a:pt x="1618" y="1145"/>
                    <a:pt x="1618" y="1145"/>
                  </a:cubicBezTo>
                  <a:cubicBezTo>
                    <a:pt x="1621" y="1142"/>
                    <a:pt x="1624" y="1139"/>
                    <a:pt x="1627" y="1135"/>
                  </a:cubicBezTo>
                  <a:cubicBezTo>
                    <a:pt x="1650" y="1110"/>
                    <a:pt x="1666" y="1084"/>
                    <a:pt x="1677" y="1061"/>
                  </a:cubicBezTo>
                  <a:cubicBezTo>
                    <a:pt x="1760" y="1089"/>
                    <a:pt x="1760" y="1089"/>
                    <a:pt x="1760" y="1089"/>
                  </a:cubicBezTo>
                  <a:cubicBezTo>
                    <a:pt x="1772" y="1093"/>
                    <a:pt x="1785" y="1095"/>
                    <a:pt x="1798" y="1095"/>
                  </a:cubicBezTo>
                  <a:cubicBezTo>
                    <a:pt x="1850" y="1095"/>
                    <a:pt x="1896" y="1062"/>
                    <a:pt x="1911" y="1014"/>
                  </a:cubicBezTo>
                  <a:cubicBezTo>
                    <a:pt x="1914" y="1006"/>
                    <a:pt x="1916" y="999"/>
                    <a:pt x="1917" y="991"/>
                  </a:cubicBezTo>
                  <a:cubicBezTo>
                    <a:pt x="1957" y="858"/>
                    <a:pt x="1941" y="748"/>
                    <a:pt x="1940" y="744"/>
                  </a:cubicBezTo>
                  <a:close/>
                </a:path>
              </a:pathLst>
            </a:custGeom>
            <a:solidFill>
              <a:srgbClr val="BBBCB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6"/>
            <p:cNvSpPr/>
            <p:nvPr/>
          </p:nvSpPr>
          <p:spPr bwMode="auto">
            <a:xfrm>
              <a:off x="1708" y="636"/>
              <a:ext cx="2384" cy="1917"/>
            </a:xfrm>
            <a:custGeom>
              <a:avLst/>
              <a:gdLst>
                <a:gd name="T0" fmla="*/ 1824 w 1957"/>
                <a:gd name="T1" fmla="*/ 643 h 1581"/>
                <a:gd name="T2" fmla="*/ 1716 w 1957"/>
                <a:gd name="T3" fmla="*/ 649 h 1581"/>
                <a:gd name="T4" fmla="*/ 1714 w 1957"/>
                <a:gd name="T5" fmla="*/ 636 h 1581"/>
                <a:gd name="T6" fmla="*/ 1762 w 1957"/>
                <a:gd name="T7" fmla="*/ 504 h 1581"/>
                <a:gd name="T8" fmla="*/ 1798 w 1957"/>
                <a:gd name="T9" fmla="*/ 339 h 1581"/>
                <a:gd name="T10" fmla="*/ 1607 w 1957"/>
                <a:gd name="T11" fmla="*/ 147 h 1581"/>
                <a:gd name="T12" fmla="*/ 1451 w 1957"/>
                <a:gd name="T13" fmla="*/ 180 h 1581"/>
                <a:gd name="T14" fmla="*/ 1385 w 1957"/>
                <a:gd name="T15" fmla="*/ 257 h 1581"/>
                <a:gd name="T16" fmla="*/ 1298 w 1957"/>
                <a:gd name="T17" fmla="*/ 222 h 1581"/>
                <a:gd name="T18" fmla="*/ 1309 w 1957"/>
                <a:gd name="T19" fmla="*/ 121 h 1581"/>
                <a:gd name="T20" fmla="*/ 1189 w 1957"/>
                <a:gd name="T21" fmla="*/ 1 h 1581"/>
                <a:gd name="T22" fmla="*/ 1128 w 1957"/>
                <a:gd name="T23" fmla="*/ 0 h 1581"/>
                <a:gd name="T24" fmla="*/ 861 w 1957"/>
                <a:gd name="T25" fmla="*/ 173 h 1581"/>
                <a:gd name="T26" fmla="*/ 851 w 1957"/>
                <a:gd name="T27" fmla="*/ 288 h 1581"/>
                <a:gd name="T28" fmla="*/ 773 w 1957"/>
                <a:gd name="T29" fmla="*/ 336 h 1581"/>
                <a:gd name="T30" fmla="*/ 627 w 1957"/>
                <a:gd name="T31" fmla="*/ 246 h 1581"/>
                <a:gd name="T32" fmla="*/ 525 w 1957"/>
                <a:gd name="T33" fmla="*/ 303 h 1581"/>
                <a:gd name="T34" fmla="*/ 434 w 1957"/>
                <a:gd name="T35" fmla="*/ 635 h 1581"/>
                <a:gd name="T36" fmla="*/ 245 w 1957"/>
                <a:gd name="T37" fmla="*/ 781 h 1581"/>
                <a:gd name="T38" fmla="*/ 36 w 1957"/>
                <a:gd name="T39" fmla="*/ 944 h 1581"/>
                <a:gd name="T40" fmla="*/ 164 w 1957"/>
                <a:gd name="T41" fmla="*/ 1231 h 1581"/>
                <a:gd name="T42" fmla="*/ 378 w 1957"/>
                <a:gd name="T43" fmla="*/ 1323 h 1581"/>
                <a:gd name="T44" fmla="*/ 523 w 1957"/>
                <a:gd name="T45" fmla="*/ 1392 h 1581"/>
                <a:gd name="T46" fmla="*/ 619 w 1957"/>
                <a:gd name="T47" fmla="*/ 1400 h 1581"/>
                <a:gd name="T48" fmla="*/ 717 w 1957"/>
                <a:gd name="T49" fmla="*/ 1406 h 1581"/>
                <a:gd name="T50" fmla="*/ 796 w 1957"/>
                <a:gd name="T51" fmla="*/ 1506 h 1581"/>
                <a:gd name="T52" fmla="*/ 1041 w 1957"/>
                <a:gd name="T53" fmla="*/ 1581 h 1581"/>
                <a:gd name="T54" fmla="*/ 1172 w 1957"/>
                <a:gd name="T55" fmla="*/ 1380 h 1581"/>
                <a:gd name="T56" fmla="*/ 1185 w 1957"/>
                <a:gd name="T57" fmla="*/ 1382 h 1581"/>
                <a:gd name="T58" fmla="*/ 1274 w 1957"/>
                <a:gd name="T59" fmla="*/ 1374 h 1581"/>
                <a:gd name="T60" fmla="*/ 1417 w 1957"/>
                <a:gd name="T61" fmla="*/ 1533 h 1581"/>
                <a:gd name="T62" fmla="*/ 1479 w 1957"/>
                <a:gd name="T63" fmla="*/ 1516 h 1581"/>
                <a:gd name="T64" fmla="*/ 1686 w 1957"/>
                <a:gd name="T65" fmla="*/ 1219 h 1581"/>
                <a:gd name="T66" fmla="*/ 1627 w 1957"/>
                <a:gd name="T67" fmla="*/ 1135 h 1581"/>
                <a:gd name="T68" fmla="*/ 1760 w 1957"/>
                <a:gd name="T69" fmla="*/ 1088 h 1581"/>
                <a:gd name="T70" fmla="*/ 1912 w 1957"/>
                <a:gd name="T71" fmla="*/ 1014 h 1581"/>
                <a:gd name="T72" fmla="*/ 1940 w 1957"/>
                <a:gd name="T73" fmla="*/ 743 h 15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957" h="1581">
                  <a:moveTo>
                    <a:pt x="1940" y="743"/>
                  </a:moveTo>
                  <a:cubicBezTo>
                    <a:pt x="1932" y="686"/>
                    <a:pt x="1882" y="643"/>
                    <a:pt x="1824" y="643"/>
                  </a:cubicBezTo>
                  <a:cubicBezTo>
                    <a:pt x="1821" y="643"/>
                    <a:pt x="1818" y="643"/>
                    <a:pt x="1816" y="643"/>
                  </a:cubicBezTo>
                  <a:cubicBezTo>
                    <a:pt x="1716" y="649"/>
                    <a:pt x="1716" y="649"/>
                    <a:pt x="1716" y="649"/>
                  </a:cubicBezTo>
                  <a:cubicBezTo>
                    <a:pt x="1716" y="649"/>
                    <a:pt x="1716" y="648"/>
                    <a:pt x="1716" y="648"/>
                  </a:cubicBezTo>
                  <a:cubicBezTo>
                    <a:pt x="1715" y="644"/>
                    <a:pt x="1715" y="640"/>
                    <a:pt x="1714" y="636"/>
                  </a:cubicBezTo>
                  <a:cubicBezTo>
                    <a:pt x="1708" y="603"/>
                    <a:pt x="1699" y="574"/>
                    <a:pt x="1688" y="551"/>
                  </a:cubicBezTo>
                  <a:cubicBezTo>
                    <a:pt x="1762" y="504"/>
                    <a:pt x="1762" y="504"/>
                    <a:pt x="1762" y="504"/>
                  </a:cubicBezTo>
                  <a:cubicBezTo>
                    <a:pt x="1796" y="482"/>
                    <a:pt x="1817" y="444"/>
                    <a:pt x="1817" y="403"/>
                  </a:cubicBezTo>
                  <a:cubicBezTo>
                    <a:pt x="1817" y="380"/>
                    <a:pt x="1811" y="357"/>
                    <a:pt x="1798" y="339"/>
                  </a:cubicBezTo>
                  <a:cubicBezTo>
                    <a:pt x="1794" y="332"/>
                    <a:pt x="1790" y="326"/>
                    <a:pt x="1785" y="321"/>
                  </a:cubicBezTo>
                  <a:cubicBezTo>
                    <a:pt x="1709" y="210"/>
                    <a:pt x="1618" y="153"/>
                    <a:pt x="1607" y="147"/>
                  </a:cubicBezTo>
                  <a:cubicBezTo>
                    <a:pt x="1588" y="136"/>
                    <a:pt x="1568" y="130"/>
                    <a:pt x="1547" y="130"/>
                  </a:cubicBezTo>
                  <a:cubicBezTo>
                    <a:pt x="1509" y="130"/>
                    <a:pt x="1472" y="149"/>
                    <a:pt x="1451" y="180"/>
                  </a:cubicBezTo>
                  <a:cubicBezTo>
                    <a:pt x="1392" y="262"/>
                    <a:pt x="1392" y="262"/>
                    <a:pt x="1392" y="262"/>
                  </a:cubicBezTo>
                  <a:cubicBezTo>
                    <a:pt x="1390" y="260"/>
                    <a:pt x="1387" y="259"/>
                    <a:pt x="1385" y="257"/>
                  </a:cubicBezTo>
                  <a:cubicBezTo>
                    <a:pt x="1384" y="256"/>
                    <a:pt x="1383" y="256"/>
                    <a:pt x="1381" y="255"/>
                  </a:cubicBezTo>
                  <a:cubicBezTo>
                    <a:pt x="1352" y="239"/>
                    <a:pt x="1323" y="228"/>
                    <a:pt x="1298" y="222"/>
                  </a:cubicBezTo>
                  <a:cubicBezTo>
                    <a:pt x="1308" y="134"/>
                    <a:pt x="1308" y="134"/>
                    <a:pt x="1308" y="134"/>
                  </a:cubicBezTo>
                  <a:cubicBezTo>
                    <a:pt x="1309" y="130"/>
                    <a:pt x="1309" y="125"/>
                    <a:pt x="1309" y="121"/>
                  </a:cubicBezTo>
                  <a:cubicBezTo>
                    <a:pt x="1309" y="60"/>
                    <a:pt x="1263" y="9"/>
                    <a:pt x="1202" y="2"/>
                  </a:cubicBezTo>
                  <a:cubicBezTo>
                    <a:pt x="1198" y="2"/>
                    <a:pt x="1193" y="1"/>
                    <a:pt x="1189" y="1"/>
                  </a:cubicBezTo>
                  <a:cubicBezTo>
                    <a:pt x="1186" y="1"/>
                    <a:pt x="1183" y="1"/>
                    <a:pt x="1180" y="2"/>
                  </a:cubicBezTo>
                  <a:cubicBezTo>
                    <a:pt x="1162" y="0"/>
                    <a:pt x="1145" y="0"/>
                    <a:pt x="1128" y="0"/>
                  </a:cubicBezTo>
                  <a:cubicBezTo>
                    <a:pt x="1019" y="0"/>
                    <a:pt x="942" y="27"/>
                    <a:pt x="933" y="30"/>
                  </a:cubicBezTo>
                  <a:cubicBezTo>
                    <a:pt x="876" y="51"/>
                    <a:pt x="844" y="114"/>
                    <a:pt x="861" y="173"/>
                  </a:cubicBezTo>
                  <a:cubicBezTo>
                    <a:pt x="890" y="278"/>
                    <a:pt x="890" y="278"/>
                    <a:pt x="890" y="278"/>
                  </a:cubicBezTo>
                  <a:cubicBezTo>
                    <a:pt x="877" y="279"/>
                    <a:pt x="863" y="282"/>
                    <a:pt x="851" y="288"/>
                  </a:cubicBezTo>
                  <a:cubicBezTo>
                    <a:pt x="850" y="288"/>
                    <a:pt x="849" y="288"/>
                    <a:pt x="849" y="289"/>
                  </a:cubicBezTo>
                  <a:cubicBezTo>
                    <a:pt x="818" y="303"/>
                    <a:pt x="793" y="320"/>
                    <a:pt x="773" y="336"/>
                  </a:cubicBezTo>
                  <a:cubicBezTo>
                    <a:pt x="708" y="277"/>
                    <a:pt x="708" y="277"/>
                    <a:pt x="708" y="277"/>
                  </a:cubicBezTo>
                  <a:cubicBezTo>
                    <a:pt x="686" y="257"/>
                    <a:pt x="657" y="246"/>
                    <a:pt x="627" y="246"/>
                  </a:cubicBezTo>
                  <a:cubicBezTo>
                    <a:pt x="594" y="246"/>
                    <a:pt x="562" y="260"/>
                    <a:pt x="539" y="284"/>
                  </a:cubicBezTo>
                  <a:cubicBezTo>
                    <a:pt x="534" y="290"/>
                    <a:pt x="529" y="296"/>
                    <a:pt x="525" y="303"/>
                  </a:cubicBezTo>
                  <a:cubicBezTo>
                    <a:pt x="438" y="404"/>
                    <a:pt x="407" y="507"/>
                    <a:pt x="403" y="519"/>
                  </a:cubicBezTo>
                  <a:cubicBezTo>
                    <a:pt x="392" y="561"/>
                    <a:pt x="405" y="605"/>
                    <a:pt x="434" y="635"/>
                  </a:cubicBezTo>
                  <a:cubicBezTo>
                    <a:pt x="369" y="642"/>
                    <a:pt x="310" y="677"/>
                    <a:pt x="272" y="733"/>
                  </a:cubicBezTo>
                  <a:cubicBezTo>
                    <a:pt x="261" y="748"/>
                    <a:pt x="252" y="764"/>
                    <a:pt x="245" y="781"/>
                  </a:cubicBezTo>
                  <a:cubicBezTo>
                    <a:pt x="234" y="782"/>
                    <a:pt x="224" y="784"/>
                    <a:pt x="214" y="787"/>
                  </a:cubicBezTo>
                  <a:cubicBezTo>
                    <a:pt x="103" y="815"/>
                    <a:pt x="56" y="888"/>
                    <a:pt x="36" y="944"/>
                  </a:cubicBezTo>
                  <a:cubicBezTo>
                    <a:pt x="0" y="1043"/>
                    <a:pt x="48" y="1152"/>
                    <a:pt x="145" y="1197"/>
                  </a:cubicBezTo>
                  <a:cubicBezTo>
                    <a:pt x="150" y="1208"/>
                    <a:pt x="156" y="1219"/>
                    <a:pt x="164" y="1231"/>
                  </a:cubicBezTo>
                  <a:cubicBezTo>
                    <a:pt x="203" y="1291"/>
                    <a:pt x="268" y="1326"/>
                    <a:pt x="341" y="1326"/>
                  </a:cubicBezTo>
                  <a:cubicBezTo>
                    <a:pt x="353" y="1326"/>
                    <a:pt x="366" y="1325"/>
                    <a:pt x="378" y="1323"/>
                  </a:cubicBezTo>
                  <a:cubicBezTo>
                    <a:pt x="398" y="1345"/>
                    <a:pt x="422" y="1362"/>
                    <a:pt x="450" y="1373"/>
                  </a:cubicBezTo>
                  <a:cubicBezTo>
                    <a:pt x="473" y="1385"/>
                    <a:pt x="498" y="1392"/>
                    <a:pt x="523" y="1392"/>
                  </a:cubicBezTo>
                  <a:cubicBezTo>
                    <a:pt x="542" y="1392"/>
                    <a:pt x="560" y="1388"/>
                    <a:pt x="578" y="1382"/>
                  </a:cubicBezTo>
                  <a:cubicBezTo>
                    <a:pt x="590" y="1389"/>
                    <a:pt x="604" y="1395"/>
                    <a:pt x="619" y="1400"/>
                  </a:cubicBezTo>
                  <a:cubicBezTo>
                    <a:pt x="637" y="1407"/>
                    <a:pt x="656" y="1410"/>
                    <a:pt x="676" y="1410"/>
                  </a:cubicBezTo>
                  <a:cubicBezTo>
                    <a:pt x="690" y="1410"/>
                    <a:pt x="703" y="1409"/>
                    <a:pt x="717" y="1406"/>
                  </a:cubicBezTo>
                  <a:cubicBezTo>
                    <a:pt x="721" y="1443"/>
                    <a:pt x="743" y="1477"/>
                    <a:pt x="777" y="1497"/>
                  </a:cubicBezTo>
                  <a:cubicBezTo>
                    <a:pt x="783" y="1501"/>
                    <a:pt x="789" y="1504"/>
                    <a:pt x="796" y="1506"/>
                  </a:cubicBezTo>
                  <a:cubicBezTo>
                    <a:pt x="919" y="1573"/>
                    <a:pt x="1029" y="1580"/>
                    <a:pt x="1034" y="1580"/>
                  </a:cubicBezTo>
                  <a:cubicBezTo>
                    <a:pt x="1036" y="1580"/>
                    <a:pt x="1039" y="1581"/>
                    <a:pt x="1041" y="1581"/>
                  </a:cubicBezTo>
                  <a:cubicBezTo>
                    <a:pt x="1099" y="1581"/>
                    <a:pt x="1149" y="1537"/>
                    <a:pt x="1157" y="1480"/>
                  </a:cubicBezTo>
                  <a:cubicBezTo>
                    <a:pt x="1172" y="1380"/>
                    <a:pt x="1172" y="1380"/>
                    <a:pt x="1172" y="1380"/>
                  </a:cubicBezTo>
                  <a:cubicBezTo>
                    <a:pt x="1176" y="1381"/>
                    <a:pt x="1180" y="1381"/>
                    <a:pt x="1184" y="1381"/>
                  </a:cubicBezTo>
                  <a:cubicBezTo>
                    <a:pt x="1184" y="1381"/>
                    <a:pt x="1185" y="1382"/>
                    <a:pt x="1185" y="1382"/>
                  </a:cubicBezTo>
                  <a:cubicBezTo>
                    <a:pt x="1189" y="1382"/>
                    <a:pt x="1194" y="1382"/>
                    <a:pt x="1198" y="1382"/>
                  </a:cubicBezTo>
                  <a:cubicBezTo>
                    <a:pt x="1227" y="1382"/>
                    <a:pt x="1252" y="1378"/>
                    <a:pt x="1274" y="1374"/>
                  </a:cubicBezTo>
                  <a:cubicBezTo>
                    <a:pt x="1305" y="1456"/>
                    <a:pt x="1305" y="1456"/>
                    <a:pt x="1305" y="1456"/>
                  </a:cubicBezTo>
                  <a:cubicBezTo>
                    <a:pt x="1323" y="1502"/>
                    <a:pt x="1368" y="1533"/>
                    <a:pt x="1417" y="1533"/>
                  </a:cubicBezTo>
                  <a:cubicBezTo>
                    <a:pt x="1432" y="1533"/>
                    <a:pt x="1446" y="1531"/>
                    <a:pt x="1459" y="1526"/>
                  </a:cubicBezTo>
                  <a:cubicBezTo>
                    <a:pt x="1466" y="1523"/>
                    <a:pt x="1473" y="1520"/>
                    <a:pt x="1479" y="1516"/>
                  </a:cubicBezTo>
                  <a:cubicBezTo>
                    <a:pt x="1609" y="1463"/>
                    <a:pt x="1684" y="1381"/>
                    <a:pt x="1686" y="1378"/>
                  </a:cubicBezTo>
                  <a:cubicBezTo>
                    <a:pt x="1728" y="1334"/>
                    <a:pt x="1728" y="1264"/>
                    <a:pt x="1686" y="1219"/>
                  </a:cubicBezTo>
                  <a:cubicBezTo>
                    <a:pt x="1618" y="1145"/>
                    <a:pt x="1618" y="1145"/>
                    <a:pt x="1618" y="1145"/>
                  </a:cubicBezTo>
                  <a:cubicBezTo>
                    <a:pt x="1621" y="1142"/>
                    <a:pt x="1624" y="1139"/>
                    <a:pt x="1627" y="1135"/>
                  </a:cubicBezTo>
                  <a:cubicBezTo>
                    <a:pt x="1650" y="1109"/>
                    <a:pt x="1666" y="1084"/>
                    <a:pt x="1677" y="1061"/>
                  </a:cubicBezTo>
                  <a:cubicBezTo>
                    <a:pt x="1760" y="1088"/>
                    <a:pt x="1760" y="1088"/>
                    <a:pt x="1760" y="1088"/>
                  </a:cubicBezTo>
                  <a:cubicBezTo>
                    <a:pt x="1772" y="1093"/>
                    <a:pt x="1785" y="1095"/>
                    <a:pt x="1798" y="1095"/>
                  </a:cubicBezTo>
                  <a:cubicBezTo>
                    <a:pt x="1850" y="1095"/>
                    <a:pt x="1896" y="1062"/>
                    <a:pt x="1912" y="1014"/>
                  </a:cubicBezTo>
                  <a:cubicBezTo>
                    <a:pt x="1914" y="1006"/>
                    <a:pt x="1916" y="999"/>
                    <a:pt x="1917" y="991"/>
                  </a:cubicBezTo>
                  <a:cubicBezTo>
                    <a:pt x="1957" y="857"/>
                    <a:pt x="1941" y="748"/>
                    <a:pt x="1940" y="74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7"/>
            <p:cNvSpPr>
              <a:spLocks noEditPoints="1"/>
            </p:cNvSpPr>
            <p:nvPr/>
          </p:nvSpPr>
          <p:spPr bwMode="auto">
            <a:xfrm>
              <a:off x="1784" y="682"/>
              <a:ext cx="2245" cy="1824"/>
            </a:xfrm>
            <a:custGeom>
              <a:avLst/>
              <a:gdLst>
                <a:gd name="T0" fmla="*/ 1028 w 1843"/>
                <a:gd name="T1" fmla="*/ 1487 h 1504"/>
                <a:gd name="T2" fmla="*/ 864 w 1843"/>
                <a:gd name="T3" fmla="*/ 1481 h 1504"/>
                <a:gd name="T4" fmla="*/ 1355 w 1843"/>
                <a:gd name="T5" fmla="*/ 1457 h 1504"/>
                <a:gd name="T6" fmla="*/ 1417 w 1843"/>
                <a:gd name="T7" fmla="*/ 1436 h 1504"/>
                <a:gd name="T8" fmla="*/ 747 w 1843"/>
                <a:gd name="T9" fmla="*/ 1432 h 1504"/>
                <a:gd name="T10" fmla="*/ 1443 w 1843"/>
                <a:gd name="T11" fmla="*/ 1424 h 1504"/>
                <a:gd name="T12" fmla="*/ 1492 w 1843"/>
                <a:gd name="T13" fmla="*/ 1396 h 1504"/>
                <a:gd name="T14" fmla="*/ 1535 w 1843"/>
                <a:gd name="T15" fmla="*/ 1358 h 1504"/>
                <a:gd name="T16" fmla="*/ 1069 w 1843"/>
                <a:gd name="T17" fmla="*/ 1354 h 1504"/>
                <a:gd name="T18" fmla="*/ 1255 w 1843"/>
                <a:gd name="T19" fmla="*/ 1320 h 1504"/>
                <a:gd name="T20" fmla="*/ 570 w 1843"/>
                <a:gd name="T21" fmla="*/ 1326 h 1504"/>
                <a:gd name="T22" fmla="*/ 1596 w 1843"/>
                <a:gd name="T23" fmla="*/ 1314 h 1504"/>
                <a:gd name="T24" fmla="*/ 539 w 1843"/>
                <a:gd name="T25" fmla="*/ 1304 h 1504"/>
                <a:gd name="T26" fmla="*/ 1117 w 1843"/>
                <a:gd name="T27" fmla="*/ 1297 h 1504"/>
                <a:gd name="T28" fmla="*/ 1145 w 1843"/>
                <a:gd name="T29" fmla="*/ 1305 h 1504"/>
                <a:gd name="T30" fmla="*/ 383 w 1843"/>
                <a:gd name="T31" fmla="*/ 1282 h 1504"/>
                <a:gd name="T32" fmla="*/ 311 w 1843"/>
                <a:gd name="T33" fmla="*/ 1239 h 1504"/>
                <a:gd name="T34" fmla="*/ 200 w 1843"/>
                <a:gd name="T35" fmla="*/ 1231 h 1504"/>
                <a:gd name="T36" fmla="*/ 176 w 1843"/>
                <a:gd name="T37" fmla="*/ 1216 h 1504"/>
                <a:gd name="T38" fmla="*/ 134 w 1843"/>
                <a:gd name="T39" fmla="*/ 1172 h 1504"/>
                <a:gd name="T40" fmla="*/ 1533 w 1843"/>
                <a:gd name="T41" fmla="*/ 1138 h 1504"/>
                <a:gd name="T42" fmla="*/ 45 w 1843"/>
                <a:gd name="T43" fmla="*/ 1074 h 1504"/>
                <a:gd name="T44" fmla="*/ 1521 w 1843"/>
                <a:gd name="T45" fmla="*/ 1091 h 1504"/>
                <a:gd name="T46" fmla="*/ 1740 w 1843"/>
                <a:gd name="T47" fmla="*/ 1018 h 1504"/>
                <a:gd name="T48" fmla="*/ 3 w 1843"/>
                <a:gd name="T49" fmla="*/ 1001 h 1504"/>
                <a:gd name="T50" fmla="*/ 1657 w 1843"/>
                <a:gd name="T51" fmla="*/ 996 h 1504"/>
                <a:gd name="T52" fmla="*/ 3 w 1843"/>
                <a:gd name="T53" fmla="*/ 944 h 1504"/>
                <a:gd name="T54" fmla="*/ 1818 w 1843"/>
                <a:gd name="T55" fmla="*/ 942 h 1504"/>
                <a:gd name="T56" fmla="*/ 1831 w 1843"/>
                <a:gd name="T57" fmla="*/ 890 h 1504"/>
                <a:gd name="T58" fmla="*/ 105 w 1843"/>
                <a:gd name="T59" fmla="*/ 816 h 1504"/>
                <a:gd name="T60" fmla="*/ 156 w 1843"/>
                <a:gd name="T61" fmla="*/ 795 h 1504"/>
                <a:gd name="T62" fmla="*/ 1836 w 1843"/>
                <a:gd name="T63" fmla="*/ 749 h 1504"/>
                <a:gd name="T64" fmla="*/ 1834 w 1843"/>
                <a:gd name="T65" fmla="*/ 722 h 1504"/>
                <a:gd name="T66" fmla="*/ 275 w 1843"/>
                <a:gd name="T67" fmla="*/ 689 h 1504"/>
                <a:gd name="T68" fmla="*/ 1654 w 1843"/>
                <a:gd name="T69" fmla="*/ 657 h 1504"/>
                <a:gd name="T70" fmla="*/ 1738 w 1843"/>
                <a:gd name="T71" fmla="*/ 645 h 1504"/>
                <a:gd name="T72" fmla="*/ 377 w 1843"/>
                <a:gd name="T73" fmla="*/ 642 h 1504"/>
                <a:gd name="T74" fmla="*/ 417 w 1843"/>
                <a:gd name="T75" fmla="*/ 607 h 1504"/>
                <a:gd name="T76" fmla="*/ 1598 w 1843"/>
                <a:gd name="T77" fmla="*/ 568 h 1504"/>
                <a:gd name="T78" fmla="*/ 383 w 1843"/>
                <a:gd name="T79" fmla="*/ 504 h 1504"/>
                <a:gd name="T80" fmla="*/ 1616 w 1843"/>
                <a:gd name="T81" fmla="*/ 473 h 1504"/>
                <a:gd name="T82" fmla="*/ 1679 w 1843"/>
                <a:gd name="T83" fmla="*/ 433 h 1504"/>
                <a:gd name="T84" fmla="*/ 425 w 1843"/>
                <a:gd name="T85" fmla="*/ 401 h 1504"/>
                <a:gd name="T86" fmla="*/ 1708 w 1843"/>
                <a:gd name="T87" fmla="*/ 349 h 1504"/>
                <a:gd name="T88" fmla="*/ 688 w 1843"/>
                <a:gd name="T89" fmla="*/ 329 h 1504"/>
                <a:gd name="T90" fmla="*/ 498 w 1843"/>
                <a:gd name="T91" fmla="*/ 282 h 1504"/>
                <a:gd name="T92" fmla="*/ 621 w 1843"/>
                <a:gd name="T93" fmla="*/ 278 h 1504"/>
                <a:gd name="T94" fmla="*/ 1330 w 1843"/>
                <a:gd name="T95" fmla="*/ 270 h 1504"/>
                <a:gd name="T96" fmla="*/ 874 w 1843"/>
                <a:gd name="T97" fmla="*/ 241 h 1504"/>
                <a:gd name="T98" fmla="*/ 603 w 1843"/>
                <a:gd name="T99" fmla="*/ 256 h 1504"/>
                <a:gd name="T100" fmla="*/ 1646 w 1843"/>
                <a:gd name="T101" fmla="*/ 258 h 1504"/>
                <a:gd name="T102" fmla="*/ 1226 w 1843"/>
                <a:gd name="T103" fmla="*/ 228 h 1504"/>
                <a:gd name="T104" fmla="*/ 861 w 1843"/>
                <a:gd name="T105" fmla="*/ 186 h 1504"/>
                <a:gd name="T106" fmla="*/ 1426 w 1843"/>
                <a:gd name="T107" fmla="*/ 169 h 1504"/>
                <a:gd name="T108" fmla="*/ 846 w 1843"/>
                <a:gd name="T109" fmla="*/ 161 h 1504"/>
                <a:gd name="T110" fmla="*/ 1521 w 1843"/>
                <a:gd name="T111" fmla="*/ 148 h 1504"/>
                <a:gd name="T112" fmla="*/ 833 w 1843"/>
                <a:gd name="T113" fmla="*/ 105 h 1504"/>
                <a:gd name="T114" fmla="*/ 852 w 1843"/>
                <a:gd name="T115" fmla="*/ 51 h 1504"/>
                <a:gd name="T116" fmla="*/ 930 w 1843"/>
                <a:gd name="T117" fmla="*/ 16 h 1504"/>
                <a:gd name="T118" fmla="*/ 1126 w 1843"/>
                <a:gd name="T119" fmla="*/ 9 h 1504"/>
                <a:gd name="T120" fmla="*/ 1098 w 1843"/>
                <a:gd name="T121" fmla="*/ 8 h 1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843" h="1504">
                  <a:moveTo>
                    <a:pt x="974" y="1504"/>
                  </a:moveTo>
                  <a:cubicBezTo>
                    <a:pt x="975" y="1500"/>
                    <a:pt x="975" y="1500"/>
                    <a:pt x="975" y="1500"/>
                  </a:cubicBezTo>
                  <a:cubicBezTo>
                    <a:pt x="974" y="1504"/>
                    <a:pt x="974" y="1504"/>
                    <a:pt x="974" y="1504"/>
                  </a:cubicBezTo>
                  <a:cubicBezTo>
                    <a:pt x="972" y="1504"/>
                    <a:pt x="962" y="1503"/>
                    <a:pt x="946" y="1500"/>
                  </a:cubicBezTo>
                  <a:cubicBezTo>
                    <a:pt x="947" y="1493"/>
                    <a:pt x="947" y="1493"/>
                    <a:pt x="947" y="1493"/>
                  </a:cubicBezTo>
                  <a:cubicBezTo>
                    <a:pt x="962" y="1496"/>
                    <a:pt x="972" y="1496"/>
                    <a:pt x="975" y="1497"/>
                  </a:cubicBezTo>
                  <a:lnTo>
                    <a:pt x="974" y="1504"/>
                  </a:lnTo>
                  <a:close/>
                  <a:moveTo>
                    <a:pt x="1002" y="1500"/>
                  </a:moveTo>
                  <a:cubicBezTo>
                    <a:pt x="1000" y="1494"/>
                    <a:pt x="1000" y="1494"/>
                    <a:pt x="1000" y="1494"/>
                  </a:cubicBezTo>
                  <a:cubicBezTo>
                    <a:pt x="1009" y="1491"/>
                    <a:pt x="1016" y="1487"/>
                    <a:pt x="1024" y="1481"/>
                  </a:cubicBezTo>
                  <a:cubicBezTo>
                    <a:pt x="1028" y="1487"/>
                    <a:pt x="1028" y="1487"/>
                    <a:pt x="1028" y="1487"/>
                  </a:cubicBezTo>
                  <a:cubicBezTo>
                    <a:pt x="1020" y="1493"/>
                    <a:pt x="1011" y="1497"/>
                    <a:pt x="1002" y="1500"/>
                  </a:cubicBezTo>
                  <a:close/>
                  <a:moveTo>
                    <a:pt x="918" y="1495"/>
                  </a:moveTo>
                  <a:cubicBezTo>
                    <a:pt x="909" y="1493"/>
                    <a:pt x="900" y="1491"/>
                    <a:pt x="891" y="1489"/>
                  </a:cubicBezTo>
                  <a:cubicBezTo>
                    <a:pt x="893" y="1482"/>
                    <a:pt x="893" y="1482"/>
                    <a:pt x="893" y="1482"/>
                  </a:cubicBezTo>
                  <a:cubicBezTo>
                    <a:pt x="902" y="1484"/>
                    <a:pt x="911" y="1486"/>
                    <a:pt x="920" y="1488"/>
                  </a:cubicBezTo>
                  <a:lnTo>
                    <a:pt x="918" y="1495"/>
                  </a:lnTo>
                  <a:close/>
                  <a:moveTo>
                    <a:pt x="864" y="1481"/>
                  </a:moveTo>
                  <a:cubicBezTo>
                    <a:pt x="855" y="1478"/>
                    <a:pt x="845" y="1475"/>
                    <a:pt x="837" y="1472"/>
                  </a:cubicBezTo>
                  <a:cubicBezTo>
                    <a:pt x="839" y="1465"/>
                    <a:pt x="839" y="1465"/>
                    <a:pt x="839" y="1465"/>
                  </a:cubicBezTo>
                  <a:cubicBezTo>
                    <a:pt x="848" y="1468"/>
                    <a:pt x="857" y="1471"/>
                    <a:pt x="866" y="1474"/>
                  </a:cubicBezTo>
                  <a:lnTo>
                    <a:pt x="864" y="1481"/>
                  </a:lnTo>
                  <a:close/>
                  <a:moveTo>
                    <a:pt x="1047" y="1465"/>
                  </a:moveTo>
                  <a:cubicBezTo>
                    <a:pt x="1041" y="1461"/>
                    <a:pt x="1041" y="1461"/>
                    <a:pt x="1041" y="1461"/>
                  </a:cubicBezTo>
                  <a:cubicBezTo>
                    <a:pt x="1046" y="1453"/>
                    <a:pt x="1049" y="1445"/>
                    <a:pt x="1050" y="1436"/>
                  </a:cubicBezTo>
                  <a:cubicBezTo>
                    <a:pt x="1057" y="1437"/>
                    <a:pt x="1057" y="1437"/>
                    <a:pt x="1057" y="1437"/>
                  </a:cubicBezTo>
                  <a:cubicBezTo>
                    <a:pt x="1055" y="1447"/>
                    <a:pt x="1052" y="1456"/>
                    <a:pt x="1047" y="1465"/>
                  </a:cubicBezTo>
                  <a:close/>
                  <a:moveTo>
                    <a:pt x="810" y="1462"/>
                  </a:moveTo>
                  <a:cubicBezTo>
                    <a:pt x="802" y="1458"/>
                    <a:pt x="793" y="1454"/>
                    <a:pt x="785" y="1450"/>
                  </a:cubicBezTo>
                  <a:cubicBezTo>
                    <a:pt x="788" y="1444"/>
                    <a:pt x="788" y="1444"/>
                    <a:pt x="788" y="1444"/>
                  </a:cubicBezTo>
                  <a:cubicBezTo>
                    <a:pt x="796" y="1448"/>
                    <a:pt x="805" y="1452"/>
                    <a:pt x="813" y="1455"/>
                  </a:cubicBezTo>
                  <a:lnTo>
                    <a:pt x="810" y="1462"/>
                  </a:lnTo>
                  <a:close/>
                  <a:moveTo>
                    <a:pt x="1355" y="1457"/>
                  </a:moveTo>
                  <a:cubicBezTo>
                    <a:pt x="1348" y="1457"/>
                    <a:pt x="1342" y="1456"/>
                    <a:pt x="1335" y="1454"/>
                  </a:cubicBezTo>
                  <a:cubicBezTo>
                    <a:pt x="1337" y="1447"/>
                    <a:pt x="1337" y="1447"/>
                    <a:pt x="1337" y="1447"/>
                  </a:cubicBezTo>
                  <a:cubicBezTo>
                    <a:pt x="1346" y="1449"/>
                    <a:pt x="1355" y="1450"/>
                    <a:pt x="1363" y="1449"/>
                  </a:cubicBezTo>
                  <a:cubicBezTo>
                    <a:pt x="1364" y="1456"/>
                    <a:pt x="1364" y="1456"/>
                    <a:pt x="1364" y="1456"/>
                  </a:cubicBezTo>
                  <a:cubicBezTo>
                    <a:pt x="1361" y="1456"/>
                    <a:pt x="1358" y="1457"/>
                    <a:pt x="1355" y="1457"/>
                  </a:cubicBezTo>
                  <a:close/>
                  <a:moveTo>
                    <a:pt x="1392" y="1448"/>
                  </a:moveTo>
                  <a:cubicBezTo>
                    <a:pt x="1389" y="1441"/>
                    <a:pt x="1389" y="1441"/>
                    <a:pt x="1389" y="1441"/>
                  </a:cubicBezTo>
                  <a:cubicBezTo>
                    <a:pt x="1390" y="1441"/>
                    <a:pt x="1392" y="1440"/>
                    <a:pt x="1393" y="1439"/>
                  </a:cubicBezTo>
                  <a:cubicBezTo>
                    <a:pt x="1395" y="1438"/>
                    <a:pt x="1398" y="1436"/>
                    <a:pt x="1400" y="1436"/>
                  </a:cubicBezTo>
                  <a:cubicBezTo>
                    <a:pt x="1405" y="1434"/>
                    <a:pt x="1410" y="1431"/>
                    <a:pt x="1415" y="1429"/>
                  </a:cubicBezTo>
                  <a:cubicBezTo>
                    <a:pt x="1417" y="1436"/>
                    <a:pt x="1417" y="1436"/>
                    <a:pt x="1417" y="1436"/>
                  </a:cubicBezTo>
                  <a:cubicBezTo>
                    <a:pt x="1413" y="1438"/>
                    <a:pt x="1408" y="1440"/>
                    <a:pt x="1403" y="1442"/>
                  </a:cubicBezTo>
                  <a:cubicBezTo>
                    <a:pt x="1401" y="1443"/>
                    <a:pt x="1399" y="1444"/>
                    <a:pt x="1397" y="1445"/>
                  </a:cubicBezTo>
                  <a:cubicBezTo>
                    <a:pt x="1395" y="1446"/>
                    <a:pt x="1394" y="1447"/>
                    <a:pt x="1392" y="1448"/>
                  </a:cubicBezTo>
                  <a:close/>
                  <a:moveTo>
                    <a:pt x="1309" y="1442"/>
                  </a:moveTo>
                  <a:cubicBezTo>
                    <a:pt x="1301" y="1436"/>
                    <a:pt x="1294" y="1429"/>
                    <a:pt x="1288" y="1421"/>
                  </a:cubicBezTo>
                  <a:cubicBezTo>
                    <a:pt x="1294" y="1417"/>
                    <a:pt x="1294" y="1417"/>
                    <a:pt x="1294" y="1417"/>
                  </a:cubicBezTo>
                  <a:cubicBezTo>
                    <a:pt x="1299" y="1424"/>
                    <a:pt x="1305" y="1431"/>
                    <a:pt x="1313" y="1436"/>
                  </a:cubicBezTo>
                  <a:lnTo>
                    <a:pt x="1309" y="1442"/>
                  </a:lnTo>
                  <a:close/>
                  <a:moveTo>
                    <a:pt x="759" y="1438"/>
                  </a:moveTo>
                  <a:cubicBezTo>
                    <a:pt x="757" y="1436"/>
                    <a:pt x="755" y="1435"/>
                    <a:pt x="753" y="1434"/>
                  </a:cubicBezTo>
                  <a:cubicBezTo>
                    <a:pt x="751" y="1433"/>
                    <a:pt x="749" y="1432"/>
                    <a:pt x="747" y="1432"/>
                  </a:cubicBezTo>
                  <a:cubicBezTo>
                    <a:pt x="743" y="1430"/>
                    <a:pt x="738" y="1428"/>
                    <a:pt x="734" y="1426"/>
                  </a:cubicBezTo>
                  <a:cubicBezTo>
                    <a:pt x="738" y="1420"/>
                    <a:pt x="738" y="1420"/>
                    <a:pt x="738" y="1420"/>
                  </a:cubicBezTo>
                  <a:cubicBezTo>
                    <a:pt x="741" y="1422"/>
                    <a:pt x="745" y="1423"/>
                    <a:pt x="749" y="1425"/>
                  </a:cubicBezTo>
                  <a:cubicBezTo>
                    <a:pt x="752" y="1426"/>
                    <a:pt x="754" y="1427"/>
                    <a:pt x="756" y="1428"/>
                  </a:cubicBezTo>
                  <a:cubicBezTo>
                    <a:pt x="758" y="1429"/>
                    <a:pt x="760" y="1430"/>
                    <a:pt x="763" y="1431"/>
                  </a:cubicBezTo>
                  <a:lnTo>
                    <a:pt x="759" y="1438"/>
                  </a:lnTo>
                  <a:close/>
                  <a:moveTo>
                    <a:pt x="1443" y="1424"/>
                  </a:moveTo>
                  <a:cubicBezTo>
                    <a:pt x="1440" y="1417"/>
                    <a:pt x="1440" y="1417"/>
                    <a:pt x="1440" y="1417"/>
                  </a:cubicBezTo>
                  <a:cubicBezTo>
                    <a:pt x="1448" y="1413"/>
                    <a:pt x="1456" y="1409"/>
                    <a:pt x="1464" y="1404"/>
                  </a:cubicBezTo>
                  <a:cubicBezTo>
                    <a:pt x="1468" y="1410"/>
                    <a:pt x="1468" y="1410"/>
                    <a:pt x="1468" y="1410"/>
                  </a:cubicBezTo>
                  <a:cubicBezTo>
                    <a:pt x="1460" y="1415"/>
                    <a:pt x="1451" y="1420"/>
                    <a:pt x="1443" y="1424"/>
                  </a:cubicBezTo>
                  <a:close/>
                  <a:moveTo>
                    <a:pt x="1061" y="1409"/>
                  </a:moveTo>
                  <a:cubicBezTo>
                    <a:pt x="1054" y="1408"/>
                    <a:pt x="1054" y="1408"/>
                    <a:pt x="1054" y="1408"/>
                  </a:cubicBezTo>
                  <a:cubicBezTo>
                    <a:pt x="1058" y="1380"/>
                    <a:pt x="1058" y="1380"/>
                    <a:pt x="1058" y="1380"/>
                  </a:cubicBezTo>
                  <a:cubicBezTo>
                    <a:pt x="1065" y="1381"/>
                    <a:pt x="1065" y="1381"/>
                    <a:pt x="1065" y="1381"/>
                  </a:cubicBezTo>
                  <a:lnTo>
                    <a:pt x="1061" y="1409"/>
                  </a:lnTo>
                  <a:close/>
                  <a:moveTo>
                    <a:pt x="712" y="1406"/>
                  </a:moveTo>
                  <a:cubicBezTo>
                    <a:pt x="706" y="1399"/>
                    <a:pt x="701" y="1390"/>
                    <a:pt x="698" y="1381"/>
                  </a:cubicBezTo>
                  <a:cubicBezTo>
                    <a:pt x="704" y="1379"/>
                    <a:pt x="704" y="1379"/>
                    <a:pt x="704" y="1379"/>
                  </a:cubicBezTo>
                  <a:cubicBezTo>
                    <a:pt x="707" y="1387"/>
                    <a:pt x="711" y="1395"/>
                    <a:pt x="717" y="1402"/>
                  </a:cubicBezTo>
                  <a:lnTo>
                    <a:pt x="712" y="1406"/>
                  </a:lnTo>
                  <a:close/>
                  <a:moveTo>
                    <a:pt x="1492" y="1396"/>
                  </a:moveTo>
                  <a:cubicBezTo>
                    <a:pt x="1489" y="1390"/>
                    <a:pt x="1489" y="1390"/>
                    <a:pt x="1489" y="1390"/>
                  </a:cubicBezTo>
                  <a:cubicBezTo>
                    <a:pt x="1496" y="1385"/>
                    <a:pt x="1504" y="1380"/>
                    <a:pt x="1512" y="1375"/>
                  </a:cubicBezTo>
                  <a:cubicBezTo>
                    <a:pt x="1516" y="1381"/>
                    <a:pt x="1516" y="1381"/>
                    <a:pt x="1516" y="1381"/>
                  </a:cubicBezTo>
                  <a:cubicBezTo>
                    <a:pt x="1508" y="1386"/>
                    <a:pt x="1500" y="1391"/>
                    <a:pt x="1492" y="1396"/>
                  </a:cubicBezTo>
                  <a:close/>
                  <a:moveTo>
                    <a:pt x="1276" y="1395"/>
                  </a:moveTo>
                  <a:cubicBezTo>
                    <a:pt x="1266" y="1369"/>
                    <a:pt x="1266" y="1369"/>
                    <a:pt x="1266" y="1369"/>
                  </a:cubicBezTo>
                  <a:cubicBezTo>
                    <a:pt x="1273" y="1366"/>
                    <a:pt x="1273" y="1366"/>
                    <a:pt x="1273" y="1366"/>
                  </a:cubicBezTo>
                  <a:cubicBezTo>
                    <a:pt x="1282" y="1392"/>
                    <a:pt x="1282" y="1392"/>
                    <a:pt x="1282" y="1392"/>
                  </a:cubicBezTo>
                  <a:lnTo>
                    <a:pt x="1276" y="1395"/>
                  </a:lnTo>
                  <a:close/>
                  <a:moveTo>
                    <a:pt x="1539" y="1364"/>
                  </a:moveTo>
                  <a:cubicBezTo>
                    <a:pt x="1535" y="1358"/>
                    <a:pt x="1535" y="1358"/>
                    <a:pt x="1535" y="1358"/>
                  </a:cubicBezTo>
                  <a:cubicBezTo>
                    <a:pt x="1542" y="1353"/>
                    <a:pt x="1549" y="1347"/>
                    <a:pt x="1556" y="1341"/>
                  </a:cubicBezTo>
                  <a:cubicBezTo>
                    <a:pt x="1561" y="1346"/>
                    <a:pt x="1561" y="1346"/>
                    <a:pt x="1561" y="1346"/>
                  </a:cubicBezTo>
                  <a:cubicBezTo>
                    <a:pt x="1554" y="1352"/>
                    <a:pt x="1546" y="1358"/>
                    <a:pt x="1539" y="1364"/>
                  </a:cubicBezTo>
                  <a:close/>
                  <a:moveTo>
                    <a:pt x="691" y="1354"/>
                  </a:moveTo>
                  <a:cubicBezTo>
                    <a:pt x="689" y="1347"/>
                    <a:pt x="684" y="1341"/>
                    <a:pt x="678" y="1336"/>
                  </a:cubicBezTo>
                  <a:cubicBezTo>
                    <a:pt x="677" y="1336"/>
                    <a:pt x="676" y="1335"/>
                    <a:pt x="675" y="1334"/>
                  </a:cubicBezTo>
                  <a:cubicBezTo>
                    <a:pt x="679" y="1328"/>
                    <a:pt x="679" y="1328"/>
                    <a:pt x="679" y="1328"/>
                  </a:cubicBezTo>
                  <a:cubicBezTo>
                    <a:pt x="680" y="1329"/>
                    <a:pt x="681" y="1330"/>
                    <a:pt x="682" y="1331"/>
                  </a:cubicBezTo>
                  <a:cubicBezTo>
                    <a:pt x="689" y="1336"/>
                    <a:pt x="695" y="1343"/>
                    <a:pt x="698" y="1351"/>
                  </a:cubicBezTo>
                  <a:lnTo>
                    <a:pt x="691" y="1354"/>
                  </a:lnTo>
                  <a:close/>
                  <a:moveTo>
                    <a:pt x="1069" y="1354"/>
                  </a:moveTo>
                  <a:cubicBezTo>
                    <a:pt x="1062" y="1353"/>
                    <a:pt x="1062" y="1353"/>
                    <a:pt x="1062" y="1353"/>
                  </a:cubicBezTo>
                  <a:cubicBezTo>
                    <a:pt x="1065" y="1336"/>
                    <a:pt x="1065" y="1336"/>
                    <a:pt x="1065" y="1336"/>
                  </a:cubicBezTo>
                  <a:cubicBezTo>
                    <a:pt x="1065" y="1332"/>
                    <a:pt x="1067" y="1328"/>
                    <a:pt x="1068" y="1324"/>
                  </a:cubicBezTo>
                  <a:cubicBezTo>
                    <a:pt x="1075" y="1327"/>
                    <a:pt x="1075" y="1327"/>
                    <a:pt x="1075" y="1327"/>
                  </a:cubicBezTo>
                  <a:cubicBezTo>
                    <a:pt x="1073" y="1330"/>
                    <a:pt x="1072" y="1333"/>
                    <a:pt x="1072" y="1337"/>
                  </a:cubicBezTo>
                  <a:lnTo>
                    <a:pt x="1069" y="1354"/>
                  </a:lnTo>
                  <a:close/>
                  <a:moveTo>
                    <a:pt x="1256" y="1342"/>
                  </a:moveTo>
                  <a:cubicBezTo>
                    <a:pt x="1248" y="1322"/>
                    <a:pt x="1248" y="1322"/>
                    <a:pt x="1248" y="1322"/>
                  </a:cubicBezTo>
                  <a:cubicBezTo>
                    <a:pt x="1248" y="1320"/>
                    <a:pt x="1247" y="1318"/>
                    <a:pt x="1246" y="1317"/>
                  </a:cubicBezTo>
                  <a:cubicBezTo>
                    <a:pt x="1252" y="1313"/>
                    <a:pt x="1252" y="1313"/>
                    <a:pt x="1252" y="1313"/>
                  </a:cubicBezTo>
                  <a:cubicBezTo>
                    <a:pt x="1253" y="1315"/>
                    <a:pt x="1254" y="1317"/>
                    <a:pt x="1255" y="1320"/>
                  </a:cubicBezTo>
                  <a:cubicBezTo>
                    <a:pt x="1263" y="1340"/>
                    <a:pt x="1263" y="1340"/>
                    <a:pt x="1263" y="1340"/>
                  </a:cubicBezTo>
                  <a:lnTo>
                    <a:pt x="1256" y="1342"/>
                  </a:lnTo>
                  <a:close/>
                  <a:moveTo>
                    <a:pt x="622" y="1333"/>
                  </a:moveTo>
                  <a:cubicBezTo>
                    <a:pt x="622" y="1326"/>
                    <a:pt x="622" y="1326"/>
                    <a:pt x="622" y="1326"/>
                  </a:cubicBezTo>
                  <a:cubicBezTo>
                    <a:pt x="630" y="1326"/>
                    <a:pt x="638" y="1325"/>
                    <a:pt x="646" y="1323"/>
                  </a:cubicBezTo>
                  <a:cubicBezTo>
                    <a:pt x="647" y="1323"/>
                    <a:pt x="648" y="1322"/>
                    <a:pt x="650" y="1322"/>
                  </a:cubicBezTo>
                  <a:cubicBezTo>
                    <a:pt x="650" y="1329"/>
                    <a:pt x="650" y="1329"/>
                    <a:pt x="650" y="1329"/>
                  </a:cubicBezTo>
                  <a:cubicBezTo>
                    <a:pt x="649" y="1329"/>
                    <a:pt x="648" y="1330"/>
                    <a:pt x="647" y="1330"/>
                  </a:cubicBezTo>
                  <a:cubicBezTo>
                    <a:pt x="639" y="1332"/>
                    <a:pt x="631" y="1333"/>
                    <a:pt x="622" y="1333"/>
                  </a:cubicBezTo>
                  <a:close/>
                  <a:moveTo>
                    <a:pt x="594" y="1332"/>
                  </a:moveTo>
                  <a:cubicBezTo>
                    <a:pt x="585" y="1331"/>
                    <a:pt x="577" y="1329"/>
                    <a:pt x="570" y="1326"/>
                  </a:cubicBezTo>
                  <a:cubicBezTo>
                    <a:pt x="568" y="1325"/>
                    <a:pt x="567" y="1325"/>
                    <a:pt x="566" y="1324"/>
                  </a:cubicBezTo>
                  <a:cubicBezTo>
                    <a:pt x="568" y="1318"/>
                    <a:pt x="568" y="1318"/>
                    <a:pt x="568" y="1318"/>
                  </a:cubicBezTo>
                  <a:cubicBezTo>
                    <a:pt x="570" y="1318"/>
                    <a:pt x="571" y="1319"/>
                    <a:pt x="572" y="1319"/>
                  </a:cubicBezTo>
                  <a:cubicBezTo>
                    <a:pt x="579" y="1322"/>
                    <a:pt x="587" y="1324"/>
                    <a:pt x="595" y="1325"/>
                  </a:cubicBezTo>
                  <a:lnTo>
                    <a:pt x="594" y="1332"/>
                  </a:lnTo>
                  <a:close/>
                  <a:moveTo>
                    <a:pt x="1582" y="1328"/>
                  </a:moveTo>
                  <a:cubicBezTo>
                    <a:pt x="1577" y="1323"/>
                    <a:pt x="1577" y="1323"/>
                    <a:pt x="1577" y="1323"/>
                  </a:cubicBezTo>
                  <a:cubicBezTo>
                    <a:pt x="1586" y="1314"/>
                    <a:pt x="1591" y="1309"/>
                    <a:pt x="1591" y="1309"/>
                  </a:cubicBezTo>
                  <a:cubicBezTo>
                    <a:pt x="1593" y="1307"/>
                    <a:pt x="1594" y="1305"/>
                    <a:pt x="1596" y="1303"/>
                  </a:cubicBezTo>
                  <a:cubicBezTo>
                    <a:pt x="1602" y="1307"/>
                    <a:pt x="1602" y="1307"/>
                    <a:pt x="1602" y="1307"/>
                  </a:cubicBezTo>
                  <a:cubicBezTo>
                    <a:pt x="1600" y="1309"/>
                    <a:pt x="1598" y="1312"/>
                    <a:pt x="1596" y="1314"/>
                  </a:cubicBezTo>
                  <a:cubicBezTo>
                    <a:pt x="1596" y="1314"/>
                    <a:pt x="1591" y="1319"/>
                    <a:pt x="1582" y="1328"/>
                  </a:cubicBezTo>
                  <a:close/>
                  <a:moveTo>
                    <a:pt x="461" y="1315"/>
                  </a:moveTo>
                  <a:cubicBezTo>
                    <a:pt x="460" y="1308"/>
                    <a:pt x="460" y="1308"/>
                    <a:pt x="460" y="1308"/>
                  </a:cubicBezTo>
                  <a:cubicBezTo>
                    <a:pt x="469" y="1308"/>
                    <a:pt x="478" y="1307"/>
                    <a:pt x="487" y="1305"/>
                  </a:cubicBezTo>
                  <a:cubicBezTo>
                    <a:pt x="489" y="1311"/>
                    <a:pt x="489" y="1311"/>
                    <a:pt x="489" y="1311"/>
                  </a:cubicBezTo>
                  <a:cubicBezTo>
                    <a:pt x="479" y="1314"/>
                    <a:pt x="470" y="1315"/>
                    <a:pt x="461" y="1315"/>
                  </a:cubicBezTo>
                  <a:close/>
                  <a:moveTo>
                    <a:pt x="540" y="1313"/>
                  </a:moveTo>
                  <a:cubicBezTo>
                    <a:pt x="538" y="1312"/>
                    <a:pt x="537" y="1311"/>
                    <a:pt x="535" y="1310"/>
                  </a:cubicBezTo>
                  <a:cubicBezTo>
                    <a:pt x="529" y="1307"/>
                    <a:pt x="523" y="1305"/>
                    <a:pt x="516" y="1305"/>
                  </a:cubicBezTo>
                  <a:cubicBezTo>
                    <a:pt x="515" y="1298"/>
                    <a:pt x="515" y="1298"/>
                    <a:pt x="515" y="1298"/>
                  </a:cubicBezTo>
                  <a:cubicBezTo>
                    <a:pt x="524" y="1298"/>
                    <a:pt x="532" y="1300"/>
                    <a:pt x="539" y="1304"/>
                  </a:cubicBezTo>
                  <a:cubicBezTo>
                    <a:pt x="540" y="1305"/>
                    <a:pt x="542" y="1306"/>
                    <a:pt x="543" y="1307"/>
                  </a:cubicBezTo>
                  <a:lnTo>
                    <a:pt x="540" y="1313"/>
                  </a:lnTo>
                  <a:close/>
                  <a:moveTo>
                    <a:pt x="431" y="1311"/>
                  </a:moveTo>
                  <a:cubicBezTo>
                    <a:pt x="423" y="1309"/>
                    <a:pt x="414" y="1305"/>
                    <a:pt x="405" y="1301"/>
                  </a:cubicBezTo>
                  <a:cubicBezTo>
                    <a:pt x="408" y="1294"/>
                    <a:pt x="408" y="1294"/>
                    <a:pt x="408" y="1294"/>
                  </a:cubicBezTo>
                  <a:cubicBezTo>
                    <a:pt x="409" y="1295"/>
                    <a:pt x="409" y="1295"/>
                    <a:pt x="409" y="1295"/>
                  </a:cubicBezTo>
                  <a:cubicBezTo>
                    <a:pt x="417" y="1299"/>
                    <a:pt x="425" y="1302"/>
                    <a:pt x="433" y="1304"/>
                  </a:cubicBezTo>
                  <a:lnTo>
                    <a:pt x="431" y="1311"/>
                  </a:lnTo>
                  <a:close/>
                  <a:moveTo>
                    <a:pt x="1092" y="1308"/>
                  </a:moveTo>
                  <a:cubicBezTo>
                    <a:pt x="1088" y="1302"/>
                    <a:pt x="1088" y="1302"/>
                    <a:pt x="1088" y="1302"/>
                  </a:cubicBezTo>
                  <a:cubicBezTo>
                    <a:pt x="1097" y="1297"/>
                    <a:pt x="1107" y="1296"/>
                    <a:pt x="1117" y="1297"/>
                  </a:cubicBezTo>
                  <a:cubicBezTo>
                    <a:pt x="1117" y="1301"/>
                    <a:pt x="1117" y="1301"/>
                    <a:pt x="1117" y="1301"/>
                  </a:cubicBezTo>
                  <a:cubicBezTo>
                    <a:pt x="1116" y="1304"/>
                    <a:pt x="1116" y="1304"/>
                    <a:pt x="1116" y="1304"/>
                  </a:cubicBezTo>
                  <a:cubicBezTo>
                    <a:pt x="1117" y="1301"/>
                    <a:pt x="1117" y="1301"/>
                    <a:pt x="1117" y="1301"/>
                  </a:cubicBezTo>
                  <a:cubicBezTo>
                    <a:pt x="1116" y="1304"/>
                    <a:pt x="1116" y="1304"/>
                    <a:pt x="1116" y="1304"/>
                  </a:cubicBezTo>
                  <a:cubicBezTo>
                    <a:pt x="1114" y="1304"/>
                    <a:pt x="1112" y="1304"/>
                    <a:pt x="1110" y="1304"/>
                  </a:cubicBezTo>
                  <a:cubicBezTo>
                    <a:pt x="1104" y="1304"/>
                    <a:pt x="1097" y="1305"/>
                    <a:pt x="1092" y="1308"/>
                  </a:cubicBezTo>
                  <a:close/>
                  <a:moveTo>
                    <a:pt x="1145" y="1305"/>
                  </a:moveTo>
                  <a:cubicBezTo>
                    <a:pt x="1145" y="1298"/>
                    <a:pt x="1145" y="1298"/>
                    <a:pt x="1145" y="1298"/>
                  </a:cubicBezTo>
                  <a:cubicBezTo>
                    <a:pt x="1154" y="1298"/>
                    <a:pt x="1164" y="1297"/>
                    <a:pt x="1173" y="1296"/>
                  </a:cubicBezTo>
                  <a:cubicBezTo>
                    <a:pt x="1173" y="1303"/>
                    <a:pt x="1173" y="1303"/>
                    <a:pt x="1173" y="1303"/>
                  </a:cubicBezTo>
                  <a:cubicBezTo>
                    <a:pt x="1164" y="1304"/>
                    <a:pt x="1155" y="1305"/>
                    <a:pt x="1145" y="1305"/>
                  </a:cubicBezTo>
                  <a:close/>
                  <a:moveTo>
                    <a:pt x="1227" y="1300"/>
                  </a:moveTo>
                  <a:cubicBezTo>
                    <a:pt x="1220" y="1297"/>
                    <a:pt x="1212" y="1296"/>
                    <a:pt x="1204" y="1298"/>
                  </a:cubicBezTo>
                  <a:cubicBezTo>
                    <a:pt x="1201" y="1298"/>
                    <a:pt x="1201" y="1298"/>
                    <a:pt x="1201" y="1298"/>
                  </a:cubicBezTo>
                  <a:cubicBezTo>
                    <a:pt x="1200" y="1292"/>
                    <a:pt x="1200" y="1292"/>
                    <a:pt x="1200" y="1292"/>
                  </a:cubicBezTo>
                  <a:cubicBezTo>
                    <a:pt x="1203" y="1291"/>
                    <a:pt x="1203" y="1291"/>
                    <a:pt x="1203" y="1291"/>
                  </a:cubicBezTo>
                  <a:cubicBezTo>
                    <a:pt x="1212" y="1289"/>
                    <a:pt x="1221" y="1290"/>
                    <a:pt x="1230" y="1293"/>
                  </a:cubicBezTo>
                  <a:lnTo>
                    <a:pt x="1227" y="1300"/>
                  </a:lnTo>
                  <a:close/>
                  <a:moveTo>
                    <a:pt x="380" y="1288"/>
                  </a:moveTo>
                  <a:cubicBezTo>
                    <a:pt x="371" y="1283"/>
                    <a:pt x="364" y="1277"/>
                    <a:pt x="356" y="1271"/>
                  </a:cubicBezTo>
                  <a:cubicBezTo>
                    <a:pt x="361" y="1265"/>
                    <a:pt x="361" y="1265"/>
                    <a:pt x="361" y="1265"/>
                  </a:cubicBezTo>
                  <a:cubicBezTo>
                    <a:pt x="368" y="1271"/>
                    <a:pt x="375" y="1277"/>
                    <a:pt x="383" y="1282"/>
                  </a:cubicBezTo>
                  <a:lnTo>
                    <a:pt x="380" y="1288"/>
                  </a:lnTo>
                  <a:close/>
                  <a:moveTo>
                    <a:pt x="1614" y="1280"/>
                  </a:moveTo>
                  <a:cubicBezTo>
                    <a:pt x="1607" y="1278"/>
                    <a:pt x="1607" y="1278"/>
                    <a:pt x="1607" y="1278"/>
                  </a:cubicBezTo>
                  <a:cubicBezTo>
                    <a:pt x="1609" y="1273"/>
                    <a:pt x="1610" y="1266"/>
                    <a:pt x="1610" y="1260"/>
                  </a:cubicBezTo>
                  <a:cubicBezTo>
                    <a:pt x="1610" y="1258"/>
                    <a:pt x="1609" y="1255"/>
                    <a:pt x="1609" y="1252"/>
                  </a:cubicBezTo>
                  <a:cubicBezTo>
                    <a:pt x="1616" y="1251"/>
                    <a:pt x="1616" y="1251"/>
                    <a:pt x="1616" y="1251"/>
                  </a:cubicBezTo>
                  <a:cubicBezTo>
                    <a:pt x="1616" y="1254"/>
                    <a:pt x="1617" y="1257"/>
                    <a:pt x="1617" y="1260"/>
                  </a:cubicBezTo>
                  <a:cubicBezTo>
                    <a:pt x="1617" y="1267"/>
                    <a:pt x="1616" y="1274"/>
                    <a:pt x="1614" y="1280"/>
                  </a:cubicBezTo>
                  <a:close/>
                  <a:moveTo>
                    <a:pt x="336" y="1252"/>
                  </a:moveTo>
                  <a:cubicBezTo>
                    <a:pt x="329" y="1247"/>
                    <a:pt x="320" y="1245"/>
                    <a:pt x="312" y="1246"/>
                  </a:cubicBezTo>
                  <a:cubicBezTo>
                    <a:pt x="311" y="1239"/>
                    <a:pt x="311" y="1239"/>
                    <a:pt x="311" y="1239"/>
                  </a:cubicBezTo>
                  <a:cubicBezTo>
                    <a:pt x="321" y="1238"/>
                    <a:pt x="331" y="1241"/>
                    <a:pt x="340" y="1246"/>
                  </a:cubicBezTo>
                  <a:lnTo>
                    <a:pt x="336" y="1252"/>
                  </a:lnTo>
                  <a:close/>
                  <a:moveTo>
                    <a:pt x="279" y="1249"/>
                  </a:moveTo>
                  <a:cubicBezTo>
                    <a:pt x="271" y="1249"/>
                    <a:pt x="263" y="1249"/>
                    <a:pt x="255" y="1248"/>
                  </a:cubicBezTo>
                  <a:cubicBezTo>
                    <a:pt x="256" y="1241"/>
                    <a:pt x="256" y="1241"/>
                    <a:pt x="256" y="1241"/>
                  </a:cubicBezTo>
                  <a:cubicBezTo>
                    <a:pt x="263" y="1242"/>
                    <a:pt x="271" y="1242"/>
                    <a:pt x="279" y="1242"/>
                  </a:cubicBezTo>
                  <a:cubicBezTo>
                    <a:pt x="283" y="1242"/>
                    <a:pt x="283" y="1242"/>
                    <a:pt x="283" y="1242"/>
                  </a:cubicBezTo>
                  <a:cubicBezTo>
                    <a:pt x="283" y="1249"/>
                    <a:pt x="283" y="1249"/>
                    <a:pt x="283" y="1249"/>
                  </a:cubicBezTo>
                  <a:lnTo>
                    <a:pt x="279" y="1249"/>
                  </a:lnTo>
                  <a:close/>
                  <a:moveTo>
                    <a:pt x="227" y="1242"/>
                  </a:moveTo>
                  <a:cubicBezTo>
                    <a:pt x="218" y="1239"/>
                    <a:pt x="209" y="1235"/>
                    <a:pt x="200" y="1231"/>
                  </a:cubicBezTo>
                  <a:cubicBezTo>
                    <a:pt x="203" y="1225"/>
                    <a:pt x="203" y="1225"/>
                    <a:pt x="203" y="1225"/>
                  </a:cubicBezTo>
                  <a:cubicBezTo>
                    <a:pt x="211" y="1229"/>
                    <a:pt x="220" y="1232"/>
                    <a:pt x="229" y="1235"/>
                  </a:cubicBezTo>
                  <a:lnTo>
                    <a:pt x="227" y="1242"/>
                  </a:lnTo>
                  <a:close/>
                  <a:moveTo>
                    <a:pt x="1601" y="1226"/>
                  </a:moveTo>
                  <a:cubicBezTo>
                    <a:pt x="1598" y="1221"/>
                    <a:pt x="1595" y="1216"/>
                    <a:pt x="1591" y="1212"/>
                  </a:cubicBezTo>
                  <a:cubicBezTo>
                    <a:pt x="1585" y="1205"/>
                    <a:pt x="1585" y="1205"/>
                    <a:pt x="1585" y="1205"/>
                  </a:cubicBezTo>
                  <a:cubicBezTo>
                    <a:pt x="1590" y="1200"/>
                    <a:pt x="1590" y="1200"/>
                    <a:pt x="1590" y="1200"/>
                  </a:cubicBezTo>
                  <a:cubicBezTo>
                    <a:pt x="1596" y="1207"/>
                    <a:pt x="1596" y="1207"/>
                    <a:pt x="1596" y="1207"/>
                  </a:cubicBezTo>
                  <a:cubicBezTo>
                    <a:pt x="1600" y="1212"/>
                    <a:pt x="1604" y="1217"/>
                    <a:pt x="1607" y="1223"/>
                  </a:cubicBezTo>
                  <a:lnTo>
                    <a:pt x="1601" y="1226"/>
                  </a:lnTo>
                  <a:close/>
                  <a:moveTo>
                    <a:pt x="176" y="1216"/>
                  </a:moveTo>
                  <a:cubicBezTo>
                    <a:pt x="168" y="1210"/>
                    <a:pt x="161" y="1204"/>
                    <a:pt x="154" y="1197"/>
                  </a:cubicBezTo>
                  <a:cubicBezTo>
                    <a:pt x="159" y="1192"/>
                    <a:pt x="159" y="1192"/>
                    <a:pt x="159" y="1192"/>
                  </a:cubicBezTo>
                  <a:cubicBezTo>
                    <a:pt x="166" y="1199"/>
                    <a:pt x="173" y="1205"/>
                    <a:pt x="180" y="1210"/>
                  </a:cubicBezTo>
                  <a:lnTo>
                    <a:pt x="176" y="1216"/>
                  </a:lnTo>
                  <a:close/>
                  <a:moveTo>
                    <a:pt x="1566" y="1184"/>
                  </a:moveTo>
                  <a:cubicBezTo>
                    <a:pt x="1547" y="1164"/>
                    <a:pt x="1547" y="1164"/>
                    <a:pt x="1547" y="1164"/>
                  </a:cubicBezTo>
                  <a:cubicBezTo>
                    <a:pt x="1552" y="1159"/>
                    <a:pt x="1552" y="1159"/>
                    <a:pt x="1552" y="1159"/>
                  </a:cubicBezTo>
                  <a:cubicBezTo>
                    <a:pt x="1571" y="1180"/>
                    <a:pt x="1571" y="1180"/>
                    <a:pt x="1571" y="1180"/>
                  </a:cubicBezTo>
                  <a:lnTo>
                    <a:pt x="1566" y="1184"/>
                  </a:lnTo>
                  <a:close/>
                  <a:moveTo>
                    <a:pt x="136" y="1175"/>
                  </a:moveTo>
                  <a:cubicBezTo>
                    <a:pt x="136" y="1174"/>
                    <a:pt x="135" y="1173"/>
                    <a:pt x="134" y="1172"/>
                  </a:cubicBezTo>
                  <a:cubicBezTo>
                    <a:pt x="130" y="1165"/>
                    <a:pt x="125" y="1157"/>
                    <a:pt x="122" y="1150"/>
                  </a:cubicBezTo>
                  <a:cubicBezTo>
                    <a:pt x="128" y="1147"/>
                    <a:pt x="128" y="1147"/>
                    <a:pt x="128" y="1147"/>
                  </a:cubicBezTo>
                  <a:cubicBezTo>
                    <a:pt x="132" y="1154"/>
                    <a:pt x="136" y="1161"/>
                    <a:pt x="140" y="1168"/>
                  </a:cubicBezTo>
                  <a:cubicBezTo>
                    <a:pt x="141" y="1169"/>
                    <a:pt x="141" y="1170"/>
                    <a:pt x="142" y="1171"/>
                  </a:cubicBezTo>
                  <a:lnTo>
                    <a:pt x="136" y="1175"/>
                  </a:lnTo>
                  <a:close/>
                  <a:moveTo>
                    <a:pt x="1528" y="1143"/>
                  </a:moveTo>
                  <a:cubicBezTo>
                    <a:pt x="1523" y="1137"/>
                    <a:pt x="1523" y="1137"/>
                    <a:pt x="1523" y="1137"/>
                  </a:cubicBezTo>
                  <a:cubicBezTo>
                    <a:pt x="1518" y="1132"/>
                    <a:pt x="1514" y="1125"/>
                    <a:pt x="1512" y="1118"/>
                  </a:cubicBezTo>
                  <a:cubicBezTo>
                    <a:pt x="1519" y="1116"/>
                    <a:pt x="1519" y="1116"/>
                    <a:pt x="1519" y="1116"/>
                  </a:cubicBezTo>
                  <a:cubicBezTo>
                    <a:pt x="1520" y="1122"/>
                    <a:pt x="1524" y="1128"/>
                    <a:pt x="1528" y="1133"/>
                  </a:cubicBezTo>
                  <a:cubicBezTo>
                    <a:pt x="1533" y="1138"/>
                    <a:pt x="1533" y="1138"/>
                    <a:pt x="1533" y="1138"/>
                  </a:cubicBezTo>
                  <a:lnTo>
                    <a:pt x="1528" y="1143"/>
                  </a:lnTo>
                  <a:close/>
                  <a:moveTo>
                    <a:pt x="107" y="1128"/>
                  </a:moveTo>
                  <a:cubicBezTo>
                    <a:pt x="105" y="1126"/>
                    <a:pt x="102" y="1125"/>
                    <a:pt x="99" y="1124"/>
                  </a:cubicBezTo>
                  <a:cubicBezTo>
                    <a:pt x="94" y="1121"/>
                    <a:pt x="88" y="1118"/>
                    <a:pt x="83" y="1115"/>
                  </a:cubicBezTo>
                  <a:cubicBezTo>
                    <a:pt x="87" y="1109"/>
                    <a:pt x="87" y="1109"/>
                    <a:pt x="87" y="1109"/>
                  </a:cubicBezTo>
                  <a:cubicBezTo>
                    <a:pt x="92" y="1112"/>
                    <a:pt x="97" y="1115"/>
                    <a:pt x="102" y="1117"/>
                  </a:cubicBezTo>
                  <a:cubicBezTo>
                    <a:pt x="106" y="1119"/>
                    <a:pt x="109" y="1121"/>
                    <a:pt x="112" y="1123"/>
                  </a:cubicBezTo>
                  <a:lnTo>
                    <a:pt x="107" y="1128"/>
                  </a:lnTo>
                  <a:close/>
                  <a:moveTo>
                    <a:pt x="60" y="1098"/>
                  </a:moveTo>
                  <a:cubicBezTo>
                    <a:pt x="52" y="1092"/>
                    <a:pt x="45" y="1086"/>
                    <a:pt x="39" y="1078"/>
                  </a:cubicBezTo>
                  <a:cubicBezTo>
                    <a:pt x="45" y="1074"/>
                    <a:pt x="45" y="1074"/>
                    <a:pt x="45" y="1074"/>
                  </a:cubicBezTo>
                  <a:cubicBezTo>
                    <a:pt x="51" y="1081"/>
                    <a:pt x="57" y="1087"/>
                    <a:pt x="64" y="1093"/>
                  </a:cubicBezTo>
                  <a:lnTo>
                    <a:pt x="60" y="1098"/>
                  </a:lnTo>
                  <a:close/>
                  <a:moveTo>
                    <a:pt x="1521" y="1091"/>
                  </a:moveTo>
                  <a:cubicBezTo>
                    <a:pt x="1514" y="1088"/>
                    <a:pt x="1514" y="1088"/>
                    <a:pt x="1514" y="1088"/>
                  </a:cubicBezTo>
                  <a:cubicBezTo>
                    <a:pt x="1517" y="1082"/>
                    <a:pt x="1521" y="1077"/>
                    <a:pt x="1525" y="1073"/>
                  </a:cubicBezTo>
                  <a:cubicBezTo>
                    <a:pt x="1527" y="1071"/>
                    <a:pt x="1529" y="1069"/>
                    <a:pt x="1531" y="1067"/>
                  </a:cubicBezTo>
                  <a:cubicBezTo>
                    <a:pt x="1532" y="1065"/>
                    <a:pt x="1532" y="1065"/>
                    <a:pt x="1532" y="1065"/>
                  </a:cubicBezTo>
                  <a:cubicBezTo>
                    <a:pt x="1538" y="1070"/>
                    <a:pt x="1538" y="1070"/>
                    <a:pt x="1538" y="1070"/>
                  </a:cubicBezTo>
                  <a:cubicBezTo>
                    <a:pt x="1536" y="1072"/>
                    <a:pt x="1536" y="1072"/>
                    <a:pt x="1536" y="1072"/>
                  </a:cubicBezTo>
                  <a:cubicBezTo>
                    <a:pt x="1534" y="1074"/>
                    <a:pt x="1532" y="1076"/>
                    <a:pt x="1530" y="1078"/>
                  </a:cubicBezTo>
                  <a:cubicBezTo>
                    <a:pt x="1526" y="1082"/>
                    <a:pt x="1523" y="1086"/>
                    <a:pt x="1521" y="1091"/>
                  </a:cubicBezTo>
                  <a:close/>
                  <a:moveTo>
                    <a:pt x="23" y="1055"/>
                  </a:moveTo>
                  <a:cubicBezTo>
                    <a:pt x="18" y="1047"/>
                    <a:pt x="14" y="1038"/>
                    <a:pt x="10" y="1029"/>
                  </a:cubicBezTo>
                  <a:cubicBezTo>
                    <a:pt x="17" y="1027"/>
                    <a:pt x="17" y="1027"/>
                    <a:pt x="17" y="1027"/>
                  </a:cubicBezTo>
                  <a:cubicBezTo>
                    <a:pt x="20" y="1035"/>
                    <a:pt x="24" y="1043"/>
                    <a:pt x="29" y="1051"/>
                  </a:cubicBezTo>
                  <a:lnTo>
                    <a:pt x="23" y="1055"/>
                  </a:lnTo>
                  <a:close/>
                  <a:moveTo>
                    <a:pt x="1555" y="1048"/>
                  </a:moveTo>
                  <a:cubicBezTo>
                    <a:pt x="1549" y="1044"/>
                    <a:pt x="1549" y="1044"/>
                    <a:pt x="1549" y="1044"/>
                  </a:cubicBezTo>
                  <a:cubicBezTo>
                    <a:pt x="1555" y="1036"/>
                    <a:pt x="1560" y="1028"/>
                    <a:pt x="1565" y="1020"/>
                  </a:cubicBezTo>
                  <a:cubicBezTo>
                    <a:pt x="1571" y="1024"/>
                    <a:pt x="1571" y="1024"/>
                    <a:pt x="1571" y="1024"/>
                  </a:cubicBezTo>
                  <a:cubicBezTo>
                    <a:pt x="1566" y="1032"/>
                    <a:pt x="1561" y="1040"/>
                    <a:pt x="1555" y="1048"/>
                  </a:cubicBezTo>
                  <a:close/>
                  <a:moveTo>
                    <a:pt x="1740" y="1018"/>
                  </a:moveTo>
                  <a:cubicBezTo>
                    <a:pt x="1739" y="1011"/>
                    <a:pt x="1739" y="1011"/>
                    <a:pt x="1739" y="1011"/>
                  </a:cubicBezTo>
                  <a:cubicBezTo>
                    <a:pt x="1748" y="1011"/>
                    <a:pt x="1757" y="1009"/>
                    <a:pt x="1765" y="1005"/>
                  </a:cubicBezTo>
                  <a:cubicBezTo>
                    <a:pt x="1768" y="1012"/>
                    <a:pt x="1768" y="1012"/>
                    <a:pt x="1768" y="1012"/>
                  </a:cubicBezTo>
                  <a:cubicBezTo>
                    <a:pt x="1759" y="1015"/>
                    <a:pt x="1750" y="1018"/>
                    <a:pt x="1740" y="1018"/>
                  </a:cubicBezTo>
                  <a:close/>
                  <a:moveTo>
                    <a:pt x="1711" y="1014"/>
                  </a:moveTo>
                  <a:cubicBezTo>
                    <a:pt x="1710" y="1014"/>
                    <a:pt x="1710" y="1014"/>
                    <a:pt x="1710" y="1014"/>
                  </a:cubicBezTo>
                  <a:cubicBezTo>
                    <a:pt x="1684" y="1005"/>
                    <a:pt x="1684" y="1005"/>
                    <a:pt x="1684" y="1005"/>
                  </a:cubicBezTo>
                  <a:cubicBezTo>
                    <a:pt x="1686" y="998"/>
                    <a:pt x="1686" y="998"/>
                    <a:pt x="1686" y="998"/>
                  </a:cubicBezTo>
                  <a:cubicBezTo>
                    <a:pt x="1713" y="1007"/>
                    <a:pt x="1713" y="1007"/>
                    <a:pt x="1713" y="1007"/>
                  </a:cubicBezTo>
                  <a:lnTo>
                    <a:pt x="1711" y="1014"/>
                  </a:lnTo>
                  <a:close/>
                  <a:moveTo>
                    <a:pt x="3" y="1001"/>
                  </a:moveTo>
                  <a:cubicBezTo>
                    <a:pt x="1" y="992"/>
                    <a:pt x="0" y="983"/>
                    <a:pt x="0" y="973"/>
                  </a:cubicBezTo>
                  <a:cubicBezTo>
                    <a:pt x="4" y="973"/>
                    <a:pt x="4" y="973"/>
                    <a:pt x="4" y="973"/>
                  </a:cubicBezTo>
                  <a:cubicBezTo>
                    <a:pt x="7" y="973"/>
                    <a:pt x="7" y="973"/>
                    <a:pt x="7" y="973"/>
                  </a:cubicBezTo>
                  <a:cubicBezTo>
                    <a:pt x="7" y="982"/>
                    <a:pt x="8" y="991"/>
                    <a:pt x="10" y="1000"/>
                  </a:cubicBezTo>
                  <a:lnTo>
                    <a:pt x="3" y="1001"/>
                  </a:lnTo>
                  <a:close/>
                  <a:moveTo>
                    <a:pt x="1584" y="1000"/>
                  </a:moveTo>
                  <a:cubicBezTo>
                    <a:pt x="1579" y="996"/>
                    <a:pt x="1579" y="996"/>
                    <a:pt x="1579" y="996"/>
                  </a:cubicBezTo>
                  <a:cubicBezTo>
                    <a:pt x="1585" y="987"/>
                    <a:pt x="1594" y="982"/>
                    <a:pt x="1603" y="979"/>
                  </a:cubicBezTo>
                  <a:cubicBezTo>
                    <a:pt x="1605" y="986"/>
                    <a:pt x="1605" y="986"/>
                    <a:pt x="1605" y="986"/>
                  </a:cubicBezTo>
                  <a:cubicBezTo>
                    <a:pt x="1597" y="988"/>
                    <a:pt x="1589" y="993"/>
                    <a:pt x="1584" y="1000"/>
                  </a:cubicBezTo>
                  <a:close/>
                  <a:moveTo>
                    <a:pt x="1657" y="996"/>
                  </a:moveTo>
                  <a:cubicBezTo>
                    <a:pt x="1631" y="987"/>
                    <a:pt x="1631" y="987"/>
                    <a:pt x="1631" y="987"/>
                  </a:cubicBezTo>
                  <a:cubicBezTo>
                    <a:pt x="1633" y="981"/>
                    <a:pt x="1633" y="981"/>
                    <a:pt x="1633" y="981"/>
                  </a:cubicBezTo>
                  <a:cubicBezTo>
                    <a:pt x="1660" y="989"/>
                    <a:pt x="1660" y="989"/>
                    <a:pt x="1660" y="989"/>
                  </a:cubicBezTo>
                  <a:lnTo>
                    <a:pt x="1657" y="996"/>
                  </a:lnTo>
                  <a:close/>
                  <a:moveTo>
                    <a:pt x="1793" y="996"/>
                  </a:moveTo>
                  <a:cubicBezTo>
                    <a:pt x="1788" y="990"/>
                    <a:pt x="1788" y="990"/>
                    <a:pt x="1788" y="990"/>
                  </a:cubicBezTo>
                  <a:cubicBezTo>
                    <a:pt x="1794" y="984"/>
                    <a:pt x="1799" y="977"/>
                    <a:pt x="1803" y="969"/>
                  </a:cubicBezTo>
                  <a:cubicBezTo>
                    <a:pt x="1810" y="972"/>
                    <a:pt x="1810" y="972"/>
                    <a:pt x="1810" y="972"/>
                  </a:cubicBezTo>
                  <a:cubicBezTo>
                    <a:pt x="1805" y="981"/>
                    <a:pt x="1800" y="989"/>
                    <a:pt x="1793" y="996"/>
                  </a:cubicBezTo>
                  <a:close/>
                  <a:moveTo>
                    <a:pt x="10" y="946"/>
                  </a:moveTo>
                  <a:cubicBezTo>
                    <a:pt x="3" y="944"/>
                    <a:pt x="3" y="944"/>
                    <a:pt x="3" y="944"/>
                  </a:cubicBezTo>
                  <a:cubicBezTo>
                    <a:pt x="5" y="936"/>
                    <a:pt x="7" y="927"/>
                    <a:pt x="10" y="919"/>
                  </a:cubicBezTo>
                  <a:cubicBezTo>
                    <a:pt x="11" y="917"/>
                    <a:pt x="11" y="917"/>
                    <a:pt x="11" y="917"/>
                  </a:cubicBezTo>
                  <a:cubicBezTo>
                    <a:pt x="17" y="919"/>
                    <a:pt x="17" y="919"/>
                    <a:pt x="17" y="919"/>
                  </a:cubicBezTo>
                  <a:cubicBezTo>
                    <a:pt x="17" y="922"/>
                    <a:pt x="17" y="922"/>
                    <a:pt x="17" y="922"/>
                  </a:cubicBezTo>
                  <a:cubicBezTo>
                    <a:pt x="14" y="929"/>
                    <a:pt x="12" y="937"/>
                    <a:pt x="10" y="946"/>
                  </a:cubicBezTo>
                  <a:close/>
                  <a:moveTo>
                    <a:pt x="1817" y="944"/>
                  </a:moveTo>
                  <a:cubicBezTo>
                    <a:pt x="1810" y="943"/>
                    <a:pt x="1810" y="943"/>
                    <a:pt x="1810" y="943"/>
                  </a:cubicBezTo>
                  <a:cubicBezTo>
                    <a:pt x="1811" y="942"/>
                    <a:pt x="1811" y="941"/>
                    <a:pt x="1811" y="940"/>
                  </a:cubicBezTo>
                  <a:cubicBezTo>
                    <a:pt x="1814" y="932"/>
                    <a:pt x="1816" y="923"/>
                    <a:pt x="1818" y="915"/>
                  </a:cubicBezTo>
                  <a:cubicBezTo>
                    <a:pt x="1825" y="917"/>
                    <a:pt x="1825" y="917"/>
                    <a:pt x="1825" y="917"/>
                  </a:cubicBezTo>
                  <a:cubicBezTo>
                    <a:pt x="1823" y="925"/>
                    <a:pt x="1820" y="934"/>
                    <a:pt x="1818" y="942"/>
                  </a:cubicBezTo>
                  <a:cubicBezTo>
                    <a:pt x="1818" y="943"/>
                    <a:pt x="1817" y="943"/>
                    <a:pt x="1817" y="944"/>
                  </a:cubicBezTo>
                  <a:close/>
                  <a:moveTo>
                    <a:pt x="29" y="894"/>
                  </a:moveTo>
                  <a:cubicBezTo>
                    <a:pt x="22" y="891"/>
                    <a:pt x="22" y="891"/>
                    <a:pt x="22" y="891"/>
                  </a:cubicBezTo>
                  <a:cubicBezTo>
                    <a:pt x="27" y="882"/>
                    <a:pt x="32" y="874"/>
                    <a:pt x="37" y="866"/>
                  </a:cubicBezTo>
                  <a:cubicBezTo>
                    <a:pt x="43" y="870"/>
                    <a:pt x="43" y="870"/>
                    <a:pt x="43" y="870"/>
                  </a:cubicBezTo>
                  <a:cubicBezTo>
                    <a:pt x="38" y="878"/>
                    <a:pt x="33" y="886"/>
                    <a:pt x="29" y="894"/>
                  </a:cubicBezTo>
                  <a:close/>
                  <a:moveTo>
                    <a:pt x="1831" y="890"/>
                  </a:moveTo>
                  <a:cubicBezTo>
                    <a:pt x="1824" y="888"/>
                    <a:pt x="1824" y="888"/>
                    <a:pt x="1824" y="888"/>
                  </a:cubicBezTo>
                  <a:cubicBezTo>
                    <a:pt x="1826" y="879"/>
                    <a:pt x="1828" y="870"/>
                    <a:pt x="1829" y="861"/>
                  </a:cubicBezTo>
                  <a:cubicBezTo>
                    <a:pt x="1836" y="862"/>
                    <a:pt x="1836" y="862"/>
                    <a:pt x="1836" y="862"/>
                  </a:cubicBezTo>
                  <a:cubicBezTo>
                    <a:pt x="1835" y="871"/>
                    <a:pt x="1833" y="880"/>
                    <a:pt x="1831" y="890"/>
                  </a:cubicBezTo>
                  <a:close/>
                  <a:moveTo>
                    <a:pt x="61" y="849"/>
                  </a:moveTo>
                  <a:cubicBezTo>
                    <a:pt x="56" y="844"/>
                    <a:pt x="56" y="844"/>
                    <a:pt x="56" y="844"/>
                  </a:cubicBezTo>
                  <a:cubicBezTo>
                    <a:pt x="62" y="838"/>
                    <a:pt x="70" y="831"/>
                    <a:pt x="77" y="825"/>
                  </a:cubicBezTo>
                  <a:cubicBezTo>
                    <a:pt x="82" y="831"/>
                    <a:pt x="82" y="831"/>
                    <a:pt x="82" y="831"/>
                  </a:cubicBezTo>
                  <a:cubicBezTo>
                    <a:pt x="74" y="837"/>
                    <a:pt x="67" y="843"/>
                    <a:pt x="61" y="849"/>
                  </a:cubicBezTo>
                  <a:close/>
                  <a:moveTo>
                    <a:pt x="1840" y="834"/>
                  </a:moveTo>
                  <a:cubicBezTo>
                    <a:pt x="1833" y="833"/>
                    <a:pt x="1833" y="833"/>
                    <a:pt x="1833" y="833"/>
                  </a:cubicBezTo>
                  <a:cubicBezTo>
                    <a:pt x="1834" y="824"/>
                    <a:pt x="1834" y="814"/>
                    <a:pt x="1835" y="805"/>
                  </a:cubicBezTo>
                  <a:cubicBezTo>
                    <a:pt x="1842" y="806"/>
                    <a:pt x="1842" y="806"/>
                    <a:pt x="1842" y="806"/>
                  </a:cubicBezTo>
                  <a:cubicBezTo>
                    <a:pt x="1841" y="815"/>
                    <a:pt x="1841" y="824"/>
                    <a:pt x="1840" y="834"/>
                  </a:cubicBezTo>
                  <a:close/>
                  <a:moveTo>
                    <a:pt x="105" y="816"/>
                  </a:moveTo>
                  <a:cubicBezTo>
                    <a:pt x="101" y="810"/>
                    <a:pt x="101" y="810"/>
                    <a:pt x="101" y="810"/>
                  </a:cubicBezTo>
                  <a:cubicBezTo>
                    <a:pt x="109" y="805"/>
                    <a:pt x="118" y="801"/>
                    <a:pt x="127" y="798"/>
                  </a:cubicBezTo>
                  <a:cubicBezTo>
                    <a:pt x="130" y="804"/>
                    <a:pt x="130" y="804"/>
                    <a:pt x="130" y="804"/>
                  </a:cubicBezTo>
                  <a:cubicBezTo>
                    <a:pt x="121" y="808"/>
                    <a:pt x="112" y="812"/>
                    <a:pt x="105" y="816"/>
                  </a:cubicBezTo>
                  <a:close/>
                  <a:moveTo>
                    <a:pt x="156" y="795"/>
                  </a:moveTo>
                  <a:cubicBezTo>
                    <a:pt x="154" y="788"/>
                    <a:pt x="154" y="788"/>
                    <a:pt x="154" y="788"/>
                  </a:cubicBezTo>
                  <a:cubicBezTo>
                    <a:pt x="156" y="788"/>
                    <a:pt x="159" y="787"/>
                    <a:pt x="161" y="786"/>
                  </a:cubicBezTo>
                  <a:cubicBezTo>
                    <a:pt x="168" y="785"/>
                    <a:pt x="175" y="783"/>
                    <a:pt x="182" y="782"/>
                  </a:cubicBezTo>
                  <a:cubicBezTo>
                    <a:pt x="183" y="789"/>
                    <a:pt x="183" y="789"/>
                    <a:pt x="183" y="789"/>
                  </a:cubicBezTo>
                  <a:cubicBezTo>
                    <a:pt x="176" y="790"/>
                    <a:pt x="169" y="792"/>
                    <a:pt x="163" y="793"/>
                  </a:cubicBezTo>
                  <a:cubicBezTo>
                    <a:pt x="161" y="794"/>
                    <a:pt x="158" y="794"/>
                    <a:pt x="156" y="795"/>
                  </a:cubicBezTo>
                  <a:close/>
                  <a:moveTo>
                    <a:pt x="211" y="780"/>
                  </a:moveTo>
                  <a:cubicBezTo>
                    <a:pt x="206" y="774"/>
                    <a:pt x="206" y="774"/>
                    <a:pt x="206" y="774"/>
                  </a:cubicBezTo>
                  <a:cubicBezTo>
                    <a:pt x="212" y="770"/>
                    <a:pt x="217" y="764"/>
                    <a:pt x="219" y="757"/>
                  </a:cubicBezTo>
                  <a:cubicBezTo>
                    <a:pt x="220" y="756"/>
                    <a:pt x="221" y="754"/>
                    <a:pt x="221" y="753"/>
                  </a:cubicBezTo>
                  <a:cubicBezTo>
                    <a:pt x="228" y="756"/>
                    <a:pt x="228" y="756"/>
                    <a:pt x="228" y="756"/>
                  </a:cubicBezTo>
                  <a:cubicBezTo>
                    <a:pt x="227" y="757"/>
                    <a:pt x="226" y="759"/>
                    <a:pt x="226" y="760"/>
                  </a:cubicBezTo>
                  <a:cubicBezTo>
                    <a:pt x="223" y="768"/>
                    <a:pt x="217" y="775"/>
                    <a:pt x="211" y="780"/>
                  </a:cubicBezTo>
                  <a:close/>
                  <a:moveTo>
                    <a:pt x="1843" y="777"/>
                  </a:moveTo>
                  <a:cubicBezTo>
                    <a:pt x="1836" y="777"/>
                    <a:pt x="1836" y="777"/>
                    <a:pt x="1836" y="777"/>
                  </a:cubicBezTo>
                  <a:cubicBezTo>
                    <a:pt x="1836" y="774"/>
                    <a:pt x="1836" y="771"/>
                    <a:pt x="1836" y="768"/>
                  </a:cubicBezTo>
                  <a:cubicBezTo>
                    <a:pt x="1836" y="761"/>
                    <a:pt x="1836" y="755"/>
                    <a:pt x="1836" y="749"/>
                  </a:cubicBezTo>
                  <a:cubicBezTo>
                    <a:pt x="1843" y="749"/>
                    <a:pt x="1843" y="749"/>
                    <a:pt x="1843" y="749"/>
                  </a:cubicBezTo>
                  <a:cubicBezTo>
                    <a:pt x="1843" y="755"/>
                    <a:pt x="1843" y="761"/>
                    <a:pt x="1843" y="768"/>
                  </a:cubicBezTo>
                  <a:cubicBezTo>
                    <a:pt x="1843" y="771"/>
                    <a:pt x="1843" y="774"/>
                    <a:pt x="1843" y="777"/>
                  </a:cubicBezTo>
                  <a:close/>
                  <a:moveTo>
                    <a:pt x="240" y="731"/>
                  </a:moveTo>
                  <a:cubicBezTo>
                    <a:pt x="234" y="728"/>
                    <a:pt x="234" y="728"/>
                    <a:pt x="234" y="728"/>
                  </a:cubicBezTo>
                  <a:cubicBezTo>
                    <a:pt x="236" y="724"/>
                    <a:pt x="239" y="720"/>
                    <a:pt x="241" y="717"/>
                  </a:cubicBezTo>
                  <a:cubicBezTo>
                    <a:pt x="244" y="712"/>
                    <a:pt x="247" y="708"/>
                    <a:pt x="251" y="704"/>
                  </a:cubicBezTo>
                  <a:cubicBezTo>
                    <a:pt x="256" y="709"/>
                    <a:pt x="256" y="709"/>
                    <a:pt x="256" y="709"/>
                  </a:cubicBezTo>
                  <a:cubicBezTo>
                    <a:pt x="253" y="713"/>
                    <a:pt x="250" y="717"/>
                    <a:pt x="247" y="721"/>
                  </a:cubicBezTo>
                  <a:cubicBezTo>
                    <a:pt x="245" y="724"/>
                    <a:pt x="242" y="728"/>
                    <a:pt x="240" y="731"/>
                  </a:cubicBezTo>
                  <a:close/>
                  <a:moveTo>
                    <a:pt x="1834" y="722"/>
                  </a:moveTo>
                  <a:cubicBezTo>
                    <a:pt x="1834" y="716"/>
                    <a:pt x="1833" y="713"/>
                    <a:pt x="1833" y="712"/>
                  </a:cubicBezTo>
                  <a:cubicBezTo>
                    <a:pt x="1832" y="706"/>
                    <a:pt x="1831" y="701"/>
                    <a:pt x="1828" y="695"/>
                  </a:cubicBezTo>
                  <a:cubicBezTo>
                    <a:pt x="1835" y="692"/>
                    <a:pt x="1835" y="692"/>
                    <a:pt x="1835" y="692"/>
                  </a:cubicBezTo>
                  <a:cubicBezTo>
                    <a:pt x="1837" y="698"/>
                    <a:pt x="1839" y="705"/>
                    <a:pt x="1840" y="711"/>
                  </a:cubicBezTo>
                  <a:cubicBezTo>
                    <a:pt x="1840" y="712"/>
                    <a:pt x="1841" y="715"/>
                    <a:pt x="1841" y="721"/>
                  </a:cubicBezTo>
                  <a:lnTo>
                    <a:pt x="1834" y="722"/>
                  </a:lnTo>
                  <a:close/>
                  <a:moveTo>
                    <a:pt x="275" y="689"/>
                  </a:moveTo>
                  <a:cubicBezTo>
                    <a:pt x="270" y="684"/>
                    <a:pt x="270" y="684"/>
                    <a:pt x="270" y="684"/>
                  </a:cubicBezTo>
                  <a:cubicBezTo>
                    <a:pt x="277" y="677"/>
                    <a:pt x="285" y="671"/>
                    <a:pt x="293" y="666"/>
                  </a:cubicBezTo>
                  <a:cubicBezTo>
                    <a:pt x="297" y="672"/>
                    <a:pt x="297" y="672"/>
                    <a:pt x="297" y="672"/>
                  </a:cubicBezTo>
                  <a:cubicBezTo>
                    <a:pt x="289" y="677"/>
                    <a:pt x="282" y="683"/>
                    <a:pt x="275" y="689"/>
                  </a:cubicBezTo>
                  <a:close/>
                  <a:moveTo>
                    <a:pt x="1814" y="673"/>
                  </a:moveTo>
                  <a:cubicBezTo>
                    <a:pt x="1808" y="666"/>
                    <a:pt x="1800" y="661"/>
                    <a:pt x="1792" y="657"/>
                  </a:cubicBezTo>
                  <a:cubicBezTo>
                    <a:pt x="1795" y="651"/>
                    <a:pt x="1795" y="651"/>
                    <a:pt x="1795" y="651"/>
                  </a:cubicBezTo>
                  <a:cubicBezTo>
                    <a:pt x="1804" y="655"/>
                    <a:pt x="1812" y="661"/>
                    <a:pt x="1819" y="668"/>
                  </a:cubicBezTo>
                  <a:lnTo>
                    <a:pt x="1814" y="673"/>
                  </a:lnTo>
                  <a:close/>
                  <a:moveTo>
                    <a:pt x="321" y="658"/>
                  </a:moveTo>
                  <a:cubicBezTo>
                    <a:pt x="318" y="652"/>
                    <a:pt x="318" y="652"/>
                    <a:pt x="318" y="652"/>
                  </a:cubicBezTo>
                  <a:cubicBezTo>
                    <a:pt x="326" y="648"/>
                    <a:pt x="335" y="644"/>
                    <a:pt x="345" y="642"/>
                  </a:cubicBezTo>
                  <a:cubicBezTo>
                    <a:pt x="347" y="648"/>
                    <a:pt x="347" y="648"/>
                    <a:pt x="347" y="648"/>
                  </a:cubicBezTo>
                  <a:cubicBezTo>
                    <a:pt x="338" y="651"/>
                    <a:pt x="329" y="654"/>
                    <a:pt x="321" y="658"/>
                  </a:cubicBezTo>
                  <a:close/>
                  <a:moveTo>
                    <a:pt x="1654" y="657"/>
                  </a:moveTo>
                  <a:cubicBezTo>
                    <a:pt x="1644" y="657"/>
                    <a:pt x="1634" y="654"/>
                    <a:pt x="1626" y="647"/>
                  </a:cubicBezTo>
                  <a:cubicBezTo>
                    <a:pt x="1631" y="642"/>
                    <a:pt x="1631" y="642"/>
                    <a:pt x="1631" y="642"/>
                  </a:cubicBezTo>
                  <a:cubicBezTo>
                    <a:pt x="1638" y="647"/>
                    <a:pt x="1646" y="650"/>
                    <a:pt x="1654" y="650"/>
                  </a:cubicBezTo>
                  <a:lnTo>
                    <a:pt x="1654" y="657"/>
                  </a:lnTo>
                  <a:close/>
                  <a:moveTo>
                    <a:pt x="1683" y="655"/>
                  </a:moveTo>
                  <a:cubicBezTo>
                    <a:pt x="1682" y="648"/>
                    <a:pt x="1682" y="648"/>
                    <a:pt x="1682" y="648"/>
                  </a:cubicBezTo>
                  <a:cubicBezTo>
                    <a:pt x="1710" y="647"/>
                    <a:pt x="1710" y="647"/>
                    <a:pt x="1710" y="647"/>
                  </a:cubicBezTo>
                  <a:cubicBezTo>
                    <a:pt x="1711" y="654"/>
                    <a:pt x="1711" y="654"/>
                    <a:pt x="1711" y="654"/>
                  </a:cubicBezTo>
                  <a:lnTo>
                    <a:pt x="1683" y="655"/>
                  </a:lnTo>
                  <a:close/>
                  <a:moveTo>
                    <a:pt x="1739" y="652"/>
                  </a:moveTo>
                  <a:cubicBezTo>
                    <a:pt x="1738" y="645"/>
                    <a:pt x="1738" y="645"/>
                    <a:pt x="1738" y="645"/>
                  </a:cubicBezTo>
                  <a:cubicBezTo>
                    <a:pt x="1756" y="644"/>
                    <a:pt x="1756" y="644"/>
                    <a:pt x="1756" y="644"/>
                  </a:cubicBezTo>
                  <a:cubicBezTo>
                    <a:pt x="1761" y="643"/>
                    <a:pt x="1764" y="643"/>
                    <a:pt x="1767" y="644"/>
                  </a:cubicBezTo>
                  <a:cubicBezTo>
                    <a:pt x="1766" y="651"/>
                    <a:pt x="1766" y="651"/>
                    <a:pt x="1766" y="651"/>
                  </a:cubicBezTo>
                  <a:cubicBezTo>
                    <a:pt x="1763" y="650"/>
                    <a:pt x="1761" y="650"/>
                    <a:pt x="1756" y="651"/>
                  </a:cubicBezTo>
                  <a:lnTo>
                    <a:pt x="1739" y="652"/>
                  </a:lnTo>
                  <a:close/>
                  <a:moveTo>
                    <a:pt x="373" y="643"/>
                  </a:moveTo>
                  <a:cubicBezTo>
                    <a:pt x="373" y="636"/>
                    <a:pt x="373" y="636"/>
                    <a:pt x="373" y="636"/>
                  </a:cubicBezTo>
                  <a:cubicBezTo>
                    <a:pt x="377" y="635"/>
                    <a:pt x="377" y="635"/>
                    <a:pt x="377" y="635"/>
                  </a:cubicBezTo>
                  <a:cubicBezTo>
                    <a:pt x="384" y="634"/>
                    <a:pt x="391" y="631"/>
                    <a:pt x="397" y="627"/>
                  </a:cubicBezTo>
                  <a:cubicBezTo>
                    <a:pt x="401" y="632"/>
                    <a:pt x="401" y="632"/>
                    <a:pt x="401" y="632"/>
                  </a:cubicBezTo>
                  <a:cubicBezTo>
                    <a:pt x="394" y="638"/>
                    <a:pt x="386" y="641"/>
                    <a:pt x="377" y="642"/>
                  </a:cubicBezTo>
                  <a:lnTo>
                    <a:pt x="373" y="643"/>
                  </a:lnTo>
                  <a:close/>
                  <a:moveTo>
                    <a:pt x="1610" y="622"/>
                  </a:moveTo>
                  <a:cubicBezTo>
                    <a:pt x="1609" y="619"/>
                    <a:pt x="1608" y="616"/>
                    <a:pt x="1608" y="613"/>
                  </a:cubicBezTo>
                  <a:cubicBezTo>
                    <a:pt x="1608" y="611"/>
                    <a:pt x="1608" y="609"/>
                    <a:pt x="1607" y="606"/>
                  </a:cubicBezTo>
                  <a:cubicBezTo>
                    <a:pt x="1607" y="602"/>
                    <a:pt x="1606" y="598"/>
                    <a:pt x="1605" y="595"/>
                  </a:cubicBezTo>
                  <a:cubicBezTo>
                    <a:pt x="1612" y="593"/>
                    <a:pt x="1612" y="593"/>
                    <a:pt x="1612" y="593"/>
                  </a:cubicBezTo>
                  <a:cubicBezTo>
                    <a:pt x="1613" y="597"/>
                    <a:pt x="1613" y="601"/>
                    <a:pt x="1614" y="605"/>
                  </a:cubicBezTo>
                  <a:cubicBezTo>
                    <a:pt x="1615" y="608"/>
                    <a:pt x="1615" y="610"/>
                    <a:pt x="1615" y="613"/>
                  </a:cubicBezTo>
                  <a:cubicBezTo>
                    <a:pt x="1615" y="615"/>
                    <a:pt x="1616" y="618"/>
                    <a:pt x="1617" y="620"/>
                  </a:cubicBezTo>
                  <a:lnTo>
                    <a:pt x="1610" y="622"/>
                  </a:lnTo>
                  <a:close/>
                  <a:moveTo>
                    <a:pt x="417" y="607"/>
                  </a:moveTo>
                  <a:cubicBezTo>
                    <a:pt x="410" y="605"/>
                    <a:pt x="410" y="605"/>
                    <a:pt x="410" y="605"/>
                  </a:cubicBezTo>
                  <a:cubicBezTo>
                    <a:pt x="411" y="602"/>
                    <a:pt x="411" y="600"/>
                    <a:pt x="411" y="597"/>
                  </a:cubicBezTo>
                  <a:cubicBezTo>
                    <a:pt x="411" y="591"/>
                    <a:pt x="410" y="585"/>
                    <a:pt x="407" y="580"/>
                  </a:cubicBezTo>
                  <a:cubicBezTo>
                    <a:pt x="413" y="577"/>
                    <a:pt x="413" y="577"/>
                    <a:pt x="413" y="577"/>
                  </a:cubicBezTo>
                  <a:cubicBezTo>
                    <a:pt x="416" y="583"/>
                    <a:pt x="418" y="590"/>
                    <a:pt x="418" y="597"/>
                  </a:cubicBezTo>
                  <a:cubicBezTo>
                    <a:pt x="418" y="600"/>
                    <a:pt x="418" y="603"/>
                    <a:pt x="417" y="607"/>
                  </a:cubicBezTo>
                  <a:close/>
                  <a:moveTo>
                    <a:pt x="1598" y="568"/>
                  </a:moveTo>
                  <a:cubicBezTo>
                    <a:pt x="1595" y="559"/>
                    <a:pt x="1592" y="550"/>
                    <a:pt x="1589" y="541"/>
                  </a:cubicBezTo>
                  <a:cubicBezTo>
                    <a:pt x="1595" y="539"/>
                    <a:pt x="1595" y="539"/>
                    <a:pt x="1595" y="539"/>
                  </a:cubicBezTo>
                  <a:cubicBezTo>
                    <a:pt x="1599" y="548"/>
                    <a:pt x="1602" y="557"/>
                    <a:pt x="1605" y="566"/>
                  </a:cubicBezTo>
                  <a:lnTo>
                    <a:pt x="1598" y="568"/>
                  </a:lnTo>
                  <a:close/>
                  <a:moveTo>
                    <a:pt x="390" y="558"/>
                  </a:moveTo>
                  <a:cubicBezTo>
                    <a:pt x="385" y="550"/>
                    <a:pt x="381" y="541"/>
                    <a:pt x="378" y="532"/>
                  </a:cubicBezTo>
                  <a:cubicBezTo>
                    <a:pt x="385" y="530"/>
                    <a:pt x="385" y="530"/>
                    <a:pt x="385" y="530"/>
                  </a:cubicBezTo>
                  <a:cubicBezTo>
                    <a:pt x="387" y="539"/>
                    <a:pt x="391" y="547"/>
                    <a:pt x="396" y="554"/>
                  </a:cubicBezTo>
                  <a:lnTo>
                    <a:pt x="390" y="558"/>
                  </a:lnTo>
                  <a:close/>
                  <a:moveTo>
                    <a:pt x="1580" y="513"/>
                  </a:moveTo>
                  <a:cubicBezTo>
                    <a:pt x="1580" y="503"/>
                    <a:pt x="1584" y="493"/>
                    <a:pt x="1590" y="485"/>
                  </a:cubicBezTo>
                  <a:cubicBezTo>
                    <a:pt x="1595" y="489"/>
                    <a:pt x="1595" y="489"/>
                    <a:pt x="1595" y="489"/>
                  </a:cubicBezTo>
                  <a:cubicBezTo>
                    <a:pt x="1590" y="496"/>
                    <a:pt x="1587" y="504"/>
                    <a:pt x="1587" y="513"/>
                  </a:cubicBezTo>
                  <a:lnTo>
                    <a:pt x="1580" y="513"/>
                  </a:lnTo>
                  <a:close/>
                  <a:moveTo>
                    <a:pt x="383" y="504"/>
                  </a:moveTo>
                  <a:cubicBezTo>
                    <a:pt x="376" y="503"/>
                    <a:pt x="376" y="503"/>
                    <a:pt x="376" y="503"/>
                  </a:cubicBezTo>
                  <a:cubicBezTo>
                    <a:pt x="377" y="499"/>
                    <a:pt x="378" y="495"/>
                    <a:pt x="379" y="492"/>
                  </a:cubicBezTo>
                  <a:cubicBezTo>
                    <a:pt x="379" y="489"/>
                    <a:pt x="381" y="484"/>
                    <a:pt x="384" y="475"/>
                  </a:cubicBezTo>
                  <a:cubicBezTo>
                    <a:pt x="391" y="477"/>
                    <a:pt x="391" y="477"/>
                    <a:pt x="391" y="477"/>
                  </a:cubicBezTo>
                  <a:cubicBezTo>
                    <a:pt x="388" y="486"/>
                    <a:pt x="386" y="491"/>
                    <a:pt x="385" y="493"/>
                  </a:cubicBezTo>
                  <a:cubicBezTo>
                    <a:pt x="385" y="497"/>
                    <a:pt x="384" y="500"/>
                    <a:pt x="383" y="504"/>
                  </a:cubicBezTo>
                  <a:close/>
                  <a:moveTo>
                    <a:pt x="1616" y="473"/>
                  </a:moveTo>
                  <a:cubicBezTo>
                    <a:pt x="1613" y="467"/>
                    <a:pt x="1613" y="467"/>
                    <a:pt x="1613" y="467"/>
                  </a:cubicBezTo>
                  <a:cubicBezTo>
                    <a:pt x="1636" y="452"/>
                    <a:pt x="1636" y="452"/>
                    <a:pt x="1636" y="452"/>
                  </a:cubicBezTo>
                  <a:cubicBezTo>
                    <a:pt x="1640" y="458"/>
                    <a:pt x="1640" y="458"/>
                    <a:pt x="1640" y="458"/>
                  </a:cubicBezTo>
                  <a:lnTo>
                    <a:pt x="1616" y="473"/>
                  </a:lnTo>
                  <a:close/>
                  <a:moveTo>
                    <a:pt x="401" y="451"/>
                  </a:moveTo>
                  <a:cubicBezTo>
                    <a:pt x="394" y="449"/>
                    <a:pt x="394" y="449"/>
                    <a:pt x="394" y="449"/>
                  </a:cubicBezTo>
                  <a:cubicBezTo>
                    <a:pt x="398" y="440"/>
                    <a:pt x="402" y="431"/>
                    <a:pt x="406" y="423"/>
                  </a:cubicBezTo>
                  <a:cubicBezTo>
                    <a:pt x="412" y="426"/>
                    <a:pt x="412" y="426"/>
                    <a:pt x="412" y="426"/>
                  </a:cubicBezTo>
                  <a:cubicBezTo>
                    <a:pt x="408" y="434"/>
                    <a:pt x="404" y="443"/>
                    <a:pt x="401" y="451"/>
                  </a:cubicBezTo>
                  <a:close/>
                  <a:moveTo>
                    <a:pt x="1664" y="443"/>
                  </a:moveTo>
                  <a:cubicBezTo>
                    <a:pt x="1660" y="437"/>
                    <a:pt x="1660" y="437"/>
                    <a:pt x="1660" y="437"/>
                  </a:cubicBezTo>
                  <a:cubicBezTo>
                    <a:pt x="1675" y="427"/>
                    <a:pt x="1675" y="427"/>
                    <a:pt x="1675" y="427"/>
                  </a:cubicBezTo>
                  <a:cubicBezTo>
                    <a:pt x="1678" y="425"/>
                    <a:pt x="1680" y="423"/>
                    <a:pt x="1683" y="421"/>
                  </a:cubicBezTo>
                  <a:cubicBezTo>
                    <a:pt x="1687" y="427"/>
                    <a:pt x="1687" y="427"/>
                    <a:pt x="1687" y="427"/>
                  </a:cubicBezTo>
                  <a:cubicBezTo>
                    <a:pt x="1685" y="429"/>
                    <a:pt x="1682" y="431"/>
                    <a:pt x="1679" y="433"/>
                  </a:cubicBezTo>
                  <a:lnTo>
                    <a:pt x="1664" y="443"/>
                  </a:lnTo>
                  <a:close/>
                  <a:moveTo>
                    <a:pt x="1706" y="404"/>
                  </a:moveTo>
                  <a:cubicBezTo>
                    <a:pt x="1700" y="401"/>
                    <a:pt x="1700" y="401"/>
                    <a:pt x="1700" y="401"/>
                  </a:cubicBezTo>
                  <a:cubicBezTo>
                    <a:pt x="1704" y="393"/>
                    <a:pt x="1707" y="385"/>
                    <a:pt x="1709" y="376"/>
                  </a:cubicBezTo>
                  <a:cubicBezTo>
                    <a:pt x="1716" y="377"/>
                    <a:pt x="1716" y="377"/>
                    <a:pt x="1716" y="377"/>
                  </a:cubicBezTo>
                  <a:cubicBezTo>
                    <a:pt x="1714" y="387"/>
                    <a:pt x="1711" y="396"/>
                    <a:pt x="1706" y="404"/>
                  </a:cubicBezTo>
                  <a:close/>
                  <a:moveTo>
                    <a:pt x="425" y="401"/>
                  </a:moveTo>
                  <a:cubicBezTo>
                    <a:pt x="419" y="398"/>
                    <a:pt x="419" y="398"/>
                    <a:pt x="419" y="398"/>
                  </a:cubicBezTo>
                  <a:cubicBezTo>
                    <a:pt x="423" y="389"/>
                    <a:pt x="428" y="381"/>
                    <a:pt x="433" y="373"/>
                  </a:cubicBezTo>
                  <a:cubicBezTo>
                    <a:pt x="439" y="377"/>
                    <a:pt x="439" y="377"/>
                    <a:pt x="439" y="377"/>
                  </a:cubicBezTo>
                  <a:cubicBezTo>
                    <a:pt x="434" y="384"/>
                    <a:pt x="429" y="393"/>
                    <a:pt x="425" y="401"/>
                  </a:cubicBezTo>
                  <a:close/>
                  <a:moveTo>
                    <a:pt x="454" y="353"/>
                  </a:moveTo>
                  <a:cubicBezTo>
                    <a:pt x="448" y="349"/>
                    <a:pt x="448" y="349"/>
                    <a:pt x="448" y="349"/>
                  </a:cubicBezTo>
                  <a:cubicBezTo>
                    <a:pt x="453" y="341"/>
                    <a:pt x="459" y="333"/>
                    <a:pt x="464" y="326"/>
                  </a:cubicBezTo>
                  <a:cubicBezTo>
                    <a:pt x="470" y="330"/>
                    <a:pt x="470" y="330"/>
                    <a:pt x="470" y="330"/>
                  </a:cubicBezTo>
                  <a:cubicBezTo>
                    <a:pt x="464" y="338"/>
                    <a:pt x="459" y="345"/>
                    <a:pt x="454" y="353"/>
                  </a:cubicBezTo>
                  <a:close/>
                  <a:moveTo>
                    <a:pt x="1708" y="349"/>
                  </a:moveTo>
                  <a:cubicBezTo>
                    <a:pt x="1706" y="341"/>
                    <a:pt x="1703" y="332"/>
                    <a:pt x="1698" y="325"/>
                  </a:cubicBezTo>
                  <a:cubicBezTo>
                    <a:pt x="1703" y="321"/>
                    <a:pt x="1703" y="321"/>
                    <a:pt x="1703" y="321"/>
                  </a:cubicBezTo>
                  <a:cubicBezTo>
                    <a:pt x="1704" y="321"/>
                    <a:pt x="1704" y="321"/>
                    <a:pt x="1704" y="321"/>
                  </a:cubicBezTo>
                  <a:cubicBezTo>
                    <a:pt x="1709" y="329"/>
                    <a:pt x="1713" y="338"/>
                    <a:pt x="1715" y="348"/>
                  </a:cubicBezTo>
                  <a:lnTo>
                    <a:pt x="1708" y="349"/>
                  </a:lnTo>
                  <a:close/>
                  <a:moveTo>
                    <a:pt x="712" y="344"/>
                  </a:moveTo>
                  <a:cubicBezTo>
                    <a:pt x="712" y="337"/>
                    <a:pt x="712" y="337"/>
                    <a:pt x="712" y="337"/>
                  </a:cubicBezTo>
                  <a:cubicBezTo>
                    <a:pt x="721" y="337"/>
                    <a:pt x="729" y="334"/>
                    <a:pt x="735" y="328"/>
                  </a:cubicBezTo>
                  <a:cubicBezTo>
                    <a:pt x="740" y="333"/>
                    <a:pt x="740" y="333"/>
                    <a:pt x="740" y="333"/>
                  </a:cubicBezTo>
                  <a:cubicBezTo>
                    <a:pt x="732" y="340"/>
                    <a:pt x="722" y="344"/>
                    <a:pt x="712" y="344"/>
                  </a:cubicBezTo>
                  <a:close/>
                  <a:moveTo>
                    <a:pt x="684" y="335"/>
                  </a:moveTo>
                  <a:cubicBezTo>
                    <a:pt x="682" y="334"/>
                    <a:pt x="681" y="333"/>
                    <a:pt x="680" y="332"/>
                  </a:cubicBezTo>
                  <a:cubicBezTo>
                    <a:pt x="663" y="316"/>
                    <a:pt x="663" y="316"/>
                    <a:pt x="663" y="316"/>
                  </a:cubicBezTo>
                  <a:cubicBezTo>
                    <a:pt x="667" y="311"/>
                    <a:pt x="667" y="311"/>
                    <a:pt x="667" y="311"/>
                  </a:cubicBezTo>
                  <a:cubicBezTo>
                    <a:pt x="685" y="327"/>
                    <a:pt x="685" y="327"/>
                    <a:pt x="685" y="327"/>
                  </a:cubicBezTo>
                  <a:cubicBezTo>
                    <a:pt x="686" y="328"/>
                    <a:pt x="687" y="329"/>
                    <a:pt x="688" y="329"/>
                  </a:cubicBezTo>
                  <a:lnTo>
                    <a:pt x="684" y="335"/>
                  </a:lnTo>
                  <a:close/>
                  <a:moveTo>
                    <a:pt x="762" y="317"/>
                  </a:moveTo>
                  <a:cubicBezTo>
                    <a:pt x="758" y="311"/>
                    <a:pt x="758" y="311"/>
                    <a:pt x="758" y="311"/>
                  </a:cubicBezTo>
                  <a:cubicBezTo>
                    <a:pt x="766" y="306"/>
                    <a:pt x="774" y="301"/>
                    <a:pt x="783" y="296"/>
                  </a:cubicBezTo>
                  <a:cubicBezTo>
                    <a:pt x="786" y="302"/>
                    <a:pt x="786" y="302"/>
                    <a:pt x="786" y="302"/>
                  </a:cubicBezTo>
                  <a:cubicBezTo>
                    <a:pt x="778" y="307"/>
                    <a:pt x="770" y="312"/>
                    <a:pt x="762" y="317"/>
                  </a:cubicBezTo>
                  <a:close/>
                  <a:moveTo>
                    <a:pt x="487" y="308"/>
                  </a:moveTo>
                  <a:cubicBezTo>
                    <a:pt x="481" y="304"/>
                    <a:pt x="481" y="304"/>
                    <a:pt x="481" y="304"/>
                  </a:cubicBezTo>
                  <a:cubicBezTo>
                    <a:pt x="485" y="299"/>
                    <a:pt x="489" y="294"/>
                    <a:pt x="493" y="290"/>
                  </a:cubicBezTo>
                  <a:cubicBezTo>
                    <a:pt x="494" y="288"/>
                    <a:pt x="495" y="287"/>
                    <a:pt x="496" y="285"/>
                  </a:cubicBezTo>
                  <a:cubicBezTo>
                    <a:pt x="497" y="284"/>
                    <a:pt x="498" y="283"/>
                    <a:pt x="498" y="282"/>
                  </a:cubicBezTo>
                  <a:cubicBezTo>
                    <a:pt x="504" y="286"/>
                    <a:pt x="504" y="286"/>
                    <a:pt x="504" y="286"/>
                  </a:cubicBezTo>
                  <a:cubicBezTo>
                    <a:pt x="504" y="287"/>
                    <a:pt x="503" y="288"/>
                    <a:pt x="502" y="289"/>
                  </a:cubicBezTo>
                  <a:cubicBezTo>
                    <a:pt x="501" y="291"/>
                    <a:pt x="500" y="293"/>
                    <a:pt x="498" y="294"/>
                  </a:cubicBezTo>
                  <a:cubicBezTo>
                    <a:pt x="494" y="299"/>
                    <a:pt x="490" y="303"/>
                    <a:pt x="487" y="308"/>
                  </a:cubicBezTo>
                  <a:close/>
                  <a:moveTo>
                    <a:pt x="1680" y="302"/>
                  </a:moveTo>
                  <a:cubicBezTo>
                    <a:pt x="1675" y="295"/>
                    <a:pt x="1670" y="287"/>
                    <a:pt x="1664" y="280"/>
                  </a:cubicBezTo>
                  <a:cubicBezTo>
                    <a:pt x="1669" y="276"/>
                    <a:pt x="1669" y="276"/>
                    <a:pt x="1669" y="276"/>
                  </a:cubicBezTo>
                  <a:cubicBezTo>
                    <a:pt x="1675" y="283"/>
                    <a:pt x="1681" y="291"/>
                    <a:pt x="1686" y="298"/>
                  </a:cubicBezTo>
                  <a:lnTo>
                    <a:pt x="1680" y="302"/>
                  </a:lnTo>
                  <a:close/>
                  <a:moveTo>
                    <a:pt x="642" y="297"/>
                  </a:moveTo>
                  <a:cubicBezTo>
                    <a:pt x="621" y="278"/>
                    <a:pt x="621" y="278"/>
                    <a:pt x="621" y="278"/>
                  </a:cubicBezTo>
                  <a:cubicBezTo>
                    <a:pt x="626" y="273"/>
                    <a:pt x="626" y="273"/>
                    <a:pt x="626" y="273"/>
                  </a:cubicBezTo>
                  <a:cubicBezTo>
                    <a:pt x="646" y="292"/>
                    <a:pt x="646" y="292"/>
                    <a:pt x="646" y="292"/>
                  </a:cubicBezTo>
                  <a:lnTo>
                    <a:pt x="642" y="297"/>
                  </a:lnTo>
                  <a:close/>
                  <a:moveTo>
                    <a:pt x="811" y="290"/>
                  </a:moveTo>
                  <a:cubicBezTo>
                    <a:pt x="808" y="283"/>
                    <a:pt x="808" y="283"/>
                    <a:pt x="808" y="283"/>
                  </a:cubicBezTo>
                  <a:cubicBezTo>
                    <a:pt x="815" y="281"/>
                    <a:pt x="823" y="279"/>
                    <a:pt x="831" y="279"/>
                  </a:cubicBezTo>
                  <a:cubicBezTo>
                    <a:pt x="833" y="279"/>
                    <a:pt x="834" y="278"/>
                    <a:pt x="836" y="278"/>
                  </a:cubicBezTo>
                  <a:cubicBezTo>
                    <a:pt x="838" y="285"/>
                    <a:pt x="838" y="285"/>
                    <a:pt x="838" y="285"/>
                  </a:cubicBezTo>
                  <a:cubicBezTo>
                    <a:pt x="836" y="285"/>
                    <a:pt x="833" y="286"/>
                    <a:pt x="831" y="286"/>
                  </a:cubicBezTo>
                  <a:cubicBezTo>
                    <a:pt x="824" y="286"/>
                    <a:pt x="817" y="288"/>
                    <a:pt x="811" y="290"/>
                  </a:cubicBezTo>
                  <a:close/>
                  <a:moveTo>
                    <a:pt x="1330" y="270"/>
                  </a:moveTo>
                  <a:cubicBezTo>
                    <a:pt x="1330" y="263"/>
                    <a:pt x="1330" y="263"/>
                    <a:pt x="1330" y="263"/>
                  </a:cubicBezTo>
                  <a:cubicBezTo>
                    <a:pt x="1333" y="263"/>
                    <a:pt x="1335" y="262"/>
                    <a:pt x="1337" y="262"/>
                  </a:cubicBezTo>
                  <a:cubicBezTo>
                    <a:pt x="1343" y="261"/>
                    <a:pt x="1349" y="258"/>
                    <a:pt x="1354" y="254"/>
                  </a:cubicBezTo>
                  <a:cubicBezTo>
                    <a:pt x="1359" y="260"/>
                    <a:pt x="1359" y="260"/>
                    <a:pt x="1359" y="260"/>
                  </a:cubicBezTo>
                  <a:cubicBezTo>
                    <a:pt x="1353" y="265"/>
                    <a:pt x="1346" y="268"/>
                    <a:pt x="1338" y="269"/>
                  </a:cubicBezTo>
                  <a:cubicBezTo>
                    <a:pt x="1336" y="269"/>
                    <a:pt x="1333" y="270"/>
                    <a:pt x="1330" y="270"/>
                  </a:cubicBezTo>
                  <a:close/>
                  <a:moveTo>
                    <a:pt x="863" y="269"/>
                  </a:moveTo>
                  <a:cubicBezTo>
                    <a:pt x="858" y="265"/>
                    <a:pt x="858" y="265"/>
                    <a:pt x="858" y="265"/>
                  </a:cubicBezTo>
                  <a:cubicBezTo>
                    <a:pt x="859" y="264"/>
                    <a:pt x="859" y="263"/>
                    <a:pt x="860" y="263"/>
                  </a:cubicBezTo>
                  <a:cubicBezTo>
                    <a:pt x="864" y="256"/>
                    <a:pt x="867" y="249"/>
                    <a:pt x="867" y="241"/>
                  </a:cubicBezTo>
                  <a:cubicBezTo>
                    <a:pt x="874" y="241"/>
                    <a:pt x="874" y="241"/>
                    <a:pt x="874" y="241"/>
                  </a:cubicBezTo>
                  <a:cubicBezTo>
                    <a:pt x="874" y="251"/>
                    <a:pt x="871" y="259"/>
                    <a:pt x="865" y="267"/>
                  </a:cubicBezTo>
                  <a:cubicBezTo>
                    <a:pt x="865" y="268"/>
                    <a:pt x="864" y="268"/>
                    <a:pt x="863" y="269"/>
                  </a:cubicBezTo>
                  <a:close/>
                  <a:moveTo>
                    <a:pt x="523" y="267"/>
                  </a:moveTo>
                  <a:cubicBezTo>
                    <a:pt x="519" y="261"/>
                    <a:pt x="519" y="261"/>
                    <a:pt x="519" y="261"/>
                  </a:cubicBezTo>
                  <a:cubicBezTo>
                    <a:pt x="527" y="255"/>
                    <a:pt x="536" y="251"/>
                    <a:pt x="546" y="249"/>
                  </a:cubicBezTo>
                  <a:cubicBezTo>
                    <a:pt x="547" y="256"/>
                    <a:pt x="547" y="256"/>
                    <a:pt x="547" y="256"/>
                  </a:cubicBezTo>
                  <a:cubicBezTo>
                    <a:pt x="539" y="258"/>
                    <a:pt x="530" y="262"/>
                    <a:pt x="523" y="267"/>
                  </a:cubicBezTo>
                  <a:close/>
                  <a:moveTo>
                    <a:pt x="599" y="262"/>
                  </a:moveTo>
                  <a:cubicBezTo>
                    <a:pt x="591" y="258"/>
                    <a:pt x="583" y="255"/>
                    <a:pt x="574" y="254"/>
                  </a:cubicBezTo>
                  <a:cubicBezTo>
                    <a:pt x="575" y="247"/>
                    <a:pt x="575" y="247"/>
                    <a:pt x="575" y="247"/>
                  </a:cubicBezTo>
                  <a:cubicBezTo>
                    <a:pt x="585" y="248"/>
                    <a:pt x="594" y="251"/>
                    <a:pt x="603" y="256"/>
                  </a:cubicBezTo>
                  <a:lnTo>
                    <a:pt x="599" y="262"/>
                  </a:lnTo>
                  <a:close/>
                  <a:moveTo>
                    <a:pt x="1302" y="260"/>
                  </a:moveTo>
                  <a:cubicBezTo>
                    <a:pt x="1301" y="259"/>
                    <a:pt x="1300" y="259"/>
                    <a:pt x="1299" y="258"/>
                  </a:cubicBezTo>
                  <a:cubicBezTo>
                    <a:pt x="1297" y="257"/>
                    <a:pt x="1297" y="257"/>
                    <a:pt x="1297" y="257"/>
                  </a:cubicBezTo>
                  <a:cubicBezTo>
                    <a:pt x="1291" y="254"/>
                    <a:pt x="1285" y="250"/>
                    <a:pt x="1278" y="247"/>
                  </a:cubicBezTo>
                  <a:cubicBezTo>
                    <a:pt x="1281" y="241"/>
                    <a:pt x="1281" y="241"/>
                    <a:pt x="1281" y="241"/>
                  </a:cubicBezTo>
                  <a:cubicBezTo>
                    <a:pt x="1288" y="244"/>
                    <a:pt x="1294" y="247"/>
                    <a:pt x="1301" y="251"/>
                  </a:cubicBezTo>
                  <a:cubicBezTo>
                    <a:pt x="1303" y="252"/>
                    <a:pt x="1303" y="252"/>
                    <a:pt x="1303" y="252"/>
                  </a:cubicBezTo>
                  <a:cubicBezTo>
                    <a:pt x="1304" y="253"/>
                    <a:pt x="1305" y="254"/>
                    <a:pt x="1306" y="254"/>
                  </a:cubicBezTo>
                  <a:lnTo>
                    <a:pt x="1302" y="260"/>
                  </a:lnTo>
                  <a:close/>
                  <a:moveTo>
                    <a:pt x="1646" y="258"/>
                  </a:moveTo>
                  <a:cubicBezTo>
                    <a:pt x="1640" y="251"/>
                    <a:pt x="1634" y="244"/>
                    <a:pt x="1628" y="237"/>
                  </a:cubicBezTo>
                  <a:cubicBezTo>
                    <a:pt x="1633" y="232"/>
                    <a:pt x="1633" y="232"/>
                    <a:pt x="1633" y="232"/>
                  </a:cubicBezTo>
                  <a:cubicBezTo>
                    <a:pt x="1639" y="239"/>
                    <a:pt x="1646" y="246"/>
                    <a:pt x="1652" y="254"/>
                  </a:cubicBezTo>
                  <a:lnTo>
                    <a:pt x="1646" y="258"/>
                  </a:lnTo>
                  <a:close/>
                  <a:moveTo>
                    <a:pt x="1377" y="237"/>
                  </a:moveTo>
                  <a:cubicBezTo>
                    <a:pt x="1371" y="233"/>
                    <a:pt x="1371" y="233"/>
                    <a:pt x="1371" y="233"/>
                  </a:cubicBezTo>
                  <a:cubicBezTo>
                    <a:pt x="1388" y="210"/>
                    <a:pt x="1388" y="210"/>
                    <a:pt x="1388" y="210"/>
                  </a:cubicBezTo>
                  <a:cubicBezTo>
                    <a:pt x="1393" y="214"/>
                    <a:pt x="1393" y="214"/>
                    <a:pt x="1393" y="214"/>
                  </a:cubicBezTo>
                  <a:lnTo>
                    <a:pt x="1377" y="237"/>
                  </a:lnTo>
                  <a:close/>
                  <a:moveTo>
                    <a:pt x="1252" y="237"/>
                  </a:moveTo>
                  <a:cubicBezTo>
                    <a:pt x="1244" y="233"/>
                    <a:pt x="1235" y="231"/>
                    <a:pt x="1226" y="228"/>
                  </a:cubicBezTo>
                  <a:cubicBezTo>
                    <a:pt x="1228" y="221"/>
                    <a:pt x="1228" y="221"/>
                    <a:pt x="1228" y="221"/>
                  </a:cubicBezTo>
                  <a:cubicBezTo>
                    <a:pt x="1237" y="224"/>
                    <a:pt x="1246" y="227"/>
                    <a:pt x="1255" y="230"/>
                  </a:cubicBezTo>
                  <a:lnTo>
                    <a:pt x="1252" y="237"/>
                  </a:lnTo>
                  <a:close/>
                  <a:moveTo>
                    <a:pt x="1608" y="217"/>
                  </a:moveTo>
                  <a:cubicBezTo>
                    <a:pt x="1602" y="211"/>
                    <a:pt x="1595" y="204"/>
                    <a:pt x="1588" y="198"/>
                  </a:cubicBezTo>
                  <a:cubicBezTo>
                    <a:pt x="1592" y="193"/>
                    <a:pt x="1592" y="193"/>
                    <a:pt x="1592" y="193"/>
                  </a:cubicBezTo>
                  <a:cubicBezTo>
                    <a:pt x="1599" y="199"/>
                    <a:pt x="1606" y="206"/>
                    <a:pt x="1613" y="212"/>
                  </a:cubicBezTo>
                  <a:lnTo>
                    <a:pt x="1608" y="217"/>
                  </a:lnTo>
                  <a:close/>
                  <a:moveTo>
                    <a:pt x="861" y="215"/>
                  </a:moveTo>
                  <a:cubicBezTo>
                    <a:pt x="854" y="188"/>
                    <a:pt x="854" y="188"/>
                    <a:pt x="854" y="188"/>
                  </a:cubicBezTo>
                  <a:cubicBezTo>
                    <a:pt x="861" y="186"/>
                    <a:pt x="861" y="186"/>
                    <a:pt x="861" y="186"/>
                  </a:cubicBezTo>
                  <a:cubicBezTo>
                    <a:pt x="868" y="213"/>
                    <a:pt x="868" y="213"/>
                    <a:pt x="868" y="213"/>
                  </a:cubicBezTo>
                  <a:lnTo>
                    <a:pt x="861" y="215"/>
                  </a:lnTo>
                  <a:close/>
                  <a:moveTo>
                    <a:pt x="1201" y="212"/>
                  </a:moveTo>
                  <a:cubicBezTo>
                    <a:pt x="1194" y="204"/>
                    <a:pt x="1191" y="194"/>
                    <a:pt x="1191" y="184"/>
                  </a:cubicBezTo>
                  <a:cubicBezTo>
                    <a:pt x="1198" y="184"/>
                    <a:pt x="1198" y="184"/>
                    <a:pt x="1198" y="184"/>
                  </a:cubicBezTo>
                  <a:cubicBezTo>
                    <a:pt x="1198" y="193"/>
                    <a:pt x="1201" y="201"/>
                    <a:pt x="1206" y="208"/>
                  </a:cubicBezTo>
                  <a:lnTo>
                    <a:pt x="1201" y="212"/>
                  </a:lnTo>
                  <a:close/>
                  <a:moveTo>
                    <a:pt x="1410" y="192"/>
                  </a:moveTo>
                  <a:cubicBezTo>
                    <a:pt x="1404" y="187"/>
                    <a:pt x="1404" y="187"/>
                    <a:pt x="1404" y="187"/>
                  </a:cubicBezTo>
                  <a:cubicBezTo>
                    <a:pt x="1420" y="165"/>
                    <a:pt x="1420" y="165"/>
                    <a:pt x="1420" y="165"/>
                  </a:cubicBezTo>
                  <a:cubicBezTo>
                    <a:pt x="1426" y="169"/>
                    <a:pt x="1426" y="169"/>
                    <a:pt x="1426" y="169"/>
                  </a:cubicBezTo>
                  <a:lnTo>
                    <a:pt x="1410" y="192"/>
                  </a:lnTo>
                  <a:close/>
                  <a:moveTo>
                    <a:pt x="1566" y="180"/>
                  </a:moveTo>
                  <a:cubicBezTo>
                    <a:pt x="1559" y="174"/>
                    <a:pt x="1552" y="169"/>
                    <a:pt x="1544" y="163"/>
                  </a:cubicBezTo>
                  <a:cubicBezTo>
                    <a:pt x="1548" y="158"/>
                    <a:pt x="1548" y="158"/>
                    <a:pt x="1548" y="158"/>
                  </a:cubicBezTo>
                  <a:cubicBezTo>
                    <a:pt x="1556" y="163"/>
                    <a:pt x="1563" y="169"/>
                    <a:pt x="1571" y="175"/>
                  </a:cubicBezTo>
                  <a:lnTo>
                    <a:pt x="1566" y="180"/>
                  </a:lnTo>
                  <a:close/>
                  <a:moveTo>
                    <a:pt x="846" y="161"/>
                  </a:moveTo>
                  <a:cubicBezTo>
                    <a:pt x="839" y="134"/>
                    <a:pt x="839" y="134"/>
                    <a:pt x="839" y="134"/>
                  </a:cubicBezTo>
                  <a:cubicBezTo>
                    <a:pt x="845" y="132"/>
                    <a:pt x="845" y="132"/>
                    <a:pt x="845" y="132"/>
                  </a:cubicBezTo>
                  <a:cubicBezTo>
                    <a:pt x="853" y="159"/>
                    <a:pt x="853" y="159"/>
                    <a:pt x="853" y="159"/>
                  </a:cubicBezTo>
                  <a:lnTo>
                    <a:pt x="846" y="161"/>
                  </a:lnTo>
                  <a:close/>
                  <a:moveTo>
                    <a:pt x="1200" y="157"/>
                  </a:moveTo>
                  <a:cubicBezTo>
                    <a:pt x="1193" y="156"/>
                    <a:pt x="1193" y="156"/>
                    <a:pt x="1193" y="156"/>
                  </a:cubicBezTo>
                  <a:cubicBezTo>
                    <a:pt x="1197" y="128"/>
                    <a:pt x="1197" y="128"/>
                    <a:pt x="1197" y="128"/>
                  </a:cubicBezTo>
                  <a:cubicBezTo>
                    <a:pt x="1204" y="129"/>
                    <a:pt x="1204" y="129"/>
                    <a:pt x="1204" y="129"/>
                  </a:cubicBezTo>
                  <a:lnTo>
                    <a:pt x="1200" y="157"/>
                  </a:lnTo>
                  <a:close/>
                  <a:moveTo>
                    <a:pt x="1445" y="150"/>
                  </a:moveTo>
                  <a:cubicBezTo>
                    <a:pt x="1441" y="144"/>
                    <a:pt x="1441" y="144"/>
                    <a:pt x="1441" y="144"/>
                  </a:cubicBezTo>
                  <a:cubicBezTo>
                    <a:pt x="1449" y="139"/>
                    <a:pt x="1458" y="135"/>
                    <a:pt x="1468" y="133"/>
                  </a:cubicBezTo>
                  <a:cubicBezTo>
                    <a:pt x="1469" y="140"/>
                    <a:pt x="1469" y="140"/>
                    <a:pt x="1469" y="140"/>
                  </a:cubicBezTo>
                  <a:cubicBezTo>
                    <a:pt x="1461" y="142"/>
                    <a:pt x="1452" y="145"/>
                    <a:pt x="1445" y="150"/>
                  </a:cubicBezTo>
                  <a:close/>
                  <a:moveTo>
                    <a:pt x="1521" y="148"/>
                  </a:moveTo>
                  <a:cubicBezTo>
                    <a:pt x="1513" y="143"/>
                    <a:pt x="1505" y="140"/>
                    <a:pt x="1496" y="139"/>
                  </a:cubicBezTo>
                  <a:cubicBezTo>
                    <a:pt x="1497" y="132"/>
                    <a:pt x="1497" y="132"/>
                    <a:pt x="1497" y="132"/>
                  </a:cubicBezTo>
                  <a:cubicBezTo>
                    <a:pt x="1507" y="134"/>
                    <a:pt x="1516" y="137"/>
                    <a:pt x="1525" y="142"/>
                  </a:cubicBezTo>
                  <a:lnTo>
                    <a:pt x="1521" y="148"/>
                  </a:lnTo>
                  <a:close/>
                  <a:moveTo>
                    <a:pt x="833" y="105"/>
                  </a:moveTo>
                  <a:cubicBezTo>
                    <a:pt x="833" y="105"/>
                    <a:pt x="833" y="104"/>
                    <a:pt x="833" y="103"/>
                  </a:cubicBezTo>
                  <a:cubicBezTo>
                    <a:pt x="833" y="94"/>
                    <a:pt x="835" y="85"/>
                    <a:pt x="838" y="77"/>
                  </a:cubicBezTo>
                  <a:cubicBezTo>
                    <a:pt x="844" y="79"/>
                    <a:pt x="844" y="79"/>
                    <a:pt x="844" y="79"/>
                  </a:cubicBezTo>
                  <a:cubicBezTo>
                    <a:pt x="842" y="87"/>
                    <a:pt x="840" y="95"/>
                    <a:pt x="840" y="103"/>
                  </a:cubicBezTo>
                  <a:cubicBezTo>
                    <a:pt x="840" y="104"/>
                    <a:pt x="840" y="104"/>
                    <a:pt x="840" y="105"/>
                  </a:cubicBezTo>
                  <a:lnTo>
                    <a:pt x="833" y="105"/>
                  </a:lnTo>
                  <a:close/>
                  <a:moveTo>
                    <a:pt x="1207" y="101"/>
                  </a:moveTo>
                  <a:cubicBezTo>
                    <a:pt x="1200" y="100"/>
                    <a:pt x="1200" y="100"/>
                    <a:pt x="1200" y="100"/>
                  </a:cubicBezTo>
                  <a:cubicBezTo>
                    <a:pt x="1201" y="91"/>
                    <a:pt x="1201" y="91"/>
                    <a:pt x="1201" y="91"/>
                  </a:cubicBezTo>
                  <a:cubicBezTo>
                    <a:pt x="1201" y="88"/>
                    <a:pt x="1201" y="85"/>
                    <a:pt x="1201" y="83"/>
                  </a:cubicBezTo>
                  <a:cubicBezTo>
                    <a:pt x="1201" y="80"/>
                    <a:pt x="1201" y="76"/>
                    <a:pt x="1200" y="73"/>
                  </a:cubicBezTo>
                  <a:cubicBezTo>
                    <a:pt x="1207" y="72"/>
                    <a:pt x="1207" y="72"/>
                    <a:pt x="1207" y="72"/>
                  </a:cubicBezTo>
                  <a:cubicBezTo>
                    <a:pt x="1208" y="76"/>
                    <a:pt x="1208" y="79"/>
                    <a:pt x="1208" y="83"/>
                  </a:cubicBezTo>
                  <a:cubicBezTo>
                    <a:pt x="1208" y="86"/>
                    <a:pt x="1208" y="89"/>
                    <a:pt x="1208" y="92"/>
                  </a:cubicBezTo>
                  <a:lnTo>
                    <a:pt x="1207" y="101"/>
                  </a:lnTo>
                  <a:close/>
                  <a:moveTo>
                    <a:pt x="858" y="56"/>
                  </a:moveTo>
                  <a:cubicBezTo>
                    <a:pt x="852" y="51"/>
                    <a:pt x="852" y="51"/>
                    <a:pt x="852" y="51"/>
                  </a:cubicBezTo>
                  <a:cubicBezTo>
                    <a:pt x="859" y="44"/>
                    <a:pt x="866" y="38"/>
                    <a:pt x="875" y="33"/>
                  </a:cubicBezTo>
                  <a:cubicBezTo>
                    <a:pt x="878" y="39"/>
                    <a:pt x="878" y="39"/>
                    <a:pt x="878" y="39"/>
                  </a:cubicBezTo>
                  <a:cubicBezTo>
                    <a:pt x="871" y="43"/>
                    <a:pt x="864" y="49"/>
                    <a:pt x="858" y="56"/>
                  </a:cubicBezTo>
                  <a:close/>
                  <a:moveTo>
                    <a:pt x="1192" y="48"/>
                  </a:moveTo>
                  <a:cubicBezTo>
                    <a:pt x="1188" y="40"/>
                    <a:pt x="1182" y="33"/>
                    <a:pt x="1175" y="27"/>
                  </a:cubicBezTo>
                  <a:cubicBezTo>
                    <a:pt x="1180" y="22"/>
                    <a:pt x="1180" y="22"/>
                    <a:pt x="1180" y="22"/>
                  </a:cubicBezTo>
                  <a:cubicBezTo>
                    <a:pt x="1187" y="28"/>
                    <a:pt x="1193" y="36"/>
                    <a:pt x="1198" y="44"/>
                  </a:cubicBezTo>
                  <a:lnTo>
                    <a:pt x="1192" y="48"/>
                  </a:lnTo>
                  <a:close/>
                  <a:moveTo>
                    <a:pt x="904" y="30"/>
                  </a:moveTo>
                  <a:cubicBezTo>
                    <a:pt x="902" y="23"/>
                    <a:pt x="902" y="23"/>
                    <a:pt x="902" y="23"/>
                  </a:cubicBezTo>
                  <a:cubicBezTo>
                    <a:pt x="911" y="20"/>
                    <a:pt x="920" y="18"/>
                    <a:pt x="930" y="16"/>
                  </a:cubicBezTo>
                  <a:cubicBezTo>
                    <a:pt x="931" y="23"/>
                    <a:pt x="931" y="23"/>
                    <a:pt x="931" y="23"/>
                  </a:cubicBezTo>
                  <a:cubicBezTo>
                    <a:pt x="922" y="25"/>
                    <a:pt x="913" y="27"/>
                    <a:pt x="904" y="30"/>
                  </a:cubicBezTo>
                  <a:close/>
                  <a:moveTo>
                    <a:pt x="958" y="17"/>
                  </a:moveTo>
                  <a:cubicBezTo>
                    <a:pt x="957" y="10"/>
                    <a:pt x="957" y="10"/>
                    <a:pt x="957" y="10"/>
                  </a:cubicBezTo>
                  <a:cubicBezTo>
                    <a:pt x="966" y="8"/>
                    <a:pt x="976" y="7"/>
                    <a:pt x="985" y="6"/>
                  </a:cubicBezTo>
                  <a:cubicBezTo>
                    <a:pt x="986" y="13"/>
                    <a:pt x="986" y="13"/>
                    <a:pt x="986" y="13"/>
                  </a:cubicBezTo>
                  <a:cubicBezTo>
                    <a:pt x="977" y="14"/>
                    <a:pt x="968" y="15"/>
                    <a:pt x="958" y="17"/>
                  </a:cubicBezTo>
                  <a:close/>
                  <a:moveTo>
                    <a:pt x="1152" y="14"/>
                  </a:moveTo>
                  <a:cubicBezTo>
                    <a:pt x="1147" y="12"/>
                    <a:pt x="1141" y="10"/>
                    <a:pt x="1135" y="10"/>
                  </a:cubicBezTo>
                  <a:cubicBezTo>
                    <a:pt x="1133" y="9"/>
                    <a:pt x="1130" y="9"/>
                    <a:pt x="1127" y="9"/>
                  </a:cubicBezTo>
                  <a:cubicBezTo>
                    <a:pt x="1126" y="9"/>
                    <a:pt x="1126" y="9"/>
                    <a:pt x="1126" y="9"/>
                  </a:cubicBezTo>
                  <a:cubicBezTo>
                    <a:pt x="1126" y="2"/>
                    <a:pt x="1126" y="2"/>
                    <a:pt x="1126" y="2"/>
                  </a:cubicBezTo>
                  <a:cubicBezTo>
                    <a:pt x="1127" y="2"/>
                    <a:pt x="1127" y="2"/>
                    <a:pt x="1127" y="2"/>
                  </a:cubicBezTo>
                  <a:cubicBezTo>
                    <a:pt x="1130" y="2"/>
                    <a:pt x="1133" y="2"/>
                    <a:pt x="1136" y="3"/>
                  </a:cubicBezTo>
                  <a:cubicBezTo>
                    <a:pt x="1142" y="3"/>
                    <a:pt x="1149" y="5"/>
                    <a:pt x="1155" y="7"/>
                  </a:cubicBezTo>
                  <a:lnTo>
                    <a:pt x="1152" y="14"/>
                  </a:lnTo>
                  <a:close/>
                  <a:moveTo>
                    <a:pt x="1014" y="10"/>
                  </a:moveTo>
                  <a:cubicBezTo>
                    <a:pt x="1013" y="3"/>
                    <a:pt x="1013" y="3"/>
                    <a:pt x="1013" y="3"/>
                  </a:cubicBezTo>
                  <a:cubicBezTo>
                    <a:pt x="1023" y="2"/>
                    <a:pt x="1032" y="1"/>
                    <a:pt x="1041" y="1"/>
                  </a:cubicBezTo>
                  <a:cubicBezTo>
                    <a:pt x="1042" y="8"/>
                    <a:pt x="1042" y="8"/>
                    <a:pt x="1042" y="8"/>
                  </a:cubicBezTo>
                  <a:cubicBezTo>
                    <a:pt x="1032" y="8"/>
                    <a:pt x="1023" y="9"/>
                    <a:pt x="1014" y="10"/>
                  </a:cubicBezTo>
                  <a:close/>
                  <a:moveTo>
                    <a:pt x="1098" y="8"/>
                  </a:moveTo>
                  <a:cubicBezTo>
                    <a:pt x="1088" y="8"/>
                    <a:pt x="1079" y="7"/>
                    <a:pt x="1070" y="7"/>
                  </a:cubicBezTo>
                  <a:cubicBezTo>
                    <a:pt x="1070" y="0"/>
                    <a:pt x="1070" y="0"/>
                    <a:pt x="1070" y="0"/>
                  </a:cubicBezTo>
                  <a:cubicBezTo>
                    <a:pt x="1079" y="0"/>
                    <a:pt x="1088" y="1"/>
                    <a:pt x="1098" y="1"/>
                  </a:cubicBezTo>
                  <a:lnTo>
                    <a:pt x="1098" y="8"/>
                  </a:lnTo>
                  <a:close/>
                </a:path>
              </a:pathLst>
            </a:custGeom>
            <a:solidFill>
              <a:srgbClr val="6B6B6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pic>
          <p:nvPicPr>
            <p:cNvPr id="12"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67" y="1074"/>
              <a:ext cx="523" cy="4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Freeform 9"/>
            <p:cNvSpPr/>
            <p:nvPr/>
          </p:nvSpPr>
          <p:spPr bwMode="auto">
            <a:xfrm>
              <a:off x="2463" y="1070"/>
              <a:ext cx="529" cy="482"/>
            </a:xfrm>
            <a:custGeom>
              <a:avLst/>
              <a:gdLst>
                <a:gd name="T0" fmla="*/ 427 w 434"/>
                <a:gd name="T1" fmla="*/ 397 h 397"/>
                <a:gd name="T2" fmla="*/ 422 w 434"/>
                <a:gd name="T3" fmla="*/ 395 h 397"/>
                <a:gd name="T4" fmla="*/ 2 w 434"/>
                <a:gd name="T5" fmla="*/ 13 h 397"/>
                <a:gd name="T6" fmla="*/ 0 w 434"/>
                <a:gd name="T7" fmla="*/ 7 h 397"/>
                <a:gd name="T8" fmla="*/ 2 w 434"/>
                <a:gd name="T9" fmla="*/ 3 h 397"/>
                <a:gd name="T10" fmla="*/ 12 w 434"/>
                <a:gd name="T11" fmla="*/ 2 h 397"/>
                <a:gd name="T12" fmla="*/ 432 w 434"/>
                <a:gd name="T13" fmla="*/ 385 h 397"/>
                <a:gd name="T14" fmla="*/ 434 w 434"/>
                <a:gd name="T15" fmla="*/ 390 h 397"/>
                <a:gd name="T16" fmla="*/ 432 w 434"/>
                <a:gd name="T17" fmla="*/ 395 h 397"/>
                <a:gd name="T18" fmla="*/ 427 w 434"/>
                <a:gd name="T19" fmla="*/ 397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4" h="397">
                  <a:moveTo>
                    <a:pt x="427" y="397"/>
                  </a:moveTo>
                  <a:cubicBezTo>
                    <a:pt x="425" y="397"/>
                    <a:pt x="424" y="396"/>
                    <a:pt x="422" y="395"/>
                  </a:cubicBezTo>
                  <a:cubicBezTo>
                    <a:pt x="2" y="13"/>
                    <a:pt x="2" y="13"/>
                    <a:pt x="2" y="13"/>
                  </a:cubicBezTo>
                  <a:cubicBezTo>
                    <a:pt x="1" y="11"/>
                    <a:pt x="0" y="9"/>
                    <a:pt x="0" y="7"/>
                  </a:cubicBezTo>
                  <a:cubicBezTo>
                    <a:pt x="0" y="6"/>
                    <a:pt x="1" y="4"/>
                    <a:pt x="2" y="3"/>
                  </a:cubicBezTo>
                  <a:cubicBezTo>
                    <a:pt x="5" y="0"/>
                    <a:pt x="9" y="0"/>
                    <a:pt x="12" y="2"/>
                  </a:cubicBezTo>
                  <a:cubicBezTo>
                    <a:pt x="432" y="385"/>
                    <a:pt x="432" y="385"/>
                    <a:pt x="432" y="385"/>
                  </a:cubicBezTo>
                  <a:cubicBezTo>
                    <a:pt x="433" y="386"/>
                    <a:pt x="434" y="388"/>
                    <a:pt x="434" y="390"/>
                  </a:cubicBezTo>
                  <a:cubicBezTo>
                    <a:pt x="434" y="392"/>
                    <a:pt x="433" y="393"/>
                    <a:pt x="432" y="395"/>
                  </a:cubicBezTo>
                  <a:cubicBezTo>
                    <a:pt x="431" y="396"/>
                    <a:pt x="429" y="397"/>
                    <a:pt x="427" y="397"/>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pic>
          <p:nvPicPr>
            <p:cNvPr id="14"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2" y="1074"/>
              <a:ext cx="654" cy="4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Freeform 11"/>
            <p:cNvSpPr>
              <a:spLocks noEditPoints="1"/>
            </p:cNvSpPr>
            <p:nvPr/>
          </p:nvSpPr>
          <p:spPr bwMode="auto">
            <a:xfrm>
              <a:off x="2331" y="1071"/>
              <a:ext cx="660" cy="479"/>
            </a:xfrm>
            <a:custGeom>
              <a:avLst/>
              <a:gdLst>
                <a:gd name="T0" fmla="*/ 536 w 542"/>
                <a:gd name="T1" fmla="*/ 394 h 395"/>
                <a:gd name="T2" fmla="*/ 534 w 542"/>
                <a:gd name="T3" fmla="*/ 394 h 395"/>
                <a:gd name="T4" fmla="*/ 4 w 542"/>
                <a:gd name="T5" fmla="*/ 197 h 395"/>
                <a:gd name="T6" fmla="*/ 1 w 542"/>
                <a:gd name="T7" fmla="*/ 191 h 395"/>
                <a:gd name="T8" fmla="*/ 112 w 542"/>
                <a:gd name="T9" fmla="*/ 3 h 395"/>
                <a:gd name="T10" fmla="*/ 120 w 542"/>
                <a:gd name="T11" fmla="*/ 2 h 395"/>
                <a:gd name="T12" fmla="*/ 539 w 542"/>
                <a:gd name="T13" fmla="*/ 384 h 395"/>
                <a:gd name="T14" fmla="*/ 542 w 542"/>
                <a:gd name="T15" fmla="*/ 389 h 395"/>
                <a:gd name="T16" fmla="*/ 536 w 542"/>
                <a:gd name="T17" fmla="*/ 394 h 395"/>
                <a:gd name="T18" fmla="*/ 536 w 542"/>
                <a:gd name="T19" fmla="*/ 394 h 395"/>
                <a:gd name="T20" fmla="*/ 12 w 542"/>
                <a:gd name="T21" fmla="*/ 189 h 395"/>
                <a:gd name="T22" fmla="*/ 512 w 542"/>
                <a:gd name="T23" fmla="*/ 375 h 395"/>
                <a:gd name="T24" fmla="*/ 117 w 542"/>
                <a:gd name="T25" fmla="*/ 14 h 395"/>
                <a:gd name="T26" fmla="*/ 12 w 542"/>
                <a:gd name="T27" fmla="*/ 189 h 3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2" h="395">
                  <a:moveTo>
                    <a:pt x="536" y="394"/>
                  </a:moveTo>
                  <a:cubicBezTo>
                    <a:pt x="535" y="394"/>
                    <a:pt x="535" y="394"/>
                    <a:pt x="534" y="394"/>
                  </a:cubicBezTo>
                  <a:cubicBezTo>
                    <a:pt x="4" y="197"/>
                    <a:pt x="4" y="197"/>
                    <a:pt x="4" y="197"/>
                  </a:cubicBezTo>
                  <a:cubicBezTo>
                    <a:pt x="1" y="196"/>
                    <a:pt x="0" y="193"/>
                    <a:pt x="1" y="191"/>
                  </a:cubicBezTo>
                  <a:cubicBezTo>
                    <a:pt x="1" y="190"/>
                    <a:pt x="29" y="93"/>
                    <a:pt x="112" y="3"/>
                  </a:cubicBezTo>
                  <a:cubicBezTo>
                    <a:pt x="114" y="1"/>
                    <a:pt x="118" y="0"/>
                    <a:pt x="120" y="2"/>
                  </a:cubicBezTo>
                  <a:cubicBezTo>
                    <a:pt x="539" y="384"/>
                    <a:pt x="539" y="384"/>
                    <a:pt x="539" y="384"/>
                  </a:cubicBezTo>
                  <a:cubicBezTo>
                    <a:pt x="540" y="385"/>
                    <a:pt x="542" y="387"/>
                    <a:pt x="542" y="389"/>
                  </a:cubicBezTo>
                  <a:cubicBezTo>
                    <a:pt x="542" y="392"/>
                    <a:pt x="539" y="395"/>
                    <a:pt x="536" y="394"/>
                  </a:cubicBezTo>
                  <a:cubicBezTo>
                    <a:pt x="536" y="394"/>
                    <a:pt x="536" y="394"/>
                    <a:pt x="536" y="394"/>
                  </a:cubicBezTo>
                  <a:close/>
                  <a:moveTo>
                    <a:pt x="12" y="189"/>
                  </a:moveTo>
                  <a:cubicBezTo>
                    <a:pt x="512" y="375"/>
                    <a:pt x="512" y="375"/>
                    <a:pt x="512" y="375"/>
                  </a:cubicBezTo>
                  <a:cubicBezTo>
                    <a:pt x="117" y="14"/>
                    <a:pt x="117" y="14"/>
                    <a:pt x="117" y="14"/>
                  </a:cubicBezTo>
                  <a:cubicBezTo>
                    <a:pt x="48" y="90"/>
                    <a:pt x="19" y="169"/>
                    <a:pt x="12" y="189"/>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pic>
          <p:nvPicPr>
            <p:cNvPr id="16"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96" y="1106"/>
              <a:ext cx="172" cy="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Freeform 13"/>
            <p:cNvSpPr/>
            <p:nvPr/>
          </p:nvSpPr>
          <p:spPr bwMode="auto">
            <a:xfrm>
              <a:off x="2797" y="1109"/>
              <a:ext cx="171" cy="330"/>
            </a:xfrm>
            <a:custGeom>
              <a:avLst/>
              <a:gdLst>
                <a:gd name="T0" fmla="*/ 136 w 140"/>
                <a:gd name="T1" fmla="*/ 272 h 272"/>
                <a:gd name="T2" fmla="*/ 133 w 140"/>
                <a:gd name="T3" fmla="*/ 270 h 272"/>
                <a:gd name="T4" fmla="*/ 1 w 140"/>
                <a:gd name="T5" fmla="*/ 6 h 272"/>
                <a:gd name="T6" fmla="*/ 0 w 140"/>
                <a:gd name="T7" fmla="*/ 4 h 272"/>
                <a:gd name="T8" fmla="*/ 2 w 140"/>
                <a:gd name="T9" fmla="*/ 1 h 272"/>
                <a:gd name="T10" fmla="*/ 7 w 140"/>
                <a:gd name="T11" fmla="*/ 2 h 272"/>
                <a:gd name="T12" fmla="*/ 139 w 140"/>
                <a:gd name="T13" fmla="*/ 266 h 272"/>
                <a:gd name="T14" fmla="*/ 140 w 140"/>
                <a:gd name="T15" fmla="*/ 268 h 272"/>
                <a:gd name="T16" fmla="*/ 138 w 140"/>
                <a:gd name="T17" fmla="*/ 271 h 272"/>
                <a:gd name="T18" fmla="*/ 136 w 140"/>
                <a:gd name="T19" fmla="*/ 272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0" h="272">
                  <a:moveTo>
                    <a:pt x="136" y="272"/>
                  </a:moveTo>
                  <a:cubicBezTo>
                    <a:pt x="135" y="272"/>
                    <a:pt x="133" y="271"/>
                    <a:pt x="133" y="270"/>
                  </a:cubicBezTo>
                  <a:cubicBezTo>
                    <a:pt x="1" y="6"/>
                    <a:pt x="1" y="6"/>
                    <a:pt x="1" y="6"/>
                  </a:cubicBezTo>
                  <a:cubicBezTo>
                    <a:pt x="0" y="5"/>
                    <a:pt x="0" y="4"/>
                    <a:pt x="0" y="4"/>
                  </a:cubicBezTo>
                  <a:cubicBezTo>
                    <a:pt x="0" y="3"/>
                    <a:pt x="1" y="1"/>
                    <a:pt x="2" y="1"/>
                  </a:cubicBezTo>
                  <a:cubicBezTo>
                    <a:pt x="4" y="0"/>
                    <a:pt x="6" y="1"/>
                    <a:pt x="7" y="2"/>
                  </a:cubicBezTo>
                  <a:cubicBezTo>
                    <a:pt x="139" y="266"/>
                    <a:pt x="139" y="266"/>
                    <a:pt x="139" y="266"/>
                  </a:cubicBezTo>
                  <a:cubicBezTo>
                    <a:pt x="139" y="267"/>
                    <a:pt x="140" y="267"/>
                    <a:pt x="140" y="268"/>
                  </a:cubicBezTo>
                  <a:cubicBezTo>
                    <a:pt x="140" y="269"/>
                    <a:pt x="139" y="271"/>
                    <a:pt x="138" y="271"/>
                  </a:cubicBezTo>
                  <a:cubicBezTo>
                    <a:pt x="137" y="271"/>
                    <a:pt x="137" y="272"/>
                    <a:pt x="136" y="272"/>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pic>
          <p:nvPicPr>
            <p:cNvPr id="18" name="Picture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94" y="1106"/>
              <a:ext cx="274" cy="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Freeform 15"/>
            <p:cNvSpPr>
              <a:spLocks noEditPoints="1"/>
            </p:cNvSpPr>
            <p:nvPr/>
          </p:nvSpPr>
          <p:spPr bwMode="auto">
            <a:xfrm>
              <a:off x="2694" y="1109"/>
              <a:ext cx="274" cy="330"/>
            </a:xfrm>
            <a:custGeom>
              <a:avLst/>
              <a:gdLst>
                <a:gd name="T0" fmla="*/ 221 w 225"/>
                <a:gd name="T1" fmla="*/ 272 h 272"/>
                <a:gd name="T2" fmla="*/ 218 w 225"/>
                <a:gd name="T3" fmla="*/ 271 h 272"/>
                <a:gd name="T4" fmla="*/ 2 w 225"/>
                <a:gd name="T5" fmla="*/ 72 h 272"/>
                <a:gd name="T6" fmla="*/ 1 w 225"/>
                <a:gd name="T7" fmla="*/ 68 h 272"/>
                <a:gd name="T8" fmla="*/ 87 w 225"/>
                <a:gd name="T9" fmla="*/ 1 h 272"/>
                <a:gd name="T10" fmla="*/ 92 w 225"/>
                <a:gd name="T11" fmla="*/ 2 h 272"/>
                <a:gd name="T12" fmla="*/ 224 w 225"/>
                <a:gd name="T13" fmla="*/ 265 h 272"/>
                <a:gd name="T14" fmla="*/ 225 w 225"/>
                <a:gd name="T15" fmla="*/ 268 h 272"/>
                <a:gd name="T16" fmla="*/ 221 w 225"/>
                <a:gd name="T17" fmla="*/ 272 h 272"/>
                <a:gd name="T18" fmla="*/ 221 w 225"/>
                <a:gd name="T19" fmla="*/ 272 h 272"/>
                <a:gd name="T20" fmla="*/ 9 w 225"/>
                <a:gd name="T21" fmla="*/ 69 h 272"/>
                <a:gd name="T22" fmla="*/ 209 w 225"/>
                <a:gd name="T23" fmla="*/ 252 h 272"/>
                <a:gd name="T24" fmla="*/ 87 w 225"/>
                <a:gd name="T25" fmla="*/ 9 h 272"/>
                <a:gd name="T26" fmla="*/ 9 w 225"/>
                <a:gd name="T27" fmla="*/ 69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5" h="272">
                  <a:moveTo>
                    <a:pt x="221" y="272"/>
                  </a:moveTo>
                  <a:cubicBezTo>
                    <a:pt x="220" y="272"/>
                    <a:pt x="219" y="271"/>
                    <a:pt x="218" y="271"/>
                  </a:cubicBezTo>
                  <a:cubicBezTo>
                    <a:pt x="2" y="72"/>
                    <a:pt x="2" y="72"/>
                    <a:pt x="2" y="72"/>
                  </a:cubicBezTo>
                  <a:cubicBezTo>
                    <a:pt x="1" y="71"/>
                    <a:pt x="0" y="69"/>
                    <a:pt x="1" y="68"/>
                  </a:cubicBezTo>
                  <a:cubicBezTo>
                    <a:pt x="3" y="66"/>
                    <a:pt x="29" y="28"/>
                    <a:pt x="87" y="1"/>
                  </a:cubicBezTo>
                  <a:cubicBezTo>
                    <a:pt x="89" y="0"/>
                    <a:pt x="91" y="1"/>
                    <a:pt x="92" y="2"/>
                  </a:cubicBezTo>
                  <a:cubicBezTo>
                    <a:pt x="224" y="265"/>
                    <a:pt x="224" y="265"/>
                    <a:pt x="224" y="265"/>
                  </a:cubicBezTo>
                  <a:cubicBezTo>
                    <a:pt x="224" y="266"/>
                    <a:pt x="225" y="267"/>
                    <a:pt x="225" y="268"/>
                  </a:cubicBezTo>
                  <a:cubicBezTo>
                    <a:pt x="225" y="270"/>
                    <a:pt x="223" y="272"/>
                    <a:pt x="221" y="272"/>
                  </a:cubicBezTo>
                  <a:cubicBezTo>
                    <a:pt x="221" y="272"/>
                    <a:pt x="221" y="272"/>
                    <a:pt x="221" y="272"/>
                  </a:cubicBezTo>
                  <a:close/>
                  <a:moveTo>
                    <a:pt x="9" y="69"/>
                  </a:moveTo>
                  <a:cubicBezTo>
                    <a:pt x="209" y="252"/>
                    <a:pt x="209" y="252"/>
                    <a:pt x="209" y="252"/>
                  </a:cubicBezTo>
                  <a:cubicBezTo>
                    <a:pt x="87" y="9"/>
                    <a:pt x="87" y="9"/>
                    <a:pt x="87" y="9"/>
                  </a:cubicBezTo>
                  <a:cubicBezTo>
                    <a:pt x="41" y="31"/>
                    <a:pt x="16" y="60"/>
                    <a:pt x="9" y="69"/>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pic>
          <p:nvPicPr>
            <p:cNvPr id="20" name="Picture 1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49" y="1577"/>
              <a:ext cx="52" cy="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Freeform 17"/>
            <p:cNvSpPr>
              <a:spLocks noEditPoints="1"/>
            </p:cNvSpPr>
            <p:nvPr/>
          </p:nvSpPr>
          <p:spPr bwMode="auto">
            <a:xfrm>
              <a:off x="3049" y="1577"/>
              <a:ext cx="52" cy="48"/>
            </a:xfrm>
            <a:custGeom>
              <a:avLst/>
              <a:gdLst>
                <a:gd name="T0" fmla="*/ 21 w 42"/>
                <a:gd name="T1" fmla="*/ 40 h 40"/>
                <a:gd name="T2" fmla="*/ 4 w 42"/>
                <a:gd name="T3" fmla="*/ 28 h 40"/>
                <a:gd name="T4" fmla="*/ 15 w 42"/>
                <a:gd name="T5" fmla="*/ 3 h 40"/>
                <a:gd name="T6" fmla="*/ 40 w 42"/>
                <a:gd name="T7" fmla="*/ 14 h 40"/>
                <a:gd name="T8" fmla="*/ 39 w 42"/>
                <a:gd name="T9" fmla="*/ 29 h 40"/>
                <a:gd name="T10" fmla="*/ 28 w 42"/>
                <a:gd name="T11" fmla="*/ 39 h 40"/>
                <a:gd name="T12" fmla="*/ 21 w 42"/>
                <a:gd name="T13" fmla="*/ 40 h 40"/>
                <a:gd name="T14" fmla="*/ 22 w 42"/>
                <a:gd name="T15" fmla="*/ 9 h 40"/>
                <a:gd name="T16" fmla="*/ 18 w 42"/>
                <a:gd name="T17" fmla="*/ 10 h 40"/>
                <a:gd name="T18" fmla="*/ 10 w 42"/>
                <a:gd name="T19" fmla="*/ 25 h 40"/>
                <a:gd name="T20" fmla="*/ 26 w 42"/>
                <a:gd name="T21" fmla="*/ 32 h 40"/>
                <a:gd name="T22" fmla="*/ 33 w 42"/>
                <a:gd name="T23" fmla="*/ 26 h 40"/>
                <a:gd name="T24" fmla="*/ 33 w 42"/>
                <a:gd name="T25" fmla="*/ 17 h 40"/>
                <a:gd name="T26" fmla="*/ 22 w 42"/>
                <a:gd name="T27" fmla="*/ 9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2" h="40">
                  <a:moveTo>
                    <a:pt x="21" y="40"/>
                  </a:moveTo>
                  <a:cubicBezTo>
                    <a:pt x="13" y="40"/>
                    <a:pt x="6" y="35"/>
                    <a:pt x="4" y="28"/>
                  </a:cubicBezTo>
                  <a:cubicBezTo>
                    <a:pt x="0" y="18"/>
                    <a:pt x="5" y="7"/>
                    <a:pt x="15" y="3"/>
                  </a:cubicBezTo>
                  <a:cubicBezTo>
                    <a:pt x="25" y="0"/>
                    <a:pt x="37" y="5"/>
                    <a:pt x="40" y="14"/>
                  </a:cubicBezTo>
                  <a:cubicBezTo>
                    <a:pt x="42" y="19"/>
                    <a:pt x="42" y="24"/>
                    <a:pt x="39" y="29"/>
                  </a:cubicBezTo>
                  <a:cubicBezTo>
                    <a:pt x="37" y="33"/>
                    <a:pt x="33" y="37"/>
                    <a:pt x="28" y="39"/>
                  </a:cubicBezTo>
                  <a:cubicBezTo>
                    <a:pt x="26" y="39"/>
                    <a:pt x="24" y="40"/>
                    <a:pt x="21" y="40"/>
                  </a:cubicBezTo>
                  <a:close/>
                  <a:moveTo>
                    <a:pt x="22" y="9"/>
                  </a:moveTo>
                  <a:cubicBezTo>
                    <a:pt x="21" y="9"/>
                    <a:pt x="19" y="10"/>
                    <a:pt x="18" y="10"/>
                  </a:cubicBezTo>
                  <a:cubicBezTo>
                    <a:pt x="12" y="12"/>
                    <a:pt x="8" y="19"/>
                    <a:pt x="10" y="25"/>
                  </a:cubicBezTo>
                  <a:cubicBezTo>
                    <a:pt x="12" y="31"/>
                    <a:pt x="20" y="34"/>
                    <a:pt x="26" y="32"/>
                  </a:cubicBezTo>
                  <a:cubicBezTo>
                    <a:pt x="29" y="31"/>
                    <a:pt x="31" y="28"/>
                    <a:pt x="33" y="26"/>
                  </a:cubicBezTo>
                  <a:cubicBezTo>
                    <a:pt x="34" y="23"/>
                    <a:pt x="34" y="20"/>
                    <a:pt x="33" y="17"/>
                  </a:cubicBezTo>
                  <a:cubicBezTo>
                    <a:pt x="32" y="12"/>
                    <a:pt x="27" y="9"/>
                    <a:pt x="22" y="9"/>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pic>
          <p:nvPicPr>
            <p:cNvPr id="22" name="Picture 1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95" y="1655"/>
              <a:ext cx="695" cy="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Freeform 19"/>
            <p:cNvSpPr/>
            <p:nvPr/>
          </p:nvSpPr>
          <p:spPr bwMode="auto">
            <a:xfrm>
              <a:off x="2293" y="1650"/>
              <a:ext cx="700" cy="121"/>
            </a:xfrm>
            <a:custGeom>
              <a:avLst/>
              <a:gdLst>
                <a:gd name="T0" fmla="*/ 7 w 575"/>
                <a:gd name="T1" fmla="*/ 100 h 100"/>
                <a:gd name="T2" fmla="*/ 0 w 575"/>
                <a:gd name="T3" fmla="*/ 94 h 100"/>
                <a:gd name="T4" fmla="*/ 0 w 575"/>
                <a:gd name="T5" fmla="*/ 93 h 100"/>
                <a:gd name="T6" fmla="*/ 6 w 575"/>
                <a:gd name="T7" fmla="*/ 86 h 100"/>
                <a:gd name="T8" fmla="*/ 567 w 575"/>
                <a:gd name="T9" fmla="*/ 1 h 100"/>
                <a:gd name="T10" fmla="*/ 575 w 575"/>
                <a:gd name="T11" fmla="*/ 7 h 100"/>
                <a:gd name="T12" fmla="*/ 575 w 575"/>
                <a:gd name="T13" fmla="*/ 8 h 100"/>
                <a:gd name="T14" fmla="*/ 569 w 575"/>
                <a:gd name="T15" fmla="*/ 15 h 100"/>
                <a:gd name="T16" fmla="*/ 8 w 575"/>
                <a:gd name="T17" fmla="*/ 100 h 100"/>
                <a:gd name="T18" fmla="*/ 7 w 575"/>
                <a:gd name="T19" fmla="*/ 10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5" h="100">
                  <a:moveTo>
                    <a:pt x="7" y="100"/>
                  </a:moveTo>
                  <a:cubicBezTo>
                    <a:pt x="3" y="100"/>
                    <a:pt x="0" y="98"/>
                    <a:pt x="0" y="94"/>
                  </a:cubicBezTo>
                  <a:cubicBezTo>
                    <a:pt x="0" y="94"/>
                    <a:pt x="0" y="94"/>
                    <a:pt x="0" y="93"/>
                  </a:cubicBezTo>
                  <a:cubicBezTo>
                    <a:pt x="0" y="90"/>
                    <a:pt x="2" y="87"/>
                    <a:pt x="6" y="86"/>
                  </a:cubicBezTo>
                  <a:cubicBezTo>
                    <a:pt x="567" y="1"/>
                    <a:pt x="567" y="1"/>
                    <a:pt x="567" y="1"/>
                  </a:cubicBezTo>
                  <a:cubicBezTo>
                    <a:pt x="571" y="0"/>
                    <a:pt x="575" y="3"/>
                    <a:pt x="575" y="7"/>
                  </a:cubicBezTo>
                  <a:cubicBezTo>
                    <a:pt x="575" y="7"/>
                    <a:pt x="575" y="7"/>
                    <a:pt x="575" y="8"/>
                  </a:cubicBezTo>
                  <a:cubicBezTo>
                    <a:pt x="575" y="11"/>
                    <a:pt x="573" y="14"/>
                    <a:pt x="569" y="15"/>
                  </a:cubicBezTo>
                  <a:cubicBezTo>
                    <a:pt x="8" y="100"/>
                    <a:pt x="8" y="100"/>
                    <a:pt x="8" y="100"/>
                  </a:cubicBezTo>
                  <a:cubicBezTo>
                    <a:pt x="7" y="100"/>
                    <a:pt x="7" y="100"/>
                    <a:pt x="7" y="10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pic>
          <p:nvPicPr>
            <p:cNvPr id="24" name="Picture 2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295" y="1652"/>
              <a:ext cx="695"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Freeform 21"/>
            <p:cNvSpPr>
              <a:spLocks noEditPoints="1"/>
            </p:cNvSpPr>
            <p:nvPr/>
          </p:nvSpPr>
          <p:spPr bwMode="auto">
            <a:xfrm>
              <a:off x="2294" y="1652"/>
              <a:ext cx="698" cy="363"/>
            </a:xfrm>
            <a:custGeom>
              <a:avLst/>
              <a:gdLst>
                <a:gd name="T0" fmla="*/ 80 w 573"/>
                <a:gd name="T1" fmla="*/ 299 h 299"/>
                <a:gd name="T2" fmla="*/ 76 w 573"/>
                <a:gd name="T3" fmla="*/ 297 h 299"/>
                <a:gd name="T4" fmla="*/ 0 w 573"/>
                <a:gd name="T5" fmla="*/ 92 h 299"/>
                <a:gd name="T6" fmla="*/ 5 w 573"/>
                <a:gd name="T7" fmla="*/ 86 h 299"/>
                <a:gd name="T8" fmla="*/ 566 w 573"/>
                <a:gd name="T9" fmla="*/ 1 h 299"/>
                <a:gd name="T10" fmla="*/ 572 w 573"/>
                <a:gd name="T11" fmla="*/ 4 h 299"/>
                <a:gd name="T12" fmla="*/ 570 w 573"/>
                <a:gd name="T13" fmla="*/ 10 h 299"/>
                <a:gd name="T14" fmla="*/ 83 w 573"/>
                <a:gd name="T15" fmla="*/ 298 h 299"/>
                <a:gd name="T16" fmla="*/ 80 w 573"/>
                <a:gd name="T17" fmla="*/ 299 h 299"/>
                <a:gd name="T18" fmla="*/ 12 w 573"/>
                <a:gd name="T19" fmla="*/ 96 h 299"/>
                <a:gd name="T20" fmla="*/ 82 w 573"/>
                <a:gd name="T21" fmla="*/ 287 h 299"/>
                <a:gd name="T22" fmla="*/ 541 w 573"/>
                <a:gd name="T23" fmla="*/ 15 h 299"/>
                <a:gd name="T24" fmla="*/ 12 w 573"/>
                <a:gd name="T25" fmla="*/ 96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3" h="299">
                  <a:moveTo>
                    <a:pt x="80" y="299"/>
                  </a:moveTo>
                  <a:cubicBezTo>
                    <a:pt x="79" y="299"/>
                    <a:pt x="77" y="298"/>
                    <a:pt x="76" y="297"/>
                  </a:cubicBezTo>
                  <a:cubicBezTo>
                    <a:pt x="76" y="296"/>
                    <a:pt x="18" y="213"/>
                    <a:pt x="0" y="92"/>
                  </a:cubicBezTo>
                  <a:cubicBezTo>
                    <a:pt x="0" y="89"/>
                    <a:pt x="2" y="86"/>
                    <a:pt x="5" y="86"/>
                  </a:cubicBezTo>
                  <a:cubicBezTo>
                    <a:pt x="566" y="1"/>
                    <a:pt x="566" y="1"/>
                    <a:pt x="566" y="1"/>
                  </a:cubicBezTo>
                  <a:cubicBezTo>
                    <a:pt x="569" y="0"/>
                    <a:pt x="571" y="2"/>
                    <a:pt x="572" y="4"/>
                  </a:cubicBezTo>
                  <a:cubicBezTo>
                    <a:pt x="573" y="6"/>
                    <a:pt x="572" y="9"/>
                    <a:pt x="570" y="10"/>
                  </a:cubicBezTo>
                  <a:cubicBezTo>
                    <a:pt x="83" y="298"/>
                    <a:pt x="83" y="298"/>
                    <a:pt x="83" y="298"/>
                  </a:cubicBezTo>
                  <a:cubicBezTo>
                    <a:pt x="82" y="299"/>
                    <a:pt x="81" y="299"/>
                    <a:pt x="80" y="299"/>
                  </a:cubicBezTo>
                  <a:close/>
                  <a:moveTo>
                    <a:pt x="12" y="96"/>
                  </a:moveTo>
                  <a:cubicBezTo>
                    <a:pt x="27" y="197"/>
                    <a:pt x="71" y="269"/>
                    <a:pt x="82" y="287"/>
                  </a:cubicBezTo>
                  <a:cubicBezTo>
                    <a:pt x="541" y="15"/>
                    <a:pt x="541" y="15"/>
                    <a:pt x="541" y="15"/>
                  </a:cubicBezTo>
                  <a:lnTo>
                    <a:pt x="12" y="96"/>
                  </a:ln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pic>
          <p:nvPicPr>
            <p:cNvPr id="26" name="Picture 2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30" y="1524"/>
              <a:ext cx="362"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Freeform 23"/>
            <p:cNvSpPr/>
            <p:nvPr/>
          </p:nvSpPr>
          <p:spPr bwMode="auto">
            <a:xfrm>
              <a:off x="2530" y="1525"/>
              <a:ext cx="361" cy="86"/>
            </a:xfrm>
            <a:custGeom>
              <a:avLst/>
              <a:gdLst>
                <a:gd name="T0" fmla="*/ 292 w 296"/>
                <a:gd name="T1" fmla="*/ 71 h 71"/>
                <a:gd name="T2" fmla="*/ 292 w 296"/>
                <a:gd name="T3" fmla="*/ 71 h 71"/>
                <a:gd name="T4" fmla="*/ 3 w 296"/>
                <a:gd name="T5" fmla="*/ 8 h 71"/>
                <a:gd name="T6" fmla="*/ 0 w 296"/>
                <a:gd name="T7" fmla="*/ 4 h 71"/>
                <a:gd name="T8" fmla="*/ 1 w 296"/>
                <a:gd name="T9" fmla="*/ 3 h 71"/>
                <a:gd name="T10" fmla="*/ 5 w 296"/>
                <a:gd name="T11" fmla="*/ 0 h 71"/>
                <a:gd name="T12" fmla="*/ 293 w 296"/>
                <a:gd name="T13" fmla="*/ 64 h 71"/>
                <a:gd name="T14" fmla="*/ 296 w 296"/>
                <a:gd name="T15" fmla="*/ 67 h 71"/>
                <a:gd name="T16" fmla="*/ 296 w 296"/>
                <a:gd name="T17" fmla="*/ 68 h 71"/>
                <a:gd name="T18" fmla="*/ 292 w 296"/>
                <a:gd name="T19" fmla="*/ 71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6" h="71">
                  <a:moveTo>
                    <a:pt x="292" y="71"/>
                  </a:moveTo>
                  <a:cubicBezTo>
                    <a:pt x="292" y="71"/>
                    <a:pt x="292" y="71"/>
                    <a:pt x="292" y="71"/>
                  </a:cubicBezTo>
                  <a:cubicBezTo>
                    <a:pt x="3" y="8"/>
                    <a:pt x="3" y="8"/>
                    <a:pt x="3" y="8"/>
                  </a:cubicBezTo>
                  <a:cubicBezTo>
                    <a:pt x="2" y="7"/>
                    <a:pt x="0" y="6"/>
                    <a:pt x="0" y="4"/>
                  </a:cubicBezTo>
                  <a:cubicBezTo>
                    <a:pt x="0" y="4"/>
                    <a:pt x="0" y="3"/>
                    <a:pt x="1" y="3"/>
                  </a:cubicBezTo>
                  <a:cubicBezTo>
                    <a:pt x="1" y="1"/>
                    <a:pt x="3" y="0"/>
                    <a:pt x="5" y="0"/>
                  </a:cubicBezTo>
                  <a:cubicBezTo>
                    <a:pt x="293" y="64"/>
                    <a:pt x="293" y="64"/>
                    <a:pt x="293" y="64"/>
                  </a:cubicBezTo>
                  <a:cubicBezTo>
                    <a:pt x="295" y="64"/>
                    <a:pt x="296" y="66"/>
                    <a:pt x="296" y="67"/>
                  </a:cubicBezTo>
                  <a:cubicBezTo>
                    <a:pt x="296" y="68"/>
                    <a:pt x="296" y="68"/>
                    <a:pt x="296" y="68"/>
                  </a:cubicBezTo>
                  <a:cubicBezTo>
                    <a:pt x="296" y="70"/>
                    <a:pt x="294" y="71"/>
                    <a:pt x="292" y="71"/>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pic>
          <p:nvPicPr>
            <p:cNvPr id="28" name="Picture 2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511" y="1525"/>
              <a:ext cx="380" cy="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Freeform 25"/>
            <p:cNvSpPr>
              <a:spLocks noEditPoints="1"/>
            </p:cNvSpPr>
            <p:nvPr/>
          </p:nvSpPr>
          <p:spPr bwMode="auto">
            <a:xfrm>
              <a:off x="2512" y="1525"/>
              <a:ext cx="379" cy="138"/>
            </a:xfrm>
            <a:custGeom>
              <a:avLst/>
              <a:gdLst>
                <a:gd name="T0" fmla="*/ 17 w 311"/>
                <a:gd name="T1" fmla="*/ 114 h 114"/>
                <a:gd name="T2" fmla="*/ 14 w 311"/>
                <a:gd name="T3" fmla="*/ 112 h 114"/>
                <a:gd name="T4" fmla="*/ 16 w 311"/>
                <a:gd name="T5" fmla="*/ 3 h 114"/>
                <a:gd name="T6" fmla="*/ 20 w 311"/>
                <a:gd name="T7" fmla="*/ 0 h 114"/>
                <a:gd name="T8" fmla="*/ 308 w 311"/>
                <a:gd name="T9" fmla="*/ 64 h 114"/>
                <a:gd name="T10" fmla="*/ 311 w 311"/>
                <a:gd name="T11" fmla="*/ 67 h 114"/>
                <a:gd name="T12" fmla="*/ 308 w 311"/>
                <a:gd name="T13" fmla="*/ 71 h 114"/>
                <a:gd name="T14" fmla="*/ 18 w 311"/>
                <a:gd name="T15" fmla="*/ 114 h 114"/>
                <a:gd name="T16" fmla="*/ 17 w 311"/>
                <a:gd name="T17" fmla="*/ 114 h 114"/>
                <a:gd name="T18" fmla="*/ 22 w 311"/>
                <a:gd name="T19" fmla="*/ 8 h 114"/>
                <a:gd name="T20" fmla="*/ 20 w 311"/>
                <a:gd name="T21" fmla="*/ 107 h 114"/>
                <a:gd name="T22" fmla="*/ 287 w 311"/>
                <a:gd name="T23" fmla="*/ 67 h 114"/>
                <a:gd name="T24" fmla="*/ 22 w 311"/>
                <a:gd name="T25" fmla="*/ 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11" h="114">
                  <a:moveTo>
                    <a:pt x="17" y="114"/>
                  </a:moveTo>
                  <a:cubicBezTo>
                    <a:pt x="15" y="114"/>
                    <a:pt x="14" y="113"/>
                    <a:pt x="14" y="112"/>
                  </a:cubicBezTo>
                  <a:cubicBezTo>
                    <a:pt x="13" y="110"/>
                    <a:pt x="0" y="65"/>
                    <a:pt x="16" y="3"/>
                  </a:cubicBezTo>
                  <a:cubicBezTo>
                    <a:pt x="16" y="1"/>
                    <a:pt x="18" y="0"/>
                    <a:pt x="20" y="0"/>
                  </a:cubicBezTo>
                  <a:cubicBezTo>
                    <a:pt x="308" y="64"/>
                    <a:pt x="308" y="64"/>
                    <a:pt x="308" y="64"/>
                  </a:cubicBezTo>
                  <a:cubicBezTo>
                    <a:pt x="310" y="64"/>
                    <a:pt x="311" y="66"/>
                    <a:pt x="311" y="67"/>
                  </a:cubicBezTo>
                  <a:cubicBezTo>
                    <a:pt x="311" y="69"/>
                    <a:pt x="310" y="71"/>
                    <a:pt x="308" y="71"/>
                  </a:cubicBezTo>
                  <a:cubicBezTo>
                    <a:pt x="18" y="114"/>
                    <a:pt x="18" y="114"/>
                    <a:pt x="18" y="114"/>
                  </a:cubicBezTo>
                  <a:cubicBezTo>
                    <a:pt x="17" y="114"/>
                    <a:pt x="17" y="114"/>
                    <a:pt x="17" y="114"/>
                  </a:cubicBezTo>
                  <a:close/>
                  <a:moveTo>
                    <a:pt x="22" y="8"/>
                  </a:moveTo>
                  <a:cubicBezTo>
                    <a:pt x="10" y="58"/>
                    <a:pt x="17" y="96"/>
                    <a:pt x="20" y="107"/>
                  </a:cubicBezTo>
                  <a:cubicBezTo>
                    <a:pt x="287" y="67"/>
                    <a:pt x="287" y="67"/>
                    <a:pt x="287" y="67"/>
                  </a:cubicBezTo>
                  <a:lnTo>
                    <a:pt x="22" y="8"/>
                  </a:ln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pic>
          <p:nvPicPr>
            <p:cNvPr id="30" name="Picture 2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063" y="1600"/>
              <a:ext cx="51" cy="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 name="Freeform 27"/>
            <p:cNvSpPr>
              <a:spLocks noEditPoints="1"/>
            </p:cNvSpPr>
            <p:nvPr/>
          </p:nvSpPr>
          <p:spPr bwMode="auto">
            <a:xfrm>
              <a:off x="3064" y="1599"/>
              <a:ext cx="49" cy="50"/>
            </a:xfrm>
            <a:custGeom>
              <a:avLst/>
              <a:gdLst>
                <a:gd name="T0" fmla="*/ 21 w 40"/>
                <a:gd name="T1" fmla="*/ 41 h 41"/>
                <a:gd name="T2" fmla="*/ 15 w 40"/>
                <a:gd name="T3" fmla="*/ 40 h 41"/>
                <a:gd name="T4" fmla="*/ 3 w 40"/>
                <a:gd name="T5" fmla="*/ 15 h 41"/>
                <a:gd name="T6" fmla="*/ 27 w 40"/>
                <a:gd name="T7" fmla="*/ 3 h 41"/>
                <a:gd name="T8" fmla="*/ 38 w 40"/>
                <a:gd name="T9" fmla="*/ 13 h 41"/>
                <a:gd name="T10" fmla="*/ 39 w 40"/>
                <a:gd name="T11" fmla="*/ 28 h 41"/>
                <a:gd name="T12" fmla="*/ 21 w 40"/>
                <a:gd name="T13" fmla="*/ 41 h 41"/>
                <a:gd name="T14" fmla="*/ 21 w 40"/>
                <a:gd name="T15" fmla="*/ 10 h 41"/>
                <a:gd name="T16" fmla="*/ 10 w 40"/>
                <a:gd name="T17" fmla="*/ 18 h 41"/>
                <a:gd name="T18" fmla="*/ 17 w 40"/>
                <a:gd name="T19" fmla="*/ 33 h 41"/>
                <a:gd name="T20" fmla="*/ 32 w 40"/>
                <a:gd name="T21" fmla="*/ 25 h 41"/>
                <a:gd name="T22" fmla="*/ 31 w 40"/>
                <a:gd name="T23" fmla="*/ 16 h 41"/>
                <a:gd name="T24" fmla="*/ 25 w 40"/>
                <a:gd name="T25" fmla="*/ 10 h 41"/>
                <a:gd name="T26" fmla="*/ 21 w 40"/>
                <a:gd name="T27" fmla="*/ 1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 h="41">
                  <a:moveTo>
                    <a:pt x="21" y="41"/>
                  </a:moveTo>
                  <a:cubicBezTo>
                    <a:pt x="18" y="41"/>
                    <a:pt x="16" y="41"/>
                    <a:pt x="15" y="40"/>
                  </a:cubicBezTo>
                  <a:cubicBezTo>
                    <a:pt x="5" y="37"/>
                    <a:pt x="0" y="26"/>
                    <a:pt x="3" y="15"/>
                  </a:cubicBezTo>
                  <a:cubicBezTo>
                    <a:pt x="7" y="6"/>
                    <a:pt x="18" y="0"/>
                    <a:pt x="27" y="3"/>
                  </a:cubicBezTo>
                  <a:cubicBezTo>
                    <a:pt x="32" y="5"/>
                    <a:pt x="36" y="8"/>
                    <a:pt x="38" y="13"/>
                  </a:cubicBezTo>
                  <a:cubicBezTo>
                    <a:pt x="40" y="18"/>
                    <a:pt x="40" y="23"/>
                    <a:pt x="39" y="28"/>
                  </a:cubicBezTo>
                  <a:cubicBezTo>
                    <a:pt x="36" y="36"/>
                    <a:pt x="29" y="41"/>
                    <a:pt x="21" y="41"/>
                  </a:cubicBezTo>
                  <a:close/>
                  <a:moveTo>
                    <a:pt x="21" y="10"/>
                  </a:moveTo>
                  <a:cubicBezTo>
                    <a:pt x="16" y="10"/>
                    <a:pt x="12" y="13"/>
                    <a:pt x="10" y="18"/>
                  </a:cubicBezTo>
                  <a:cubicBezTo>
                    <a:pt x="8" y="24"/>
                    <a:pt x="11" y="31"/>
                    <a:pt x="17" y="33"/>
                  </a:cubicBezTo>
                  <a:cubicBezTo>
                    <a:pt x="23" y="35"/>
                    <a:pt x="30" y="32"/>
                    <a:pt x="32" y="25"/>
                  </a:cubicBezTo>
                  <a:cubicBezTo>
                    <a:pt x="33" y="22"/>
                    <a:pt x="33" y="19"/>
                    <a:pt x="31" y="16"/>
                  </a:cubicBezTo>
                  <a:cubicBezTo>
                    <a:pt x="30" y="13"/>
                    <a:pt x="28" y="11"/>
                    <a:pt x="25" y="10"/>
                  </a:cubicBezTo>
                  <a:cubicBezTo>
                    <a:pt x="24" y="10"/>
                    <a:pt x="23" y="10"/>
                    <a:pt x="21" y="1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pic>
          <p:nvPicPr>
            <p:cNvPr id="32" name="Picture 2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722" y="1726"/>
              <a:ext cx="358" cy="6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 name="Freeform 29"/>
            <p:cNvSpPr/>
            <p:nvPr/>
          </p:nvSpPr>
          <p:spPr bwMode="auto">
            <a:xfrm>
              <a:off x="2718" y="1721"/>
              <a:ext cx="367" cy="613"/>
            </a:xfrm>
            <a:custGeom>
              <a:avLst/>
              <a:gdLst>
                <a:gd name="T0" fmla="*/ 7 w 301"/>
                <a:gd name="T1" fmla="*/ 505 h 505"/>
                <a:gd name="T2" fmla="*/ 4 w 301"/>
                <a:gd name="T3" fmla="*/ 504 h 505"/>
                <a:gd name="T4" fmla="*/ 0 w 301"/>
                <a:gd name="T5" fmla="*/ 498 h 505"/>
                <a:gd name="T6" fmla="*/ 1 w 301"/>
                <a:gd name="T7" fmla="*/ 495 h 505"/>
                <a:gd name="T8" fmla="*/ 288 w 301"/>
                <a:gd name="T9" fmla="*/ 5 h 505"/>
                <a:gd name="T10" fmla="*/ 298 w 301"/>
                <a:gd name="T11" fmla="*/ 2 h 505"/>
                <a:gd name="T12" fmla="*/ 301 w 301"/>
                <a:gd name="T13" fmla="*/ 8 h 505"/>
                <a:gd name="T14" fmla="*/ 300 w 301"/>
                <a:gd name="T15" fmla="*/ 12 h 505"/>
                <a:gd name="T16" fmla="*/ 13 w 301"/>
                <a:gd name="T17" fmla="*/ 502 h 505"/>
                <a:gd name="T18" fmla="*/ 7 w 301"/>
                <a:gd name="T19" fmla="*/ 505 h 5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1" h="505">
                  <a:moveTo>
                    <a:pt x="7" y="505"/>
                  </a:moveTo>
                  <a:cubicBezTo>
                    <a:pt x="6" y="505"/>
                    <a:pt x="5" y="505"/>
                    <a:pt x="4" y="504"/>
                  </a:cubicBezTo>
                  <a:cubicBezTo>
                    <a:pt x="2" y="503"/>
                    <a:pt x="0" y="501"/>
                    <a:pt x="0" y="498"/>
                  </a:cubicBezTo>
                  <a:cubicBezTo>
                    <a:pt x="0" y="497"/>
                    <a:pt x="1" y="496"/>
                    <a:pt x="1" y="495"/>
                  </a:cubicBezTo>
                  <a:cubicBezTo>
                    <a:pt x="288" y="5"/>
                    <a:pt x="288" y="5"/>
                    <a:pt x="288" y="5"/>
                  </a:cubicBezTo>
                  <a:cubicBezTo>
                    <a:pt x="290" y="1"/>
                    <a:pt x="294" y="0"/>
                    <a:pt x="298" y="2"/>
                  </a:cubicBezTo>
                  <a:cubicBezTo>
                    <a:pt x="300" y="3"/>
                    <a:pt x="301" y="6"/>
                    <a:pt x="301" y="8"/>
                  </a:cubicBezTo>
                  <a:cubicBezTo>
                    <a:pt x="301" y="9"/>
                    <a:pt x="301" y="11"/>
                    <a:pt x="300" y="12"/>
                  </a:cubicBezTo>
                  <a:cubicBezTo>
                    <a:pt x="13" y="502"/>
                    <a:pt x="13" y="502"/>
                    <a:pt x="13" y="502"/>
                  </a:cubicBezTo>
                  <a:cubicBezTo>
                    <a:pt x="12" y="504"/>
                    <a:pt x="10" y="505"/>
                    <a:pt x="7" y="505"/>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pic>
          <p:nvPicPr>
            <p:cNvPr id="34" name="Picture 3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722" y="1726"/>
              <a:ext cx="358" cy="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 name="Freeform 31"/>
            <p:cNvSpPr>
              <a:spLocks noEditPoints="1"/>
            </p:cNvSpPr>
            <p:nvPr/>
          </p:nvSpPr>
          <p:spPr bwMode="auto">
            <a:xfrm>
              <a:off x="2719" y="1724"/>
              <a:ext cx="364" cy="692"/>
            </a:xfrm>
            <a:custGeom>
              <a:avLst/>
              <a:gdLst>
                <a:gd name="T0" fmla="*/ 211 w 299"/>
                <a:gd name="T1" fmla="*/ 571 h 571"/>
                <a:gd name="T2" fmla="*/ 210 w 299"/>
                <a:gd name="T3" fmla="*/ 571 h 571"/>
                <a:gd name="T4" fmla="*/ 4 w 299"/>
                <a:gd name="T5" fmla="*/ 501 h 571"/>
                <a:gd name="T6" fmla="*/ 2 w 299"/>
                <a:gd name="T7" fmla="*/ 494 h 571"/>
                <a:gd name="T8" fmla="*/ 289 w 299"/>
                <a:gd name="T9" fmla="*/ 4 h 571"/>
                <a:gd name="T10" fmla="*/ 295 w 299"/>
                <a:gd name="T11" fmla="*/ 1 h 571"/>
                <a:gd name="T12" fmla="*/ 299 w 299"/>
                <a:gd name="T13" fmla="*/ 7 h 571"/>
                <a:gd name="T14" fmla="*/ 216 w 299"/>
                <a:gd name="T15" fmla="*/ 566 h 571"/>
                <a:gd name="T16" fmla="*/ 211 w 299"/>
                <a:gd name="T17" fmla="*/ 571 h 571"/>
                <a:gd name="T18" fmla="*/ 14 w 299"/>
                <a:gd name="T19" fmla="*/ 495 h 571"/>
                <a:gd name="T20" fmla="*/ 206 w 299"/>
                <a:gd name="T21" fmla="*/ 560 h 571"/>
                <a:gd name="T22" fmla="*/ 284 w 299"/>
                <a:gd name="T23" fmla="*/ 32 h 571"/>
                <a:gd name="T24" fmla="*/ 14 w 299"/>
                <a:gd name="T25" fmla="*/ 495 h 5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99" h="571">
                  <a:moveTo>
                    <a:pt x="211" y="571"/>
                  </a:moveTo>
                  <a:cubicBezTo>
                    <a:pt x="211" y="571"/>
                    <a:pt x="211" y="571"/>
                    <a:pt x="210" y="571"/>
                  </a:cubicBezTo>
                  <a:cubicBezTo>
                    <a:pt x="209" y="571"/>
                    <a:pt x="109" y="564"/>
                    <a:pt x="4" y="501"/>
                  </a:cubicBezTo>
                  <a:cubicBezTo>
                    <a:pt x="1" y="499"/>
                    <a:pt x="0" y="496"/>
                    <a:pt x="2" y="494"/>
                  </a:cubicBezTo>
                  <a:cubicBezTo>
                    <a:pt x="289" y="4"/>
                    <a:pt x="289" y="4"/>
                    <a:pt x="289" y="4"/>
                  </a:cubicBezTo>
                  <a:cubicBezTo>
                    <a:pt x="290" y="1"/>
                    <a:pt x="293" y="0"/>
                    <a:pt x="295" y="1"/>
                  </a:cubicBezTo>
                  <a:cubicBezTo>
                    <a:pt x="297" y="2"/>
                    <a:pt x="299" y="4"/>
                    <a:pt x="299" y="7"/>
                  </a:cubicBezTo>
                  <a:cubicBezTo>
                    <a:pt x="216" y="566"/>
                    <a:pt x="216" y="566"/>
                    <a:pt x="216" y="566"/>
                  </a:cubicBezTo>
                  <a:cubicBezTo>
                    <a:pt x="216" y="569"/>
                    <a:pt x="213" y="571"/>
                    <a:pt x="211" y="571"/>
                  </a:cubicBezTo>
                  <a:close/>
                  <a:moveTo>
                    <a:pt x="14" y="495"/>
                  </a:moveTo>
                  <a:cubicBezTo>
                    <a:pt x="102" y="546"/>
                    <a:pt x="186" y="558"/>
                    <a:pt x="206" y="560"/>
                  </a:cubicBezTo>
                  <a:cubicBezTo>
                    <a:pt x="284" y="32"/>
                    <a:pt x="284" y="32"/>
                    <a:pt x="284" y="32"/>
                  </a:cubicBezTo>
                  <a:lnTo>
                    <a:pt x="14" y="495"/>
                  </a:ln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pic>
          <p:nvPicPr>
            <p:cNvPr id="36" name="Picture 3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688" y="1769"/>
              <a:ext cx="292"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 name="Freeform 33"/>
            <p:cNvSpPr/>
            <p:nvPr/>
          </p:nvSpPr>
          <p:spPr bwMode="auto">
            <a:xfrm>
              <a:off x="2688" y="1769"/>
              <a:ext cx="290" cy="232"/>
            </a:xfrm>
            <a:custGeom>
              <a:avLst/>
              <a:gdLst>
                <a:gd name="T0" fmla="*/ 4 w 238"/>
                <a:gd name="T1" fmla="*/ 192 h 192"/>
                <a:gd name="T2" fmla="*/ 1 w 238"/>
                <a:gd name="T3" fmla="*/ 191 h 192"/>
                <a:gd name="T4" fmla="*/ 0 w 238"/>
                <a:gd name="T5" fmla="*/ 189 h 192"/>
                <a:gd name="T6" fmla="*/ 2 w 238"/>
                <a:gd name="T7" fmla="*/ 186 h 192"/>
                <a:gd name="T8" fmla="*/ 233 w 238"/>
                <a:gd name="T9" fmla="*/ 2 h 192"/>
                <a:gd name="T10" fmla="*/ 238 w 238"/>
                <a:gd name="T11" fmla="*/ 2 h 192"/>
                <a:gd name="T12" fmla="*/ 238 w 238"/>
                <a:gd name="T13" fmla="*/ 5 h 192"/>
                <a:gd name="T14" fmla="*/ 237 w 238"/>
                <a:gd name="T15" fmla="*/ 7 h 192"/>
                <a:gd name="T16" fmla="*/ 6 w 238"/>
                <a:gd name="T17" fmla="*/ 192 h 192"/>
                <a:gd name="T18" fmla="*/ 4 w 238"/>
                <a:gd name="T19" fmla="*/ 192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92">
                  <a:moveTo>
                    <a:pt x="4" y="192"/>
                  </a:moveTo>
                  <a:cubicBezTo>
                    <a:pt x="3" y="192"/>
                    <a:pt x="2" y="192"/>
                    <a:pt x="1" y="191"/>
                  </a:cubicBezTo>
                  <a:cubicBezTo>
                    <a:pt x="1" y="190"/>
                    <a:pt x="0" y="190"/>
                    <a:pt x="0" y="189"/>
                  </a:cubicBezTo>
                  <a:cubicBezTo>
                    <a:pt x="0" y="188"/>
                    <a:pt x="1" y="187"/>
                    <a:pt x="2" y="186"/>
                  </a:cubicBezTo>
                  <a:cubicBezTo>
                    <a:pt x="233" y="2"/>
                    <a:pt x="233" y="2"/>
                    <a:pt x="233" y="2"/>
                  </a:cubicBezTo>
                  <a:cubicBezTo>
                    <a:pt x="234" y="0"/>
                    <a:pt x="236" y="1"/>
                    <a:pt x="238" y="2"/>
                  </a:cubicBezTo>
                  <a:cubicBezTo>
                    <a:pt x="238" y="3"/>
                    <a:pt x="238" y="4"/>
                    <a:pt x="238" y="5"/>
                  </a:cubicBezTo>
                  <a:cubicBezTo>
                    <a:pt x="238" y="6"/>
                    <a:pt x="238" y="7"/>
                    <a:pt x="237" y="7"/>
                  </a:cubicBezTo>
                  <a:cubicBezTo>
                    <a:pt x="6" y="192"/>
                    <a:pt x="6" y="192"/>
                    <a:pt x="6" y="192"/>
                  </a:cubicBezTo>
                  <a:cubicBezTo>
                    <a:pt x="6" y="192"/>
                    <a:pt x="5" y="192"/>
                    <a:pt x="4" y="192"/>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pic>
          <p:nvPicPr>
            <p:cNvPr id="38" name="Picture 3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688" y="1769"/>
              <a:ext cx="292" cy="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 name="Freeform 35"/>
            <p:cNvSpPr>
              <a:spLocks noEditPoints="1"/>
            </p:cNvSpPr>
            <p:nvPr/>
          </p:nvSpPr>
          <p:spPr bwMode="auto">
            <a:xfrm>
              <a:off x="2688" y="1770"/>
              <a:ext cx="291" cy="315"/>
            </a:xfrm>
            <a:custGeom>
              <a:avLst/>
              <a:gdLst>
                <a:gd name="T0" fmla="*/ 86 w 239"/>
                <a:gd name="T1" fmla="*/ 260 h 260"/>
                <a:gd name="T2" fmla="*/ 84 w 239"/>
                <a:gd name="T3" fmla="*/ 260 h 260"/>
                <a:gd name="T4" fmla="*/ 1 w 239"/>
                <a:gd name="T5" fmla="*/ 190 h 260"/>
                <a:gd name="T6" fmla="*/ 2 w 239"/>
                <a:gd name="T7" fmla="*/ 185 h 260"/>
                <a:gd name="T8" fmla="*/ 233 w 239"/>
                <a:gd name="T9" fmla="*/ 1 h 260"/>
                <a:gd name="T10" fmla="*/ 237 w 239"/>
                <a:gd name="T11" fmla="*/ 1 h 260"/>
                <a:gd name="T12" fmla="*/ 238 w 239"/>
                <a:gd name="T13" fmla="*/ 5 h 260"/>
                <a:gd name="T14" fmla="*/ 89 w 239"/>
                <a:gd name="T15" fmla="*/ 258 h 260"/>
                <a:gd name="T16" fmla="*/ 86 w 239"/>
                <a:gd name="T17" fmla="*/ 260 h 260"/>
                <a:gd name="T18" fmla="*/ 9 w 239"/>
                <a:gd name="T19" fmla="*/ 188 h 260"/>
                <a:gd name="T20" fmla="*/ 84 w 239"/>
                <a:gd name="T21" fmla="*/ 252 h 260"/>
                <a:gd name="T22" fmla="*/ 222 w 239"/>
                <a:gd name="T23" fmla="*/ 19 h 260"/>
                <a:gd name="T24" fmla="*/ 9 w 239"/>
                <a:gd name="T25" fmla="*/ 188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9" h="260">
                  <a:moveTo>
                    <a:pt x="86" y="260"/>
                  </a:moveTo>
                  <a:cubicBezTo>
                    <a:pt x="85" y="260"/>
                    <a:pt x="85" y="260"/>
                    <a:pt x="84" y="260"/>
                  </a:cubicBezTo>
                  <a:cubicBezTo>
                    <a:pt x="83" y="259"/>
                    <a:pt x="40" y="241"/>
                    <a:pt x="1" y="190"/>
                  </a:cubicBezTo>
                  <a:cubicBezTo>
                    <a:pt x="0" y="188"/>
                    <a:pt x="0" y="186"/>
                    <a:pt x="2" y="185"/>
                  </a:cubicBezTo>
                  <a:cubicBezTo>
                    <a:pt x="233" y="1"/>
                    <a:pt x="233" y="1"/>
                    <a:pt x="233" y="1"/>
                  </a:cubicBezTo>
                  <a:cubicBezTo>
                    <a:pt x="234" y="0"/>
                    <a:pt x="236" y="0"/>
                    <a:pt x="237" y="1"/>
                  </a:cubicBezTo>
                  <a:cubicBezTo>
                    <a:pt x="239" y="2"/>
                    <a:pt x="239" y="4"/>
                    <a:pt x="238" y="5"/>
                  </a:cubicBezTo>
                  <a:cubicBezTo>
                    <a:pt x="89" y="258"/>
                    <a:pt x="89" y="258"/>
                    <a:pt x="89" y="258"/>
                  </a:cubicBezTo>
                  <a:cubicBezTo>
                    <a:pt x="88" y="260"/>
                    <a:pt x="87" y="260"/>
                    <a:pt x="86" y="260"/>
                  </a:cubicBezTo>
                  <a:close/>
                  <a:moveTo>
                    <a:pt x="9" y="188"/>
                  </a:moveTo>
                  <a:cubicBezTo>
                    <a:pt x="40" y="228"/>
                    <a:pt x="74" y="247"/>
                    <a:pt x="84" y="252"/>
                  </a:cubicBezTo>
                  <a:cubicBezTo>
                    <a:pt x="222" y="19"/>
                    <a:pt x="222" y="19"/>
                    <a:pt x="222" y="19"/>
                  </a:cubicBezTo>
                  <a:lnTo>
                    <a:pt x="9" y="188"/>
                  </a:ln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pic>
          <p:nvPicPr>
            <p:cNvPr id="40" name="Picture 36"/>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088" y="1600"/>
              <a:ext cx="52" cy="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 name="Freeform 37"/>
            <p:cNvSpPr>
              <a:spLocks noEditPoints="1"/>
            </p:cNvSpPr>
            <p:nvPr/>
          </p:nvSpPr>
          <p:spPr bwMode="auto">
            <a:xfrm>
              <a:off x="3092" y="1602"/>
              <a:ext cx="48" cy="50"/>
            </a:xfrm>
            <a:custGeom>
              <a:avLst/>
              <a:gdLst>
                <a:gd name="T0" fmla="*/ 20 w 39"/>
                <a:gd name="T1" fmla="*/ 41 h 41"/>
                <a:gd name="T2" fmla="*/ 3 w 39"/>
                <a:gd name="T3" fmla="*/ 32 h 41"/>
                <a:gd name="T4" fmla="*/ 1 w 39"/>
                <a:gd name="T5" fmla="*/ 17 h 41"/>
                <a:gd name="T6" fmla="*/ 9 w 39"/>
                <a:gd name="T7" fmla="*/ 5 h 41"/>
                <a:gd name="T8" fmla="*/ 35 w 39"/>
                <a:gd name="T9" fmla="*/ 12 h 41"/>
                <a:gd name="T10" fmla="*/ 38 w 39"/>
                <a:gd name="T11" fmla="*/ 26 h 41"/>
                <a:gd name="T12" fmla="*/ 30 w 39"/>
                <a:gd name="T13" fmla="*/ 38 h 41"/>
                <a:gd name="T14" fmla="*/ 20 w 39"/>
                <a:gd name="T15" fmla="*/ 41 h 41"/>
                <a:gd name="T16" fmla="*/ 19 w 39"/>
                <a:gd name="T17" fmla="*/ 10 h 41"/>
                <a:gd name="T18" fmla="*/ 13 w 39"/>
                <a:gd name="T19" fmla="*/ 12 h 41"/>
                <a:gd name="T20" fmla="*/ 8 w 39"/>
                <a:gd name="T21" fmla="*/ 18 h 41"/>
                <a:gd name="T22" fmla="*/ 10 w 39"/>
                <a:gd name="T23" fmla="*/ 28 h 41"/>
                <a:gd name="T24" fmla="*/ 26 w 39"/>
                <a:gd name="T25" fmla="*/ 32 h 41"/>
                <a:gd name="T26" fmla="*/ 31 w 39"/>
                <a:gd name="T27" fmla="*/ 25 h 41"/>
                <a:gd name="T28" fmla="*/ 29 w 39"/>
                <a:gd name="T29" fmla="*/ 16 h 41"/>
                <a:gd name="T30" fmla="*/ 19 w 39"/>
                <a:gd name="T31" fmla="*/ 1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9" h="41">
                  <a:moveTo>
                    <a:pt x="20" y="41"/>
                  </a:moveTo>
                  <a:cubicBezTo>
                    <a:pt x="13" y="41"/>
                    <a:pt x="7" y="38"/>
                    <a:pt x="3" y="32"/>
                  </a:cubicBezTo>
                  <a:cubicBezTo>
                    <a:pt x="1" y="27"/>
                    <a:pt x="0" y="22"/>
                    <a:pt x="1" y="17"/>
                  </a:cubicBezTo>
                  <a:cubicBezTo>
                    <a:pt x="2" y="12"/>
                    <a:pt x="5" y="8"/>
                    <a:pt x="9" y="5"/>
                  </a:cubicBezTo>
                  <a:cubicBezTo>
                    <a:pt x="18" y="0"/>
                    <a:pt x="30" y="3"/>
                    <a:pt x="35" y="12"/>
                  </a:cubicBezTo>
                  <a:cubicBezTo>
                    <a:pt x="38" y="16"/>
                    <a:pt x="39" y="21"/>
                    <a:pt x="38" y="26"/>
                  </a:cubicBezTo>
                  <a:cubicBezTo>
                    <a:pt x="37" y="31"/>
                    <a:pt x="34" y="36"/>
                    <a:pt x="30" y="38"/>
                  </a:cubicBezTo>
                  <a:cubicBezTo>
                    <a:pt x="27" y="40"/>
                    <a:pt x="23" y="41"/>
                    <a:pt x="20" y="41"/>
                  </a:cubicBezTo>
                  <a:close/>
                  <a:moveTo>
                    <a:pt x="19" y="10"/>
                  </a:moveTo>
                  <a:cubicBezTo>
                    <a:pt x="17" y="10"/>
                    <a:pt x="15" y="10"/>
                    <a:pt x="13" y="12"/>
                  </a:cubicBezTo>
                  <a:cubicBezTo>
                    <a:pt x="11" y="13"/>
                    <a:pt x="9" y="16"/>
                    <a:pt x="8" y="18"/>
                  </a:cubicBezTo>
                  <a:cubicBezTo>
                    <a:pt x="7" y="22"/>
                    <a:pt x="8" y="25"/>
                    <a:pt x="10" y="28"/>
                  </a:cubicBezTo>
                  <a:cubicBezTo>
                    <a:pt x="13" y="33"/>
                    <a:pt x="21" y="35"/>
                    <a:pt x="26" y="32"/>
                  </a:cubicBezTo>
                  <a:cubicBezTo>
                    <a:pt x="28" y="31"/>
                    <a:pt x="30" y="28"/>
                    <a:pt x="31" y="25"/>
                  </a:cubicBezTo>
                  <a:cubicBezTo>
                    <a:pt x="32" y="22"/>
                    <a:pt x="31" y="19"/>
                    <a:pt x="29" y="16"/>
                  </a:cubicBezTo>
                  <a:cubicBezTo>
                    <a:pt x="27" y="12"/>
                    <a:pt x="23" y="10"/>
                    <a:pt x="19" y="1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pic>
          <p:nvPicPr>
            <p:cNvPr id="42" name="Picture 38"/>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185" y="1699"/>
              <a:ext cx="252" cy="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 name="Freeform 39"/>
            <p:cNvSpPr/>
            <p:nvPr/>
          </p:nvSpPr>
          <p:spPr bwMode="auto">
            <a:xfrm>
              <a:off x="3182" y="1696"/>
              <a:ext cx="261" cy="663"/>
            </a:xfrm>
            <a:custGeom>
              <a:avLst/>
              <a:gdLst>
                <a:gd name="T0" fmla="*/ 207 w 214"/>
                <a:gd name="T1" fmla="*/ 547 h 547"/>
                <a:gd name="T2" fmla="*/ 201 w 214"/>
                <a:gd name="T3" fmla="*/ 542 h 547"/>
                <a:gd name="T4" fmla="*/ 0 w 214"/>
                <a:gd name="T5" fmla="*/ 11 h 547"/>
                <a:gd name="T6" fmla="*/ 0 w 214"/>
                <a:gd name="T7" fmla="*/ 8 h 547"/>
                <a:gd name="T8" fmla="*/ 4 w 214"/>
                <a:gd name="T9" fmla="*/ 2 h 547"/>
                <a:gd name="T10" fmla="*/ 13 w 214"/>
                <a:gd name="T11" fmla="*/ 6 h 547"/>
                <a:gd name="T12" fmla="*/ 214 w 214"/>
                <a:gd name="T13" fmla="*/ 537 h 547"/>
                <a:gd name="T14" fmla="*/ 214 w 214"/>
                <a:gd name="T15" fmla="*/ 540 h 547"/>
                <a:gd name="T16" fmla="*/ 210 w 214"/>
                <a:gd name="T17" fmla="*/ 546 h 547"/>
                <a:gd name="T18" fmla="*/ 207 w 214"/>
                <a:gd name="T19" fmla="*/ 547 h 5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4" h="547">
                  <a:moveTo>
                    <a:pt x="207" y="547"/>
                  </a:moveTo>
                  <a:cubicBezTo>
                    <a:pt x="204" y="547"/>
                    <a:pt x="202" y="545"/>
                    <a:pt x="201" y="542"/>
                  </a:cubicBezTo>
                  <a:cubicBezTo>
                    <a:pt x="0" y="11"/>
                    <a:pt x="0" y="11"/>
                    <a:pt x="0" y="11"/>
                  </a:cubicBezTo>
                  <a:cubicBezTo>
                    <a:pt x="0" y="10"/>
                    <a:pt x="0" y="9"/>
                    <a:pt x="0" y="8"/>
                  </a:cubicBezTo>
                  <a:cubicBezTo>
                    <a:pt x="0" y="5"/>
                    <a:pt x="1" y="3"/>
                    <a:pt x="4" y="2"/>
                  </a:cubicBezTo>
                  <a:cubicBezTo>
                    <a:pt x="8" y="0"/>
                    <a:pt x="12" y="2"/>
                    <a:pt x="13" y="6"/>
                  </a:cubicBezTo>
                  <a:cubicBezTo>
                    <a:pt x="214" y="537"/>
                    <a:pt x="214" y="537"/>
                    <a:pt x="214" y="537"/>
                  </a:cubicBezTo>
                  <a:cubicBezTo>
                    <a:pt x="214" y="538"/>
                    <a:pt x="214" y="539"/>
                    <a:pt x="214" y="540"/>
                  </a:cubicBezTo>
                  <a:cubicBezTo>
                    <a:pt x="214" y="543"/>
                    <a:pt x="212" y="545"/>
                    <a:pt x="210" y="546"/>
                  </a:cubicBezTo>
                  <a:cubicBezTo>
                    <a:pt x="209" y="547"/>
                    <a:pt x="208" y="547"/>
                    <a:pt x="207" y="547"/>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pic>
          <p:nvPicPr>
            <p:cNvPr id="44" name="Picture 40"/>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185" y="1699"/>
              <a:ext cx="475" cy="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 name="Freeform 41"/>
            <p:cNvSpPr>
              <a:spLocks noEditPoints="1"/>
            </p:cNvSpPr>
            <p:nvPr/>
          </p:nvSpPr>
          <p:spPr bwMode="auto">
            <a:xfrm>
              <a:off x="3183" y="1698"/>
              <a:ext cx="480" cy="659"/>
            </a:xfrm>
            <a:custGeom>
              <a:avLst/>
              <a:gdLst>
                <a:gd name="T0" fmla="*/ 206 w 394"/>
                <a:gd name="T1" fmla="*/ 543 h 543"/>
                <a:gd name="T2" fmla="*/ 201 w 394"/>
                <a:gd name="T3" fmla="*/ 540 h 543"/>
                <a:gd name="T4" fmla="*/ 1 w 394"/>
                <a:gd name="T5" fmla="*/ 8 h 543"/>
                <a:gd name="T6" fmla="*/ 3 w 394"/>
                <a:gd name="T7" fmla="*/ 2 h 543"/>
                <a:gd name="T8" fmla="*/ 10 w 394"/>
                <a:gd name="T9" fmla="*/ 3 h 543"/>
                <a:gd name="T10" fmla="*/ 393 w 394"/>
                <a:gd name="T11" fmla="*/ 419 h 543"/>
                <a:gd name="T12" fmla="*/ 393 w 394"/>
                <a:gd name="T13" fmla="*/ 426 h 543"/>
                <a:gd name="T14" fmla="*/ 208 w 394"/>
                <a:gd name="T15" fmla="*/ 543 h 543"/>
                <a:gd name="T16" fmla="*/ 206 w 394"/>
                <a:gd name="T17" fmla="*/ 543 h 543"/>
                <a:gd name="T18" fmla="*/ 20 w 394"/>
                <a:gd name="T19" fmla="*/ 30 h 543"/>
                <a:gd name="T20" fmla="*/ 209 w 394"/>
                <a:gd name="T21" fmla="*/ 531 h 543"/>
                <a:gd name="T22" fmla="*/ 381 w 394"/>
                <a:gd name="T23" fmla="*/ 422 h 543"/>
                <a:gd name="T24" fmla="*/ 20 w 394"/>
                <a:gd name="T25" fmla="*/ 30 h 5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4" h="543">
                  <a:moveTo>
                    <a:pt x="206" y="543"/>
                  </a:moveTo>
                  <a:cubicBezTo>
                    <a:pt x="204" y="543"/>
                    <a:pt x="202" y="542"/>
                    <a:pt x="201" y="540"/>
                  </a:cubicBezTo>
                  <a:cubicBezTo>
                    <a:pt x="1" y="8"/>
                    <a:pt x="1" y="8"/>
                    <a:pt x="1" y="8"/>
                  </a:cubicBezTo>
                  <a:cubicBezTo>
                    <a:pt x="0" y="6"/>
                    <a:pt x="1" y="3"/>
                    <a:pt x="3" y="2"/>
                  </a:cubicBezTo>
                  <a:cubicBezTo>
                    <a:pt x="5" y="0"/>
                    <a:pt x="8" y="1"/>
                    <a:pt x="10" y="3"/>
                  </a:cubicBezTo>
                  <a:cubicBezTo>
                    <a:pt x="393" y="419"/>
                    <a:pt x="393" y="419"/>
                    <a:pt x="393" y="419"/>
                  </a:cubicBezTo>
                  <a:cubicBezTo>
                    <a:pt x="394" y="421"/>
                    <a:pt x="394" y="424"/>
                    <a:pt x="393" y="426"/>
                  </a:cubicBezTo>
                  <a:cubicBezTo>
                    <a:pt x="392" y="427"/>
                    <a:pt x="323" y="500"/>
                    <a:pt x="208" y="543"/>
                  </a:cubicBezTo>
                  <a:cubicBezTo>
                    <a:pt x="207" y="543"/>
                    <a:pt x="207" y="543"/>
                    <a:pt x="206" y="543"/>
                  </a:cubicBezTo>
                  <a:close/>
                  <a:moveTo>
                    <a:pt x="20" y="30"/>
                  </a:moveTo>
                  <a:cubicBezTo>
                    <a:pt x="209" y="531"/>
                    <a:pt x="209" y="531"/>
                    <a:pt x="209" y="531"/>
                  </a:cubicBezTo>
                  <a:cubicBezTo>
                    <a:pt x="305" y="495"/>
                    <a:pt x="367" y="437"/>
                    <a:pt x="381" y="422"/>
                  </a:cubicBezTo>
                  <a:lnTo>
                    <a:pt x="20" y="30"/>
                  </a:ln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pic>
          <p:nvPicPr>
            <p:cNvPr id="46" name="Picture 4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150" y="1807"/>
              <a:ext cx="11"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 name="Freeform 43"/>
            <p:cNvSpPr/>
            <p:nvPr/>
          </p:nvSpPr>
          <p:spPr bwMode="auto">
            <a:xfrm>
              <a:off x="3152" y="1807"/>
              <a:ext cx="12" cy="368"/>
            </a:xfrm>
            <a:custGeom>
              <a:avLst/>
              <a:gdLst>
                <a:gd name="T0" fmla="*/ 4 w 10"/>
                <a:gd name="T1" fmla="*/ 303 h 303"/>
                <a:gd name="T2" fmla="*/ 4 w 10"/>
                <a:gd name="T3" fmla="*/ 303 h 303"/>
                <a:gd name="T4" fmla="*/ 0 w 10"/>
                <a:gd name="T5" fmla="*/ 299 h 303"/>
                <a:gd name="T6" fmla="*/ 0 w 10"/>
                <a:gd name="T7" fmla="*/ 299 h 303"/>
                <a:gd name="T8" fmla="*/ 2 w 10"/>
                <a:gd name="T9" fmla="*/ 4 h 303"/>
                <a:gd name="T10" fmla="*/ 6 w 10"/>
                <a:gd name="T11" fmla="*/ 0 h 303"/>
                <a:gd name="T12" fmla="*/ 10 w 10"/>
                <a:gd name="T13" fmla="*/ 4 h 303"/>
                <a:gd name="T14" fmla="*/ 10 w 10"/>
                <a:gd name="T15" fmla="*/ 4 h 303"/>
                <a:gd name="T16" fmla="*/ 8 w 10"/>
                <a:gd name="T17" fmla="*/ 299 h 303"/>
                <a:gd name="T18" fmla="*/ 4 w 10"/>
                <a:gd name="T19" fmla="*/ 303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 h="303">
                  <a:moveTo>
                    <a:pt x="4" y="303"/>
                  </a:moveTo>
                  <a:cubicBezTo>
                    <a:pt x="4" y="303"/>
                    <a:pt x="4" y="303"/>
                    <a:pt x="4" y="303"/>
                  </a:cubicBezTo>
                  <a:cubicBezTo>
                    <a:pt x="2" y="303"/>
                    <a:pt x="0" y="301"/>
                    <a:pt x="0" y="299"/>
                  </a:cubicBezTo>
                  <a:cubicBezTo>
                    <a:pt x="0" y="299"/>
                    <a:pt x="0" y="299"/>
                    <a:pt x="0" y="299"/>
                  </a:cubicBezTo>
                  <a:cubicBezTo>
                    <a:pt x="2" y="4"/>
                    <a:pt x="2" y="4"/>
                    <a:pt x="2" y="4"/>
                  </a:cubicBezTo>
                  <a:cubicBezTo>
                    <a:pt x="2" y="2"/>
                    <a:pt x="4" y="0"/>
                    <a:pt x="6" y="0"/>
                  </a:cubicBezTo>
                  <a:cubicBezTo>
                    <a:pt x="8" y="0"/>
                    <a:pt x="10" y="2"/>
                    <a:pt x="10" y="4"/>
                  </a:cubicBezTo>
                  <a:cubicBezTo>
                    <a:pt x="10" y="4"/>
                    <a:pt x="10" y="4"/>
                    <a:pt x="10" y="4"/>
                  </a:cubicBezTo>
                  <a:cubicBezTo>
                    <a:pt x="8" y="299"/>
                    <a:pt x="8" y="299"/>
                    <a:pt x="8" y="299"/>
                  </a:cubicBezTo>
                  <a:cubicBezTo>
                    <a:pt x="8" y="301"/>
                    <a:pt x="6" y="303"/>
                    <a:pt x="4" y="303"/>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pic>
          <p:nvPicPr>
            <p:cNvPr id="48" name="Picture 44"/>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3150" y="1806"/>
              <a:ext cx="139" cy="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 name="Freeform 45"/>
            <p:cNvSpPr>
              <a:spLocks noEditPoints="1"/>
            </p:cNvSpPr>
            <p:nvPr/>
          </p:nvSpPr>
          <p:spPr bwMode="auto">
            <a:xfrm>
              <a:off x="3152" y="1807"/>
              <a:ext cx="137" cy="368"/>
            </a:xfrm>
            <a:custGeom>
              <a:avLst/>
              <a:gdLst>
                <a:gd name="T0" fmla="*/ 13 w 113"/>
                <a:gd name="T1" fmla="*/ 303 h 303"/>
                <a:gd name="T2" fmla="*/ 4 w 113"/>
                <a:gd name="T3" fmla="*/ 303 h 303"/>
                <a:gd name="T4" fmla="*/ 0 w 113"/>
                <a:gd name="T5" fmla="*/ 299 h 303"/>
                <a:gd name="T6" fmla="*/ 2 w 113"/>
                <a:gd name="T7" fmla="*/ 4 h 303"/>
                <a:gd name="T8" fmla="*/ 5 w 113"/>
                <a:gd name="T9" fmla="*/ 1 h 303"/>
                <a:gd name="T10" fmla="*/ 10 w 113"/>
                <a:gd name="T11" fmla="*/ 3 h 303"/>
                <a:gd name="T12" fmla="*/ 112 w 113"/>
                <a:gd name="T13" fmla="*/ 278 h 303"/>
                <a:gd name="T14" fmla="*/ 111 w 113"/>
                <a:gd name="T15" fmla="*/ 282 h 303"/>
                <a:gd name="T16" fmla="*/ 13 w 113"/>
                <a:gd name="T17" fmla="*/ 303 h 303"/>
                <a:gd name="T18" fmla="*/ 8 w 113"/>
                <a:gd name="T19" fmla="*/ 296 h 303"/>
                <a:gd name="T20" fmla="*/ 104 w 113"/>
                <a:gd name="T21" fmla="*/ 277 h 303"/>
                <a:gd name="T22" fmla="*/ 10 w 113"/>
                <a:gd name="T23" fmla="*/ 24 h 303"/>
                <a:gd name="T24" fmla="*/ 8 w 113"/>
                <a:gd name="T25" fmla="*/ 296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3" h="303">
                  <a:moveTo>
                    <a:pt x="13" y="303"/>
                  </a:moveTo>
                  <a:cubicBezTo>
                    <a:pt x="10" y="303"/>
                    <a:pt x="7" y="303"/>
                    <a:pt x="4" y="303"/>
                  </a:cubicBezTo>
                  <a:cubicBezTo>
                    <a:pt x="2" y="303"/>
                    <a:pt x="0" y="301"/>
                    <a:pt x="0" y="299"/>
                  </a:cubicBezTo>
                  <a:cubicBezTo>
                    <a:pt x="2" y="4"/>
                    <a:pt x="2" y="4"/>
                    <a:pt x="2" y="4"/>
                  </a:cubicBezTo>
                  <a:cubicBezTo>
                    <a:pt x="2" y="2"/>
                    <a:pt x="4" y="1"/>
                    <a:pt x="5" y="1"/>
                  </a:cubicBezTo>
                  <a:cubicBezTo>
                    <a:pt x="7" y="0"/>
                    <a:pt x="9" y="1"/>
                    <a:pt x="10" y="3"/>
                  </a:cubicBezTo>
                  <a:cubicBezTo>
                    <a:pt x="112" y="278"/>
                    <a:pt x="112" y="278"/>
                    <a:pt x="112" y="278"/>
                  </a:cubicBezTo>
                  <a:cubicBezTo>
                    <a:pt x="113" y="280"/>
                    <a:pt x="112" y="282"/>
                    <a:pt x="111" y="282"/>
                  </a:cubicBezTo>
                  <a:cubicBezTo>
                    <a:pt x="109" y="283"/>
                    <a:pt x="72" y="303"/>
                    <a:pt x="13" y="303"/>
                  </a:cubicBezTo>
                  <a:close/>
                  <a:moveTo>
                    <a:pt x="8" y="296"/>
                  </a:moveTo>
                  <a:cubicBezTo>
                    <a:pt x="59" y="297"/>
                    <a:pt x="94" y="282"/>
                    <a:pt x="104" y="277"/>
                  </a:cubicBezTo>
                  <a:cubicBezTo>
                    <a:pt x="10" y="24"/>
                    <a:pt x="10" y="24"/>
                    <a:pt x="10" y="24"/>
                  </a:cubicBezTo>
                  <a:lnTo>
                    <a:pt x="8" y="296"/>
                  </a:ln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pic>
          <p:nvPicPr>
            <p:cNvPr id="50" name="Picture 46"/>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109" y="1588"/>
              <a:ext cx="51" cy="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 name="Freeform 47"/>
            <p:cNvSpPr>
              <a:spLocks noEditPoints="1"/>
            </p:cNvSpPr>
            <p:nvPr/>
          </p:nvSpPr>
          <p:spPr bwMode="auto">
            <a:xfrm>
              <a:off x="3110" y="1587"/>
              <a:ext cx="50" cy="47"/>
            </a:xfrm>
            <a:custGeom>
              <a:avLst/>
              <a:gdLst>
                <a:gd name="T0" fmla="*/ 21 w 41"/>
                <a:gd name="T1" fmla="*/ 39 h 39"/>
                <a:gd name="T2" fmla="*/ 18 w 41"/>
                <a:gd name="T3" fmla="*/ 39 h 39"/>
                <a:gd name="T4" fmla="*/ 5 w 41"/>
                <a:gd name="T5" fmla="*/ 32 h 39"/>
                <a:gd name="T6" fmla="*/ 1 w 41"/>
                <a:gd name="T7" fmla="*/ 18 h 39"/>
                <a:gd name="T8" fmla="*/ 23 w 41"/>
                <a:gd name="T9" fmla="*/ 1 h 39"/>
                <a:gd name="T10" fmla="*/ 40 w 41"/>
                <a:gd name="T11" fmla="*/ 23 h 39"/>
                <a:gd name="T12" fmla="*/ 21 w 41"/>
                <a:gd name="T13" fmla="*/ 39 h 39"/>
                <a:gd name="T14" fmla="*/ 20 w 41"/>
                <a:gd name="T15" fmla="*/ 9 h 39"/>
                <a:gd name="T16" fmla="*/ 8 w 41"/>
                <a:gd name="T17" fmla="*/ 19 h 39"/>
                <a:gd name="T18" fmla="*/ 11 w 41"/>
                <a:gd name="T19" fmla="*/ 27 h 39"/>
                <a:gd name="T20" fmla="*/ 19 w 41"/>
                <a:gd name="T21" fmla="*/ 32 h 39"/>
                <a:gd name="T22" fmla="*/ 33 w 41"/>
                <a:gd name="T23" fmla="*/ 22 h 39"/>
                <a:gd name="T24" fmla="*/ 22 w 41"/>
                <a:gd name="T25" fmla="*/ 9 h 39"/>
                <a:gd name="T26" fmla="*/ 20 w 41"/>
                <a:gd name="T27" fmla="*/ 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 h="39">
                  <a:moveTo>
                    <a:pt x="21" y="39"/>
                  </a:moveTo>
                  <a:cubicBezTo>
                    <a:pt x="20" y="39"/>
                    <a:pt x="19" y="39"/>
                    <a:pt x="18" y="39"/>
                  </a:cubicBezTo>
                  <a:cubicBezTo>
                    <a:pt x="13" y="38"/>
                    <a:pt x="8" y="36"/>
                    <a:pt x="5" y="32"/>
                  </a:cubicBezTo>
                  <a:cubicBezTo>
                    <a:pt x="2" y="28"/>
                    <a:pt x="0" y="23"/>
                    <a:pt x="1" y="18"/>
                  </a:cubicBezTo>
                  <a:cubicBezTo>
                    <a:pt x="2" y="8"/>
                    <a:pt x="12" y="0"/>
                    <a:pt x="23" y="1"/>
                  </a:cubicBezTo>
                  <a:cubicBezTo>
                    <a:pt x="33" y="3"/>
                    <a:pt x="41" y="12"/>
                    <a:pt x="40" y="23"/>
                  </a:cubicBezTo>
                  <a:cubicBezTo>
                    <a:pt x="39" y="32"/>
                    <a:pt x="30" y="39"/>
                    <a:pt x="21" y="39"/>
                  </a:cubicBezTo>
                  <a:close/>
                  <a:moveTo>
                    <a:pt x="20" y="9"/>
                  </a:moveTo>
                  <a:cubicBezTo>
                    <a:pt x="14" y="9"/>
                    <a:pt x="9" y="13"/>
                    <a:pt x="8" y="19"/>
                  </a:cubicBezTo>
                  <a:cubicBezTo>
                    <a:pt x="8" y="22"/>
                    <a:pt x="9" y="25"/>
                    <a:pt x="11" y="27"/>
                  </a:cubicBezTo>
                  <a:cubicBezTo>
                    <a:pt x="13" y="30"/>
                    <a:pt x="16" y="31"/>
                    <a:pt x="19" y="32"/>
                  </a:cubicBezTo>
                  <a:cubicBezTo>
                    <a:pt x="26" y="32"/>
                    <a:pt x="32" y="28"/>
                    <a:pt x="33" y="22"/>
                  </a:cubicBezTo>
                  <a:cubicBezTo>
                    <a:pt x="33" y="15"/>
                    <a:pt x="29" y="10"/>
                    <a:pt x="22" y="9"/>
                  </a:cubicBezTo>
                  <a:cubicBezTo>
                    <a:pt x="21" y="9"/>
                    <a:pt x="21" y="9"/>
                    <a:pt x="20" y="9"/>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pic>
          <p:nvPicPr>
            <p:cNvPr id="52" name="Picture 48"/>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3237" y="1598"/>
              <a:ext cx="665"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 name="Freeform 49"/>
            <p:cNvSpPr/>
            <p:nvPr/>
          </p:nvSpPr>
          <p:spPr bwMode="auto">
            <a:xfrm>
              <a:off x="3233" y="1592"/>
              <a:ext cx="674" cy="235"/>
            </a:xfrm>
            <a:custGeom>
              <a:avLst/>
              <a:gdLst>
                <a:gd name="T0" fmla="*/ 546 w 553"/>
                <a:gd name="T1" fmla="*/ 194 h 194"/>
                <a:gd name="T2" fmla="*/ 544 w 553"/>
                <a:gd name="T3" fmla="*/ 194 h 194"/>
                <a:gd name="T4" fmla="*/ 5 w 553"/>
                <a:gd name="T5" fmla="*/ 15 h 194"/>
                <a:gd name="T6" fmla="*/ 0 w 553"/>
                <a:gd name="T7" fmla="*/ 8 h 194"/>
                <a:gd name="T8" fmla="*/ 1 w 553"/>
                <a:gd name="T9" fmla="*/ 6 h 194"/>
                <a:gd name="T10" fmla="*/ 9 w 553"/>
                <a:gd name="T11" fmla="*/ 2 h 194"/>
                <a:gd name="T12" fmla="*/ 549 w 553"/>
                <a:gd name="T13" fmla="*/ 180 h 194"/>
                <a:gd name="T14" fmla="*/ 553 w 553"/>
                <a:gd name="T15" fmla="*/ 187 h 194"/>
                <a:gd name="T16" fmla="*/ 553 w 553"/>
                <a:gd name="T17" fmla="*/ 189 h 194"/>
                <a:gd name="T18" fmla="*/ 546 w 553"/>
                <a:gd name="T19" fmla="*/ 194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3" h="194">
                  <a:moveTo>
                    <a:pt x="546" y="194"/>
                  </a:moveTo>
                  <a:cubicBezTo>
                    <a:pt x="546" y="194"/>
                    <a:pt x="545" y="194"/>
                    <a:pt x="544" y="194"/>
                  </a:cubicBezTo>
                  <a:cubicBezTo>
                    <a:pt x="5" y="15"/>
                    <a:pt x="5" y="15"/>
                    <a:pt x="5" y="15"/>
                  </a:cubicBezTo>
                  <a:cubicBezTo>
                    <a:pt x="2" y="14"/>
                    <a:pt x="0" y="11"/>
                    <a:pt x="0" y="8"/>
                  </a:cubicBezTo>
                  <a:cubicBezTo>
                    <a:pt x="0" y="8"/>
                    <a:pt x="0" y="7"/>
                    <a:pt x="1" y="6"/>
                  </a:cubicBezTo>
                  <a:cubicBezTo>
                    <a:pt x="2" y="2"/>
                    <a:pt x="6" y="0"/>
                    <a:pt x="9" y="2"/>
                  </a:cubicBezTo>
                  <a:cubicBezTo>
                    <a:pt x="549" y="180"/>
                    <a:pt x="549" y="180"/>
                    <a:pt x="549" y="180"/>
                  </a:cubicBezTo>
                  <a:cubicBezTo>
                    <a:pt x="552" y="181"/>
                    <a:pt x="553" y="184"/>
                    <a:pt x="553" y="187"/>
                  </a:cubicBezTo>
                  <a:cubicBezTo>
                    <a:pt x="553" y="188"/>
                    <a:pt x="553" y="189"/>
                    <a:pt x="553" y="189"/>
                  </a:cubicBezTo>
                  <a:cubicBezTo>
                    <a:pt x="552" y="192"/>
                    <a:pt x="549" y="194"/>
                    <a:pt x="546" y="194"/>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pic>
          <p:nvPicPr>
            <p:cNvPr id="54" name="Picture 50"/>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237" y="1554"/>
              <a:ext cx="71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 name="Freeform 51"/>
            <p:cNvSpPr>
              <a:spLocks noEditPoints="1"/>
            </p:cNvSpPr>
            <p:nvPr/>
          </p:nvSpPr>
          <p:spPr bwMode="auto">
            <a:xfrm>
              <a:off x="3236" y="1552"/>
              <a:ext cx="717" cy="272"/>
            </a:xfrm>
            <a:custGeom>
              <a:avLst/>
              <a:gdLst>
                <a:gd name="T0" fmla="*/ 544 w 589"/>
                <a:gd name="T1" fmla="*/ 225 h 225"/>
                <a:gd name="T2" fmla="*/ 543 w 589"/>
                <a:gd name="T3" fmla="*/ 225 h 225"/>
                <a:gd name="T4" fmla="*/ 4 w 589"/>
                <a:gd name="T5" fmla="*/ 46 h 225"/>
                <a:gd name="T6" fmla="*/ 0 w 589"/>
                <a:gd name="T7" fmla="*/ 41 h 225"/>
                <a:gd name="T8" fmla="*/ 5 w 589"/>
                <a:gd name="T9" fmla="*/ 36 h 225"/>
                <a:gd name="T10" fmla="*/ 569 w 589"/>
                <a:gd name="T11" fmla="*/ 0 h 225"/>
                <a:gd name="T12" fmla="*/ 575 w 589"/>
                <a:gd name="T13" fmla="*/ 5 h 225"/>
                <a:gd name="T14" fmla="*/ 549 w 589"/>
                <a:gd name="T15" fmla="*/ 222 h 225"/>
                <a:gd name="T16" fmla="*/ 544 w 589"/>
                <a:gd name="T17" fmla="*/ 225 h 225"/>
                <a:gd name="T18" fmla="*/ 33 w 589"/>
                <a:gd name="T19" fmla="*/ 45 h 225"/>
                <a:gd name="T20" fmla="*/ 541 w 589"/>
                <a:gd name="T21" fmla="*/ 213 h 225"/>
                <a:gd name="T22" fmla="*/ 565 w 589"/>
                <a:gd name="T23" fmla="*/ 11 h 225"/>
                <a:gd name="T24" fmla="*/ 33 w 589"/>
                <a:gd name="T25" fmla="*/ 45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89" h="225">
                  <a:moveTo>
                    <a:pt x="544" y="225"/>
                  </a:moveTo>
                  <a:cubicBezTo>
                    <a:pt x="544" y="225"/>
                    <a:pt x="543" y="225"/>
                    <a:pt x="543" y="225"/>
                  </a:cubicBezTo>
                  <a:cubicBezTo>
                    <a:pt x="4" y="46"/>
                    <a:pt x="4" y="46"/>
                    <a:pt x="4" y="46"/>
                  </a:cubicBezTo>
                  <a:cubicBezTo>
                    <a:pt x="1" y="46"/>
                    <a:pt x="0" y="43"/>
                    <a:pt x="0" y="41"/>
                  </a:cubicBezTo>
                  <a:cubicBezTo>
                    <a:pt x="0" y="38"/>
                    <a:pt x="2" y="36"/>
                    <a:pt x="5" y="36"/>
                  </a:cubicBezTo>
                  <a:cubicBezTo>
                    <a:pt x="569" y="0"/>
                    <a:pt x="569" y="0"/>
                    <a:pt x="569" y="0"/>
                  </a:cubicBezTo>
                  <a:cubicBezTo>
                    <a:pt x="572" y="0"/>
                    <a:pt x="574" y="2"/>
                    <a:pt x="575" y="5"/>
                  </a:cubicBezTo>
                  <a:cubicBezTo>
                    <a:pt x="575" y="6"/>
                    <a:pt x="589" y="106"/>
                    <a:pt x="549" y="222"/>
                  </a:cubicBezTo>
                  <a:cubicBezTo>
                    <a:pt x="549" y="224"/>
                    <a:pt x="547" y="225"/>
                    <a:pt x="544" y="225"/>
                  </a:cubicBezTo>
                  <a:close/>
                  <a:moveTo>
                    <a:pt x="33" y="45"/>
                  </a:moveTo>
                  <a:cubicBezTo>
                    <a:pt x="541" y="213"/>
                    <a:pt x="541" y="213"/>
                    <a:pt x="541" y="213"/>
                  </a:cubicBezTo>
                  <a:cubicBezTo>
                    <a:pt x="573" y="116"/>
                    <a:pt x="567" y="32"/>
                    <a:pt x="565" y="11"/>
                  </a:cubicBezTo>
                  <a:lnTo>
                    <a:pt x="33" y="45"/>
                  </a:ln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pic>
          <p:nvPicPr>
            <p:cNvPr id="56" name="Picture 52"/>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3300" y="1689"/>
              <a:ext cx="289" cy="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 name="Freeform 53"/>
            <p:cNvSpPr/>
            <p:nvPr/>
          </p:nvSpPr>
          <p:spPr bwMode="auto">
            <a:xfrm>
              <a:off x="3302" y="1687"/>
              <a:ext cx="286" cy="238"/>
            </a:xfrm>
            <a:custGeom>
              <a:avLst/>
              <a:gdLst>
                <a:gd name="T0" fmla="*/ 232 w 235"/>
                <a:gd name="T1" fmla="*/ 196 h 196"/>
                <a:gd name="T2" fmla="*/ 229 w 235"/>
                <a:gd name="T3" fmla="*/ 195 h 196"/>
                <a:gd name="T4" fmla="*/ 1 w 235"/>
                <a:gd name="T5" fmla="*/ 7 h 196"/>
                <a:gd name="T6" fmla="*/ 0 w 235"/>
                <a:gd name="T7" fmla="*/ 5 h 196"/>
                <a:gd name="T8" fmla="*/ 1 w 235"/>
                <a:gd name="T9" fmla="*/ 2 h 196"/>
                <a:gd name="T10" fmla="*/ 6 w 235"/>
                <a:gd name="T11" fmla="*/ 2 h 196"/>
                <a:gd name="T12" fmla="*/ 234 w 235"/>
                <a:gd name="T13" fmla="*/ 189 h 196"/>
                <a:gd name="T14" fmla="*/ 235 w 235"/>
                <a:gd name="T15" fmla="*/ 192 h 196"/>
                <a:gd name="T16" fmla="*/ 234 w 235"/>
                <a:gd name="T17" fmla="*/ 194 h 196"/>
                <a:gd name="T18" fmla="*/ 232 w 235"/>
                <a:gd name="T19" fmla="*/ 196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5" h="196">
                  <a:moveTo>
                    <a:pt x="232" y="196"/>
                  </a:moveTo>
                  <a:cubicBezTo>
                    <a:pt x="231" y="196"/>
                    <a:pt x="230" y="195"/>
                    <a:pt x="229" y="195"/>
                  </a:cubicBezTo>
                  <a:cubicBezTo>
                    <a:pt x="1" y="7"/>
                    <a:pt x="1" y="7"/>
                    <a:pt x="1" y="7"/>
                  </a:cubicBezTo>
                  <a:cubicBezTo>
                    <a:pt x="0" y="7"/>
                    <a:pt x="0" y="6"/>
                    <a:pt x="0" y="5"/>
                  </a:cubicBezTo>
                  <a:cubicBezTo>
                    <a:pt x="0" y="4"/>
                    <a:pt x="0" y="3"/>
                    <a:pt x="1" y="2"/>
                  </a:cubicBezTo>
                  <a:cubicBezTo>
                    <a:pt x="2" y="1"/>
                    <a:pt x="4" y="0"/>
                    <a:pt x="6" y="2"/>
                  </a:cubicBezTo>
                  <a:cubicBezTo>
                    <a:pt x="234" y="189"/>
                    <a:pt x="234" y="189"/>
                    <a:pt x="234" y="189"/>
                  </a:cubicBezTo>
                  <a:cubicBezTo>
                    <a:pt x="235" y="190"/>
                    <a:pt x="235" y="191"/>
                    <a:pt x="235" y="192"/>
                  </a:cubicBezTo>
                  <a:cubicBezTo>
                    <a:pt x="235" y="193"/>
                    <a:pt x="235" y="194"/>
                    <a:pt x="234" y="194"/>
                  </a:cubicBezTo>
                  <a:cubicBezTo>
                    <a:pt x="234" y="195"/>
                    <a:pt x="233" y="196"/>
                    <a:pt x="232" y="196"/>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pic>
          <p:nvPicPr>
            <p:cNvPr id="58" name="Picture 54"/>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3300" y="1689"/>
              <a:ext cx="348" cy="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 name="Freeform 55"/>
            <p:cNvSpPr>
              <a:spLocks noEditPoints="1"/>
            </p:cNvSpPr>
            <p:nvPr/>
          </p:nvSpPr>
          <p:spPr bwMode="auto">
            <a:xfrm>
              <a:off x="3300" y="1689"/>
              <a:ext cx="350" cy="236"/>
            </a:xfrm>
            <a:custGeom>
              <a:avLst/>
              <a:gdLst>
                <a:gd name="T0" fmla="*/ 233 w 287"/>
                <a:gd name="T1" fmla="*/ 195 h 195"/>
                <a:gd name="T2" fmla="*/ 230 w 287"/>
                <a:gd name="T3" fmla="*/ 194 h 195"/>
                <a:gd name="T4" fmla="*/ 2 w 287"/>
                <a:gd name="T5" fmla="*/ 6 h 195"/>
                <a:gd name="T6" fmla="*/ 1 w 287"/>
                <a:gd name="T7" fmla="*/ 2 h 195"/>
                <a:gd name="T8" fmla="*/ 6 w 287"/>
                <a:gd name="T9" fmla="*/ 0 h 195"/>
                <a:gd name="T10" fmla="*/ 284 w 287"/>
                <a:gd name="T11" fmla="*/ 93 h 195"/>
                <a:gd name="T12" fmla="*/ 287 w 287"/>
                <a:gd name="T13" fmla="*/ 97 h 195"/>
                <a:gd name="T14" fmla="*/ 235 w 287"/>
                <a:gd name="T15" fmla="*/ 193 h 195"/>
                <a:gd name="T16" fmla="*/ 233 w 287"/>
                <a:gd name="T17" fmla="*/ 195 h 195"/>
                <a:gd name="T18" fmla="*/ 22 w 287"/>
                <a:gd name="T19" fmla="*/ 13 h 195"/>
                <a:gd name="T20" fmla="*/ 232 w 287"/>
                <a:gd name="T21" fmla="*/ 186 h 195"/>
                <a:gd name="T22" fmla="*/ 279 w 287"/>
                <a:gd name="T23" fmla="*/ 99 h 195"/>
                <a:gd name="T24" fmla="*/ 22 w 287"/>
                <a:gd name="T25" fmla="*/ 13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7" h="195">
                  <a:moveTo>
                    <a:pt x="233" y="195"/>
                  </a:moveTo>
                  <a:cubicBezTo>
                    <a:pt x="232" y="195"/>
                    <a:pt x="231" y="194"/>
                    <a:pt x="230" y="194"/>
                  </a:cubicBezTo>
                  <a:cubicBezTo>
                    <a:pt x="2" y="6"/>
                    <a:pt x="2" y="6"/>
                    <a:pt x="2" y="6"/>
                  </a:cubicBezTo>
                  <a:cubicBezTo>
                    <a:pt x="1" y="5"/>
                    <a:pt x="0" y="3"/>
                    <a:pt x="1" y="2"/>
                  </a:cubicBezTo>
                  <a:cubicBezTo>
                    <a:pt x="2" y="0"/>
                    <a:pt x="4" y="0"/>
                    <a:pt x="6" y="0"/>
                  </a:cubicBezTo>
                  <a:cubicBezTo>
                    <a:pt x="284" y="93"/>
                    <a:pt x="284" y="93"/>
                    <a:pt x="284" y="93"/>
                  </a:cubicBezTo>
                  <a:cubicBezTo>
                    <a:pt x="286" y="94"/>
                    <a:pt x="287" y="96"/>
                    <a:pt x="287" y="97"/>
                  </a:cubicBezTo>
                  <a:cubicBezTo>
                    <a:pt x="286" y="99"/>
                    <a:pt x="277" y="145"/>
                    <a:pt x="235" y="193"/>
                  </a:cubicBezTo>
                  <a:cubicBezTo>
                    <a:pt x="235" y="194"/>
                    <a:pt x="234" y="195"/>
                    <a:pt x="233" y="195"/>
                  </a:cubicBezTo>
                  <a:close/>
                  <a:moveTo>
                    <a:pt x="22" y="13"/>
                  </a:moveTo>
                  <a:cubicBezTo>
                    <a:pt x="232" y="186"/>
                    <a:pt x="232" y="186"/>
                    <a:pt x="232" y="186"/>
                  </a:cubicBezTo>
                  <a:cubicBezTo>
                    <a:pt x="265" y="147"/>
                    <a:pt x="276" y="110"/>
                    <a:pt x="279" y="99"/>
                  </a:cubicBezTo>
                  <a:lnTo>
                    <a:pt x="22" y="13"/>
                  </a:ln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pic>
          <p:nvPicPr>
            <p:cNvPr id="60" name="Picture 56"/>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3107" y="1559"/>
              <a:ext cx="51" cy="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 name="Freeform 57"/>
            <p:cNvSpPr>
              <a:spLocks noEditPoints="1"/>
            </p:cNvSpPr>
            <p:nvPr/>
          </p:nvSpPr>
          <p:spPr bwMode="auto">
            <a:xfrm>
              <a:off x="3110" y="1560"/>
              <a:ext cx="49" cy="49"/>
            </a:xfrm>
            <a:custGeom>
              <a:avLst/>
              <a:gdLst>
                <a:gd name="T0" fmla="*/ 18 w 40"/>
                <a:gd name="T1" fmla="*/ 40 h 40"/>
                <a:gd name="T2" fmla="*/ 5 w 40"/>
                <a:gd name="T3" fmla="*/ 34 h 40"/>
                <a:gd name="T4" fmla="*/ 0 w 40"/>
                <a:gd name="T5" fmla="*/ 21 h 40"/>
                <a:gd name="T6" fmla="*/ 6 w 40"/>
                <a:gd name="T7" fmla="*/ 7 h 40"/>
                <a:gd name="T8" fmla="*/ 33 w 40"/>
                <a:gd name="T9" fmla="*/ 7 h 40"/>
                <a:gd name="T10" fmla="*/ 32 w 40"/>
                <a:gd name="T11" fmla="*/ 34 h 40"/>
                <a:gd name="T12" fmla="*/ 18 w 40"/>
                <a:gd name="T13" fmla="*/ 40 h 40"/>
                <a:gd name="T14" fmla="*/ 20 w 40"/>
                <a:gd name="T15" fmla="*/ 9 h 40"/>
                <a:gd name="T16" fmla="*/ 11 w 40"/>
                <a:gd name="T17" fmla="*/ 12 h 40"/>
                <a:gd name="T18" fmla="*/ 7 w 40"/>
                <a:gd name="T19" fmla="*/ 21 h 40"/>
                <a:gd name="T20" fmla="*/ 10 w 40"/>
                <a:gd name="T21" fmla="*/ 29 h 40"/>
                <a:gd name="T22" fmla="*/ 27 w 40"/>
                <a:gd name="T23" fmla="*/ 29 h 40"/>
                <a:gd name="T24" fmla="*/ 28 w 40"/>
                <a:gd name="T25" fmla="*/ 12 h 40"/>
                <a:gd name="T26" fmla="*/ 20 w 40"/>
                <a:gd name="T27" fmla="*/ 9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 h="40">
                  <a:moveTo>
                    <a:pt x="18" y="40"/>
                  </a:moveTo>
                  <a:cubicBezTo>
                    <a:pt x="13" y="40"/>
                    <a:pt x="9" y="38"/>
                    <a:pt x="5" y="34"/>
                  </a:cubicBezTo>
                  <a:cubicBezTo>
                    <a:pt x="2" y="30"/>
                    <a:pt x="0" y="26"/>
                    <a:pt x="0" y="21"/>
                  </a:cubicBezTo>
                  <a:cubicBezTo>
                    <a:pt x="0" y="15"/>
                    <a:pt x="2" y="10"/>
                    <a:pt x="6" y="7"/>
                  </a:cubicBezTo>
                  <a:cubicBezTo>
                    <a:pt x="14" y="0"/>
                    <a:pt x="26" y="0"/>
                    <a:pt x="33" y="7"/>
                  </a:cubicBezTo>
                  <a:cubicBezTo>
                    <a:pt x="40" y="14"/>
                    <a:pt x="40" y="27"/>
                    <a:pt x="32" y="34"/>
                  </a:cubicBezTo>
                  <a:cubicBezTo>
                    <a:pt x="28" y="38"/>
                    <a:pt x="24" y="40"/>
                    <a:pt x="18" y="40"/>
                  </a:cubicBezTo>
                  <a:close/>
                  <a:moveTo>
                    <a:pt x="20" y="9"/>
                  </a:moveTo>
                  <a:cubicBezTo>
                    <a:pt x="17" y="9"/>
                    <a:pt x="13" y="10"/>
                    <a:pt x="11" y="12"/>
                  </a:cubicBezTo>
                  <a:cubicBezTo>
                    <a:pt x="9" y="14"/>
                    <a:pt x="7" y="18"/>
                    <a:pt x="7" y="21"/>
                  </a:cubicBezTo>
                  <a:cubicBezTo>
                    <a:pt x="7" y="24"/>
                    <a:pt x="8" y="27"/>
                    <a:pt x="10" y="29"/>
                  </a:cubicBezTo>
                  <a:cubicBezTo>
                    <a:pt x="15" y="33"/>
                    <a:pt x="22" y="33"/>
                    <a:pt x="27" y="29"/>
                  </a:cubicBezTo>
                  <a:cubicBezTo>
                    <a:pt x="32" y="24"/>
                    <a:pt x="32" y="17"/>
                    <a:pt x="28" y="12"/>
                  </a:cubicBezTo>
                  <a:cubicBezTo>
                    <a:pt x="26" y="10"/>
                    <a:pt x="23" y="9"/>
                    <a:pt x="20" y="9"/>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pic>
          <p:nvPicPr>
            <p:cNvPr id="62" name="Picture 58"/>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3188" y="1119"/>
              <a:ext cx="592" cy="3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 name="Freeform 59"/>
            <p:cNvSpPr/>
            <p:nvPr/>
          </p:nvSpPr>
          <p:spPr bwMode="auto">
            <a:xfrm>
              <a:off x="3185" y="1115"/>
              <a:ext cx="600" cy="389"/>
            </a:xfrm>
            <a:custGeom>
              <a:avLst/>
              <a:gdLst>
                <a:gd name="T0" fmla="*/ 7 w 493"/>
                <a:gd name="T1" fmla="*/ 321 h 321"/>
                <a:gd name="T2" fmla="*/ 1 w 493"/>
                <a:gd name="T3" fmla="*/ 318 h 321"/>
                <a:gd name="T4" fmla="*/ 0 w 493"/>
                <a:gd name="T5" fmla="*/ 314 h 321"/>
                <a:gd name="T6" fmla="*/ 3 w 493"/>
                <a:gd name="T7" fmla="*/ 308 h 321"/>
                <a:gd name="T8" fmla="*/ 482 w 493"/>
                <a:gd name="T9" fmla="*/ 2 h 321"/>
                <a:gd name="T10" fmla="*/ 491 w 493"/>
                <a:gd name="T11" fmla="*/ 4 h 321"/>
                <a:gd name="T12" fmla="*/ 493 w 493"/>
                <a:gd name="T13" fmla="*/ 8 h 321"/>
                <a:gd name="T14" fmla="*/ 489 w 493"/>
                <a:gd name="T15" fmla="*/ 14 h 321"/>
                <a:gd name="T16" fmla="*/ 11 w 493"/>
                <a:gd name="T17" fmla="*/ 320 h 321"/>
                <a:gd name="T18" fmla="*/ 7 w 493"/>
                <a:gd name="T19" fmla="*/ 321 h 3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93" h="321">
                  <a:moveTo>
                    <a:pt x="7" y="321"/>
                  </a:moveTo>
                  <a:cubicBezTo>
                    <a:pt x="5" y="321"/>
                    <a:pt x="3" y="320"/>
                    <a:pt x="1" y="318"/>
                  </a:cubicBezTo>
                  <a:cubicBezTo>
                    <a:pt x="1" y="317"/>
                    <a:pt x="0" y="316"/>
                    <a:pt x="0" y="314"/>
                  </a:cubicBezTo>
                  <a:cubicBezTo>
                    <a:pt x="0" y="312"/>
                    <a:pt x="1" y="310"/>
                    <a:pt x="3" y="308"/>
                  </a:cubicBezTo>
                  <a:cubicBezTo>
                    <a:pt x="482" y="2"/>
                    <a:pt x="482" y="2"/>
                    <a:pt x="482" y="2"/>
                  </a:cubicBezTo>
                  <a:cubicBezTo>
                    <a:pt x="485" y="0"/>
                    <a:pt x="489" y="1"/>
                    <a:pt x="491" y="4"/>
                  </a:cubicBezTo>
                  <a:cubicBezTo>
                    <a:pt x="492" y="5"/>
                    <a:pt x="493" y="6"/>
                    <a:pt x="493" y="8"/>
                  </a:cubicBezTo>
                  <a:cubicBezTo>
                    <a:pt x="493" y="10"/>
                    <a:pt x="491" y="12"/>
                    <a:pt x="489" y="14"/>
                  </a:cubicBezTo>
                  <a:cubicBezTo>
                    <a:pt x="11" y="320"/>
                    <a:pt x="11" y="320"/>
                    <a:pt x="11" y="320"/>
                  </a:cubicBezTo>
                  <a:cubicBezTo>
                    <a:pt x="10" y="321"/>
                    <a:pt x="9" y="321"/>
                    <a:pt x="7" y="321"/>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pic>
          <p:nvPicPr>
            <p:cNvPr id="64" name="Picture 60"/>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3188" y="933"/>
              <a:ext cx="592"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 name="Freeform 61"/>
            <p:cNvSpPr>
              <a:spLocks noEditPoints="1"/>
            </p:cNvSpPr>
            <p:nvPr/>
          </p:nvSpPr>
          <p:spPr bwMode="auto">
            <a:xfrm>
              <a:off x="3186" y="929"/>
              <a:ext cx="598" cy="574"/>
            </a:xfrm>
            <a:custGeom>
              <a:avLst/>
              <a:gdLst>
                <a:gd name="T0" fmla="*/ 6 w 491"/>
                <a:gd name="T1" fmla="*/ 473 h 473"/>
                <a:gd name="T2" fmla="*/ 2 w 491"/>
                <a:gd name="T3" fmla="*/ 471 h 473"/>
                <a:gd name="T4" fmla="*/ 2 w 491"/>
                <a:gd name="T5" fmla="*/ 464 h 473"/>
                <a:gd name="T6" fmla="*/ 329 w 491"/>
                <a:gd name="T7" fmla="*/ 3 h 473"/>
                <a:gd name="T8" fmla="*/ 336 w 491"/>
                <a:gd name="T9" fmla="*/ 2 h 473"/>
                <a:gd name="T10" fmla="*/ 489 w 491"/>
                <a:gd name="T11" fmla="*/ 158 h 473"/>
                <a:gd name="T12" fmla="*/ 487 w 491"/>
                <a:gd name="T13" fmla="*/ 165 h 473"/>
                <a:gd name="T14" fmla="*/ 9 w 491"/>
                <a:gd name="T15" fmla="*/ 472 h 473"/>
                <a:gd name="T16" fmla="*/ 6 w 491"/>
                <a:gd name="T17" fmla="*/ 473 h 473"/>
                <a:gd name="T18" fmla="*/ 335 w 491"/>
                <a:gd name="T19" fmla="*/ 13 h 473"/>
                <a:gd name="T20" fmla="*/ 26 w 491"/>
                <a:gd name="T21" fmla="*/ 448 h 473"/>
                <a:gd name="T22" fmla="*/ 477 w 491"/>
                <a:gd name="T23" fmla="*/ 159 h 473"/>
                <a:gd name="T24" fmla="*/ 335 w 491"/>
                <a:gd name="T25" fmla="*/ 13 h 4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91" h="473">
                  <a:moveTo>
                    <a:pt x="6" y="473"/>
                  </a:moveTo>
                  <a:cubicBezTo>
                    <a:pt x="5" y="473"/>
                    <a:pt x="3" y="472"/>
                    <a:pt x="2" y="471"/>
                  </a:cubicBezTo>
                  <a:cubicBezTo>
                    <a:pt x="1" y="469"/>
                    <a:pt x="0" y="466"/>
                    <a:pt x="2" y="464"/>
                  </a:cubicBezTo>
                  <a:cubicBezTo>
                    <a:pt x="329" y="3"/>
                    <a:pt x="329" y="3"/>
                    <a:pt x="329" y="3"/>
                  </a:cubicBezTo>
                  <a:cubicBezTo>
                    <a:pt x="331" y="1"/>
                    <a:pt x="334" y="0"/>
                    <a:pt x="336" y="2"/>
                  </a:cubicBezTo>
                  <a:cubicBezTo>
                    <a:pt x="337" y="2"/>
                    <a:pt x="424" y="54"/>
                    <a:pt x="489" y="158"/>
                  </a:cubicBezTo>
                  <a:cubicBezTo>
                    <a:pt x="491" y="160"/>
                    <a:pt x="490" y="164"/>
                    <a:pt x="487" y="165"/>
                  </a:cubicBezTo>
                  <a:cubicBezTo>
                    <a:pt x="9" y="472"/>
                    <a:pt x="9" y="472"/>
                    <a:pt x="9" y="472"/>
                  </a:cubicBezTo>
                  <a:cubicBezTo>
                    <a:pt x="8" y="472"/>
                    <a:pt x="7" y="473"/>
                    <a:pt x="6" y="473"/>
                  </a:cubicBezTo>
                  <a:close/>
                  <a:moveTo>
                    <a:pt x="335" y="13"/>
                  </a:moveTo>
                  <a:cubicBezTo>
                    <a:pt x="26" y="448"/>
                    <a:pt x="26" y="448"/>
                    <a:pt x="26" y="448"/>
                  </a:cubicBezTo>
                  <a:cubicBezTo>
                    <a:pt x="477" y="159"/>
                    <a:pt x="477" y="159"/>
                    <a:pt x="477" y="159"/>
                  </a:cubicBezTo>
                  <a:cubicBezTo>
                    <a:pt x="422" y="73"/>
                    <a:pt x="353" y="25"/>
                    <a:pt x="335" y="13"/>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pic>
          <p:nvPicPr>
            <p:cNvPr id="66" name="Picture 62"/>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3299" y="1429"/>
              <a:ext cx="362" cy="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7" name="Freeform 63"/>
            <p:cNvSpPr/>
            <p:nvPr/>
          </p:nvSpPr>
          <p:spPr bwMode="auto">
            <a:xfrm>
              <a:off x="3300" y="1428"/>
              <a:ext cx="362" cy="81"/>
            </a:xfrm>
            <a:custGeom>
              <a:avLst/>
              <a:gdLst>
                <a:gd name="T0" fmla="*/ 4 w 297"/>
                <a:gd name="T1" fmla="*/ 67 h 67"/>
                <a:gd name="T2" fmla="*/ 0 w 297"/>
                <a:gd name="T3" fmla="*/ 64 h 67"/>
                <a:gd name="T4" fmla="*/ 0 w 297"/>
                <a:gd name="T5" fmla="*/ 63 h 67"/>
                <a:gd name="T6" fmla="*/ 3 w 297"/>
                <a:gd name="T7" fmla="*/ 59 h 67"/>
                <a:gd name="T8" fmla="*/ 292 w 297"/>
                <a:gd name="T9" fmla="*/ 0 h 67"/>
                <a:gd name="T10" fmla="*/ 296 w 297"/>
                <a:gd name="T11" fmla="*/ 3 h 67"/>
                <a:gd name="T12" fmla="*/ 297 w 297"/>
                <a:gd name="T13" fmla="*/ 4 h 67"/>
                <a:gd name="T14" fmla="*/ 294 w 297"/>
                <a:gd name="T15" fmla="*/ 7 h 67"/>
                <a:gd name="T16" fmla="*/ 4 w 297"/>
                <a:gd name="T17" fmla="*/ 67 h 67"/>
                <a:gd name="T18" fmla="*/ 4 w 297"/>
                <a:gd name="T19"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7" h="67">
                  <a:moveTo>
                    <a:pt x="4" y="67"/>
                  </a:moveTo>
                  <a:cubicBezTo>
                    <a:pt x="2" y="67"/>
                    <a:pt x="0" y="66"/>
                    <a:pt x="0" y="64"/>
                  </a:cubicBezTo>
                  <a:cubicBezTo>
                    <a:pt x="0" y="64"/>
                    <a:pt x="0" y="63"/>
                    <a:pt x="0" y="63"/>
                  </a:cubicBezTo>
                  <a:cubicBezTo>
                    <a:pt x="0" y="61"/>
                    <a:pt x="1" y="60"/>
                    <a:pt x="3" y="59"/>
                  </a:cubicBezTo>
                  <a:cubicBezTo>
                    <a:pt x="292" y="0"/>
                    <a:pt x="292" y="0"/>
                    <a:pt x="292" y="0"/>
                  </a:cubicBezTo>
                  <a:cubicBezTo>
                    <a:pt x="294" y="0"/>
                    <a:pt x="296" y="1"/>
                    <a:pt x="296" y="3"/>
                  </a:cubicBezTo>
                  <a:cubicBezTo>
                    <a:pt x="296" y="3"/>
                    <a:pt x="297" y="3"/>
                    <a:pt x="297" y="4"/>
                  </a:cubicBezTo>
                  <a:cubicBezTo>
                    <a:pt x="297" y="5"/>
                    <a:pt x="295" y="7"/>
                    <a:pt x="294" y="7"/>
                  </a:cubicBezTo>
                  <a:cubicBezTo>
                    <a:pt x="4" y="67"/>
                    <a:pt x="4" y="67"/>
                    <a:pt x="4" y="67"/>
                  </a:cubicBezTo>
                  <a:cubicBezTo>
                    <a:pt x="4" y="67"/>
                    <a:pt x="4" y="67"/>
                    <a:pt x="4" y="67"/>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pic>
          <p:nvPicPr>
            <p:cNvPr id="68" name="Picture 64"/>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3299" y="1309"/>
              <a:ext cx="362"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9" name="Freeform 65"/>
            <p:cNvSpPr>
              <a:spLocks noEditPoints="1"/>
            </p:cNvSpPr>
            <p:nvPr/>
          </p:nvSpPr>
          <p:spPr bwMode="auto">
            <a:xfrm>
              <a:off x="3300" y="1308"/>
              <a:ext cx="362" cy="201"/>
            </a:xfrm>
            <a:custGeom>
              <a:avLst/>
              <a:gdLst>
                <a:gd name="T0" fmla="*/ 4 w 297"/>
                <a:gd name="T1" fmla="*/ 166 h 166"/>
                <a:gd name="T2" fmla="*/ 0 w 297"/>
                <a:gd name="T3" fmla="*/ 163 h 166"/>
                <a:gd name="T4" fmla="*/ 2 w 297"/>
                <a:gd name="T5" fmla="*/ 159 h 166"/>
                <a:gd name="T6" fmla="*/ 249 w 297"/>
                <a:gd name="T7" fmla="*/ 1 h 166"/>
                <a:gd name="T8" fmla="*/ 254 w 297"/>
                <a:gd name="T9" fmla="*/ 2 h 166"/>
                <a:gd name="T10" fmla="*/ 296 w 297"/>
                <a:gd name="T11" fmla="*/ 102 h 166"/>
                <a:gd name="T12" fmla="*/ 294 w 297"/>
                <a:gd name="T13" fmla="*/ 106 h 166"/>
                <a:gd name="T14" fmla="*/ 4 w 297"/>
                <a:gd name="T15" fmla="*/ 166 h 166"/>
                <a:gd name="T16" fmla="*/ 4 w 297"/>
                <a:gd name="T17" fmla="*/ 166 h 166"/>
                <a:gd name="T18" fmla="*/ 250 w 297"/>
                <a:gd name="T19" fmla="*/ 9 h 166"/>
                <a:gd name="T20" fmla="*/ 22 w 297"/>
                <a:gd name="T21" fmla="*/ 155 h 166"/>
                <a:gd name="T22" fmla="*/ 289 w 297"/>
                <a:gd name="T23" fmla="*/ 100 h 166"/>
                <a:gd name="T24" fmla="*/ 250 w 297"/>
                <a:gd name="T25" fmla="*/ 9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97" h="166">
                  <a:moveTo>
                    <a:pt x="4" y="166"/>
                  </a:moveTo>
                  <a:cubicBezTo>
                    <a:pt x="2" y="166"/>
                    <a:pt x="1" y="165"/>
                    <a:pt x="0" y="163"/>
                  </a:cubicBezTo>
                  <a:cubicBezTo>
                    <a:pt x="0" y="162"/>
                    <a:pt x="0" y="160"/>
                    <a:pt x="2" y="159"/>
                  </a:cubicBezTo>
                  <a:cubicBezTo>
                    <a:pt x="249" y="1"/>
                    <a:pt x="249" y="1"/>
                    <a:pt x="249" y="1"/>
                  </a:cubicBezTo>
                  <a:cubicBezTo>
                    <a:pt x="251" y="0"/>
                    <a:pt x="253" y="1"/>
                    <a:pt x="254" y="2"/>
                  </a:cubicBezTo>
                  <a:cubicBezTo>
                    <a:pt x="255" y="3"/>
                    <a:pt x="285" y="39"/>
                    <a:pt x="296" y="102"/>
                  </a:cubicBezTo>
                  <a:cubicBezTo>
                    <a:pt x="297" y="104"/>
                    <a:pt x="296" y="106"/>
                    <a:pt x="294" y="106"/>
                  </a:cubicBezTo>
                  <a:cubicBezTo>
                    <a:pt x="4" y="166"/>
                    <a:pt x="4" y="166"/>
                    <a:pt x="4" y="166"/>
                  </a:cubicBezTo>
                  <a:cubicBezTo>
                    <a:pt x="4" y="166"/>
                    <a:pt x="4" y="166"/>
                    <a:pt x="4" y="166"/>
                  </a:cubicBezTo>
                  <a:close/>
                  <a:moveTo>
                    <a:pt x="250" y="9"/>
                  </a:moveTo>
                  <a:cubicBezTo>
                    <a:pt x="22" y="155"/>
                    <a:pt x="22" y="155"/>
                    <a:pt x="22" y="155"/>
                  </a:cubicBezTo>
                  <a:cubicBezTo>
                    <a:pt x="289" y="100"/>
                    <a:pt x="289" y="100"/>
                    <a:pt x="289" y="100"/>
                  </a:cubicBezTo>
                  <a:cubicBezTo>
                    <a:pt x="279" y="50"/>
                    <a:pt x="257" y="18"/>
                    <a:pt x="250" y="9"/>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pic>
          <p:nvPicPr>
            <p:cNvPr id="70" name="Picture 66"/>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3087" y="1543"/>
              <a:ext cx="48" cy="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 name="Freeform 67"/>
            <p:cNvSpPr>
              <a:spLocks noEditPoints="1"/>
            </p:cNvSpPr>
            <p:nvPr/>
          </p:nvSpPr>
          <p:spPr bwMode="auto">
            <a:xfrm>
              <a:off x="3088" y="1545"/>
              <a:ext cx="48" cy="48"/>
            </a:xfrm>
            <a:custGeom>
              <a:avLst/>
              <a:gdLst>
                <a:gd name="T0" fmla="*/ 19 w 39"/>
                <a:gd name="T1" fmla="*/ 39 h 39"/>
                <a:gd name="T2" fmla="*/ 1 w 39"/>
                <a:gd name="T3" fmla="*/ 21 h 39"/>
                <a:gd name="T4" fmla="*/ 5 w 39"/>
                <a:gd name="T5" fmla="*/ 7 h 39"/>
                <a:gd name="T6" fmla="*/ 18 w 39"/>
                <a:gd name="T7" fmla="*/ 0 h 39"/>
                <a:gd name="T8" fmla="*/ 38 w 39"/>
                <a:gd name="T9" fmla="*/ 18 h 39"/>
                <a:gd name="T10" fmla="*/ 34 w 39"/>
                <a:gd name="T11" fmla="*/ 33 h 39"/>
                <a:gd name="T12" fmla="*/ 21 w 39"/>
                <a:gd name="T13" fmla="*/ 39 h 39"/>
                <a:gd name="T14" fmla="*/ 19 w 39"/>
                <a:gd name="T15" fmla="*/ 39 h 39"/>
                <a:gd name="T16" fmla="*/ 19 w 39"/>
                <a:gd name="T17" fmla="*/ 8 h 39"/>
                <a:gd name="T18" fmla="*/ 18 w 39"/>
                <a:gd name="T19" fmla="*/ 8 h 39"/>
                <a:gd name="T20" fmla="*/ 11 w 39"/>
                <a:gd name="T21" fmla="*/ 12 h 39"/>
                <a:gd name="T22" fmla="*/ 8 w 39"/>
                <a:gd name="T23" fmla="*/ 21 h 39"/>
                <a:gd name="T24" fmla="*/ 19 w 39"/>
                <a:gd name="T25" fmla="*/ 32 h 39"/>
                <a:gd name="T26" fmla="*/ 20 w 39"/>
                <a:gd name="T27" fmla="*/ 32 h 39"/>
                <a:gd name="T28" fmla="*/ 28 w 39"/>
                <a:gd name="T29" fmla="*/ 28 h 39"/>
                <a:gd name="T30" fmla="*/ 31 w 39"/>
                <a:gd name="T31" fmla="*/ 19 h 39"/>
                <a:gd name="T32" fmla="*/ 19 w 39"/>
                <a:gd name="T33" fmla="*/ 8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9" h="39">
                  <a:moveTo>
                    <a:pt x="19" y="39"/>
                  </a:moveTo>
                  <a:cubicBezTo>
                    <a:pt x="10" y="39"/>
                    <a:pt x="1" y="31"/>
                    <a:pt x="1" y="21"/>
                  </a:cubicBezTo>
                  <a:cubicBezTo>
                    <a:pt x="0" y="16"/>
                    <a:pt x="2" y="11"/>
                    <a:pt x="5" y="7"/>
                  </a:cubicBezTo>
                  <a:cubicBezTo>
                    <a:pt x="8" y="3"/>
                    <a:pt x="13" y="1"/>
                    <a:pt x="18" y="0"/>
                  </a:cubicBezTo>
                  <a:cubicBezTo>
                    <a:pt x="28" y="0"/>
                    <a:pt x="37" y="8"/>
                    <a:pt x="38" y="18"/>
                  </a:cubicBezTo>
                  <a:cubicBezTo>
                    <a:pt x="39" y="24"/>
                    <a:pt x="37" y="29"/>
                    <a:pt x="34" y="33"/>
                  </a:cubicBezTo>
                  <a:cubicBezTo>
                    <a:pt x="30" y="36"/>
                    <a:pt x="26" y="39"/>
                    <a:pt x="21" y="39"/>
                  </a:cubicBezTo>
                  <a:cubicBezTo>
                    <a:pt x="20" y="39"/>
                    <a:pt x="20" y="39"/>
                    <a:pt x="19" y="39"/>
                  </a:cubicBezTo>
                  <a:close/>
                  <a:moveTo>
                    <a:pt x="19" y="8"/>
                  </a:moveTo>
                  <a:cubicBezTo>
                    <a:pt x="18" y="8"/>
                    <a:pt x="18" y="8"/>
                    <a:pt x="18" y="8"/>
                  </a:cubicBezTo>
                  <a:cubicBezTo>
                    <a:pt x="15" y="8"/>
                    <a:pt x="13" y="9"/>
                    <a:pt x="11" y="12"/>
                  </a:cubicBezTo>
                  <a:cubicBezTo>
                    <a:pt x="9" y="14"/>
                    <a:pt x="8" y="17"/>
                    <a:pt x="8" y="21"/>
                  </a:cubicBezTo>
                  <a:cubicBezTo>
                    <a:pt x="8" y="27"/>
                    <a:pt x="13" y="32"/>
                    <a:pt x="19" y="32"/>
                  </a:cubicBezTo>
                  <a:cubicBezTo>
                    <a:pt x="20" y="32"/>
                    <a:pt x="20" y="32"/>
                    <a:pt x="20" y="32"/>
                  </a:cubicBezTo>
                  <a:cubicBezTo>
                    <a:pt x="23" y="32"/>
                    <a:pt x="26" y="30"/>
                    <a:pt x="28" y="28"/>
                  </a:cubicBezTo>
                  <a:cubicBezTo>
                    <a:pt x="30" y="25"/>
                    <a:pt x="31" y="22"/>
                    <a:pt x="31" y="19"/>
                  </a:cubicBezTo>
                  <a:cubicBezTo>
                    <a:pt x="30" y="13"/>
                    <a:pt x="25" y="8"/>
                    <a:pt x="19" y="8"/>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pic>
          <p:nvPicPr>
            <p:cNvPr id="72" name="Picture 68"/>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3075" y="777"/>
              <a:ext cx="88" cy="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3" name="Freeform 69"/>
            <p:cNvSpPr/>
            <p:nvPr/>
          </p:nvSpPr>
          <p:spPr bwMode="auto">
            <a:xfrm>
              <a:off x="3071" y="774"/>
              <a:ext cx="94" cy="702"/>
            </a:xfrm>
            <a:custGeom>
              <a:avLst/>
              <a:gdLst>
                <a:gd name="T0" fmla="*/ 7 w 77"/>
                <a:gd name="T1" fmla="*/ 579 h 579"/>
                <a:gd name="T2" fmla="*/ 7 w 77"/>
                <a:gd name="T3" fmla="*/ 579 h 579"/>
                <a:gd name="T4" fmla="*/ 0 w 77"/>
                <a:gd name="T5" fmla="*/ 572 h 579"/>
                <a:gd name="T6" fmla="*/ 0 w 77"/>
                <a:gd name="T7" fmla="*/ 571 h 579"/>
                <a:gd name="T8" fmla="*/ 63 w 77"/>
                <a:gd name="T9" fmla="*/ 6 h 579"/>
                <a:gd name="T10" fmla="*/ 71 w 77"/>
                <a:gd name="T11" fmla="*/ 0 h 579"/>
                <a:gd name="T12" fmla="*/ 77 w 77"/>
                <a:gd name="T13" fmla="*/ 7 h 579"/>
                <a:gd name="T14" fmla="*/ 77 w 77"/>
                <a:gd name="T15" fmla="*/ 8 h 579"/>
                <a:gd name="T16" fmla="*/ 14 w 77"/>
                <a:gd name="T17" fmla="*/ 572 h 579"/>
                <a:gd name="T18" fmla="*/ 7 w 77"/>
                <a:gd name="T19" fmla="*/ 579 h 5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7" h="579">
                  <a:moveTo>
                    <a:pt x="7" y="579"/>
                  </a:moveTo>
                  <a:cubicBezTo>
                    <a:pt x="7" y="579"/>
                    <a:pt x="7" y="579"/>
                    <a:pt x="7" y="579"/>
                  </a:cubicBezTo>
                  <a:cubicBezTo>
                    <a:pt x="3" y="578"/>
                    <a:pt x="0" y="575"/>
                    <a:pt x="0" y="572"/>
                  </a:cubicBezTo>
                  <a:cubicBezTo>
                    <a:pt x="0" y="571"/>
                    <a:pt x="0" y="571"/>
                    <a:pt x="0" y="571"/>
                  </a:cubicBezTo>
                  <a:cubicBezTo>
                    <a:pt x="63" y="6"/>
                    <a:pt x="63" y="6"/>
                    <a:pt x="63" y="6"/>
                  </a:cubicBezTo>
                  <a:cubicBezTo>
                    <a:pt x="64" y="2"/>
                    <a:pt x="67" y="0"/>
                    <a:pt x="71" y="0"/>
                  </a:cubicBezTo>
                  <a:cubicBezTo>
                    <a:pt x="75" y="0"/>
                    <a:pt x="77" y="3"/>
                    <a:pt x="77" y="7"/>
                  </a:cubicBezTo>
                  <a:cubicBezTo>
                    <a:pt x="77" y="7"/>
                    <a:pt x="77" y="8"/>
                    <a:pt x="77" y="8"/>
                  </a:cubicBezTo>
                  <a:cubicBezTo>
                    <a:pt x="14" y="572"/>
                    <a:pt x="14" y="572"/>
                    <a:pt x="14" y="572"/>
                  </a:cubicBezTo>
                  <a:cubicBezTo>
                    <a:pt x="14" y="576"/>
                    <a:pt x="11" y="579"/>
                    <a:pt x="7" y="579"/>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pic>
          <p:nvPicPr>
            <p:cNvPr id="74" name="Picture 70"/>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2890" y="758"/>
              <a:ext cx="270" cy="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5" name="Freeform 71"/>
            <p:cNvSpPr>
              <a:spLocks noEditPoints="1"/>
            </p:cNvSpPr>
            <p:nvPr/>
          </p:nvSpPr>
          <p:spPr bwMode="auto">
            <a:xfrm>
              <a:off x="2887" y="772"/>
              <a:ext cx="277" cy="702"/>
            </a:xfrm>
            <a:custGeom>
              <a:avLst/>
              <a:gdLst>
                <a:gd name="T0" fmla="*/ 158 w 227"/>
                <a:gd name="T1" fmla="*/ 579 h 579"/>
                <a:gd name="T2" fmla="*/ 153 w 227"/>
                <a:gd name="T3" fmla="*/ 575 h 579"/>
                <a:gd name="T4" fmla="*/ 1 w 227"/>
                <a:gd name="T5" fmla="*/ 30 h 579"/>
                <a:gd name="T6" fmla="*/ 4 w 227"/>
                <a:gd name="T7" fmla="*/ 24 h 579"/>
                <a:gd name="T8" fmla="*/ 160 w 227"/>
                <a:gd name="T9" fmla="*/ 0 h 579"/>
                <a:gd name="T10" fmla="*/ 222 w 227"/>
                <a:gd name="T11" fmla="*/ 4 h 579"/>
                <a:gd name="T12" fmla="*/ 226 w 227"/>
                <a:gd name="T13" fmla="*/ 10 h 579"/>
                <a:gd name="T14" fmla="*/ 164 w 227"/>
                <a:gd name="T15" fmla="*/ 574 h 579"/>
                <a:gd name="T16" fmla="*/ 159 w 227"/>
                <a:gd name="T17" fmla="*/ 579 h 579"/>
                <a:gd name="T18" fmla="*/ 158 w 227"/>
                <a:gd name="T19" fmla="*/ 579 h 579"/>
                <a:gd name="T20" fmla="*/ 13 w 227"/>
                <a:gd name="T21" fmla="*/ 32 h 579"/>
                <a:gd name="T22" fmla="*/ 156 w 227"/>
                <a:gd name="T23" fmla="*/ 546 h 579"/>
                <a:gd name="T24" fmla="*/ 215 w 227"/>
                <a:gd name="T25" fmla="*/ 14 h 579"/>
                <a:gd name="T26" fmla="*/ 160 w 227"/>
                <a:gd name="T27" fmla="*/ 11 h 579"/>
                <a:gd name="T28" fmla="*/ 13 w 227"/>
                <a:gd name="T29" fmla="*/ 32 h 5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7" h="579">
                  <a:moveTo>
                    <a:pt x="158" y="579"/>
                  </a:moveTo>
                  <a:cubicBezTo>
                    <a:pt x="156" y="579"/>
                    <a:pt x="154" y="577"/>
                    <a:pt x="153" y="575"/>
                  </a:cubicBezTo>
                  <a:cubicBezTo>
                    <a:pt x="1" y="30"/>
                    <a:pt x="1" y="30"/>
                    <a:pt x="1" y="30"/>
                  </a:cubicBezTo>
                  <a:cubicBezTo>
                    <a:pt x="0" y="28"/>
                    <a:pt x="2" y="25"/>
                    <a:pt x="4" y="24"/>
                  </a:cubicBezTo>
                  <a:cubicBezTo>
                    <a:pt x="7" y="23"/>
                    <a:pt x="70" y="0"/>
                    <a:pt x="160" y="0"/>
                  </a:cubicBezTo>
                  <a:cubicBezTo>
                    <a:pt x="181" y="0"/>
                    <a:pt x="202" y="1"/>
                    <a:pt x="222" y="4"/>
                  </a:cubicBezTo>
                  <a:cubicBezTo>
                    <a:pt x="225" y="4"/>
                    <a:pt x="227" y="7"/>
                    <a:pt x="226" y="10"/>
                  </a:cubicBezTo>
                  <a:cubicBezTo>
                    <a:pt x="164" y="574"/>
                    <a:pt x="164" y="574"/>
                    <a:pt x="164" y="574"/>
                  </a:cubicBezTo>
                  <a:cubicBezTo>
                    <a:pt x="163" y="577"/>
                    <a:pt x="161" y="579"/>
                    <a:pt x="159" y="579"/>
                  </a:cubicBezTo>
                  <a:cubicBezTo>
                    <a:pt x="159" y="579"/>
                    <a:pt x="159" y="579"/>
                    <a:pt x="158" y="579"/>
                  </a:cubicBezTo>
                  <a:close/>
                  <a:moveTo>
                    <a:pt x="13" y="32"/>
                  </a:moveTo>
                  <a:cubicBezTo>
                    <a:pt x="156" y="546"/>
                    <a:pt x="156" y="546"/>
                    <a:pt x="156" y="546"/>
                  </a:cubicBezTo>
                  <a:cubicBezTo>
                    <a:pt x="215" y="14"/>
                    <a:pt x="215" y="14"/>
                    <a:pt x="215" y="14"/>
                  </a:cubicBezTo>
                  <a:cubicBezTo>
                    <a:pt x="197" y="12"/>
                    <a:pt x="179" y="11"/>
                    <a:pt x="160" y="11"/>
                  </a:cubicBezTo>
                  <a:cubicBezTo>
                    <a:pt x="85" y="11"/>
                    <a:pt x="29" y="27"/>
                    <a:pt x="13" y="32"/>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pic>
          <p:nvPicPr>
            <p:cNvPr id="76" name="Picture 72"/>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3152" y="1063"/>
              <a:ext cx="17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 name="Freeform 73"/>
            <p:cNvSpPr/>
            <p:nvPr/>
          </p:nvSpPr>
          <p:spPr bwMode="auto">
            <a:xfrm>
              <a:off x="3153" y="1064"/>
              <a:ext cx="174" cy="326"/>
            </a:xfrm>
            <a:custGeom>
              <a:avLst/>
              <a:gdLst>
                <a:gd name="T0" fmla="*/ 3 w 143"/>
                <a:gd name="T1" fmla="*/ 269 h 269"/>
                <a:gd name="T2" fmla="*/ 2 w 143"/>
                <a:gd name="T3" fmla="*/ 269 h 269"/>
                <a:gd name="T4" fmla="*/ 0 w 143"/>
                <a:gd name="T5" fmla="*/ 266 h 269"/>
                <a:gd name="T6" fmla="*/ 0 w 143"/>
                <a:gd name="T7" fmla="*/ 264 h 269"/>
                <a:gd name="T8" fmla="*/ 136 w 143"/>
                <a:gd name="T9" fmla="*/ 2 h 269"/>
                <a:gd name="T10" fmla="*/ 141 w 143"/>
                <a:gd name="T11" fmla="*/ 0 h 269"/>
                <a:gd name="T12" fmla="*/ 143 w 143"/>
                <a:gd name="T13" fmla="*/ 4 h 269"/>
                <a:gd name="T14" fmla="*/ 142 w 143"/>
                <a:gd name="T15" fmla="*/ 5 h 269"/>
                <a:gd name="T16" fmla="*/ 6 w 143"/>
                <a:gd name="T17" fmla="*/ 267 h 269"/>
                <a:gd name="T18" fmla="*/ 3 w 143"/>
                <a:gd name="T19" fmla="*/ 269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3" h="269">
                  <a:moveTo>
                    <a:pt x="3" y="269"/>
                  </a:moveTo>
                  <a:cubicBezTo>
                    <a:pt x="3" y="269"/>
                    <a:pt x="2" y="269"/>
                    <a:pt x="2" y="269"/>
                  </a:cubicBezTo>
                  <a:cubicBezTo>
                    <a:pt x="0" y="268"/>
                    <a:pt x="0" y="267"/>
                    <a:pt x="0" y="266"/>
                  </a:cubicBezTo>
                  <a:cubicBezTo>
                    <a:pt x="0" y="265"/>
                    <a:pt x="0" y="265"/>
                    <a:pt x="0" y="264"/>
                  </a:cubicBezTo>
                  <a:cubicBezTo>
                    <a:pt x="136" y="2"/>
                    <a:pt x="136" y="2"/>
                    <a:pt x="136" y="2"/>
                  </a:cubicBezTo>
                  <a:cubicBezTo>
                    <a:pt x="137" y="0"/>
                    <a:pt x="139" y="0"/>
                    <a:pt x="141" y="0"/>
                  </a:cubicBezTo>
                  <a:cubicBezTo>
                    <a:pt x="142" y="1"/>
                    <a:pt x="143" y="2"/>
                    <a:pt x="143" y="4"/>
                  </a:cubicBezTo>
                  <a:cubicBezTo>
                    <a:pt x="143" y="4"/>
                    <a:pt x="143" y="5"/>
                    <a:pt x="142" y="5"/>
                  </a:cubicBezTo>
                  <a:cubicBezTo>
                    <a:pt x="6" y="267"/>
                    <a:pt x="6" y="267"/>
                    <a:pt x="6" y="267"/>
                  </a:cubicBezTo>
                  <a:cubicBezTo>
                    <a:pt x="6" y="269"/>
                    <a:pt x="5" y="269"/>
                    <a:pt x="3" y="269"/>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pic>
          <p:nvPicPr>
            <p:cNvPr id="78" name="Picture 74"/>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3152" y="1026"/>
              <a:ext cx="175" cy="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 name="Freeform 75"/>
            <p:cNvSpPr>
              <a:spLocks noEditPoints="1"/>
            </p:cNvSpPr>
            <p:nvPr/>
          </p:nvSpPr>
          <p:spPr bwMode="auto">
            <a:xfrm>
              <a:off x="3152" y="1028"/>
              <a:ext cx="175" cy="362"/>
            </a:xfrm>
            <a:custGeom>
              <a:avLst/>
              <a:gdLst>
                <a:gd name="T0" fmla="*/ 4 w 144"/>
                <a:gd name="T1" fmla="*/ 299 h 299"/>
                <a:gd name="T2" fmla="*/ 3 w 144"/>
                <a:gd name="T3" fmla="*/ 299 h 299"/>
                <a:gd name="T4" fmla="*/ 1 w 144"/>
                <a:gd name="T5" fmla="*/ 295 h 299"/>
                <a:gd name="T6" fmla="*/ 34 w 144"/>
                <a:gd name="T7" fmla="*/ 4 h 299"/>
                <a:gd name="T8" fmla="*/ 37 w 144"/>
                <a:gd name="T9" fmla="*/ 0 h 299"/>
                <a:gd name="T10" fmla="*/ 37 w 144"/>
                <a:gd name="T11" fmla="*/ 0 h 299"/>
                <a:gd name="T12" fmla="*/ 142 w 144"/>
                <a:gd name="T13" fmla="*/ 31 h 299"/>
                <a:gd name="T14" fmla="*/ 143 w 144"/>
                <a:gd name="T15" fmla="*/ 35 h 299"/>
                <a:gd name="T16" fmla="*/ 7 w 144"/>
                <a:gd name="T17" fmla="*/ 297 h 299"/>
                <a:gd name="T18" fmla="*/ 4 w 144"/>
                <a:gd name="T19" fmla="*/ 299 h 299"/>
                <a:gd name="T20" fmla="*/ 41 w 144"/>
                <a:gd name="T21" fmla="*/ 8 h 299"/>
                <a:gd name="T22" fmla="*/ 10 w 144"/>
                <a:gd name="T23" fmla="*/ 277 h 299"/>
                <a:gd name="T24" fmla="*/ 135 w 144"/>
                <a:gd name="T25" fmla="*/ 35 h 299"/>
                <a:gd name="T26" fmla="*/ 41 w 144"/>
                <a:gd name="T27" fmla="*/ 8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4" h="299">
                  <a:moveTo>
                    <a:pt x="4" y="299"/>
                  </a:moveTo>
                  <a:cubicBezTo>
                    <a:pt x="4" y="299"/>
                    <a:pt x="4" y="299"/>
                    <a:pt x="3" y="299"/>
                  </a:cubicBezTo>
                  <a:cubicBezTo>
                    <a:pt x="2" y="299"/>
                    <a:pt x="0" y="297"/>
                    <a:pt x="1" y="295"/>
                  </a:cubicBezTo>
                  <a:cubicBezTo>
                    <a:pt x="34" y="4"/>
                    <a:pt x="34" y="4"/>
                    <a:pt x="34" y="4"/>
                  </a:cubicBezTo>
                  <a:cubicBezTo>
                    <a:pt x="34" y="2"/>
                    <a:pt x="36" y="0"/>
                    <a:pt x="37" y="0"/>
                  </a:cubicBezTo>
                  <a:cubicBezTo>
                    <a:pt x="37" y="0"/>
                    <a:pt x="37" y="0"/>
                    <a:pt x="37" y="0"/>
                  </a:cubicBezTo>
                  <a:cubicBezTo>
                    <a:pt x="44" y="0"/>
                    <a:pt x="89" y="1"/>
                    <a:pt x="142" y="31"/>
                  </a:cubicBezTo>
                  <a:cubicBezTo>
                    <a:pt x="144" y="31"/>
                    <a:pt x="144" y="34"/>
                    <a:pt x="143" y="35"/>
                  </a:cubicBezTo>
                  <a:cubicBezTo>
                    <a:pt x="7" y="297"/>
                    <a:pt x="7" y="297"/>
                    <a:pt x="7" y="297"/>
                  </a:cubicBezTo>
                  <a:cubicBezTo>
                    <a:pt x="7" y="299"/>
                    <a:pt x="6" y="299"/>
                    <a:pt x="4" y="299"/>
                  </a:cubicBezTo>
                  <a:close/>
                  <a:moveTo>
                    <a:pt x="41" y="8"/>
                  </a:moveTo>
                  <a:cubicBezTo>
                    <a:pt x="10" y="277"/>
                    <a:pt x="10" y="277"/>
                    <a:pt x="10" y="277"/>
                  </a:cubicBezTo>
                  <a:cubicBezTo>
                    <a:pt x="135" y="35"/>
                    <a:pt x="135" y="35"/>
                    <a:pt x="135" y="35"/>
                  </a:cubicBezTo>
                  <a:cubicBezTo>
                    <a:pt x="90" y="11"/>
                    <a:pt x="52" y="8"/>
                    <a:pt x="41" y="8"/>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pic>
          <p:nvPicPr>
            <p:cNvPr id="80" name="Picture 76"/>
            <p:cNvPicPr>
              <a:picLocks noChangeAspect="1"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3059" y="1552"/>
              <a:ext cx="55" cy="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 name="Freeform 77"/>
            <p:cNvSpPr>
              <a:spLocks noEditPoints="1"/>
            </p:cNvSpPr>
            <p:nvPr/>
          </p:nvSpPr>
          <p:spPr bwMode="auto">
            <a:xfrm>
              <a:off x="3059" y="1550"/>
              <a:ext cx="51" cy="50"/>
            </a:xfrm>
            <a:custGeom>
              <a:avLst/>
              <a:gdLst>
                <a:gd name="T0" fmla="*/ 23 w 42"/>
                <a:gd name="T1" fmla="*/ 41 h 41"/>
                <a:gd name="T2" fmla="*/ 12 w 42"/>
                <a:gd name="T3" fmla="*/ 37 h 41"/>
                <a:gd name="T4" fmla="*/ 6 w 42"/>
                <a:gd name="T5" fmla="*/ 11 h 41"/>
                <a:gd name="T6" fmla="*/ 33 w 42"/>
                <a:gd name="T7" fmla="*/ 6 h 41"/>
                <a:gd name="T8" fmla="*/ 41 w 42"/>
                <a:gd name="T9" fmla="*/ 18 h 41"/>
                <a:gd name="T10" fmla="*/ 39 w 42"/>
                <a:gd name="T11" fmla="*/ 33 h 41"/>
                <a:gd name="T12" fmla="*/ 23 w 42"/>
                <a:gd name="T13" fmla="*/ 41 h 41"/>
                <a:gd name="T14" fmla="*/ 22 w 42"/>
                <a:gd name="T15" fmla="*/ 10 h 41"/>
                <a:gd name="T16" fmla="*/ 12 w 42"/>
                <a:gd name="T17" fmla="*/ 15 h 41"/>
                <a:gd name="T18" fmla="*/ 16 w 42"/>
                <a:gd name="T19" fmla="*/ 31 h 41"/>
                <a:gd name="T20" fmla="*/ 32 w 42"/>
                <a:gd name="T21" fmla="*/ 28 h 41"/>
                <a:gd name="T22" fmla="*/ 34 w 42"/>
                <a:gd name="T23" fmla="*/ 20 h 41"/>
                <a:gd name="T24" fmla="*/ 29 w 42"/>
                <a:gd name="T25" fmla="*/ 12 h 41"/>
                <a:gd name="T26" fmla="*/ 22 w 42"/>
                <a:gd name="T27" fmla="*/ 1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2" h="41">
                  <a:moveTo>
                    <a:pt x="23" y="41"/>
                  </a:moveTo>
                  <a:cubicBezTo>
                    <a:pt x="19" y="41"/>
                    <a:pt x="15" y="40"/>
                    <a:pt x="12" y="37"/>
                  </a:cubicBezTo>
                  <a:cubicBezTo>
                    <a:pt x="3" y="31"/>
                    <a:pt x="0" y="19"/>
                    <a:pt x="6" y="11"/>
                  </a:cubicBezTo>
                  <a:cubicBezTo>
                    <a:pt x="12" y="2"/>
                    <a:pt x="24" y="0"/>
                    <a:pt x="33" y="6"/>
                  </a:cubicBezTo>
                  <a:cubicBezTo>
                    <a:pt x="37" y="9"/>
                    <a:pt x="40" y="13"/>
                    <a:pt x="41" y="18"/>
                  </a:cubicBezTo>
                  <a:cubicBezTo>
                    <a:pt x="42" y="23"/>
                    <a:pt x="41" y="28"/>
                    <a:pt x="39" y="33"/>
                  </a:cubicBezTo>
                  <a:cubicBezTo>
                    <a:pt x="35" y="38"/>
                    <a:pt x="29" y="41"/>
                    <a:pt x="23" y="41"/>
                  </a:cubicBezTo>
                  <a:close/>
                  <a:moveTo>
                    <a:pt x="22" y="10"/>
                  </a:moveTo>
                  <a:cubicBezTo>
                    <a:pt x="18" y="10"/>
                    <a:pt x="14" y="12"/>
                    <a:pt x="12" y="15"/>
                  </a:cubicBezTo>
                  <a:cubicBezTo>
                    <a:pt x="9" y="20"/>
                    <a:pt x="10" y="27"/>
                    <a:pt x="16" y="31"/>
                  </a:cubicBezTo>
                  <a:cubicBezTo>
                    <a:pt x="21" y="35"/>
                    <a:pt x="29" y="34"/>
                    <a:pt x="32" y="28"/>
                  </a:cubicBezTo>
                  <a:cubicBezTo>
                    <a:pt x="34" y="26"/>
                    <a:pt x="35" y="23"/>
                    <a:pt x="34" y="20"/>
                  </a:cubicBezTo>
                  <a:cubicBezTo>
                    <a:pt x="33" y="17"/>
                    <a:pt x="32" y="14"/>
                    <a:pt x="29" y="12"/>
                  </a:cubicBezTo>
                  <a:cubicBezTo>
                    <a:pt x="27" y="11"/>
                    <a:pt x="24" y="10"/>
                    <a:pt x="22" y="1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pic>
          <p:nvPicPr>
            <p:cNvPr id="82" name="Picture 78"/>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2800" y="1279"/>
              <a:ext cx="632" cy="6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3" name="Freeform 79"/>
            <p:cNvSpPr>
              <a:spLocks noEditPoints="1"/>
            </p:cNvSpPr>
            <p:nvPr/>
          </p:nvSpPr>
          <p:spPr bwMode="auto">
            <a:xfrm>
              <a:off x="2796" y="1275"/>
              <a:ext cx="641" cy="638"/>
            </a:xfrm>
            <a:custGeom>
              <a:avLst/>
              <a:gdLst>
                <a:gd name="T0" fmla="*/ 263 w 526"/>
                <a:gd name="T1" fmla="*/ 526 h 526"/>
                <a:gd name="T2" fmla="*/ 0 w 526"/>
                <a:gd name="T3" fmla="*/ 263 h 526"/>
                <a:gd name="T4" fmla="*/ 263 w 526"/>
                <a:gd name="T5" fmla="*/ 0 h 526"/>
                <a:gd name="T6" fmla="*/ 526 w 526"/>
                <a:gd name="T7" fmla="*/ 263 h 526"/>
                <a:gd name="T8" fmla="*/ 263 w 526"/>
                <a:gd name="T9" fmla="*/ 526 h 526"/>
                <a:gd name="T10" fmla="*/ 263 w 526"/>
                <a:gd name="T11" fmla="*/ 14 h 526"/>
                <a:gd name="T12" fmla="*/ 15 w 526"/>
                <a:gd name="T13" fmla="*/ 263 h 526"/>
                <a:gd name="T14" fmla="*/ 263 w 526"/>
                <a:gd name="T15" fmla="*/ 512 h 526"/>
                <a:gd name="T16" fmla="*/ 512 w 526"/>
                <a:gd name="T17" fmla="*/ 263 h 526"/>
                <a:gd name="T18" fmla="*/ 263 w 526"/>
                <a:gd name="T19" fmla="*/ 14 h 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6" h="526">
                  <a:moveTo>
                    <a:pt x="263" y="526"/>
                  </a:moveTo>
                  <a:cubicBezTo>
                    <a:pt x="118" y="526"/>
                    <a:pt x="0" y="408"/>
                    <a:pt x="0" y="263"/>
                  </a:cubicBezTo>
                  <a:cubicBezTo>
                    <a:pt x="0" y="118"/>
                    <a:pt x="118" y="0"/>
                    <a:pt x="263" y="0"/>
                  </a:cubicBezTo>
                  <a:cubicBezTo>
                    <a:pt x="408" y="0"/>
                    <a:pt x="526" y="118"/>
                    <a:pt x="526" y="263"/>
                  </a:cubicBezTo>
                  <a:cubicBezTo>
                    <a:pt x="526" y="408"/>
                    <a:pt x="408" y="526"/>
                    <a:pt x="263" y="526"/>
                  </a:cubicBezTo>
                  <a:close/>
                  <a:moveTo>
                    <a:pt x="263" y="14"/>
                  </a:moveTo>
                  <a:cubicBezTo>
                    <a:pt x="126" y="14"/>
                    <a:pt x="15" y="126"/>
                    <a:pt x="15" y="263"/>
                  </a:cubicBezTo>
                  <a:cubicBezTo>
                    <a:pt x="15" y="400"/>
                    <a:pt x="126" y="512"/>
                    <a:pt x="263" y="512"/>
                  </a:cubicBezTo>
                  <a:cubicBezTo>
                    <a:pt x="401" y="512"/>
                    <a:pt x="512" y="400"/>
                    <a:pt x="512" y="263"/>
                  </a:cubicBezTo>
                  <a:cubicBezTo>
                    <a:pt x="512" y="126"/>
                    <a:pt x="401" y="14"/>
                    <a:pt x="263" y="14"/>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4" name="Freeform 80"/>
            <p:cNvSpPr/>
            <p:nvPr/>
          </p:nvSpPr>
          <p:spPr bwMode="auto">
            <a:xfrm>
              <a:off x="1851" y="1451"/>
              <a:ext cx="1174" cy="754"/>
            </a:xfrm>
            <a:custGeom>
              <a:avLst/>
              <a:gdLst>
                <a:gd name="T0" fmla="*/ 323 w 964"/>
                <a:gd name="T1" fmla="*/ 475 h 622"/>
                <a:gd name="T2" fmla="*/ 133 w 964"/>
                <a:gd name="T3" fmla="*/ 419 h 622"/>
                <a:gd name="T4" fmla="*/ 45 w 964"/>
                <a:gd name="T5" fmla="*/ 278 h 622"/>
                <a:gd name="T6" fmla="*/ 249 w 964"/>
                <a:gd name="T7" fmla="*/ 257 h 622"/>
                <a:gd name="T8" fmla="*/ 401 w 964"/>
                <a:gd name="T9" fmla="*/ 124 h 622"/>
                <a:gd name="T10" fmla="*/ 513 w 964"/>
                <a:gd name="T11" fmla="*/ 15 h 622"/>
                <a:gd name="T12" fmla="*/ 644 w 964"/>
                <a:gd name="T13" fmla="*/ 127 h 622"/>
                <a:gd name="T14" fmla="*/ 851 w 964"/>
                <a:gd name="T15" fmla="*/ 50 h 622"/>
                <a:gd name="T16" fmla="*/ 841 w 964"/>
                <a:gd name="T17" fmla="*/ 296 h 622"/>
                <a:gd name="T18" fmla="*/ 914 w 964"/>
                <a:gd name="T19" fmla="*/ 468 h 622"/>
                <a:gd name="T20" fmla="*/ 696 w 964"/>
                <a:gd name="T21" fmla="*/ 521 h 622"/>
                <a:gd name="T22" fmla="*/ 577 w 964"/>
                <a:gd name="T23" fmla="*/ 617 h 622"/>
                <a:gd name="T24" fmla="*/ 514 w 964"/>
                <a:gd name="T25" fmla="*/ 603 h 622"/>
                <a:gd name="T26" fmla="*/ 475 w 964"/>
                <a:gd name="T27" fmla="*/ 554 h 622"/>
                <a:gd name="T28" fmla="*/ 373 w 964"/>
                <a:gd name="T29" fmla="*/ 592 h 622"/>
                <a:gd name="T30" fmla="*/ 320 w 964"/>
                <a:gd name="T31" fmla="*/ 493 h 622"/>
                <a:gd name="T32" fmla="*/ 323 w 964"/>
                <a:gd name="T33" fmla="*/ 475 h 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4" h="622">
                  <a:moveTo>
                    <a:pt x="323" y="475"/>
                  </a:moveTo>
                  <a:cubicBezTo>
                    <a:pt x="285" y="584"/>
                    <a:pt x="105" y="535"/>
                    <a:pt x="133" y="419"/>
                  </a:cubicBezTo>
                  <a:cubicBezTo>
                    <a:pt x="45" y="444"/>
                    <a:pt x="0" y="349"/>
                    <a:pt x="45" y="278"/>
                  </a:cubicBezTo>
                  <a:cubicBezTo>
                    <a:pt x="88" y="215"/>
                    <a:pt x="193" y="208"/>
                    <a:pt x="249" y="257"/>
                  </a:cubicBezTo>
                  <a:cubicBezTo>
                    <a:pt x="169" y="145"/>
                    <a:pt x="344" y="4"/>
                    <a:pt x="401" y="124"/>
                  </a:cubicBezTo>
                  <a:cubicBezTo>
                    <a:pt x="355" y="57"/>
                    <a:pt x="461" y="0"/>
                    <a:pt x="513" y="15"/>
                  </a:cubicBezTo>
                  <a:cubicBezTo>
                    <a:pt x="570" y="29"/>
                    <a:pt x="629" y="71"/>
                    <a:pt x="644" y="127"/>
                  </a:cubicBezTo>
                  <a:cubicBezTo>
                    <a:pt x="654" y="22"/>
                    <a:pt x="770" y="0"/>
                    <a:pt x="851" y="50"/>
                  </a:cubicBezTo>
                  <a:cubicBezTo>
                    <a:pt x="936" y="102"/>
                    <a:pt x="964" y="271"/>
                    <a:pt x="841" y="296"/>
                  </a:cubicBezTo>
                  <a:cubicBezTo>
                    <a:pt x="936" y="275"/>
                    <a:pt x="939" y="412"/>
                    <a:pt x="914" y="468"/>
                  </a:cubicBezTo>
                  <a:cubicBezTo>
                    <a:pt x="869" y="570"/>
                    <a:pt x="774" y="574"/>
                    <a:pt x="696" y="521"/>
                  </a:cubicBezTo>
                  <a:cubicBezTo>
                    <a:pt x="677" y="566"/>
                    <a:pt x="625" y="607"/>
                    <a:pt x="577" y="617"/>
                  </a:cubicBezTo>
                  <a:cubicBezTo>
                    <a:pt x="551" y="622"/>
                    <a:pt x="534" y="619"/>
                    <a:pt x="514" y="603"/>
                  </a:cubicBezTo>
                  <a:cubicBezTo>
                    <a:pt x="507" y="598"/>
                    <a:pt x="472" y="562"/>
                    <a:pt x="475" y="554"/>
                  </a:cubicBezTo>
                  <a:cubicBezTo>
                    <a:pt x="457" y="598"/>
                    <a:pt x="415" y="609"/>
                    <a:pt x="373" y="592"/>
                  </a:cubicBezTo>
                  <a:cubicBezTo>
                    <a:pt x="332" y="576"/>
                    <a:pt x="319" y="537"/>
                    <a:pt x="320" y="493"/>
                  </a:cubicBezTo>
                  <a:lnTo>
                    <a:pt x="323" y="475"/>
                  </a:lnTo>
                  <a:close/>
                </a:path>
              </a:pathLst>
            </a:custGeom>
            <a:solidFill>
              <a:srgbClr val="D6EEF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 name="Freeform 81"/>
            <p:cNvSpPr/>
            <p:nvPr/>
          </p:nvSpPr>
          <p:spPr bwMode="auto">
            <a:xfrm>
              <a:off x="1801" y="1440"/>
              <a:ext cx="1244" cy="805"/>
            </a:xfrm>
            <a:custGeom>
              <a:avLst/>
              <a:gdLst>
                <a:gd name="T0" fmla="*/ 358 w 1021"/>
                <a:gd name="T1" fmla="*/ 485 h 664"/>
                <a:gd name="T2" fmla="*/ 181 w 1021"/>
                <a:gd name="T3" fmla="*/ 427 h 664"/>
                <a:gd name="T4" fmla="*/ 175 w 1021"/>
                <a:gd name="T5" fmla="*/ 425 h 664"/>
                <a:gd name="T6" fmla="*/ 284 w 1021"/>
                <a:gd name="T7" fmla="*/ 269 h 664"/>
                <a:gd name="T8" fmla="*/ 297 w 1021"/>
                <a:gd name="T9" fmla="*/ 264 h 664"/>
                <a:gd name="T10" fmla="*/ 435 w 1021"/>
                <a:gd name="T11" fmla="*/ 134 h 664"/>
                <a:gd name="T12" fmla="*/ 449 w 1021"/>
                <a:gd name="T13" fmla="*/ 131 h 664"/>
                <a:gd name="T14" fmla="*/ 568 w 1021"/>
                <a:gd name="T15" fmla="*/ 32 h 664"/>
                <a:gd name="T16" fmla="*/ 678 w 1021"/>
                <a:gd name="T17" fmla="*/ 138 h 664"/>
                <a:gd name="T18" fmla="*/ 691 w 1021"/>
                <a:gd name="T19" fmla="*/ 135 h 664"/>
                <a:gd name="T20" fmla="*/ 931 w 1021"/>
                <a:gd name="T21" fmla="*/ 109 h 664"/>
                <a:gd name="T22" fmla="*/ 881 w 1021"/>
                <a:gd name="T23" fmla="*/ 302 h 664"/>
                <a:gd name="T24" fmla="*/ 880 w 1021"/>
                <a:gd name="T25" fmla="*/ 308 h 664"/>
                <a:gd name="T26" fmla="*/ 960 w 1021"/>
                <a:gd name="T27" fmla="*/ 432 h 664"/>
                <a:gd name="T28" fmla="*/ 744 w 1021"/>
                <a:gd name="T29" fmla="*/ 528 h 664"/>
                <a:gd name="T30" fmla="*/ 731 w 1021"/>
                <a:gd name="T31" fmla="*/ 531 h 664"/>
                <a:gd name="T32" fmla="*/ 556 w 1021"/>
                <a:gd name="T33" fmla="*/ 605 h 664"/>
                <a:gd name="T34" fmla="*/ 522 w 1021"/>
                <a:gd name="T35" fmla="*/ 561 h 664"/>
                <a:gd name="T36" fmla="*/ 509 w 1021"/>
                <a:gd name="T37" fmla="*/ 564 h 664"/>
                <a:gd name="T38" fmla="*/ 375 w 1021"/>
                <a:gd name="T39" fmla="*/ 553 h 664"/>
                <a:gd name="T40" fmla="*/ 371 w 1021"/>
                <a:gd name="T41" fmla="*/ 483 h 664"/>
                <a:gd name="T42" fmla="*/ 358 w 1021"/>
                <a:gd name="T43" fmla="*/ 485 h 664"/>
                <a:gd name="T44" fmla="*/ 500 w 1021"/>
                <a:gd name="T45" fmla="*/ 593 h 664"/>
                <a:gd name="T46" fmla="*/ 517 w 1021"/>
                <a:gd name="T47" fmla="*/ 581 h 664"/>
                <a:gd name="T48" fmla="*/ 564 w 1021"/>
                <a:gd name="T49" fmla="*/ 625 h 664"/>
                <a:gd name="T50" fmla="*/ 675 w 1021"/>
                <a:gd name="T51" fmla="*/ 604 h 664"/>
                <a:gd name="T52" fmla="*/ 735 w 1021"/>
                <a:gd name="T53" fmla="*/ 547 h 664"/>
                <a:gd name="T54" fmla="*/ 796 w 1021"/>
                <a:gd name="T55" fmla="*/ 563 h 664"/>
                <a:gd name="T56" fmla="*/ 900 w 1021"/>
                <a:gd name="T57" fmla="*/ 550 h 664"/>
                <a:gd name="T58" fmla="*/ 938 w 1021"/>
                <a:gd name="T59" fmla="*/ 309 h 664"/>
                <a:gd name="T60" fmla="*/ 928 w 1021"/>
                <a:gd name="T61" fmla="*/ 289 h 664"/>
                <a:gd name="T62" fmla="*/ 971 w 1021"/>
                <a:gd name="T63" fmla="*/ 184 h 664"/>
                <a:gd name="T64" fmla="*/ 770 w 1021"/>
                <a:gd name="T65" fmla="*/ 34 h 664"/>
                <a:gd name="T66" fmla="*/ 692 w 1021"/>
                <a:gd name="T67" fmla="*/ 89 h 664"/>
                <a:gd name="T68" fmla="*/ 663 w 1021"/>
                <a:gd name="T69" fmla="*/ 83 h 664"/>
                <a:gd name="T70" fmla="*/ 579 w 1021"/>
                <a:gd name="T71" fmla="*/ 26 h 664"/>
                <a:gd name="T72" fmla="*/ 435 w 1021"/>
                <a:gd name="T73" fmla="*/ 134 h 664"/>
                <a:gd name="T74" fmla="*/ 449 w 1021"/>
                <a:gd name="T75" fmla="*/ 131 h 664"/>
                <a:gd name="T76" fmla="*/ 273 w 1021"/>
                <a:gd name="T77" fmla="*/ 160 h 664"/>
                <a:gd name="T78" fmla="*/ 269 w 1021"/>
                <a:gd name="T79" fmla="*/ 241 h 664"/>
                <a:gd name="T80" fmla="*/ 270 w 1021"/>
                <a:gd name="T81" fmla="*/ 246 h 664"/>
                <a:gd name="T82" fmla="*/ 237 w 1021"/>
                <a:gd name="T83" fmla="*/ 235 h 664"/>
                <a:gd name="T84" fmla="*/ 102 w 1021"/>
                <a:gd name="T85" fmla="*/ 264 h 664"/>
                <a:gd name="T86" fmla="*/ 92 w 1021"/>
                <a:gd name="T87" fmla="*/ 418 h 664"/>
                <a:gd name="T88" fmla="*/ 153 w 1021"/>
                <a:gd name="T89" fmla="*/ 435 h 664"/>
                <a:gd name="T90" fmla="*/ 175 w 1021"/>
                <a:gd name="T91" fmla="*/ 495 h 664"/>
                <a:gd name="T92" fmla="*/ 371 w 1021"/>
                <a:gd name="T93" fmla="*/ 483 h 664"/>
                <a:gd name="T94" fmla="*/ 358 w 1021"/>
                <a:gd name="T95" fmla="*/ 485 h 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021" h="664">
                  <a:moveTo>
                    <a:pt x="358" y="485"/>
                  </a:moveTo>
                  <a:cubicBezTo>
                    <a:pt x="311" y="592"/>
                    <a:pt x="163" y="531"/>
                    <a:pt x="181" y="427"/>
                  </a:cubicBezTo>
                  <a:cubicBezTo>
                    <a:pt x="182" y="424"/>
                    <a:pt x="177" y="425"/>
                    <a:pt x="175" y="425"/>
                  </a:cubicBezTo>
                  <a:cubicBezTo>
                    <a:pt x="0" y="459"/>
                    <a:pt x="87" y="119"/>
                    <a:pt x="284" y="269"/>
                  </a:cubicBezTo>
                  <a:cubicBezTo>
                    <a:pt x="286" y="271"/>
                    <a:pt x="299" y="268"/>
                    <a:pt x="297" y="264"/>
                  </a:cubicBezTo>
                  <a:cubicBezTo>
                    <a:pt x="236" y="167"/>
                    <a:pt x="371" y="19"/>
                    <a:pt x="435" y="134"/>
                  </a:cubicBezTo>
                  <a:cubicBezTo>
                    <a:pt x="437" y="138"/>
                    <a:pt x="450" y="134"/>
                    <a:pt x="449" y="131"/>
                  </a:cubicBezTo>
                  <a:cubicBezTo>
                    <a:pt x="412" y="62"/>
                    <a:pt x="497" y="11"/>
                    <a:pt x="568" y="32"/>
                  </a:cubicBezTo>
                  <a:cubicBezTo>
                    <a:pt x="619" y="48"/>
                    <a:pt x="660" y="88"/>
                    <a:pt x="678" y="138"/>
                  </a:cubicBezTo>
                  <a:cubicBezTo>
                    <a:pt x="679" y="142"/>
                    <a:pt x="691" y="138"/>
                    <a:pt x="691" y="135"/>
                  </a:cubicBezTo>
                  <a:cubicBezTo>
                    <a:pt x="713" y="6"/>
                    <a:pt x="871" y="19"/>
                    <a:pt x="931" y="109"/>
                  </a:cubicBezTo>
                  <a:cubicBezTo>
                    <a:pt x="975" y="174"/>
                    <a:pt x="970" y="279"/>
                    <a:pt x="881" y="302"/>
                  </a:cubicBezTo>
                  <a:cubicBezTo>
                    <a:pt x="875" y="304"/>
                    <a:pt x="872" y="309"/>
                    <a:pt x="880" y="308"/>
                  </a:cubicBezTo>
                  <a:cubicBezTo>
                    <a:pt x="955" y="298"/>
                    <a:pt x="965" y="377"/>
                    <a:pt x="960" y="432"/>
                  </a:cubicBezTo>
                  <a:cubicBezTo>
                    <a:pt x="951" y="545"/>
                    <a:pt x="835" y="585"/>
                    <a:pt x="744" y="528"/>
                  </a:cubicBezTo>
                  <a:cubicBezTo>
                    <a:pt x="740" y="526"/>
                    <a:pt x="732" y="528"/>
                    <a:pt x="731" y="531"/>
                  </a:cubicBezTo>
                  <a:cubicBezTo>
                    <a:pt x="704" y="582"/>
                    <a:pt x="621" y="664"/>
                    <a:pt x="556" y="605"/>
                  </a:cubicBezTo>
                  <a:cubicBezTo>
                    <a:pt x="543" y="594"/>
                    <a:pt x="526" y="578"/>
                    <a:pt x="522" y="561"/>
                  </a:cubicBezTo>
                  <a:cubicBezTo>
                    <a:pt x="521" y="557"/>
                    <a:pt x="510" y="562"/>
                    <a:pt x="509" y="564"/>
                  </a:cubicBezTo>
                  <a:cubicBezTo>
                    <a:pt x="466" y="644"/>
                    <a:pt x="397" y="596"/>
                    <a:pt x="375" y="553"/>
                  </a:cubicBezTo>
                  <a:cubicBezTo>
                    <a:pt x="365" y="532"/>
                    <a:pt x="367" y="505"/>
                    <a:pt x="371" y="483"/>
                  </a:cubicBezTo>
                  <a:cubicBezTo>
                    <a:pt x="372" y="479"/>
                    <a:pt x="358" y="482"/>
                    <a:pt x="358" y="485"/>
                  </a:cubicBezTo>
                  <a:cubicBezTo>
                    <a:pt x="340" y="574"/>
                    <a:pt x="422" y="645"/>
                    <a:pt x="500" y="593"/>
                  </a:cubicBezTo>
                  <a:cubicBezTo>
                    <a:pt x="521" y="580"/>
                    <a:pt x="505" y="567"/>
                    <a:pt x="517" y="581"/>
                  </a:cubicBezTo>
                  <a:cubicBezTo>
                    <a:pt x="529" y="596"/>
                    <a:pt x="545" y="618"/>
                    <a:pt x="564" y="625"/>
                  </a:cubicBezTo>
                  <a:cubicBezTo>
                    <a:pt x="604" y="639"/>
                    <a:pt x="640" y="624"/>
                    <a:pt x="675" y="604"/>
                  </a:cubicBezTo>
                  <a:cubicBezTo>
                    <a:pt x="700" y="591"/>
                    <a:pt x="719" y="569"/>
                    <a:pt x="735" y="547"/>
                  </a:cubicBezTo>
                  <a:cubicBezTo>
                    <a:pt x="745" y="533"/>
                    <a:pt x="785" y="559"/>
                    <a:pt x="796" y="563"/>
                  </a:cubicBezTo>
                  <a:cubicBezTo>
                    <a:pt x="832" y="573"/>
                    <a:pt x="868" y="565"/>
                    <a:pt x="900" y="550"/>
                  </a:cubicBezTo>
                  <a:cubicBezTo>
                    <a:pt x="965" y="518"/>
                    <a:pt x="1021" y="351"/>
                    <a:pt x="938" y="309"/>
                  </a:cubicBezTo>
                  <a:cubicBezTo>
                    <a:pt x="895" y="287"/>
                    <a:pt x="891" y="318"/>
                    <a:pt x="928" y="289"/>
                  </a:cubicBezTo>
                  <a:cubicBezTo>
                    <a:pt x="962" y="262"/>
                    <a:pt x="973" y="227"/>
                    <a:pt x="971" y="184"/>
                  </a:cubicBezTo>
                  <a:cubicBezTo>
                    <a:pt x="967" y="79"/>
                    <a:pt x="867" y="16"/>
                    <a:pt x="770" y="34"/>
                  </a:cubicBezTo>
                  <a:cubicBezTo>
                    <a:pt x="740" y="40"/>
                    <a:pt x="706" y="61"/>
                    <a:pt x="692" y="89"/>
                  </a:cubicBezTo>
                  <a:cubicBezTo>
                    <a:pt x="674" y="129"/>
                    <a:pt x="688" y="115"/>
                    <a:pt x="663" y="83"/>
                  </a:cubicBezTo>
                  <a:cubicBezTo>
                    <a:pt x="643" y="55"/>
                    <a:pt x="609" y="39"/>
                    <a:pt x="579" y="26"/>
                  </a:cubicBezTo>
                  <a:cubicBezTo>
                    <a:pt x="514" y="0"/>
                    <a:pt x="391" y="52"/>
                    <a:pt x="435" y="134"/>
                  </a:cubicBezTo>
                  <a:cubicBezTo>
                    <a:pt x="439" y="133"/>
                    <a:pt x="444" y="132"/>
                    <a:pt x="449" y="131"/>
                  </a:cubicBezTo>
                  <a:cubicBezTo>
                    <a:pt x="402" y="47"/>
                    <a:pt x="308" y="91"/>
                    <a:pt x="273" y="160"/>
                  </a:cubicBezTo>
                  <a:cubicBezTo>
                    <a:pt x="260" y="186"/>
                    <a:pt x="261" y="214"/>
                    <a:pt x="269" y="241"/>
                  </a:cubicBezTo>
                  <a:cubicBezTo>
                    <a:pt x="274" y="257"/>
                    <a:pt x="296" y="261"/>
                    <a:pt x="270" y="246"/>
                  </a:cubicBezTo>
                  <a:cubicBezTo>
                    <a:pt x="261" y="241"/>
                    <a:pt x="247" y="236"/>
                    <a:pt x="237" y="235"/>
                  </a:cubicBezTo>
                  <a:cubicBezTo>
                    <a:pt x="192" y="227"/>
                    <a:pt x="137" y="231"/>
                    <a:pt x="102" y="264"/>
                  </a:cubicBezTo>
                  <a:cubicBezTo>
                    <a:pt x="57" y="306"/>
                    <a:pt x="46" y="372"/>
                    <a:pt x="92" y="418"/>
                  </a:cubicBezTo>
                  <a:cubicBezTo>
                    <a:pt x="108" y="434"/>
                    <a:pt x="133" y="435"/>
                    <a:pt x="153" y="435"/>
                  </a:cubicBezTo>
                  <a:cubicBezTo>
                    <a:pt x="170" y="435"/>
                    <a:pt x="169" y="483"/>
                    <a:pt x="175" y="495"/>
                  </a:cubicBezTo>
                  <a:cubicBezTo>
                    <a:pt x="214" y="579"/>
                    <a:pt x="339" y="557"/>
                    <a:pt x="371" y="483"/>
                  </a:cubicBezTo>
                  <a:cubicBezTo>
                    <a:pt x="373" y="480"/>
                    <a:pt x="359" y="482"/>
                    <a:pt x="358" y="485"/>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6" name="Freeform 82"/>
            <p:cNvSpPr/>
            <p:nvPr/>
          </p:nvSpPr>
          <p:spPr bwMode="auto">
            <a:xfrm>
              <a:off x="2415" y="2032"/>
              <a:ext cx="31" cy="23"/>
            </a:xfrm>
            <a:custGeom>
              <a:avLst/>
              <a:gdLst>
                <a:gd name="T0" fmla="*/ 4 w 26"/>
                <a:gd name="T1" fmla="*/ 19 h 19"/>
                <a:gd name="T2" fmla="*/ 3 w 26"/>
                <a:gd name="T3" fmla="*/ 19 h 19"/>
                <a:gd name="T4" fmla="*/ 1 w 26"/>
                <a:gd name="T5" fmla="*/ 14 h 19"/>
                <a:gd name="T6" fmla="*/ 9 w 26"/>
                <a:gd name="T7" fmla="*/ 2 h 19"/>
                <a:gd name="T8" fmla="*/ 11 w 26"/>
                <a:gd name="T9" fmla="*/ 0 h 19"/>
                <a:gd name="T10" fmla="*/ 14 w 26"/>
                <a:gd name="T11" fmla="*/ 1 h 19"/>
                <a:gd name="T12" fmla="*/ 25 w 26"/>
                <a:gd name="T13" fmla="*/ 11 h 19"/>
                <a:gd name="T14" fmla="*/ 24 w 26"/>
                <a:gd name="T15" fmla="*/ 16 h 19"/>
                <a:gd name="T16" fmla="*/ 19 w 26"/>
                <a:gd name="T17" fmla="*/ 15 h 19"/>
                <a:gd name="T18" fmla="*/ 13 w 26"/>
                <a:gd name="T19" fmla="*/ 9 h 19"/>
                <a:gd name="T20" fmla="*/ 7 w 26"/>
                <a:gd name="T21" fmla="*/ 17 h 19"/>
                <a:gd name="T22" fmla="*/ 4 w 26"/>
                <a:gd name="T23"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19">
                  <a:moveTo>
                    <a:pt x="4" y="19"/>
                  </a:moveTo>
                  <a:cubicBezTo>
                    <a:pt x="4" y="19"/>
                    <a:pt x="3" y="19"/>
                    <a:pt x="3" y="19"/>
                  </a:cubicBezTo>
                  <a:cubicBezTo>
                    <a:pt x="1" y="18"/>
                    <a:pt x="0" y="15"/>
                    <a:pt x="1" y="14"/>
                  </a:cubicBezTo>
                  <a:cubicBezTo>
                    <a:pt x="4" y="10"/>
                    <a:pt x="6" y="5"/>
                    <a:pt x="9" y="2"/>
                  </a:cubicBezTo>
                  <a:cubicBezTo>
                    <a:pt x="9" y="1"/>
                    <a:pt x="10" y="0"/>
                    <a:pt x="11" y="0"/>
                  </a:cubicBezTo>
                  <a:cubicBezTo>
                    <a:pt x="12" y="0"/>
                    <a:pt x="13" y="0"/>
                    <a:pt x="14" y="1"/>
                  </a:cubicBezTo>
                  <a:cubicBezTo>
                    <a:pt x="18" y="3"/>
                    <a:pt x="21" y="7"/>
                    <a:pt x="25" y="11"/>
                  </a:cubicBezTo>
                  <a:cubicBezTo>
                    <a:pt x="26" y="13"/>
                    <a:pt x="25" y="15"/>
                    <a:pt x="24" y="16"/>
                  </a:cubicBezTo>
                  <a:cubicBezTo>
                    <a:pt x="22" y="17"/>
                    <a:pt x="20" y="17"/>
                    <a:pt x="19" y="15"/>
                  </a:cubicBezTo>
                  <a:cubicBezTo>
                    <a:pt x="17" y="13"/>
                    <a:pt x="15" y="10"/>
                    <a:pt x="13" y="9"/>
                  </a:cubicBezTo>
                  <a:cubicBezTo>
                    <a:pt x="11" y="11"/>
                    <a:pt x="9" y="14"/>
                    <a:pt x="7" y="17"/>
                  </a:cubicBezTo>
                  <a:cubicBezTo>
                    <a:pt x="7" y="18"/>
                    <a:pt x="6" y="19"/>
                    <a:pt x="4" y="19"/>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7" name="Freeform 83"/>
            <p:cNvSpPr>
              <a:spLocks noEditPoints="1"/>
            </p:cNvSpPr>
            <p:nvPr/>
          </p:nvSpPr>
          <p:spPr bwMode="auto">
            <a:xfrm>
              <a:off x="2281" y="1920"/>
              <a:ext cx="126" cy="209"/>
            </a:xfrm>
            <a:custGeom>
              <a:avLst/>
              <a:gdLst>
                <a:gd name="T0" fmla="*/ 48 w 104"/>
                <a:gd name="T1" fmla="*/ 172 h 172"/>
                <a:gd name="T2" fmla="*/ 30 w 104"/>
                <a:gd name="T3" fmla="*/ 167 h 172"/>
                <a:gd name="T4" fmla="*/ 29 w 104"/>
                <a:gd name="T5" fmla="*/ 163 h 172"/>
                <a:gd name="T6" fmla="*/ 34 w 104"/>
                <a:gd name="T7" fmla="*/ 161 h 172"/>
                <a:gd name="T8" fmla="*/ 57 w 104"/>
                <a:gd name="T9" fmla="*/ 164 h 172"/>
                <a:gd name="T10" fmla="*/ 62 w 104"/>
                <a:gd name="T11" fmla="*/ 166 h 172"/>
                <a:gd name="T12" fmla="*/ 60 w 104"/>
                <a:gd name="T13" fmla="*/ 171 h 172"/>
                <a:gd name="T14" fmla="*/ 59 w 104"/>
                <a:gd name="T15" fmla="*/ 171 h 172"/>
                <a:gd name="T16" fmla="*/ 48 w 104"/>
                <a:gd name="T17" fmla="*/ 172 h 172"/>
                <a:gd name="T18" fmla="*/ 83 w 104"/>
                <a:gd name="T19" fmla="*/ 157 h 172"/>
                <a:gd name="T20" fmla="*/ 80 w 104"/>
                <a:gd name="T21" fmla="*/ 156 h 172"/>
                <a:gd name="T22" fmla="*/ 80 w 104"/>
                <a:gd name="T23" fmla="*/ 151 h 172"/>
                <a:gd name="T24" fmla="*/ 97 w 104"/>
                <a:gd name="T25" fmla="*/ 130 h 172"/>
                <a:gd name="T26" fmla="*/ 102 w 104"/>
                <a:gd name="T27" fmla="*/ 129 h 172"/>
                <a:gd name="T28" fmla="*/ 103 w 104"/>
                <a:gd name="T29" fmla="*/ 133 h 172"/>
                <a:gd name="T30" fmla="*/ 85 w 104"/>
                <a:gd name="T31" fmla="*/ 156 h 172"/>
                <a:gd name="T32" fmla="*/ 83 w 104"/>
                <a:gd name="T33" fmla="*/ 157 h 172"/>
                <a:gd name="T34" fmla="*/ 15 w 104"/>
                <a:gd name="T35" fmla="*/ 146 h 172"/>
                <a:gd name="T36" fmla="*/ 12 w 104"/>
                <a:gd name="T37" fmla="*/ 144 h 172"/>
                <a:gd name="T38" fmla="*/ 6 w 104"/>
                <a:gd name="T39" fmla="*/ 116 h 172"/>
                <a:gd name="T40" fmla="*/ 9 w 104"/>
                <a:gd name="T41" fmla="*/ 112 h 172"/>
                <a:gd name="T42" fmla="*/ 13 w 104"/>
                <a:gd name="T43" fmla="*/ 115 h 172"/>
                <a:gd name="T44" fmla="*/ 18 w 104"/>
                <a:gd name="T45" fmla="*/ 141 h 172"/>
                <a:gd name="T46" fmla="*/ 16 w 104"/>
                <a:gd name="T47" fmla="*/ 146 h 172"/>
                <a:gd name="T48" fmla="*/ 15 w 104"/>
                <a:gd name="T49" fmla="*/ 146 h 172"/>
                <a:gd name="T50" fmla="*/ 8 w 104"/>
                <a:gd name="T51" fmla="*/ 91 h 172"/>
                <a:gd name="T52" fmla="*/ 5 w 104"/>
                <a:gd name="T53" fmla="*/ 88 h 172"/>
                <a:gd name="T54" fmla="*/ 3 w 104"/>
                <a:gd name="T55" fmla="*/ 60 h 172"/>
                <a:gd name="T56" fmla="*/ 7 w 104"/>
                <a:gd name="T57" fmla="*/ 56 h 172"/>
                <a:gd name="T58" fmla="*/ 10 w 104"/>
                <a:gd name="T59" fmla="*/ 59 h 172"/>
                <a:gd name="T60" fmla="*/ 12 w 104"/>
                <a:gd name="T61" fmla="*/ 87 h 172"/>
                <a:gd name="T62" fmla="*/ 9 w 104"/>
                <a:gd name="T63" fmla="*/ 91 h 172"/>
                <a:gd name="T64" fmla="*/ 8 w 104"/>
                <a:gd name="T65" fmla="*/ 91 h 172"/>
                <a:gd name="T66" fmla="*/ 5 w 104"/>
                <a:gd name="T67" fmla="*/ 35 h 172"/>
                <a:gd name="T68" fmla="*/ 2 w 104"/>
                <a:gd name="T69" fmla="*/ 32 h 172"/>
                <a:gd name="T70" fmla="*/ 0 w 104"/>
                <a:gd name="T71" fmla="*/ 4 h 172"/>
                <a:gd name="T72" fmla="*/ 3 w 104"/>
                <a:gd name="T73" fmla="*/ 0 h 172"/>
                <a:gd name="T74" fmla="*/ 7 w 104"/>
                <a:gd name="T75" fmla="*/ 4 h 172"/>
                <a:gd name="T76" fmla="*/ 9 w 104"/>
                <a:gd name="T77" fmla="*/ 31 h 172"/>
                <a:gd name="T78" fmla="*/ 5 w 104"/>
                <a:gd name="T79" fmla="*/ 35 h 172"/>
                <a:gd name="T80" fmla="*/ 5 w 104"/>
                <a:gd name="T81" fmla="*/ 35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4" h="172">
                  <a:moveTo>
                    <a:pt x="48" y="172"/>
                  </a:moveTo>
                  <a:cubicBezTo>
                    <a:pt x="41" y="172"/>
                    <a:pt x="35" y="171"/>
                    <a:pt x="30" y="167"/>
                  </a:cubicBezTo>
                  <a:cubicBezTo>
                    <a:pt x="28" y="166"/>
                    <a:pt x="28" y="164"/>
                    <a:pt x="29" y="163"/>
                  </a:cubicBezTo>
                  <a:cubicBezTo>
                    <a:pt x="30" y="161"/>
                    <a:pt x="32" y="160"/>
                    <a:pt x="34" y="161"/>
                  </a:cubicBezTo>
                  <a:cubicBezTo>
                    <a:pt x="40" y="166"/>
                    <a:pt x="48" y="167"/>
                    <a:pt x="57" y="164"/>
                  </a:cubicBezTo>
                  <a:cubicBezTo>
                    <a:pt x="59" y="163"/>
                    <a:pt x="61" y="164"/>
                    <a:pt x="62" y="166"/>
                  </a:cubicBezTo>
                  <a:cubicBezTo>
                    <a:pt x="62" y="168"/>
                    <a:pt x="62" y="170"/>
                    <a:pt x="60" y="171"/>
                  </a:cubicBezTo>
                  <a:cubicBezTo>
                    <a:pt x="60" y="171"/>
                    <a:pt x="59" y="171"/>
                    <a:pt x="59" y="171"/>
                  </a:cubicBezTo>
                  <a:cubicBezTo>
                    <a:pt x="55" y="172"/>
                    <a:pt x="51" y="172"/>
                    <a:pt x="48" y="172"/>
                  </a:cubicBezTo>
                  <a:close/>
                  <a:moveTo>
                    <a:pt x="83" y="157"/>
                  </a:moveTo>
                  <a:cubicBezTo>
                    <a:pt x="82" y="157"/>
                    <a:pt x="81" y="156"/>
                    <a:pt x="80" y="156"/>
                  </a:cubicBezTo>
                  <a:cubicBezTo>
                    <a:pt x="79" y="154"/>
                    <a:pt x="79" y="152"/>
                    <a:pt x="80" y="151"/>
                  </a:cubicBezTo>
                  <a:cubicBezTo>
                    <a:pt x="86" y="145"/>
                    <a:pt x="91" y="139"/>
                    <a:pt x="97" y="130"/>
                  </a:cubicBezTo>
                  <a:cubicBezTo>
                    <a:pt x="98" y="128"/>
                    <a:pt x="100" y="128"/>
                    <a:pt x="102" y="129"/>
                  </a:cubicBezTo>
                  <a:cubicBezTo>
                    <a:pt x="104" y="130"/>
                    <a:pt x="104" y="132"/>
                    <a:pt x="103" y="133"/>
                  </a:cubicBezTo>
                  <a:cubicBezTo>
                    <a:pt x="97" y="143"/>
                    <a:pt x="91" y="150"/>
                    <a:pt x="85" y="156"/>
                  </a:cubicBezTo>
                  <a:cubicBezTo>
                    <a:pt x="84" y="156"/>
                    <a:pt x="83" y="157"/>
                    <a:pt x="83" y="157"/>
                  </a:cubicBezTo>
                  <a:close/>
                  <a:moveTo>
                    <a:pt x="15" y="146"/>
                  </a:moveTo>
                  <a:cubicBezTo>
                    <a:pt x="14" y="146"/>
                    <a:pt x="12" y="145"/>
                    <a:pt x="12" y="144"/>
                  </a:cubicBezTo>
                  <a:cubicBezTo>
                    <a:pt x="8" y="133"/>
                    <a:pt x="6" y="123"/>
                    <a:pt x="6" y="116"/>
                  </a:cubicBezTo>
                  <a:cubicBezTo>
                    <a:pt x="6" y="114"/>
                    <a:pt x="7" y="112"/>
                    <a:pt x="9" y="112"/>
                  </a:cubicBezTo>
                  <a:cubicBezTo>
                    <a:pt x="11" y="111"/>
                    <a:pt x="13" y="113"/>
                    <a:pt x="13" y="115"/>
                  </a:cubicBezTo>
                  <a:cubicBezTo>
                    <a:pt x="13" y="124"/>
                    <a:pt x="15" y="134"/>
                    <a:pt x="18" y="141"/>
                  </a:cubicBezTo>
                  <a:cubicBezTo>
                    <a:pt x="19" y="143"/>
                    <a:pt x="18" y="145"/>
                    <a:pt x="16" y="146"/>
                  </a:cubicBezTo>
                  <a:cubicBezTo>
                    <a:pt x="16" y="146"/>
                    <a:pt x="16" y="146"/>
                    <a:pt x="15" y="146"/>
                  </a:cubicBezTo>
                  <a:close/>
                  <a:moveTo>
                    <a:pt x="8" y="91"/>
                  </a:moveTo>
                  <a:cubicBezTo>
                    <a:pt x="6" y="91"/>
                    <a:pt x="5" y="89"/>
                    <a:pt x="5" y="88"/>
                  </a:cubicBezTo>
                  <a:cubicBezTo>
                    <a:pt x="4" y="78"/>
                    <a:pt x="4" y="69"/>
                    <a:pt x="3" y="60"/>
                  </a:cubicBezTo>
                  <a:cubicBezTo>
                    <a:pt x="3" y="58"/>
                    <a:pt x="5" y="56"/>
                    <a:pt x="7" y="56"/>
                  </a:cubicBezTo>
                  <a:cubicBezTo>
                    <a:pt x="9" y="56"/>
                    <a:pt x="10" y="57"/>
                    <a:pt x="10" y="59"/>
                  </a:cubicBezTo>
                  <a:cubicBezTo>
                    <a:pt x="11" y="69"/>
                    <a:pt x="11" y="78"/>
                    <a:pt x="12" y="87"/>
                  </a:cubicBezTo>
                  <a:cubicBezTo>
                    <a:pt x="12" y="89"/>
                    <a:pt x="10" y="91"/>
                    <a:pt x="9" y="91"/>
                  </a:cubicBezTo>
                  <a:cubicBezTo>
                    <a:pt x="8" y="91"/>
                    <a:pt x="8" y="91"/>
                    <a:pt x="8" y="91"/>
                  </a:cubicBezTo>
                  <a:close/>
                  <a:moveTo>
                    <a:pt x="5" y="35"/>
                  </a:moveTo>
                  <a:cubicBezTo>
                    <a:pt x="3" y="35"/>
                    <a:pt x="2" y="34"/>
                    <a:pt x="2" y="32"/>
                  </a:cubicBezTo>
                  <a:cubicBezTo>
                    <a:pt x="1" y="23"/>
                    <a:pt x="0" y="13"/>
                    <a:pt x="0" y="4"/>
                  </a:cubicBezTo>
                  <a:cubicBezTo>
                    <a:pt x="0" y="2"/>
                    <a:pt x="1" y="0"/>
                    <a:pt x="3" y="0"/>
                  </a:cubicBezTo>
                  <a:cubicBezTo>
                    <a:pt x="5" y="0"/>
                    <a:pt x="7" y="2"/>
                    <a:pt x="7" y="4"/>
                  </a:cubicBezTo>
                  <a:cubicBezTo>
                    <a:pt x="7" y="13"/>
                    <a:pt x="8" y="22"/>
                    <a:pt x="9" y="31"/>
                  </a:cubicBezTo>
                  <a:cubicBezTo>
                    <a:pt x="9" y="33"/>
                    <a:pt x="7" y="35"/>
                    <a:pt x="5" y="35"/>
                  </a:cubicBezTo>
                  <a:cubicBezTo>
                    <a:pt x="5" y="35"/>
                    <a:pt x="5" y="35"/>
                    <a:pt x="5" y="35"/>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8" name="Freeform 84"/>
            <p:cNvSpPr/>
            <p:nvPr/>
          </p:nvSpPr>
          <p:spPr bwMode="auto">
            <a:xfrm>
              <a:off x="2272" y="1869"/>
              <a:ext cx="15" cy="26"/>
            </a:xfrm>
            <a:custGeom>
              <a:avLst/>
              <a:gdLst>
                <a:gd name="T0" fmla="*/ 9 w 12"/>
                <a:gd name="T1" fmla="*/ 21 h 21"/>
                <a:gd name="T2" fmla="*/ 6 w 12"/>
                <a:gd name="T3" fmla="*/ 20 h 21"/>
                <a:gd name="T4" fmla="*/ 3 w 12"/>
                <a:gd name="T5" fmla="*/ 20 h 21"/>
                <a:gd name="T6" fmla="*/ 1 w 12"/>
                <a:gd name="T7" fmla="*/ 16 h 21"/>
                <a:gd name="T8" fmla="*/ 5 w 12"/>
                <a:gd name="T9" fmla="*/ 2 h 21"/>
                <a:gd name="T10" fmla="*/ 9 w 12"/>
                <a:gd name="T11" fmla="*/ 0 h 21"/>
                <a:gd name="T12" fmla="*/ 12 w 12"/>
                <a:gd name="T13" fmla="*/ 3 h 21"/>
                <a:gd name="T14" fmla="*/ 12 w 12"/>
                <a:gd name="T15" fmla="*/ 18 h 21"/>
                <a:gd name="T16" fmla="*/ 9 w 12"/>
                <a:gd name="T17" fmla="*/ 21 h 21"/>
                <a:gd name="T18" fmla="*/ 9 w 12"/>
                <a:gd name="T19"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21">
                  <a:moveTo>
                    <a:pt x="9" y="21"/>
                  </a:moveTo>
                  <a:cubicBezTo>
                    <a:pt x="8" y="21"/>
                    <a:pt x="7" y="21"/>
                    <a:pt x="6" y="20"/>
                  </a:cubicBezTo>
                  <a:cubicBezTo>
                    <a:pt x="5" y="20"/>
                    <a:pt x="4" y="21"/>
                    <a:pt x="3" y="20"/>
                  </a:cubicBezTo>
                  <a:cubicBezTo>
                    <a:pt x="1" y="19"/>
                    <a:pt x="0" y="17"/>
                    <a:pt x="1" y="16"/>
                  </a:cubicBezTo>
                  <a:cubicBezTo>
                    <a:pt x="2" y="11"/>
                    <a:pt x="4" y="7"/>
                    <a:pt x="5" y="2"/>
                  </a:cubicBezTo>
                  <a:cubicBezTo>
                    <a:pt x="6" y="1"/>
                    <a:pt x="7" y="0"/>
                    <a:pt x="9" y="0"/>
                  </a:cubicBezTo>
                  <a:cubicBezTo>
                    <a:pt x="11" y="0"/>
                    <a:pt x="12" y="2"/>
                    <a:pt x="12" y="3"/>
                  </a:cubicBezTo>
                  <a:cubicBezTo>
                    <a:pt x="12" y="8"/>
                    <a:pt x="12" y="13"/>
                    <a:pt x="12" y="18"/>
                  </a:cubicBezTo>
                  <a:cubicBezTo>
                    <a:pt x="12" y="19"/>
                    <a:pt x="11" y="21"/>
                    <a:pt x="9" y="21"/>
                  </a:cubicBezTo>
                  <a:cubicBezTo>
                    <a:pt x="9" y="21"/>
                    <a:pt x="9" y="21"/>
                    <a:pt x="9" y="21"/>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9" name="Freeform 85"/>
            <p:cNvSpPr>
              <a:spLocks noEditPoints="1"/>
            </p:cNvSpPr>
            <p:nvPr/>
          </p:nvSpPr>
          <p:spPr bwMode="auto">
            <a:xfrm>
              <a:off x="2057" y="1915"/>
              <a:ext cx="213" cy="139"/>
            </a:xfrm>
            <a:custGeom>
              <a:avLst/>
              <a:gdLst>
                <a:gd name="T0" fmla="*/ 64 w 175"/>
                <a:gd name="T1" fmla="*/ 114 h 114"/>
                <a:gd name="T2" fmla="*/ 64 w 175"/>
                <a:gd name="T3" fmla="*/ 114 h 114"/>
                <a:gd name="T4" fmla="*/ 37 w 175"/>
                <a:gd name="T5" fmla="*/ 109 h 114"/>
                <a:gd name="T6" fmla="*/ 35 w 175"/>
                <a:gd name="T7" fmla="*/ 104 h 114"/>
                <a:gd name="T8" fmla="*/ 40 w 175"/>
                <a:gd name="T9" fmla="*/ 102 h 114"/>
                <a:gd name="T10" fmla="*/ 65 w 175"/>
                <a:gd name="T11" fmla="*/ 107 h 114"/>
                <a:gd name="T12" fmla="*/ 68 w 175"/>
                <a:gd name="T13" fmla="*/ 111 h 114"/>
                <a:gd name="T14" fmla="*/ 64 w 175"/>
                <a:gd name="T15" fmla="*/ 114 h 114"/>
                <a:gd name="T16" fmla="*/ 90 w 175"/>
                <a:gd name="T17" fmla="*/ 109 h 114"/>
                <a:gd name="T18" fmla="*/ 87 w 175"/>
                <a:gd name="T19" fmla="*/ 107 h 114"/>
                <a:gd name="T20" fmla="*/ 89 w 175"/>
                <a:gd name="T21" fmla="*/ 103 h 114"/>
                <a:gd name="T22" fmla="*/ 110 w 175"/>
                <a:gd name="T23" fmla="*/ 89 h 114"/>
                <a:gd name="T24" fmla="*/ 115 w 175"/>
                <a:gd name="T25" fmla="*/ 89 h 114"/>
                <a:gd name="T26" fmla="*/ 115 w 175"/>
                <a:gd name="T27" fmla="*/ 94 h 114"/>
                <a:gd name="T28" fmla="*/ 92 w 175"/>
                <a:gd name="T29" fmla="*/ 109 h 114"/>
                <a:gd name="T30" fmla="*/ 90 w 175"/>
                <a:gd name="T31" fmla="*/ 109 h 114"/>
                <a:gd name="T32" fmla="*/ 16 w 175"/>
                <a:gd name="T33" fmla="*/ 95 h 114"/>
                <a:gd name="T34" fmla="*/ 14 w 175"/>
                <a:gd name="T35" fmla="*/ 94 h 114"/>
                <a:gd name="T36" fmla="*/ 10 w 175"/>
                <a:gd name="T37" fmla="*/ 89 h 114"/>
                <a:gd name="T38" fmla="*/ 1 w 175"/>
                <a:gd name="T39" fmla="*/ 69 h 114"/>
                <a:gd name="T40" fmla="*/ 4 w 175"/>
                <a:gd name="T41" fmla="*/ 65 h 114"/>
                <a:gd name="T42" fmla="*/ 8 w 175"/>
                <a:gd name="T43" fmla="*/ 67 h 114"/>
                <a:gd name="T44" fmla="*/ 16 w 175"/>
                <a:gd name="T45" fmla="*/ 85 h 114"/>
                <a:gd name="T46" fmla="*/ 19 w 175"/>
                <a:gd name="T47" fmla="*/ 89 h 114"/>
                <a:gd name="T48" fmla="*/ 19 w 175"/>
                <a:gd name="T49" fmla="*/ 94 h 114"/>
                <a:gd name="T50" fmla="*/ 16 w 175"/>
                <a:gd name="T51" fmla="*/ 95 h 114"/>
                <a:gd name="T52" fmla="*/ 131 w 175"/>
                <a:gd name="T53" fmla="*/ 76 h 114"/>
                <a:gd name="T54" fmla="*/ 129 w 175"/>
                <a:gd name="T55" fmla="*/ 75 h 114"/>
                <a:gd name="T56" fmla="*/ 128 w 175"/>
                <a:gd name="T57" fmla="*/ 70 h 114"/>
                <a:gd name="T58" fmla="*/ 144 w 175"/>
                <a:gd name="T59" fmla="*/ 49 h 114"/>
                <a:gd name="T60" fmla="*/ 148 w 175"/>
                <a:gd name="T61" fmla="*/ 48 h 114"/>
                <a:gd name="T62" fmla="*/ 150 w 175"/>
                <a:gd name="T63" fmla="*/ 53 h 114"/>
                <a:gd name="T64" fmla="*/ 134 w 175"/>
                <a:gd name="T65" fmla="*/ 75 h 114"/>
                <a:gd name="T66" fmla="*/ 131 w 175"/>
                <a:gd name="T67" fmla="*/ 76 h 114"/>
                <a:gd name="T68" fmla="*/ 6 w 175"/>
                <a:gd name="T69" fmla="*/ 45 h 114"/>
                <a:gd name="T70" fmla="*/ 6 w 175"/>
                <a:gd name="T71" fmla="*/ 45 h 114"/>
                <a:gd name="T72" fmla="*/ 3 w 175"/>
                <a:gd name="T73" fmla="*/ 41 h 114"/>
                <a:gd name="T74" fmla="*/ 9 w 175"/>
                <a:gd name="T75" fmla="*/ 15 h 114"/>
                <a:gd name="T76" fmla="*/ 14 w 175"/>
                <a:gd name="T77" fmla="*/ 12 h 114"/>
                <a:gd name="T78" fmla="*/ 16 w 175"/>
                <a:gd name="T79" fmla="*/ 17 h 114"/>
                <a:gd name="T80" fmla="*/ 10 w 175"/>
                <a:gd name="T81" fmla="*/ 43 h 114"/>
                <a:gd name="T82" fmla="*/ 6 w 175"/>
                <a:gd name="T83" fmla="*/ 45 h 114"/>
                <a:gd name="T84" fmla="*/ 160 w 175"/>
                <a:gd name="T85" fmla="*/ 31 h 114"/>
                <a:gd name="T86" fmla="*/ 158 w 175"/>
                <a:gd name="T87" fmla="*/ 31 h 114"/>
                <a:gd name="T88" fmla="*/ 157 w 175"/>
                <a:gd name="T89" fmla="*/ 26 h 114"/>
                <a:gd name="T90" fmla="*/ 168 w 175"/>
                <a:gd name="T91" fmla="*/ 2 h 114"/>
                <a:gd name="T92" fmla="*/ 173 w 175"/>
                <a:gd name="T93" fmla="*/ 0 h 114"/>
                <a:gd name="T94" fmla="*/ 174 w 175"/>
                <a:gd name="T95" fmla="*/ 5 h 114"/>
                <a:gd name="T96" fmla="*/ 163 w 175"/>
                <a:gd name="T97" fmla="*/ 29 h 114"/>
                <a:gd name="T98" fmla="*/ 160 w 175"/>
                <a:gd name="T99" fmla="*/ 31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75" h="114">
                  <a:moveTo>
                    <a:pt x="64" y="114"/>
                  </a:moveTo>
                  <a:cubicBezTo>
                    <a:pt x="64" y="114"/>
                    <a:pt x="64" y="114"/>
                    <a:pt x="64" y="114"/>
                  </a:cubicBezTo>
                  <a:cubicBezTo>
                    <a:pt x="55" y="114"/>
                    <a:pt x="46" y="112"/>
                    <a:pt x="37" y="109"/>
                  </a:cubicBezTo>
                  <a:cubicBezTo>
                    <a:pt x="35" y="108"/>
                    <a:pt x="35" y="106"/>
                    <a:pt x="35" y="104"/>
                  </a:cubicBezTo>
                  <a:cubicBezTo>
                    <a:pt x="36" y="103"/>
                    <a:pt x="38" y="102"/>
                    <a:pt x="40" y="102"/>
                  </a:cubicBezTo>
                  <a:cubicBezTo>
                    <a:pt x="48" y="106"/>
                    <a:pt x="56" y="107"/>
                    <a:pt x="65" y="107"/>
                  </a:cubicBezTo>
                  <a:cubicBezTo>
                    <a:pt x="67" y="107"/>
                    <a:pt x="68" y="109"/>
                    <a:pt x="68" y="111"/>
                  </a:cubicBezTo>
                  <a:cubicBezTo>
                    <a:pt x="68" y="113"/>
                    <a:pt x="66" y="114"/>
                    <a:pt x="64" y="114"/>
                  </a:cubicBezTo>
                  <a:close/>
                  <a:moveTo>
                    <a:pt x="90" y="109"/>
                  </a:moveTo>
                  <a:cubicBezTo>
                    <a:pt x="89" y="109"/>
                    <a:pt x="88" y="109"/>
                    <a:pt x="87" y="107"/>
                  </a:cubicBezTo>
                  <a:cubicBezTo>
                    <a:pt x="86" y="105"/>
                    <a:pt x="87" y="103"/>
                    <a:pt x="89" y="103"/>
                  </a:cubicBezTo>
                  <a:cubicBezTo>
                    <a:pt x="96" y="99"/>
                    <a:pt x="103" y="95"/>
                    <a:pt x="110" y="89"/>
                  </a:cubicBezTo>
                  <a:cubicBezTo>
                    <a:pt x="112" y="88"/>
                    <a:pt x="114" y="88"/>
                    <a:pt x="115" y="89"/>
                  </a:cubicBezTo>
                  <a:cubicBezTo>
                    <a:pt x="117" y="91"/>
                    <a:pt x="116" y="93"/>
                    <a:pt x="115" y="94"/>
                  </a:cubicBezTo>
                  <a:cubicBezTo>
                    <a:pt x="107" y="101"/>
                    <a:pt x="100" y="106"/>
                    <a:pt x="92" y="109"/>
                  </a:cubicBezTo>
                  <a:cubicBezTo>
                    <a:pt x="91" y="109"/>
                    <a:pt x="91" y="109"/>
                    <a:pt x="90" y="109"/>
                  </a:cubicBezTo>
                  <a:close/>
                  <a:moveTo>
                    <a:pt x="16" y="95"/>
                  </a:moveTo>
                  <a:cubicBezTo>
                    <a:pt x="16" y="95"/>
                    <a:pt x="15" y="94"/>
                    <a:pt x="14" y="94"/>
                  </a:cubicBezTo>
                  <a:cubicBezTo>
                    <a:pt x="13" y="92"/>
                    <a:pt x="11" y="91"/>
                    <a:pt x="10" y="89"/>
                  </a:cubicBezTo>
                  <a:cubicBezTo>
                    <a:pt x="5" y="83"/>
                    <a:pt x="2" y="76"/>
                    <a:pt x="1" y="69"/>
                  </a:cubicBezTo>
                  <a:cubicBezTo>
                    <a:pt x="0" y="67"/>
                    <a:pt x="2" y="65"/>
                    <a:pt x="4" y="65"/>
                  </a:cubicBezTo>
                  <a:cubicBezTo>
                    <a:pt x="6" y="64"/>
                    <a:pt x="7" y="66"/>
                    <a:pt x="8" y="67"/>
                  </a:cubicBezTo>
                  <a:cubicBezTo>
                    <a:pt x="9" y="74"/>
                    <a:pt x="11" y="80"/>
                    <a:pt x="16" y="85"/>
                  </a:cubicBezTo>
                  <a:cubicBezTo>
                    <a:pt x="17" y="86"/>
                    <a:pt x="18" y="88"/>
                    <a:pt x="19" y="89"/>
                  </a:cubicBezTo>
                  <a:cubicBezTo>
                    <a:pt x="20" y="90"/>
                    <a:pt x="20" y="92"/>
                    <a:pt x="19" y="94"/>
                  </a:cubicBezTo>
                  <a:cubicBezTo>
                    <a:pt x="18" y="94"/>
                    <a:pt x="17" y="95"/>
                    <a:pt x="16" y="95"/>
                  </a:cubicBezTo>
                  <a:close/>
                  <a:moveTo>
                    <a:pt x="131" y="76"/>
                  </a:moveTo>
                  <a:cubicBezTo>
                    <a:pt x="130" y="76"/>
                    <a:pt x="130" y="76"/>
                    <a:pt x="129" y="75"/>
                  </a:cubicBezTo>
                  <a:cubicBezTo>
                    <a:pt x="127" y="74"/>
                    <a:pt x="127" y="72"/>
                    <a:pt x="128" y="70"/>
                  </a:cubicBezTo>
                  <a:cubicBezTo>
                    <a:pt x="134" y="64"/>
                    <a:pt x="139" y="57"/>
                    <a:pt x="144" y="49"/>
                  </a:cubicBezTo>
                  <a:cubicBezTo>
                    <a:pt x="145" y="47"/>
                    <a:pt x="147" y="47"/>
                    <a:pt x="148" y="48"/>
                  </a:cubicBezTo>
                  <a:cubicBezTo>
                    <a:pt x="150" y="49"/>
                    <a:pt x="151" y="51"/>
                    <a:pt x="150" y="53"/>
                  </a:cubicBezTo>
                  <a:cubicBezTo>
                    <a:pt x="144" y="61"/>
                    <a:pt x="139" y="68"/>
                    <a:pt x="134" y="75"/>
                  </a:cubicBezTo>
                  <a:cubicBezTo>
                    <a:pt x="133" y="76"/>
                    <a:pt x="132" y="76"/>
                    <a:pt x="131" y="76"/>
                  </a:cubicBezTo>
                  <a:close/>
                  <a:moveTo>
                    <a:pt x="6" y="45"/>
                  </a:moveTo>
                  <a:cubicBezTo>
                    <a:pt x="6" y="45"/>
                    <a:pt x="6" y="45"/>
                    <a:pt x="6" y="45"/>
                  </a:cubicBezTo>
                  <a:cubicBezTo>
                    <a:pt x="4" y="45"/>
                    <a:pt x="3" y="43"/>
                    <a:pt x="3" y="41"/>
                  </a:cubicBezTo>
                  <a:cubicBezTo>
                    <a:pt x="9" y="15"/>
                    <a:pt x="9" y="15"/>
                    <a:pt x="9" y="15"/>
                  </a:cubicBezTo>
                  <a:cubicBezTo>
                    <a:pt x="10" y="13"/>
                    <a:pt x="12" y="12"/>
                    <a:pt x="14" y="12"/>
                  </a:cubicBezTo>
                  <a:cubicBezTo>
                    <a:pt x="15" y="13"/>
                    <a:pt x="17" y="15"/>
                    <a:pt x="16" y="17"/>
                  </a:cubicBezTo>
                  <a:cubicBezTo>
                    <a:pt x="10" y="43"/>
                    <a:pt x="10" y="43"/>
                    <a:pt x="10" y="43"/>
                  </a:cubicBezTo>
                  <a:cubicBezTo>
                    <a:pt x="9" y="44"/>
                    <a:pt x="8" y="45"/>
                    <a:pt x="6" y="45"/>
                  </a:cubicBezTo>
                  <a:close/>
                  <a:moveTo>
                    <a:pt x="160" y="31"/>
                  </a:moveTo>
                  <a:cubicBezTo>
                    <a:pt x="159" y="31"/>
                    <a:pt x="159" y="31"/>
                    <a:pt x="158" y="31"/>
                  </a:cubicBezTo>
                  <a:cubicBezTo>
                    <a:pt x="156" y="30"/>
                    <a:pt x="156" y="28"/>
                    <a:pt x="157" y="26"/>
                  </a:cubicBezTo>
                  <a:cubicBezTo>
                    <a:pt x="161" y="18"/>
                    <a:pt x="164" y="10"/>
                    <a:pt x="168" y="2"/>
                  </a:cubicBezTo>
                  <a:cubicBezTo>
                    <a:pt x="169" y="0"/>
                    <a:pt x="171" y="0"/>
                    <a:pt x="173" y="0"/>
                  </a:cubicBezTo>
                  <a:cubicBezTo>
                    <a:pt x="174" y="1"/>
                    <a:pt x="175" y="3"/>
                    <a:pt x="174" y="5"/>
                  </a:cubicBezTo>
                  <a:cubicBezTo>
                    <a:pt x="171" y="13"/>
                    <a:pt x="167" y="22"/>
                    <a:pt x="163" y="29"/>
                  </a:cubicBezTo>
                  <a:cubicBezTo>
                    <a:pt x="162" y="30"/>
                    <a:pt x="161" y="31"/>
                    <a:pt x="160" y="31"/>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0" name="Freeform 86"/>
            <p:cNvSpPr/>
            <p:nvPr/>
          </p:nvSpPr>
          <p:spPr bwMode="auto">
            <a:xfrm>
              <a:off x="2063" y="1881"/>
              <a:ext cx="25" cy="26"/>
            </a:xfrm>
            <a:custGeom>
              <a:avLst/>
              <a:gdLst>
                <a:gd name="T0" fmla="*/ 14 w 21"/>
                <a:gd name="T1" fmla="*/ 21 h 21"/>
                <a:gd name="T2" fmla="*/ 13 w 21"/>
                <a:gd name="T3" fmla="*/ 21 h 21"/>
                <a:gd name="T4" fmla="*/ 11 w 21"/>
                <a:gd name="T5" fmla="*/ 17 h 21"/>
                <a:gd name="T6" fmla="*/ 13 w 21"/>
                <a:gd name="T7" fmla="*/ 9 h 21"/>
                <a:gd name="T8" fmla="*/ 5 w 21"/>
                <a:gd name="T9" fmla="*/ 11 h 21"/>
                <a:gd name="T10" fmla="*/ 0 w 21"/>
                <a:gd name="T11" fmla="*/ 9 h 21"/>
                <a:gd name="T12" fmla="*/ 3 w 21"/>
                <a:gd name="T13" fmla="*/ 4 h 21"/>
                <a:gd name="T14" fmla="*/ 16 w 21"/>
                <a:gd name="T15" fmla="*/ 1 h 21"/>
                <a:gd name="T16" fmla="*/ 20 w 21"/>
                <a:gd name="T17" fmla="*/ 2 h 21"/>
                <a:gd name="T18" fmla="*/ 21 w 21"/>
                <a:gd name="T19" fmla="*/ 5 h 21"/>
                <a:gd name="T20" fmla="*/ 17 w 21"/>
                <a:gd name="T21" fmla="*/ 19 h 21"/>
                <a:gd name="T22" fmla="*/ 14 w 21"/>
                <a:gd name="T23"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21">
                  <a:moveTo>
                    <a:pt x="14" y="21"/>
                  </a:moveTo>
                  <a:cubicBezTo>
                    <a:pt x="14" y="21"/>
                    <a:pt x="14" y="21"/>
                    <a:pt x="13" y="21"/>
                  </a:cubicBezTo>
                  <a:cubicBezTo>
                    <a:pt x="11" y="21"/>
                    <a:pt x="10" y="19"/>
                    <a:pt x="11" y="17"/>
                  </a:cubicBezTo>
                  <a:cubicBezTo>
                    <a:pt x="13" y="9"/>
                    <a:pt x="13" y="9"/>
                    <a:pt x="13" y="9"/>
                  </a:cubicBezTo>
                  <a:cubicBezTo>
                    <a:pt x="5" y="11"/>
                    <a:pt x="5" y="11"/>
                    <a:pt x="5" y="11"/>
                  </a:cubicBezTo>
                  <a:cubicBezTo>
                    <a:pt x="3" y="12"/>
                    <a:pt x="1" y="11"/>
                    <a:pt x="0" y="9"/>
                  </a:cubicBezTo>
                  <a:cubicBezTo>
                    <a:pt x="0" y="7"/>
                    <a:pt x="1" y="5"/>
                    <a:pt x="3" y="4"/>
                  </a:cubicBezTo>
                  <a:cubicBezTo>
                    <a:pt x="16" y="1"/>
                    <a:pt x="16" y="1"/>
                    <a:pt x="16" y="1"/>
                  </a:cubicBezTo>
                  <a:cubicBezTo>
                    <a:pt x="18" y="0"/>
                    <a:pt x="19" y="1"/>
                    <a:pt x="20" y="2"/>
                  </a:cubicBezTo>
                  <a:cubicBezTo>
                    <a:pt x="21" y="2"/>
                    <a:pt x="21" y="4"/>
                    <a:pt x="21" y="5"/>
                  </a:cubicBezTo>
                  <a:cubicBezTo>
                    <a:pt x="17" y="19"/>
                    <a:pt x="17" y="19"/>
                    <a:pt x="17" y="19"/>
                  </a:cubicBezTo>
                  <a:cubicBezTo>
                    <a:pt x="17" y="20"/>
                    <a:pt x="16" y="21"/>
                    <a:pt x="14" y="21"/>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1" name="Freeform 87"/>
            <p:cNvSpPr>
              <a:spLocks noEditPoints="1"/>
            </p:cNvSpPr>
            <p:nvPr/>
          </p:nvSpPr>
          <p:spPr bwMode="auto">
            <a:xfrm>
              <a:off x="1932" y="1771"/>
              <a:ext cx="231" cy="144"/>
            </a:xfrm>
            <a:custGeom>
              <a:avLst/>
              <a:gdLst>
                <a:gd name="T0" fmla="*/ 53 w 189"/>
                <a:gd name="T1" fmla="*/ 119 h 119"/>
                <a:gd name="T2" fmla="*/ 49 w 189"/>
                <a:gd name="T3" fmla="*/ 116 h 119"/>
                <a:gd name="T4" fmla="*/ 52 w 189"/>
                <a:gd name="T5" fmla="*/ 112 h 119"/>
                <a:gd name="T6" fmla="*/ 54 w 189"/>
                <a:gd name="T7" fmla="*/ 111 h 119"/>
                <a:gd name="T8" fmla="*/ 81 w 189"/>
                <a:gd name="T9" fmla="*/ 104 h 119"/>
                <a:gd name="T10" fmla="*/ 85 w 189"/>
                <a:gd name="T11" fmla="*/ 106 h 119"/>
                <a:gd name="T12" fmla="*/ 83 w 189"/>
                <a:gd name="T13" fmla="*/ 110 h 119"/>
                <a:gd name="T14" fmla="*/ 53 w 189"/>
                <a:gd name="T15" fmla="*/ 119 h 119"/>
                <a:gd name="T16" fmla="*/ 53 w 189"/>
                <a:gd name="T17" fmla="*/ 119 h 119"/>
                <a:gd name="T18" fmla="*/ 23 w 189"/>
                <a:gd name="T19" fmla="*/ 117 h 119"/>
                <a:gd name="T20" fmla="*/ 22 w 189"/>
                <a:gd name="T21" fmla="*/ 117 h 119"/>
                <a:gd name="T22" fmla="*/ 5 w 189"/>
                <a:gd name="T23" fmla="*/ 101 h 119"/>
                <a:gd name="T24" fmla="*/ 2 w 189"/>
                <a:gd name="T25" fmla="*/ 91 h 119"/>
                <a:gd name="T26" fmla="*/ 4 w 189"/>
                <a:gd name="T27" fmla="*/ 87 h 119"/>
                <a:gd name="T28" fmla="*/ 8 w 189"/>
                <a:gd name="T29" fmla="*/ 89 h 119"/>
                <a:gd name="T30" fmla="*/ 12 w 189"/>
                <a:gd name="T31" fmla="*/ 97 h 119"/>
                <a:gd name="T32" fmla="*/ 25 w 189"/>
                <a:gd name="T33" fmla="*/ 110 h 119"/>
                <a:gd name="T34" fmla="*/ 26 w 189"/>
                <a:gd name="T35" fmla="*/ 115 h 119"/>
                <a:gd name="T36" fmla="*/ 23 w 189"/>
                <a:gd name="T37" fmla="*/ 117 h 119"/>
                <a:gd name="T38" fmla="*/ 4 w 189"/>
                <a:gd name="T39" fmla="*/ 64 h 119"/>
                <a:gd name="T40" fmla="*/ 3 w 189"/>
                <a:gd name="T41" fmla="*/ 64 h 119"/>
                <a:gd name="T42" fmla="*/ 1 w 189"/>
                <a:gd name="T43" fmla="*/ 60 h 119"/>
                <a:gd name="T44" fmla="*/ 11 w 189"/>
                <a:gd name="T45" fmla="*/ 35 h 119"/>
                <a:gd name="T46" fmla="*/ 14 w 189"/>
                <a:gd name="T47" fmla="*/ 31 h 119"/>
                <a:gd name="T48" fmla="*/ 19 w 189"/>
                <a:gd name="T49" fmla="*/ 31 h 119"/>
                <a:gd name="T50" fmla="*/ 20 w 189"/>
                <a:gd name="T51" fmla="*/ 35 h 119"/>
                <a:gd name="T52" fmla="*/ 17 w 189"/>
                <a:gd name="T53" fmla="*/ 39 h 119"/>
                <a:gd name="T54" fmla="*/ 7 w 189"/>
                <a:gd name="T55" fmla="*/ 61 h 119"/>
                <a:gd name="T56" fmla="*/ 4 w 189"/>
                <a:gd name="T57" fmla="*/ 64 h 119"/>
                <a:gd name="T58" fmla="*/ 185 w 189"/>
                <a:gd name="T59" fmla="*/ 34 h 119"/>
                <a:gd name="T60" fmla="*/ 184 w 189"/>
                <a:gd name="T61" fmla="*/ 34 h 119"/>
                <a:gd name="T62" fmla="*/ 161 w 189"/>
                <a:gd name="T63" fmla="*/ 25 h 119"/>
                <a:gd name="T64" fmla="*/ 156 w 189"/>
                <a:gd name="T65" fmla="*/ 23 h 119"/>
                <a:gd name="T66" fmla="*/ 154 w 189"/>
                <a:gd name="T67" fmla="*/ 19 h 119"/>
                <a:gd name="T68" fmla="*/ 158 w 189"/>
                <a:gd name="T69" fmla="*/ 16 h 119"/>
                <a:gd name="T70" fmla="*/ 163 w 189"/>
                <a:gd name="T71" fmla="*/ 18 h 119"/>
                <a:gd name="T72" fmla="*/ 187 w 189"/>
                <a:gd name="T73" fmla="*/ 28 h 119"/>
                <a:gd name="T74" fmla="*/ 188 w 189"/>
                <a:gd name="T75" fmla="*/ 32 h 119"/>
                <a:gd name="T76" fmla="*/ 185 w 189"/>
                <a:gd name="T77" fmla="*/ 34 h 119"/>
                <a:gd name="T78" fmla="*/ 40 w 189"/>
                <a:gd name="T79" fmla="*/ 18 h 119"/>
                <a:gd name="T80" fmla="*/ 37 w 189"/>
                <a:gd name="T81" fmla="*/ 16 h 119"/>
                <a:gd name="T82" fmla="*/ 39 w 189"/>
                <a:gd name="T83" fmla="*/ 11 h 119"/>
                <a:gd name="T84" fmla="*/ 68 w 189"/>
                <a:gd name="T85" fmla="*/ 2 h 119"/>
                <a:gd name="T86" fmla="*/ 72 w 189"/>
                <a:gd name="T87" fmla="*/ 4 h 119"/>
                <a:gd name="T88" fmla="*/ 69 w 189"/>
                <a:gd name="T89" fmla="*/ 8 h 119"/>
                <a:gd name="T90" fmla="*/ 42 w 189"/>
                <a:gd name="T91" fmla="*/ 18 h 119"/>
                <a:gd name="T92" fmla="*/ 40 w 189"/>
                <a:gd name="T93" fmla="*/ 18 h 119"/>
                <a:gd name="T94" fmla="*/ 128 w 189"/>
                <a:gd name="T95" fmla="*/ 14 h 119"/>
                <a:gd name="T96" fmla="*/ 127 w 189"/>
                <a:gd name="T97" fmla="*/ 14 h 119"/>
                <a:gd name="T98" fmla="*/ 98 w 189"/>
                <a:gd name="T99" fmla="*/ 7 h 119"/>
                <a:gd name="T100" fmla="*/ 95 w 189"/>
                <a:gd name="T101" fmla="*/ 3 h 119"/>
                <a:gd name="T102" fmla="*/ 99 w 189"/>
                <a:gd name="T103" fmla="*/ 0 h 119"/>
                <a:gd name="T104" fmla="*/ 129 w 189"/>
                <a:gd name="T105" fmla="*/ 7 h 119"/>
                <a:gd name="T106" fmla="*/ 132 w 189"/>
                <a:gd name="T107" fmla="*/ 11 h 119"/>
                <a:gd name="T108" fmla="*/ 128 w 189"/>
                <a:gd name="T109" fmla="*/ 14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9" h="119">
                  <a:moveTo>
                    <a:pt x="53" y="119"/>
                  </a:moveTo>
                  <a:cubicBezTo>
                    <a:pt x="51" y="119"/>
                    <a:pt x="50" y="118"/>
                    <a:pt x="49" y="116"/>
                  </a:cubicBezTo>
                  <a:cubicBezTo>
                    <a:pt x="49" y="114"/>
                    <a:pt x="50" y="112"/>
                    <a:pt x="52" y="112"/>
                  </a:cubicBezTo>
                  <a:cubicBezTo>
                    <a:pt x="54" y="111"/>
                    <a:pt x="54" y="111"/>
                    <a:pt x="54" y="111"/>
                  </a:cubicBezTo>
                  <a:cubicBezTo>
                    <a:pt x="81" y="104"/>
                    <a:pt x="81" y="104"/>
                    <a:pt x="81" y="104"/>
                  </a:cubicBezTo>
                  <a:cubicBezTo>
                    <a:pt x="83" y="103"/>
                    <a:pt x="85" y="104"/>
                    <a:pt x="85" y="106"/>
                  </a:cubicBezTo>
                  <a:cubicBezTo>
                    <a:pt x="86" y="108"/>
                    <a:pt x="85" y="110"/>
                    <a:pt x="83" y="110"/>
                  </a:cubicBezTo>
                  <a:cubicBezTo>
                    <a:pt x="53" y="119"/>
                    <a:pt x="53" y="119"/>
                    <a:pt x="53" y="119"/>
                  </a:cubicBezTo>
                  <a:cubicBezTo>
                    <a:pt x="53" y="119"/>
                    <a:pt x="53" y="119"/>
                    <a:pt x="53" y="119"/>
                  </a:cubicBezTo>
                  <a:close/>
                  <a:moveTo>
                    <a:pt x="23" y="117"/>
                  </a:moveTo>
                  <a:cubicBezTo>
                    <a:pt x="23" y="117"/>
                    <a:pt x="22" y="117"/>
                    <a:pt x="22" y="117"/>
                  </a:cubicBezTo>
                  <a:cubicBezTo>
                    <a:pt x="15" y="113"/>
                    <a:pt x="9" y="108"/>
                    <a:pt x="5" y="101"/>
                  </a:cubicBezTo>
                  <a:cubicBezTo>
                    <a:pt x="4" y="98"/>
                    <a:pt x="3" y="95"/>
                    <a:pt x="2" y="91"/>
                  </a:cubicBezTo>
                  <a:cubicBezTo>
                    <a:pt x="1" y="89"/>
                    <a:pt x="2" y="87"/>
                    <a:pt x="4" y="87"/>
                  </a:cubicBezTo>
                  <a:cubicBezTo>
                    <a:pt x="6" y="86"/>
                    <a:pt x="8" y="87"/>
                    <a:pt x="8" y="89"/>
                  </a:cubicBezTo>
                  <a:cubicBezTo>
                    <a:pt x="9" y="92"/>
                    <a:pt x="10" y="95"/>
                    <a:pt x="12" y="97"/>
                  </a:cubicBezTo>
                  <a:cubicBezTo>
                    <a:pt x="15" y="103"/>
                    <a:pt x="19" y="108"/>
                    <a:pt x="25" y="110"/>
                  </a:cubicBezTo>
                  <a:cubicBezTo>
                    <a:pt x="26" y="111"/>
                    <a:pt x="27" y="113"/>
                    <a:pt x="26" y="115"/>
                  </a:cubicBezTo>
                  <a:cubicBezTo>
                    <a:pt x="26" y="116"/>
                    <a:pt x="24" y="117"/>
                    <a:pt x="23" y="117"/>
                  </a:cubicBezTo>
                  <a:close/>
                  <a:moveTo>
                    <a:pt x="4" y="64"/>
                  </a:moveTo>
                  <a:cubicBezTo>
                    <a:pt x="4" y="64"/>
                    <a:pt x="4" y="64"/>
                    <a:pt x="3" y="64"/>
                  </a:cubicBezTo>
                  <a:cubicBezTo>
                    <a:pt x="1" y="63"/>
                    <a:pt x="0" y="62"/>
                    <a:pt x="1" y="60"/>
                  </a:cubicBezTo>
                  <a:cubicBezTo>
                    <a:pt x="2" y="51"/>
                    <a:pt x="6" y="43"/>
                    <a:pt x="11" y="35"/>
                  </a:cubicBezTo>
                  <a:cubicBezTo>
                    <a:pt x="12" y="34"/>
                    <a:pt x="13" y="33"/>
                    <a:pt x="14" y="31"/>
                  </a:cubicBezTo>
                  <a:cubicBezTo>
                    <a:pt x="15" y="30"/>
                    <a:pt x="18" y="29"/>
                    <a:pt x="19" y="31"/>
                  </a:cubicBezTo>
                  <a:cubicBezTo>
                    <a:pt x="21" y="32"/>
                    <a:pt x="21" y="34"/>
                    <a:pt x="20" y="35"/>
                  </a:cubicBezTo>
                  <a:cubicBezTo>
                    <a:pt x="19" y="37"/>
                    <a:pt x="18" y="38"/>
                    <a:pt x="17" y="39"/>
                  </a:cubicBezTo>
                  <a:cubicBezTo>
                    <a:pt x="12" y="46"/>
                    <a:pt x="9" y="54"/>
                    <a:pt x="7" y="61"/>
                  </a:cubicBezTo>
                  <a:cubicBezTo>
                    <a:pt x="7" y="63"/>
                    <a:pt x="6" y="64"/>
                    <a:pt x="4" y="64"/>
                  </a:cubicBezTo>
                  <a:close/>
                  <a:moveTo>
                    <a:pt x="185" y="34"/>
                  </a:moveTo>
                  <a:cubicBezTo>
                    <a:pt x="185" y="34"/>
                    <a:pt x="184" y="34"/>
                    <a:pt x="184" y="34"/>
                  </a:cubicBezTo>
                  <a:cubicBezTo>
                    <a:pt x="176" y="30"/>
                    <a:pt x="168" y="27"/>
                    <a:pt x="161" y="25"/>
                  </a:cubicBezTo>
                  <a:cubicBezTo>
                    <a:pt x="156" y="23"/>
                    <a:pt x="156" y="23"/>
                    <a:pt x="156" y="23"/>
                  </a:cubicBezTo>
                  <a:cubicBezTo>
                    <a:pt x="154" y="23"/>
                    <a:pt x="153" y="21"/>
                    <a:pt x="154" y="19"/>
                  </a:cubicBezTo>
                  <a:cubicBezTo>
                    <a:pt x="154" y="17"/>
                    <a:pt x="156" y="16"/>
                    <a:pt x="158" y="16"/>
                  </a:cubicBezTo>
                  <a:cubicBezTo>
                    <a:pt x="163" y="18"/>
                    <a:pt x="163" y="18"/>
                    <a:pt x="163" y="18"/>
                  </a:cubicBezTo>
                  <a:cubicBezTo>
                    <a:pt x="171" y="20"/>
                    <a:pt x="178" y="24"/>
                    <a:pt x="187" y="28"/>
                  </a:cubicBezTo>
                  <a:cubicBezTo>
                    <a:pt x="189" y="28"/>
                    <a:pt x="189" y="30"/>
                    <a:pt x="188" y="32"/>
                  </a:cubicBezTo>
                  <a:cubicBezTo>
                    <a:pt x="188" y="33"/>
                    <a:pt x="187" y="34"/>
                    <a:pt x="185" y="34"/>
                  </a:cubicBezTo>
                  <a:close/>
                  <a:moveTo>
                    <a:pt x="40" y="18"/>
                  </a:moveTo>
                  <a:cubicBezTo>
                    <a:pt x="39" y="18"/>
                    <a:pt x="38" y="17"/>
                    <a:pt x="37" y="16"/>
                  </a:cubicBezTo>
                  <a:cubicBezTo>
                    <a:pt x="36" y="14"/>
                    <a:pt x="37" y="12"/>
                    <a:pt x="39" y="11"/>
                  </a:cubicBezTo>
                  <a:cubicBezTo>
                    <a:pt x="48" y="7"/>
                    <a:pt x="57" y="3"/>
                    <a:pt x="68" y="2"/>
                  </a:cubicBezTo>
                  <a:cubicBezTo>
                    <a:pt x="70" y="1"/>
                    <a:pt x="72" y="2"/>
                    <a:pt x="72" y="4"/>
                  </a:cubicBezTo>
                  <a:cubicBezTo>
                    <a:pt x="73" y="6"/>
                    <a:pt x="71" y="8"/>
                    <a:pt x="69" y="8"/>
                  </a:cubicBezTo>
                  <a:cubicBezTo>
                    <a:pt x="59" y="10"/>
                    <a:pt x="50" y="13"/>
                    <a:pt x="42" y="18"/>
                  </a:cubicBezTo>
                  <a:cubicBezTo>
                    <a:pt x="41" y="18"/>
                    <a:pt x="41" y="18"/>
                    <a:pt x="40" y="18"/>
                  </a:cubicBezTo>
                  <a:close/>
                  <a:moveTo>
                    <a:pt x="128" y="14"/>
                  </a:moveTo>
                  <a:cubicBezTo>
                    <a:pt x="128" y="14"/>
                    <a:pt x="128" y="14"/>
                    <a:pt x="127" y="14"/>
                  </a:cubicBezTo>
                  <a:cubicBezTo>
                    <a:pt x="116" y="10"/>
                    <a:pt x="106" y="8"/>
                    <a:pt x="98" y="7"/>
                  </a:cubicBezTo>
                  <a:cubicBezTo>
                    <a:pt x="97" y="7"/>
                    <a:pt x="95" y="5"/>
                    <a:pt x="95" y="3"/>
                  </a:cubicBezTo>
                  <a:cubicBezTo>
                    <a:pt x="96" y="1"/>
                    <a:pt x="97" y="0"/>
                    <a:pt x="99" y="0"/>
                  </a:cubicBezTo>
                  <a:cubicBezTo>
                    <a:pt x="108" y="1"/>
                    <a:pt x="117" y="3"/>
                    <a:pt x="129" y="7"/>
                  </a:cubicBezTo>
                  <a:cubicBezTo>
                    <a:pt x="131" y="8"/>
                    <a:pt x="132" y="10"/>
                    <a:pt x="132" y="11"/>
                  </a:cubicBezTo>
                  <a:cubicBezTo>
                    <a:pt x="131" y="13"/>
                    <a:pt x="130" y="14"/>
                    <a:pt x="128" y="14"/>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2" name="Freeform 88"/>
            <p:cNvSpPr/>
            <p:nvPr/>
          </p:nvSpPr>
          <p:spPr bwMode="auto">
            <a:xfrm>
              <a:off x="2186" y="1815"/>
              <a:ext cx="24" cy="24"/>
            </a:xfrm>
            <a:custGeom>
              <a:avLst/>
              <a:gdLst>
                <a:gd name="T0" fmla="*/ 16 w 20"/>
                <a:gd name="T1" fmla="*/ 20 h 20"/>
                <a:gd name="T2" fmla="*/ 15 w 20"/>
                <a:gd name="T3" fmla="*/ 19 h 20"/>
                <a:gd name="T4" fmla="*/ 15 w 20"/>
                <a:gd name="T5" fmla="*/ 19 h 20"/>
                <a:gd name="T6" fmla="*/ 15 w 20"/>
                <a:gd name="T7" fmla="*/ 19 h 20"/>
                <a:gd name="T8" fmla="*/ 2 w 20"/>
                <a:gd name="T9" fmla="*/ 12 h 20"/>
                <a:gd name="T10" fmla="*/ 1 w 20"/>
                <a:gd name="T11" fmla="*/ 7 h 20"/>
                <a:gd name="T12" fmla="*/ 6 w 20"/>
                <a:gd name="T13" fmla="*/ 6 h 20"/>
                <a:gd name="T14" fmla="*/ 7 w 20"/>
                <a:gd name="T15" fmla="*/ 7 h 20"/>
                <a:gd name="T16" fmla="*/ 7 w 20"/>
                <a:gd name="T17" fmla="*/ 5 h 20"/>
                <a:gd name="T18" fmla="*/ 9 w 20"/>
                <a:gd name="T19" fmla="*/ 0 h 20"/>
                <a:gd name="T20" fmla="*/ 13 w 20"/>
                <a:gd name="T21" fmla="*/ 3 h 20"/>
                <a:gd name="T22" fmla="*/ 18 w 20"/>
                <a:gd name="T23" fmla="*/ 13 h 20"/>
                <a:gd name="T24" fmla="*/ 18 w 20"/>
                <a:gd name="T25" fmla="*/ 13 h 20"/>
                <a:gd name="T26" fmla="*/ 18 w 20"/>
                <a:gd name="T27" fmla="*/ 13 h 20"/>
                <a:gd name="T28" fmla="*/ 19 w 20"/>
                <a:gd name="T29" fmla="*/ 18 h 20"/>
                <a:gd name="T30" fmla="*/ 16 w 20"/>
                <a:gd name="T3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 h="20">
                  <a:moveTo>
                    <a:pt x="16" y="20"/>
                  </a:moveTo>
                  <a:cubicBezTo>
                    <a:pt x="16" y="20"/>
                    <a:pt x="15" y="19"/>
                    <a:pt x="15" y="19"/>
                  </a:cubicBezTo>
                  <a:cubicBezTo>
                    <a:pt x="15" y="19"/>
                    <a:pt x="15" y="19"/>
                    <a:pt x="15" y="19"/>
                  </a:cubicBezTo>
                  <a:cubicBezTo>
                    <a:pt x="15" y="19"/>
                    <a:pt x="15" y="19"/>
                    <a:pt x="15" y="19"/>
                  </a:cubicBezTo>
                  <a:cubicBezTo>
                    <a:pt x="2" y="12"/>
                    <a:pt x="2" y="12"/>
                    <a:pt x="2" y="12"/>
                  </a:cubicBezTo>
                  <a:cubicBezTo>
                    <a:pt x="1" y="11"/>
                    <a:pt x="0" y="9"/>
                    <a:pt x="1" y="7"/>
                  </a:cubicBezTo>
                  <a:cubicBezTo>
                    <a:pt x="2" y="6"/>
                    <a:pt x="4" y="5"/>
                    <a:pt x="6" y="6"/>
                  </a:cubicBezTo>
                  <a:cubicBezTo>
                    <a:pt x="7" y="7"/>
                    <a:pt x="7" y="7"/>
                    <a:pt x="7" y="7"/>
                  </a:cubicBezTo>
                  <a:cubicBezTo>
                    <a:pt x="7" y="6"/>
                    <a:pt x="7" y="5"/>
                    <a:pt x="7" y="5"/>
                  </a:cubicBezTo>
                  <a:cubicBezTo>
                    <a:pt x="6" y="3"/>
                    <a:pt x="7" y="1"/>
                    <a:pt x="9" y="0"/>
                  </a:cubicBezTo>
                  <a:cubicBezTo>
                    <a:pt x="11" y="0"/>
                    <a:pt x="13" y="1"/>
                    <a:pt x="13" y="3"/>
                  </a:cubicBezTo>
                  <a:cubicBezTo>
                    <a:pt x="15" y="11"/>
                    <a:pt x="17" y="13"/>
                    <a:pt x="18" y="13"/>
                  </a:cubicBezTo>
                  <a:cubicBezTo>
                    <a:pt x="18" y="13"/>
                    <a:pt x="18" y="13"/>
                    <a:pt x="18" y="13"/>
                  </a:cubicBezTo>
                  <a:cubicBezTo>
                    <a:pt x="18" y="13"/>
                    <a:pt x="18" y="13"/>
                    <a:pt x="18" y="13"/>
                  </a:cubicBezTo>
                  <a:cubicBezTo>
                    <a:pt x="20" y="14"/>
                    <a:pt x="20" y="16"/>
                    <a:pt x="19" y="18"/>
                  </a:cubicBezTo>
                  <a:cubicBezTo>
                    <a:pt x="19" y="19"/>
                    <a:pt x="18" y="20"/>
                    <a:pt x="16" y="2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3" name="Freeform 89"/>
            <p:cNvSpPr>
              <a:spLocks noEditPoints="1"/>
            </p:cNvSpPr>
            <p:nvPr/>
          </p:nvSpPr>
          <p:spPr bwMode="auto">
            <a:xfrm>
              <a:off x="2176" y="1594"/>
              <a:ext cx="177" cy="193"/>
            </a:xfrm>
            <a:custGeom>
              <a:avLst/>
              <a:gdLst>
                <a:gd name="T0" fmla="*/ 13 w 145"/>
                <a:gd name="T1" fmla="*/ 159 h 159"/>
                <a:gd name="T2" fmla="*/ 10 w 145"/>
                <a:gd name="T3" fmla="*/ 156 h 159"/>
                <a:gd name="T4" fmla="*/ 9 w 145"/>
                <a:gd name="T5" fmla="*/ 153 h 159"/>
                <a:gd name="T6" fmla="*/ 7 w 145"/>
                <a:gd name="T7" fmla="*/ 139 h 159"/>
                <a:gd name="T8" fmla="*/ 4 w 145"/>
                <a:gd name="T9" fmla="*/ 126 h 159"/>
                <a:gd name="T10" fmla="*/ 7 w 145"/>
                <a:gd name="T11" fmla="*/ 122 h 159"/>
                <a:gd name="T12" fmla="*/ 11 w 145"/>
                <a:gd name="T13" fmla="*/ 125 h 159"/>
                <a:gd name="T14" fmla="*/ 13 w 145"/>
                <a:gd name="T15" fmla="*/ 138 h 159"/>
                <a:gd name="T16" fmla="*/ 16 w 145"/>
                <a:gd name="T17" fmla="*/ 152 h 159"/>
                <a:gd name="T18" fmla="*/ 17 w 145"/>
                <a:gd name="T19" fmla="*/ 155 h 159"/>
                <a:gd name="T20" fmla="*/ 14 w 145"/>
                <a:gd name="T21" fmla="*/ 159 h 159"/>
                <a:gd name="T22" fmla="*/ 13 w 145"/>
                <a:gd name="T23" fmla="*/ 159 h 159"/>
                <a:gd name="T24" fmla="*/ 3 w 145"/>
                <a:gd name="T25" fmla="*/ 99 h 159"/>
                <a:gd name="T26" fmla="*/ 0 w 145"/>
                <a:gd name="T27" fmla="*/ 96 h 159"/>
                <a:gd name="T28" fmla="*/ 0 w 145"/>
                <a:gd name="T29" fmla="*/ 86 h 159"/>
                <a:gd name="T30" fmla="*/ 2 w 145"/>
                <a:gd name="T31" fmla="*/ 64 h 159"/>
                <a:gd name="T32" fmla="*/ 6 w 145"/>
                <a:gd name="T33" fmla="*/ 62 h 159"/>
                <a:gd name="T34" fmla="*/ 8 w 145"/>
                <a:gd name="T35" fmla="*/ 66 h 159"/>
                <a:gd name="T36" fmla="*/ 7 w 145"/>
                <a:gd name="T37" fmla="*/ 86 h 159"/>
                <a:gd name="T38" fmla="*/ 7 w 145"/>
                <a:gd name="T39" fmla="*/ 95 h 159"/>
                <a:gd name="T40" fmla="*/ 4 w 145"/>
                <a:gd name="T41" fmla="*/ 99 h 159"/>
                <a:gd name="T42" fmla="*/ 3 w 145"/>
                <a:gd name="T43" fmla="*/ 99 h 159"/>
                <a:gd name="T44" fmla="*/ 141 w 145"/>
                <a:gd name="T45" fmla="*/ 52 h 159"/>
                <a:gd name="T46" fmla="*/ 139 w 145"/>
                <a:gd name="T47" fmla="*/ 51 h 159"/>
                <a:gd name="T48" fmla="*/ 126 w 145"/>
                <a:gd name="T49" fmla="*/ 39 h 159"/>
                <a:gd name="T50" fmla="*/ 117 w 145"/>
                <a:gd name="T51" fmla="*/ 30 h 159"/>
                <a:gd name="T52" fmla="*/ 117 w 145"/>
                <a:gd name="T53" fmla="*/ 25 h 159"/>
                <a:gd name="T54" fmla="*/ 122 w 145"/>
                <a:gd name="T55" fmla="*/ 25 h 159"/>
                <a:gd name="T56" fmla="*/ 131 w 145"/>
                <a:gd name="T57" fmla="*/ 34 h 159"/>
                <a:gd name="T58" fmla="*/ 144 w 145"/>
                <a:gd name="T59" fmla="*/ 46 h 159"/>
                <a:gd name="T60" fmla="*/ 144 w 145"/>
                <a:gd name="T61" fmla="*/ 51 h 159"/>
                <a:gd name="T62" fmla="*/ 141 w 145"/>
                <a:gd name="T63" fmla="*/ 52 h 159"/>
                <a:gd name="T64" fmla="*/ 17 w 145"/>
                <a:gd name="T65" fmla="*/ 40 h 159"/>
                <a:gd name="T66" fmla="*/ 15 w 145"/>
                <a:gd name="T67" fmla="*/ 40 h 159"/>
                <a:gd name="T68" fmla="*/ 14 w 145"/>
                <a:gd name="T69" fmla="*/ 35 h 159"/>
                <a:gd name="T70" fmla="*/ 35 w 145"/>
                <a:gd name="T71" fmla="*/ 11 h 159"/>
                <a:gd name="T72" fmla="*/ 40 w 145"/>
                <a:gd name="T73" fmla="*/ 12 h 159"/>
                <a:gd name="T74" fmla="*/ 39 w 145"/>
                <a:gd name="T75" fmla="*/ 17 h 159"/>
                <a:gd name="T76" fmla="*/ 20 w 145"/>
                <a:gd name="T77" fmla="*/ 39 h 159"/>
                <a:gd name="T78" fmla="*/ 17 w 145"/>
                <a:gd name="T79" fmla="*/ 40 h 159"/>
                <a:gd name="T80" fmla="*/ 94 w 145"/>
                <a:gd name="T81" fmla="*/ 14 h 159"/>
                <a:gd name="T82" fmla="*/ 93 w 145"/>
                <a:gd name="T83" fmla="*/ 13 h 159"/>
                <a:gd name="T84" fmla="*/ 71 w 145"/>
                <a:gd name="T85" fmla="*/ 7 h 159"/>
                <a:gd name="T86" fmla="*/ 65 w 145"/>
                <a:gd name="T87" fmla="*/ 7 h 159"/>
                <a:gd name="T88" fmla="*/ 61 w 145"/>
                <a:gd name="T89" fmla="*/ 4 h 159"/>
                <a:gd name="T90" fmla="*/ 65 w 145"/>
                <a:gd name="T91" fmla="*/ 0 h 159"/>
                <a:gd name="T92" fmla="*/ 71 w 145"/>
                <a:gd name="T93" fmla="*/ 0 h 159"/>
                <a:gd name="T94" fmla="*/ 96 w 145"/>
                <a:gd name="T95" fmla="*/ 7 h 159"/>
                <a:gd name="T96" fmla="*/ 97 w 145"/>
                <a:gd name="T97" fmla="*/ 12 h 159"/>
                <a:gd name="T98" fmla="*/ 94 w 145"/>
                <a:gd name="T99" fmla="*/ 14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45" h="159">
                  <a:moveTo>
                    <a:pt x="13" y="159"/>
                  </a:moveTo>
                  <a:cubicBezTo>
                    <a:pt x="11" y="159"/>
                    <a:pt x="10" y="158"/>
                    <a:pt x="10" y="156"/>
                  </a:cubicBezTo>
                  <a:cubicBezTo>
                    <a:pt x="9" y="155"/>
                    <a:pt x="9" y="154"/>
                    <a:pt x="9" y="153"/>
                  </a:cubicBezTo>
                  <a:cubicBezTo>
                    <a:pt x="8" y="148"/>
                    <a:pt x="8" y="144"/>
                    <a:pt x="7" y="139"/>
                  </a:cubicBezTo>
                  <a:cubicBezTo>
                    <a:pt x="6" y="135"/>
                    <a:pt x="5" y="131"/>
                    <a:pt x="4" y="126"/>
                  </a:cubicBezTo>
                  <a:cubicBezTo>
                    <a:pt x="4" y="124"/>
                    <a:pt x="5" y="123"/>
                    <a:pt x="7" y="122"/>
                  </a:cubicBezTo>
                  <a:cubicBezTo>
                    <a:pt x="9" y="122"/>
                    <a:pt x="11" y="123"/>
                    <a:pt x="11" y="125"/>
                  </a:cubicBezTo>
                  <a:cubicBezTo>
                    <a:pt x="12" y="129"/>
                    <a:pt x="13" y="134"/>
                    <a:pt x="13" y="138"/>
                  </a:cubicBezTo>
                  <a:cubicBezTo>
                    <a:pt x="14" y="142"/>
                    <a:pt x="15" y="147"/>
                    <a:pt x="16" y="152"/>
                  </a:cubicBezTo>
                  <a:cubicBezTo>
                    <a:pt x="16" y="152"/>
                    <a:pt x="16" y="154"/>
                    <a:pt x="17" y="155"/>
                  </a:cubicBezTo>
                  <a:cubicBezTo>
                    <a:pt x="17" y="157"/>
                    <a:pt x="16" y="159"/>
                    <a:pt x="14" y="159"/>
                  </a:cubicBezTo>
                  <a:cubicBezTo>
                    <a:pt x="13" y="159"/>
                    <a:pt x="13" y="159"/>
                    <a:pt x="13" y="159"/>
                  </a:cubicBezTo>
                  <a:close/>
                  <a:moveTo>
                    <a:pt x="3" y="99"/>
                  </a:moveTo>
                  <a:cubicBezTo>
                    <a:pt x="2" y="99"/>
                    <a:pt x="0" y="97"/>
                    <a:pt x="0" y="96"/>
                  </a:cubicBezTo>
                  <a:cubicBezTo>
                    <a:pt x="0" y="92"/>
                    <a:pt x="0" y="89"/>
                    <a:pt x="0" y="86"/>
                  </a:cubicBezTo>
                  <a:cubicBezTo>
                    <a:pt x="0" y="78"/>
                    <a:pt x="0" y="71"/>
                    <a:pt x="2" y="64"/>
                  </a:cubicBezTo>
                  <a:cubicBezTo>
                    <a:pt x="2" y="62"/>
                    <a:pt x="4" y="61"/>
                    <a:pt x="6" y="62"/>
                  </a:cubicBezTo>
                  <a:cubicBezTo>
                    <a:pt x="8" y="62"/>
                    <a:pt x="9" y="64"/>
                    <a:pt x="8" y="66"/>
                  </a:cubicBezTo>
                  <a:cubicBezTo>
                    <a:pt x="7" y="72"/>
                    <a:pt x="7" y="78"/>
                    <a:pt x="7" y="86"/>
                  </a:cubicBezTo>
                  <a:cubicBezTo>
                    <a:pt x="7" y="89"/>
                    <a:pt x="7" y="92"/>
                    <a:pt x="7" y="95"/>
                  </a:cubicBezTo>
                  <a:cubicBezTo>
                    <a:pt x="7" y="97"/>
                    <a:pt x="6" y="99"/>
                    <a:pt x="4" y="99"/>
                  </a:cubicBezTo>
                  <a:cubicBezTo>
                    <a:pt x="4" y="99"/>
                    <a:pt x="4" y="99"/>
                    <a:pt x="3" y="99"/>
                  </a:cubicBezTo>
                  <a:close/>
                  <a:moveTo>
                    <a:pt x="141" y="52"/>
                  </a:moveTo>
                  <a:cubicBezTo>
                    <a:pt x="141" y="52"/>
                    <a:pt x="140" y="52"/>
                    <a:pt x="139" y="51"/>
                  </a:cubicBezTo>
                  <a:cubicBezTo>
                    <a:pt x="134" y="47"/>
                    <a:pt x="130" y="43"/>
                    <a:pt x="126" y="39"/>
                  </a:cubicBezTo>
                  <a:cubicBezTo>
                    <a:pt x="123" y="36"/>
                    <a:pt x="120" y="33"/>
                    <a:pt x="117" y="30"/>
                  </a:cubicBezTo>
                  <a:cubicBezTo>
                    <a:pt x="115" y="29"/>
                    <a:pt x="115" y="27"/>
                    <a:pt x="117" y="25"/>
                  </a:cubicBezTo>
                  <a:cubicBezTo>
                    <a:pt x="118" y="24"/>
                    <a:pt x="120" y="24"/>
                    <a:pt x="122" y="25"/>
                  </a:cubicBezTo>
                  <a:cubicBezTo>
                    <a:pt x="125" y="28"/>
                    <a:pt x="128" y="31"/>
                    <a:pt x="131" y="34"/>
                  </a:cubicBezTo>
                  <a:cubicBezTo>
                    <a:pt x="135" y="38"/>
                    <a:pt x="139" y="42"/>
                    <a:pt x="144" y="46"/>
                  </a:cubicBezTo>
                  <a:cubicBezTo>
                    <a:pt x="145" y="47"/>
                    <a:pt x="145" y="49"/>
                    <a:pt x="144" y="51"/>
                  </a:cubicBezTo>
                  <a:cubicBezTo>
                    <a:pt x="144" y="52"/>
                    <a:pt x="143" y="52"/>
                    <a:pt x="141" y="52"/>
                  </a:cubicBezTo>
                  <a:close/>
                  <a:moveTo>
                    <a:pt x="17" y="40"/>
                  </a:moveTo>
                  <a:cubicBezTo>
                    <a:pt x="16" y="40"/>
                    <a:pt x="15" y="40"/>
                    <a:pt x="15" y="40"/>
                  </a:cubicBezTo>
                  <a:cubicBezTo>
                    <a:pt x="13" y="39"/>
                    <a:pt x="13" y="37"/>
                    <a:pt x="14" y="35"/>
                  </a:cubicBezTo>
                  <a:cubicBezTo>
                    <a:pt x="20" y="25"/>
                    <a:pt x="27" y="17"/>
                    <a:pt x="35" y="11"/>
                  </a:cubicBezTo>
                  <a:cubicBezTo>
                    <a:pt x="36" y="10"/>
                    <a:pt x="38" y="11"/>
                    <a:pt x="40" y="12"/>
                  </a:cubicBezTo>
                  <a:cubicBezTo>
                    <a:pt x="41" y="14"/>
                    <a:pt x="41" y="16"/>
                    <a:pt x="39" y="17"/>
                  </a:cubicBezTo>
                  <a:cubicBezTo>
                    <a:pt x="32" y="22"/>
                    <a:pt x="25" y="30"/>
                    <a:pt x="20" y="39"/>
                  </a:cubicBezTo>
                  <a:cubicBezTo>
                    <a:pt x="19" y="40"/>
                    <a:pt x="18" y="40"/>
                    <a:pt x="17" y="40"/>
                  </a:cubicBezTo>
                  <a:close/>
                  <a:moveTo>
                    <a:pt x="94" y="14"/>
                  </a:moveTo>
                  <a:cubicBezTo>
                    <a:pt x="94" y="14"/>
                    <a:pt x="93" y="14"/>
                    <a:pt x="93" y="13"/>
                  </a:cubicBezTo>
                  <a:cubicBezTo>
                    <a:pt x="85" y="10"/>
                    <a:pt x="78" y="8"/>
                    <a:pt x="71" y="7"/>
                  </a:cubicBezTo>
                  <a:cubicBezTo>
                    <a:pt x="69" y="7"/>
                    <a:pt x="67" y="7"/>
                    <a:pt x="65" y="7"/>
                  </a:cubicBezTo>
                  <a:cubicBezTo>
                    <a:pt x="63" y="7"/>
                    <a:pt x="61" y="6"/>
                    <a:pt x="61" y="4"/>
                  </a:cubicBezTo>
                  <a:cubicBezTo>
                    <a:pt x="61" y="2"/>
                    <a:pt x="63" y="0"/>
                    <a:pt x="65" y="0"/>
                  </a:cubicBezTo>
                  <a:cubicBezTo>
                    <a:pt x="67" y="0"/>
                    <a:pt x="69" y="0"/>
                    <a:pt x="71" y="0"/>
                  </a:cubicBezTo>
                  <a:cubicBezTo>
                    <a:pt x="80" y="1"/>
                    <a:pt x="88" y="3"/>
                    <a:pt x="96" y="7"/>
                  </a:cubicBezTo>
                  <a:cubicBezTo>
                    <a:pt x="98" y="8"/>
                    <a:pt x="98" y="10"/>
                    <a:pt x="97" y="12"/>
                  </a:cubicBezTo>
                  <a:cubicBezTo>
                    <a:pt x="97" y="13"/>
                    <a:pt x="96" y="14"/>
                    <a:pt x="94" y="14"/>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4" name="Freeform 90"/>
            <p:cNvSpPr/>
            <p:nvPr/>
          </p:nvSpPr>
          <p:spPr bwMode="auto">
            <a:xfrm>
              <a:off x="2373" y="1664"/>
              <a:ext cx="23" cy="26"/>
            </a:xfrm>
            <a:custGeom>
              <a:avLst/>
              <a:gdLst>
                <a:gd name="T0" fmla="*/ 15 w 19"/>
                <a:gd name="T1" fmla="*/ 21 h 21"/>
                <a:gd name="T2" fmla="*/ 13 w 19"/>
                <a:gd name="T3" fmla="*/ 21 h 21"/>
                <a:gd name="T4" fmla="*/ 2 w 19"/>
                <a:gd name="T5" fmla="*/ 12 h 21"/>
                <a:gd name="T6" fmla="*/ 1 w 19"/>
                <a:gd name="T7" fmla="*/ 7 h 21"/>
                <a:gd name="T8" fmla="*/ 6 w 19"/>
                <a:gd name="T9" fmla="*/ 6 h 21"/>
                <a:gd name="T10" fmla="*/ 12 w 19"/>
                <a:gd name="T11" fmla="*/ 11 h 21"/>
                <a:gd name="T12" fmla="*/ 12 w 19"/>
                <a:gd name="T13" fmla="*/ 4 h 21"/>
                <a:gd name="T14" fmla="*/ 15 w 19"/>
                <a:gd name="T15" fmla="*/ 0 h 21"/>
                <a:gd name="T16" fmla="*/ 19 w 19"/>
                <a:gd name="T17" fmla="*/ 4 h 21"/>
                <a:gd name="T18" fmla="*/ 19 w 19"/>
                <a:gd name="T19" fmla="*/ 18 h 21"/>
                <a:gd name="T20" fmla="*/ 16 w 19"/>
                <a:gd name="T21" fmla="*/ 21 h 21"/>
                <a:gd name="T22" fmla="*/ 15 w 19"/>
                <a:gd name="T23"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 h="21">
                  <a:moveTo>
                    <a:pt x="15" y="21"/>
                  </a:moveTo>
                  <a:cubicBezTo>
                    <a:pt x="14" y="21"/>
                    <a:pt x="13" y="21"/>
                    <a:pt x="13" y="21"/>
                  </a:cubicBezTo>
                  <a:cubicBezTo>
                    <a:pt x="9" y="18"/>
                    <a:pt x="5" y="15"/>
                    <a:pt x="2" y="12"/>
                  </a:cubicBezTo>
                  <a:cubicBezTo>
                    <a:pt x="0" y="11"/>
                    <a:pt x="0" y="9"/>
                    <a:pt x="1" y="7"/>
                  </a:cubicBezTo>
                  <a:cubicBezTo>
                    <a:pt x="2" y="6"/>
                    <a:pt x="5" y="5"/>
                    <a:pt x="6" y="6"/>
                  </a:cubicBezTo>
                  <a:cubicBezTo>
                    <a:pt x="8" y="8"/>
                    <a:pt x="10" y="9"/>
                    <a:pt x="12" y="11"/>
                  </a:cubicBezTo>
                  <a:cubicBezTo>
                    <a:pt x="12" y="9"/>
                    <a:pt x="12" y="6"/>
                    <a:pt x="12" y="4"/>
                  </a:cubicBezTo>
                  <a:cubicBezTo>
                    <a:pt x="12" y="2"/>
                    <a:pt x="13" y="0"/>
                    <a:pt x="15" y="0"/>
                  </a:cubicBezTo>
                  <a:cubicBezTo>
                    <a:pt x="17" y="0"/>
                    <a:pt x="19" y="2"/>
                    <a:pt x="19" y="4"/>
                  </a:cubicBezTo>
                  <a:cubicBezTo>
                    <a:pt x="19" y="9"/>
                    <a:pt x="19" y="14"/>
                    <a:pt x="19" y="18"/>
                  </a:cubicBezTo>
                  <a:cubicBezTo>
                    <a:pt x="18" y="20"/>
                    <a:pt x="18" y="21"/>
                    <a:pt x="16" y="21"/>
                  </a:cubicBezTo>
                  <a:cubicBezTo>
                    <a:pt x="16" y="21"/>
                    <a:pt x="16" y="21"/>
                    <a:pt x="15" y="21"/>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5" name="Freeform 91"/>
            <p:cNvSpPr>
              <a:spLocks noEditPoints="1"/>
            </p:cNvSpPr>
            <p:nvPr/>
          </p:nvSpPr>
          <p:spPr bwMode="auto">
            <a:xfrm>
              <a:off x="2377" y="1507"/>
              <a:ext cx="231" cy="145"/>
            </a:xfrm>
            <a:custGeom>
              <a:avLst/>
              <a:gdLst>
                <a:gd name="T0" fmla="*/ 186 w 190"/>
                <a:gd name="T1" fmla="*/ 120 h 120"/>
                <a:gd name="T2" fmla="*/ 183 w 190"/>
                <a:gd name="T3" fmla="*/ 118 h 120"/>
                <a:gd name="T4" fmla="*/ 175 w 190"/>
                <a:gd name="T5" fmla="*/ 103 h 120"/>
                <a:gd name="T6" fmla="*/ 170 w 190"/>
                <a:gd name="T7" fmla="*/ 93 h 120"/>
                <a:gd name="T8" fmla="*/ 172 w 190"/>
                <a:gd name="T9" fmla="*/ 88 h 120"/>
                <a:gd name="T10" fmla="*/ 177 w 190"/>
                <a:gd name="T11" fmla="*/ 89 h 120"/>
                <a:gd name="T12" fmla="*/ 182 w 190"/>
                <a:gd name="T13" fmla="*/ 100 h 120"/>
                <a:gd name="T14" fmla="*/ 189 w 190"/>
                <a:gd name="T15" fmla="*/ 115 h 120"/>
                <a:gd name="T16" fmla="*/ 187 w 190"/>
                <a:gd name="T17" fmla="*/ 120 h 120"/>
                <a:gd name="T18" fmla="*/ 186 w 190"/>
                <a:gd name="T19" fmla="*/ 120 h 120"/>
                <a:gd name="T20" fmla="*/ 9 w 190"/>
                <a:gd name="T21" fmla="*/ 109 h 120"/>
                <a:gd name="T22" fmla="*/ 5 w 190"/>
                <a:gd name="T23" fmla="*/ 106 h 120"/>
                <a:gd name="T24" fmla="*/ 4 w 190"/>
                <a:gd name="T25" fmla="*/ 101 h 120"/>
                <a:gd name="T26" fmla="*/ 1 w 190"/>
                <a:gd name="T27" fmla="*/ 78 h 120"/>
                <a:gd name="T28" fmla="*/ 4 w 190"/>
                <a:gd name="T29" fmla="*/ 74 h 120"/>
                <a:gd name="T30" fmla="*/ 7 w 190"/>
                <a:gd name="T31" fmla="*/ 77 h 120"/>
                <a:gd name="T32" fmla="*/ 11 w 190"/>
                <a:gd name="T33" fmla="*/ 100 h 120"/>
                <a:gd name="T34" fmla="*/ 12 w 190"/>
                <a:gd name="T35" fmla="*/ 105 h 120"/>
                <a:gd name="T36" fmla="*/ 9 w 190"/>
                <a:gd name="T37" fmla="*/ 109 h 120"/>
                <a:gd name="T38" fmla="*/ 9 w 190"/>
                <a:gd name="T39" fmla="*/ 109 h 120"/>
                <a:gd name="T40" fmla="*/ 157 w 190"/>
                <a:gd name="T41" fmla="*/ 71 h 120"/>
                <a:gd name="T42" fmla="*/ 155 w 190"/>
                <a:gd name="T43" fmla="*/ 70 h 120"/>
                <a:gd name="T44" fmla="*/ 138 w 190"/>
                <a:gd name="T45" fmla="*/ 50 h 120"/>
                <a:gd name="T46" fmla="*/ 137 w 190"/>
                <a:gd name="T47" fmla="*/ 48 h 120"/>
                <a:gd name="T48" fmla="*/ 137 w 190"/>
                <a:gd name="T49" fmla="*/ 43 h 120"/>
                <a:gd name="T50" fmla="*/ 142 w 190"/>
                <a:gd name="T51" fmla="*/ 43 h 120"/>
                <a:gd name="T52" fmla="*/ 143 w 190"/>
                <a:gd name="T53" fmla="*/ 45 h 120"/>
                <a:gd name="T54" fmla="*/ 160 w 190"/>
                <a:gd name="T55" fmla="*/ 65 h 120"/>
                <a:gd name="T56" fmla="*/ 160 w 190"/>
                <a:gd name="T57" fmla="*/ 70 h 120"/>
                <a:gd name="T58" fmla="*/ 157 w 190"/>
                <a:gd name="T59" fmla="*/ 71 h 120"/>
                <a:gd name="T60" fmla="*/ 4 w 190"/>
                <a:gd name="T61" fmla="*/ 53 h 120"/>
                <a:gd name="T62" fmla="*/ 3 w 190"/>
                <a:gd name="T63" fmla="*/ 53 h 120"/>
                <a:gd name="T64" fmla="*/ 0 w 190"/>
                <a:gd name="T65" fmla="*/ 49 h 120"/>
                <a:gd name="T66" fmla="*/ 13 w 190"/>
                <a:gd name="T67" fmla="*/ 22 h 120"/>
                <a:gd name="T68" fmla="*/ 18 w 190"/>
                <a:gd name="T69" fmla="*/ 22 h 120"/>
                <a:gd name="T70" fmla="*/ 19 w 190"/>
                <a:gd name="T71" fmla="*/ 27 h 120"/>
                <a:gd name="T72" fmla="*/ 7 w 190"/>
                <a:gd name="T73" fmla="*/ 50 h 120"/>
                <a:gd name="T74" fmla="*/ 4 w 190"/>
                <a:gd name="T75" fmla="*/ 53 h 120"/>
                <a:gd name="T76" fmla="*/ 119 w 190"/>
                <a:gd name="T77" fmla="*/ 30 h 120"/>
                <a:gd name="T78" fmla="*/ 116 w 190"/>
                <a:gd name="T79" fmla="*/ 29 h 120"/>
                <a:gd name="T80" fmla="*/ 93 w 190"/>
                <a:gd name="T81" fmla="*/ 14 h 120"/>
                <a:gd name="T82" fmla="*/ 91 w 190"/>
                <a:gd name="T83" fmla="*/ 10 h 120"/>
                <a:gd name="T84" fmla="*/ 96 w 190"/>
                <a:gd name="T85" fmla="*/ 8 h 120"/>
                <a:gd name="T86" fmla="*/ 121 w 190"/>
                <a:gd name="T87" fmla="*/ 23 h 120"/>
                <a:gd name="T88" fmla="*/ 121 w 190"/>
                <a:gd name="T89" fmla="*/ 28 h 120"/>
                <a:gd name="T90" fmla="*/ 119 w 190"/>
                <a:gd name="T91" fmla="*/ 30 h 120"/>
                <a:gd name="T92" fmla="*/ 40 w 190"/>
                <a:gd name="T93" fmla="*/ 12 h 120"/>
                <a:gd name="T94" fmla="*/ 36 w 190"/>
                <a:gd name="T95" fmla="*/ 10 h 120"/>
                <a:gd name="T96" fmla="*/ 38 w 190"/>
                <a:gd name="T97" fmla="*/ 5 h 120"/>
                <a:gd name="T98" fmla="*/ 68 w 190"/>
                <a:gd name="T99" fmla="*/ 0 h 120"/>
                <a:gd name="T100" fmla="*/ 71 w 190"/>
                <a:gd name="T101" fmla="*/ 4 h 120"/>
                <a:gd name="T102" fmla="*/ 67 w 190"/>
                <a:gd name="T103" fmla="*/ 7 h 120"/>
                <a:gd name="T104" fmla="*/ 41 w 190"/>
                <a:gd name="T105" fmla="*/ 12 h 120"/>
                <a:gd name="T106" fmla="*/ 40 w 190"/>
                <a:gd name="T107" fmla="*/ 1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0" h="120">
                  <a:moveTo>
                    <a:pt x="186" y="120"/>
                  </a:moveTo>
                  <a:cubicBezTo>
                    <a:pt x="184" y="120"/>
                    <a:pt x="183" y="119"/>
                    <a:pt x="183" y="118"/>
                  </a:cubicBezTo>
                  <a:cubicBezTo>
                    <a:pt x="180" y="113"/>
                    <a:pt x="178" y="108"/>
                    <a:pt x="175" y="103"/>
                  </a:cubicBezTo>
                  <a:cubicBezTo>
                    <a:pt x="174" y="100"/>
                    <a:pt x="172" y="96"/>
                    <a:pt x="170" y="93"/>
                  </a:cubicBezTo>
                  <a:cubicBezTo>
                    <a:pt x="169" y="91"/>
                    <a:pt x="170" y="89"/>
                    <a:pt x="172" y="88"/>
                  </a:cubicBezTo>
                  <a:cubicBezTo>
                    <a:pt x="173" y="87"/>
                    <a:pt x="176" y="88"/>
                    <a:pt x="177" y="89"/>
                  </a:cubicBezTo>
                  <a:cubicBezTo>
                    <a:pt x="179" y="93"/>
                    <a:pt x="180" y="97"/>
                    <a:pt x="182" y="100"/>
                  </a:cubicBezTo>
                  <a:cubicBezTo>
                    <a:pt x="184" y="105"/>
                    <a:pt x="186" y="110"/>
                    <a:pt x="189" y="115"/>
                  </a:cubicBezTo>
                  <a:cubicBezTo>
                    <a:pt x="190" y="117"/>
                    <a:pt x="189" y="119"/>
                    <a:pt x="187" y="120"/>
                  </a:cubicBezTo>
                  <a:cubicBezTo>
                    <a:pt x="187" y="120"/>
                    <a:pt x="186" y="120"/>
                    <a:pt x="186" y="120"/>
                  </a:cubicBezTo>
                  <a:close/>
                  <a:moveTo>
                    <a:pt x="9" y="109"/>
                  </a:moveTo>
                  <a:cubicBezTo>
                    <a:pt x="7" y="109"/>
                    <a:pt x="6" y="108"/>
                    <a:pt x="5" y="106"/>
                  </a:cubicBezTo>
                  <a:cubicBezTo>
                    <a:pt x="4" y="101"/>
                    <a:pt x="4" y="101"/>
                    <a:pt x="4" y="101"/>
                  </a:cubicBezTo>
                  <a:cubicBezTo>
                    <a:pt x="3" y="94"/>
                    <a:pt x="1" y="86"/>
                    <a:pt x="1" y="78"/>
                  </a:cubicBezTo>
                  <a:cubicBezTo>
                    <a:pt x="0" y="76"/>
                    <a:pt x="2" y="74"/>
                    <a:pt x="4" y="74"/>
                  </a:cubicBezTo>
                  <a:cubicBezTo>
                    <a:pt x="6" y="74"/>
                    <a:pt x="7" y="75"/>
                    <a:pt x="7" y="77"/>
                  </a:cubicBezTo>
                  <a:cubicBezTo>
                    <a:pt x="8" y="85"/>
                    <a:pt x="10" y="92"/>
                    <a:pt x="11" y="100"/>
                  </a:cubicBezTo>
                  <a:cubicBezTo>
                    <a:pt x="12" y="105"/>
                    <a:pt x="12" y="105"/>
                    <a:pt x="12" y="105"/>
                  </a:cubicBezTo>
                  <a:cubicBezTo>
                    <a:pt x="13" y="107"/>
                    <a:pt x="11" y="109"/>
                    <a:pt x="9" y="109"/>
                  </a:cubicBezTo>
                  <a:cubicBezTo>
                    <a:pt x="9" y="109"/>
                    <a:pt x="9" y="109"/>
                    <a:pt x="9" y="109"/>
                  </a:cubicBezTo>
                  <a:close/>
                  <a:moveTo>
                    <a:pt x="157" y="71"/>
                  </a:moveTo>
                  <a:cubicBezTo>
                    <a:pt x="156" y="71"/>
                    <a:pt x="155" y="71"/>
                    <a:pt x="155" y="70"/>
                  </a:cubicBezTo>
                  <a:cubicBezTo>
                    <a:pt x="149" y="62"/>
                    <a:pt x="143" y="56"/>
                    <a:pt x="138" y="50"/>
                  </a:cubicBezTo>
                  <a:cubicBezTo>
                    <a:pt x="137" y="48"/>
                    <a:pt x="137" y="48"/>
                    <a:pt x="137" y="48"/>
                  </a:cubicBezTo>
                  <a:cubicBezTo>
                    <a:pt x="135" y="47"/>
                    <a:pt x="135" y="44"/>
                    <a:pt x="137" y="43"/>
                  </a:cubicBezTo>
                  <a:cubicBezTo>
                    <a:pt x="138" y="42"/>
                    <a:pt x="140" y="42"/>
                    <a:pt x="142" y="43"/>
                  </a:cubicBezTo>
                  <a:cubicBezTo>
                    <a:pt x="143" y="45"/>
                    <a:pt x="143" y="45"/>
                    <a:pt x="143" y="45"/>
                  </a:cubicBezTo>
                  <a:cubicBezTo>
                    <a:pt x="148" y="51"/>
                    <a:pt x="154" y="58"/>
                    <a:pt x="160" y="65"/>
                  </a:cubicBezTo>
                  <a:cubicBezTo>
                    <a:pt x="161" y="67"/>
                    <a:pt x="161" y="69"/>
                    <a:pt x="160" y="70"/>
                  </a:cubicBezTo>
                  <a:cubicBezTo>
                    <a:pt x="159" y="71"/>
                    <a:pt x="158" y="71"/>
                    <a:pt x="157" y="71"/>
                  </a:cubicBezTo>
                  <a:close/>
                  <a:moveTo>
                    <a:pt x="4" y="53"/>
                  </a:moveTo>
                  <a:cubicBezTo>
                    <a:pt x="4" y="53"/>
                    <a:pt x="3" y="53"/>
                    <a:pt x="3" y="53"/>
                  </a:cubicBezTo>
                  <a:cubicBezTo>
                    <a:pt x="1" y="53"/>
                    <a:pt x="0" y="51"/>
                    <a:pt x="0" y="49"/>
                  </a:cubicBezTo>
                  <a:cubicBezTo>
                    <a:pt x="2" y="38"/>
                    <a:pt x="7" y="29"/>
                    <a:pt x="13" y="22"/>
                  </a:cubicBezTo>
                  <a:cubicBezTo>
                    <a:pt x="15" y="20"/>
                    <a:pt x="17" y="20"/>
                    <a:pt x="18" y="22"/>
                  </a:cubicBezTo>
                  <a:cubicBezTo>
                    <a:pt x="20" y="23"/>
                    <a:pt x="20" y="25"/>
                    <a:pt x="19" y="27"/>
                  </a:cubicBezTo>
                  <a:cubicBezTo>
                    <a:pt x="13" y="33"/>
                    <a:pt x="9" y="41"/>
                    <a:pt x="7" y="50"/>
                  </a:cubicBezTo>
                  <a:cubicBezTo>
                    <a:pt x="7" y="52"/>
                    <a:pt x="6" y="53"/>
                    <a:pt x="4" y="53"/>
                  </a:cubicBezTo>
                  <a:close/>
                  <a:moveTo>
                    <a:pt x="119" y="30"/>
                  </a:moveTo>
                  <a:cubicBezTo>
                    <a:pt x="118" y="30"/>
                    <a:pt x="117" y="29"/>
                    <a:pt x="116" y="29"/>
                  </a:cubicBezTo>
                  <a:cubicBezTo>
                    <a:pt x="109" y="23"/>
                    <a:pt x="101" y="18"/>
                    <a:pt x="93" y="14"/>
                  </a:cubicBezTo>
                  <a:cubicBezTo>
                    <a:pt x="91" y="13"/>
                    <a:pt x="91" y="11"/>
                    <a:pt x="91" y="10"/>
                  </a:cubicBezTo>
                  <a:cubicBezTo>
                    <a:pt x="92" y="8"/>
                    <a:pt x="94" y="7"/>
                    <a:pt x="96" y="8"/>
                  </a:cubicBezTo>
                  <a:cubicBezTo>
                    <a:pt x="104" y="12"/>
                    <a:pt x="113" y="17"/>
                    <a:pt x="121" y="23"/>
                  </a:cubicBezTo>
                  <a:cubicBezTo>
                    <a:pt x="122" y="25"/>
                    <a:pt x="123" y="27"/>
                    <a:pt x="121" y="28"/>
                  </a:cubicBezTo>
                  <a:cubicBezTo>
                    <a:pt x="121" y="29"/>
                    <a:pt x="120" y="30"/>
                    <a:pt x="119" y="30"/>
                  </a:cubicBezTo>
                  <a:close/>
                  <a:moveTo>
                    <a:pt x="40" y="12"/>
                  </a:moveTo>
                  <a:cubicBezTo>
                    <a:pt x="38" y="12"/>
                    <a:pt x="37" y="11"/>
                    <a:pt x="36" y="10"/>
                  </a:cubicBezTo>
                  <a:cubicBezTo>
                    <a:pt x="36" y="8"/>
                    <a:pt x="36" y="6"/>
                    <a:pt x="38" y="5"/>
                  </a:cubicBezTo>
                  <a:cubicBezTo>
                    <a:pt x="48" y="2"/>
                    <a:pt x="58" y="0"/>
                    <a:pt x="68" y="0"/>
                  </a:cubicBezTo>
                  <a:cubicBezTo>
                    <a:pt x="70" y="0"/>
                    <a:pt x="71" y="2"/>
                    <a:pt x="71" y="4"/>
                  </a:cubicBezTo>
                  <a:cubicBezTo>
                    <a:pt x="71" y="6"/>
                    <a:pt x="69" y="7"/>
                    <a:pt x="67" y="7"/>
                  </a:cubicBezTo>
                  <a:cubicBezTo>
                    <a:pt x="58" y="7"/>
                    <a:pt x="49" y="8"/>
                    <a:pt x="41" y="12"/>
                  </a:cubicBezTo>
                  <a:cubicBezTo>
                    <a:pt x="40" y="12"/>
                    <a:pt x="40" y="12"/>
                    <a:pt x="40" y="12"/>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6" name="Freeform 92"/>
            <p:cNvSpPr/>
            <p:nvPr/>
          </p:nvSpPr>
          <p:spPr bwMode="auto">
            <a:xfrm>
              <a:off x="2616" y="1673"/>
              <a:ext cx="25" cy="24"/>
            </a:xfrm>
            <a:custGeom>
              <a:avLst/>
              <a:gdLst>
                <a:gd name="T0" fmla="*/ 11 w 21"/>
                <a:gd name="T1" fmla="*/ 20 h 20"/>
                <a:gd name="T2" fmla="*/ 8 w 21"/>
                <a:gd name="T3" fmla="*/ 19 h 20"/>
                <a:gd name="T4" fmla="*/ 1 w 21"/>
                <a:gd name="T5" fmla="*/ 7 h 20"/>
                <a:gd name="T6" fmla="*/ 2 w 21"/>
                <a:gd name="T7" fmla="*/ 2 h 20"/>
                <a:gd name="T8" fmla="*/ 7 w 21"/>
                <a:gd name="T9" fmla="*/ 3 h 20"/>
                <a:gd name="T10" fmla="*/ 11 w 21"/>
                <a:gd name="T11" fmla="*/ 9 h 20"/>
                <a:gd name="T12" fmla="*/ 14 w 21"/>
                <a:gd name="T13" fmla="*/ 2 h 20"/>
                <a:gd name="T14" fmla="*/ 19 w 21"/>
                <a:gd name="T15" fmla="*/ 1 h 20"/>
                <a:gd name="T16" fmla="*/ 21 w 21"/>
                <a:gd name="T17" fmla="*/ 6 h 20"/>
                <a:gd name="T18" fmla="*/ 14 w 21"/>
                <a:gd name="T19" fmla="*/ 18 h 20"/>
                <a:gd name="T20" fmla="*/ 11 w 21"/>
                <a:gd name="T21" fmla="*/ 20 h 20"/>
                <a:gd name="T22" fmla="*/ 11 w 21"/>
                <a:gd name="T23"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20">
                  <a:moveTo>
                    <a:pt x="11" y="20"/>
                  </a:moveTo>
                  <a:cubicBezTo>
                    <a:pt x="10" y="20"/>
                    <a:pt x="9" y="20"/>
                    <a:pt x="8" y="19"/>
                  </a:cubicBezTo>
                  <a:cubicBezTo>
                    <a:pt x="6" y="15"/>
                    <a:pt x="3" y="11"/>
                    <a:pt x="1" y="7"/>
                  </a:cubicBezTo>
                  <a:cubicBezTo>
                    <a:pt x="0" y="5"/>
                    <a:pt x="0" y="3"/>
                    <a:pt x="2" y="2"/>
                  </a:cubicBezTo>
                  <a:cubicBezTo>
                    <a:pt x="3" y="1"/>
                    <a:pt x="6" y="1"/>
                    <a:pt x="7" y="3"/>
                  </a:cubicBezTo>
                  <a:cubicBezTo>
                    <a:pt x="8" y="5"/>
                    <a:pt x="9" y="7"/>
                    <a:pt x="11" y="9"/>
                  </a:cubicBezTo>
                  <a:cubicBezTo>
                    <a:pt x="12" y="7"/>
                    <a:pt x="13" y="5"/>
                    <a:pt x="14" y="2"/>
                  </a:cubicBezTo>
                  <a:cubicBezTo>
                    <a:pt x="15" y="1"/>
                    <a:pt x="17" y="0"/>
                    <a:pt x="19" y="1"/>
                  </a:cubicBezTo>
                  <a:cubicBezTo>
                    <a:pt x="21" y="2"/>
                    <a:pt x="21" y="4"/>
                    <a:pt x="21" y="6"/>
                  </a:cubicBezTo>
                  <a:cubicBezTo>
                    <a:pt x="18" y="10"/>
                    <a:pt x="16" y="14"/>
                    <a:pt x="14" y="18"/>
                  </a:cubicBezTo>
                  <a:cubicBezTo>
                    <a:pt x="14" y="19"/>
                    <a:pt x="13" y="20"/>
                    <a:pt x="11" y="20"/>
                  </a:cubicBezTo>
                  <a:cubicBezTo>
                    <a:pt x="11" y="20"/>
                    <a:pt x="11" y="20"/>
                    <a:pt x="11" y="2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7" name="Freeform 93"/>
            <p:cNvSpPr>
              <a:spLocks noEditPoints="1"/>
            </p:cNvSpPr>
            <p:nvPr/>
          </p:nvSpPr>
          <p:spPr bwMode="auto">
            <a:xfrm>
              <a:off x="2650" y="1527"/>
              <a:ext cx="275" cy="285"/>
            </a:xfrm>
            <a:custGeom>
              <a:avLst/>
              <a:gdLst>
                <a:gd name="T0" fmla="*/ 127 w 226"/>
                <a:gd name="T1" fmla="*/ 234 h 235"/>
                <a:gd name="T2" fmla="*/ 134 w 226"/>
                <a:gd name="T3" fmla="*/ 225 h 235"/>
                <a:gd name="T4" fmla="*/ 156 w 226"/>
                <a:gd name="T5" fmla="*/ 213 h 235"/>
                <a:gd name="T6" fmla="*/ 138 w 226"/>
                <a:gd name="T7" fmla="*/ 230 h 235"/>
                <a:gd name="T8" fmla="*/ 130 w 226"/>
                <a:gd name="T9" fmla="*/ 235 h 235"/>
                <a:gd name="T10" fmla="*/ 173 w 226"/>
                <a:gd name="T11" fmla="*/ 200 h 235"/>
                <a:gd name="T12" fmla="*/ 175 w 226"/>
                <a:gd name="T13" fmla="*/ 194 h 235"/>
                <a:gd name="T14" fmla="*/ 199 w 226"/>
                <a:gd name="T15" fmla="*/ 176 h 235"/>
                <a:gd name="T16" fmla="*/ 180 w 226"/>
                <a:gd name="T17" fmla="*/ 200 h 235"/>
                <a:gd name="T18" fmla="*/ 176 w 226"/>
                <a:gd name="T19" fmla="*/ 202 h 235"/>
                <a:gd name="T20" fmla="*/ 211 w 226"/>
                <a:gd name="T21" fmla="*/ 158 h 235"/>
                <a:gd name="T22" fmla="*/ 218 w 226"/>
                <a:gd name="T23" fmla="*/ 128 h 235"/>
                <a:gd name="T24" fmla="*/ 225 w 226"/>
                <a:gd name="T25" fmla="*/ 129 h 235"/>
                <a:gd name="T26" fmla="*/ 212 w 226"/>
                <a:gd name="T27" fmla="*/ 159 h 235"/>
                <a:gd name="T28" fmla="*/ 219 w 226"/>
                <a:gd name="T29" fmla="*/ 101 h 235"/>
                <a:gd name="T30" fmla="*/ 211 w 226"/>
                <a:gd name="T31" fmla="*/ 75 h 235"/>
                <a:gd name="T32" fmla="*/ 217 w 226"/>
                <a:gd name="T33" fmla="*/ 72 h 235"/>
                <a:gd name="T34" fmla="*/ 226 w 226"/>
                <a:gd name="T35" fmla="*/ 100 h 235"/>
                <a:gd name="T36" fmla="*/ 222 w 226"/>
                <a:gd name="T37" fmla="*/ 104 h 235"/>
                <a:gd name="T38" fmla="*/ 2 w 226"/>
                <a:gd name="T39" fmla="*/ 103 h 235"/>
                <a:gd name="T40" fmla="*/ 15 w 226"/>
                <a:gd name="T41" fmla="*/ 74 h 235"/>
                <a:gd name="T42" fmla="*/ 22 w 226"/>
                <a:gd name="T43" fmla="*/ 77 h 235"/>
                <a:gd name="T44" fmla="*/ 4 w 226"/>
                <a:gd name="T45" fmla="*/ 103 h 235"/>
                <a:gd name="T46" fmla="*/ 32 w 226"/>
                <a:gd name="T47" fmla="*/ 54 h 235"/>
                <a:gd name="T48" fmla="*/ 49 w 226"/>
                <a:gd name="T49" fmla="*/ 27 h 235"/>
                <a:gd name="T50" fmla="*/ 54 w 226"/>
                <a:gd name="T51" fmla="*/ 32 h 235"/>
                <a:gd name="T52" fmla="*/ 34 w 226"/>
                <a:gd name="T53" fmla="*/ 55 h 235"/>
                <a:gd name="T54" fmla="*/ 197 w 226"/>
                <a:gd name="T55" fmla="*/ 51 h 235"/>
                <a:gd name="T56" fmla="*/ 178 w 226"/>
                <a:gd name="T57" fmla="*/ 26 h 235"/>
                <a:gd name="T58" fmla="*/ 203 w 226"/>
                <a:gd name="T59" fmla="*/ 46 h 235"/>
                <a:gd name="T60" fmla="*/ 200 w 226"/>
                <a:gd name="T61" fmla="*/ 52 h 235"/>
                <a:gd name="T62" fmla="*/ 155 w 226"/>
                <a:gd name="T63" fmla="*/ 17 h 235"/>
                <a:gd name="T64" fmla="*/ 126 w 226"/>
                <a:gd name="T65" fmla="*/ 5 h 235"/>
                <a:gd name="T66" fmla="*/ 157 w 226"/>
                <a:gd name="T67" fmla="*/ 11 h 235"/>
                <a:gd name="T68" fmla="*/ 156 w 226"/>
                <a:gd name="T69" fmla="*/ 18 h 235"/>
                <a:gd name="T70" fmla="*/ 71 w 226"/>
                <a:gd name="T71" fmla="*/ 14 h 235"/>
                <a:gd name="T72" fmla="*/ 100 w 226"/>
                <a:gd name="T73" fmla="*/ 0 h 235"/>
                <a:gd name="T74" fmla="*/ 101 w 226"/>
                <a:gd name="T75" fmla="*/ 7 h 235"/>
                <a:gd name="T76" fmla="*/ 74 w 226"/>
                <a:gd name="T77" fmla="*/ 15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26" h="235">
                  <a:moveTo>
                    <a:pt x="130" y="235"/>
                  </a:moveTo>
                  <a:cubicBezTo>
                    <a:pt x="129" y="235"/>
                    <a:pt x="128" y="235"/>
                    <a:pt x="127" y="234"/>
                  </a:cubicBezTo>
                  <a:cubicBezTo>
                    <a:pt x="126" y="232"/>
                    <a:pt x="126" y="230"/>
                    <a:pt x="128" y="229"/>
                  </a:cubicBezTo>
                  <a:cubicBezTo>
                    <a:pt x="130" y="227"/>
                    <a:pt x="132" y="226"/>
                    <a:pt x="134" y="225"/>
                  </a:cubicBezTo>
                  <a:cubicBezTo>
                    <a:pt x="140" y="221"/>
                    <a:pt x="146" y="217"/>
                    <a:pt x="151" y="212"/>
                  </a:cubicBezTo>
                  <a:cubicBezTo>
                    <a:pt x="153" y="211"/>
                    <a:pt x="155" y="212"/>
                    <a:pt x="156" y="213"/>
                  </a:cubicBezTo>
                  <a:cubicBezTo>
                    <a:pt x="157" y="215"/>
                    <a:pt x="157" y="217"/>
                    <a:pt x="155" y="218"/>
                  </a:cubicBezTo>
                  <a:cubicBezTo>
                    <a:pt x="150" y="222"/>
                    <a:pt x="144" y="227"/>
                    <a:pt x="138" y="230"/>
                  </a:cubicBezTo>
                  <a:cubicBezTo>
                    <a:pt x="136" y="232"/>
                    <a:pt x="134" y="233"/>
                    <a:pt x="132" y="234"/>
                  </a:cubicBezTo>
                  <a:cubicBezTo>
                    <a:pt x="132" y="235"/>
                    <a:pt x="131" y="235"/>
                    <a:pt x="130" y="235"/>
                  </a:cubicBezTo>
                  <a:close/>
                  <a:moveTo>
                    <a:pt x="176" y="202"/>
                  </a:moveTo>
                  <a:cubicBezTo>
                    <a:pt x="175" y="202"/>
                    <a:pt x="174" y="201"/>
                    <a:pt x="173" y="200"/>
                  </a:cubicBezTo>
                  <a:cubicBezTo>
                    <a:pt x="172" y="199"/>
                    <a:pt x="172" y="197"/>
                    <a:pt x="174" y="195"/>
                  </a:cubicBezTo>
                  <a:cubicBezTo>
                    <a:pt x="175" y="194"/>
                    <a:pt x="175" y="194"/>
                    <a:pt x="175" y="194"/>
                  </a:cubicBezTo>
                  <a:cubicBezTo>
                    <a:pt x="182" y="189"/>
                    <a:pt x="188" y="183"/>
                    <a:pt x="194" y="177"/>
                  </a:cubicBezTo>
                  <a:cubicBezTo>
                    <a:pt x="195" y="175"/>
                    <a:pt x="197" y="175"/>
                    <a:pt x="199" y="176"/>
                  </a:cubicBezTo>
                  <a:cubicBezTo>
                    <a:pt x="200" y="177"/>
                    <a:pt x="201" y="180"/>
                    <a:pt x="199" y="181"/>
                  </a:cubicBezTo>
                  <a:cubicBezTo>
                    <a:pt x="193" y="188"/>
                    <a:pt x="187" y="195"/>
                    <a:pt x="180" y="200"/>
                  </a:cubicBezTo>
                  <a:cubicBezTo>
                    <a:pt x="178" y="201"/>
                    <a:pt x="178" y="201"/>
                    <a:pt x="178" y="201"/>
                  </a:cubicBezTo>
                  <a:cubicBezTo>
                    <a:pt x="177" y="202"/>
                    <a:pt x="177" y="202"/>
                    <a:pt x="176" y="202"/>
                  </a:cubicBezTo>
                  <a:close/>
                  <a:moveTo>
                    <a:pt x="212" y="159"/>
                  </a:moveTo>
                  <a:cubicBezTo>
                    <a:pt x="212" y="159"/>
                    <a:pt x="211" y="159"/>
                    <a:pt x="211" y="158"/>
                  </a:cubicBezTo>
                  <a:cubicBezTo>
                    <a:pt x="209" y="158"/>
                    <a:pt x="208" y="155"/>
                    <a:pt x="209" y="154"/>
                  </a:cubicBezTo>
                  <a:cubicBezTo>
                    <a:pt x="213" y="145"/>
                    <a:pt x="216" y="137"/>
                    <a:pt x="218" y="128"/>
                  </a:cubicBezTo>
                  <a:cubicBezTo>
                    <a:pt x="218" y="126"/>
                    <a:pt x="220" y="125"/>
                    <a:pt x="222" y="125"/>
                  </a:cubicBezTo>
                  <a:cubicBezTo>
                    <a:pt x="224" y="125"/>
                    <a:pt x="225" y="127"/>
                    <a:pt x="225" y="129"/>
                  </a:cubicBezTo>
                  <a:cubicBezTo>
                    <a:pt x="223" y="139"/>
                    <a:pt x="220" y="148"/>
                    <a:pt x="215" y="157"/>
                  </a:cubicBezTo>
                  <a:cubicBezTo>
                    <a:pt x="215" y="158"/>
                    <a:pt x="213" y="159"/>
                    <a:pt x="212" y="159"/>
                  </a:cubicBezTo>
                  <a:close/>
                  <a:moveTo>
                    <a:pt x="222" y="104"/>
                  </a:moveTo>
                  <a:cubicBezTo>
                    <a:pt x="221" y="104"/>
                    <a:pt x="219" y="103"/>
                    <a:pt x="219" y="101"/>
                  </a:cubicBezTo>
                  <a:cubicBezTo>
                    <a:pt x="218" y="97"/>
                    <a:pt x="218" y="94"/>
                    <a:pt x="217" y="91"/>
                  </a:cubicBezTo>
                  <a:cubicBezTo>
                    <a:pt x="215" y="85"/>
                    <a:pt x="213" y="80"/>
                    <a:pt x="211" y="75"/>
                  </a:cubicBezTo>
                  <a:cubicBezTo>
                    <a:pt x="210" y="73"/>
                    <a:pt x="211" y="71"/>
                    <a:pt x="213" y="70"/>
                  </a:cubicBezTo>
                  <a:cubicBezTo>
                    <a:pt x="214" y="69"/>
                    <a:pt x="216" y="70"/>
                    <a:pt x="217" y="72"/>
                  </a:cubicBezTo>
                  <a:cubicBezTo>
                    <a:pt x="220" y="77"/>
                    <a:pt x="222" y="83"/>
                    <a:pt x="223" y="89"/>
                  </a:cubicBezTo>
                  <a:cubicBezTo>
                    <a:pt x="224" y="92"/>
                    <a:pt x="225" y="96"/>
                    <a:pt x="226" y="100"/>
                  </a:cubicBezTo>
                  <a:cubicBezTo>
                    <a:pt x="226" y="102"/>
                    <a:pt x="225" y="103"/>
                    <a:pt x="223" y="104"/>
                  </a:cubicBezTo>
                  <a:cubicBezTo>
                    <a:pt x="223" y="104"/>
                    <a:pt x="223" y="104"/>
                    <a:pt x="222" y="104"/>
                  </a:cubicBezTo>
                  <a:close/>
                  <a:moveTo>
                    <a:pt x="4" y="103"/>
                  </a:moveTo>
                  <a:cubicBezTo>
                    <a:pt x="3" y="103"/>
                    <a:pt x="2" y="103"/>
                    <a:pt x="2" y="103"/>
                  </a:cubicBezTo>
                  <a:cubicBezTo>
                    <a:pt x="0" y="102"/>
                    <a:pt x="0" y="99"/>
                    <a:pt x="1" y="98"/>
                  </a:cubicBezTo>
                  <a:cubicBezTo>
                    <a:pt x="6" y="90"/>
                    <a:pt x="11" y="82"/>
                    <a:pt x="15" y="74"/>
                  </a:cubicBezTo>
                  <a:cubicBezTo>
                    <a:pt x="16" y="73"/>
                    <a:pt x="19" y="72"/>
                    <a:pt x="20" y="73"/>
                  </a:cubicBezTo>
                  <a:cubicBezTo>
                    <a:pt x="22" y="74"/>
                    <a:pt x="23" y="76"/>
                    <a:pt x="22" y="77"/>
                  </a:cubicBezTo>
                  <a:cubicBezTo>
                    <a:pt x="16" y="86"/>
                    <a:pt x="12" y="94"/>
                    <a:pt x="7" y="101"/>
                  </a:cubicBezTo>
                  <a:cubicBezTo>
                    <a:pt x="6" y="102"/>
                    <a:pt x="5" y="103"/>
                    <a:pt x="4" y="103"/>
                  </a:cubicBezTo>
                  <a:close/>
                  <a:moveTo>
                    <a:pt x="34" y="55"/>
                  </a:moveTo>
                  <a:cubicBezTo>
                    <a:pt x="33" y="55"/>
                    <a:pt x="33" y="55"/>
                    <a:pt x="32" y="54"/>
                  </a:cubicBezTo>
                  <a:cubicBezTo>
                    <a:pt x="30" y="53"/>
                    <a:pt x="30" y="51"/>
                    <a:pt x="31" y="50"/>
                  </a:cubicBezTo>
                  <a:cubicBezTo>
                    <a:pt x="37" y="41"/>
                    <a:pt x="43" y="33"/>
                    <a:pt x="49" y="27"/>
                  </a:cubicBezTo>
                  <a:cubicBezTo>
                    <a:pt x="50" y="25"/>
                    <a:pt x="52" y="25"/>
                    <a:pt x="54" y="27"/>
                  </a:cubicBezTo>
                  <a:cubicBezTo>
                    <a:pt x="55" y="28"/>
                    <a:pt x="55" y="30"/>
                    <a:pt x="54" y="32"/>
                  </a:cubicBezTo>
                  <a:cubicBezTo>
                    <a:pt x="48" y="38"/>
                    <a:pt x="42" y="45"/>
                    <a:pt x="37" y="53"/>
                  </a:cubicBezTo>
                  <a:cubicBezTo>
                    <a:pt x="36" y="54"/>
                    <a:pt x="35" y="55"/>
                    <a:pt x="34" y="55"/>
                  </a:cubicBezTo>
                  <a:close/>
                  <a:moveTo>
                    <a:pt x="200" y="52"/>
                  </a:moveTo>
                  <a:cubicBezTo>
                    <a:pt x="199" y="52"/>
                    <a:pt x="198" y="52"/>
                    <a:pt x="197" y="51"/>
                  </a:cubicBezTo>
                  <a:cubicBezTo>
                    <a:pt x="192" y="43"/>
                    <a:pt x="185" y="36"/>
                    <a:pt x="179" y="31"/>
                  </a:cubicBezTo>
                  <a:cubicBezTo>
                    <a:pt x="177" y="30"/>
                    <a:pt x="177" y="27"/>
                    <a:pt x="178" y="26"/>
                  </a:cubicBezTo>
                  <a:cubicBezTo>
                    <a:pt x="179" y="24"/>
                    <a:pt x="181" y="24"/>
                    <a:pt x="183" y="25"/>
                  </a:cubicBezTo>
                  <a:cubicBezTo>
                    <a:pt x="190" y="31"/>
                    <a:pt x="197" y="38"/>
                    <a:pt x="203" y="46"/>
                  </a:cubicBezTo>
                  <a:cubicBezTo>
                    <a:pt x="204" y="48"/>
                    <a:pt x="204" y="50"/>
                    <a:pt x="202" y="51"/>
                  </a:cubicBezTo>
                  <a:cubicBezTo>
                    <a:pt x="202" y="52"/>
                    <a:pt x="201" y="52"/>
                    <a:pt x="200" y="52"/>
                  </a:cubicBezTo>
                  <a:close/>
                  <a:moveTo>
                    <a:pt x="156" y="18"/>
                  </a:moveTo>
                  <a:cubicBezTo>
                    <a:pt x="156" y="18"/>
                    <a:pt x="155" y="17"/>
                    <a:pt x="155" y="17"/>
                  </a:cubicBezTo>
                  <a:cubicBezTo>
                    <a:pt x="146" y="14"/>
                    <a:pt x="137" y="11"/>
                    <a:pt x="128" y="9"/>
                  </a:cubicBezTo>
                  <a:cubicBezTo>
                    <a:pt x="126" y="9"/>
                    <a:pt x="125" y="7"/>
                    <a:pt x="126" y="5"/>
                  </a:cubicBezTo>
                  <a:cubicBezTo>
                    <a:pt x="126" y="3"/>
                    <a:pt x="128" y="2"/>
                    <a:pt x="130" y="2"/>
                  </a:cubicBezTo>
                  <a:cubicBezTo>
                    <a:pt x="139" y="4"/>
                    <a:pt x="148" y="7"/>
                    <a:pt x="157" y="11"/>
                  </a:cubicBezTo>
                  <a:cubicBezTo>
                    <a:pt x="159" y="12"/>
                    <a:pt x="160" y="14"/>
                    <a:pt x="159" y="15"/>
                  </a:cubicBezTo>
                  <a:cubicBezTo>
                    <a:pt x="159" y="17"/>
                    <a:pt x="157" y="18"/>
                    <a:pt x="156" y="18"/>
                  </a:cubicBezTo>
                  <a:close/>
                  <a:moveTo>
                    <a:pt x="74" y="15"/>
                  </a:moveTo>
                  <a:cubicBezTo>
                    <a:pt x="72" y="15"/>
                    <a:pt x="71" y="15"/>
                    <a:pt x="71" y="14"/>
                  </a:cubicBezTo>
                  <a:cubicBezTo>
                    <a:pt x="70" y="12"/>
                    <a:pt x="70" y="10"/>
                    <a:pt x="72" y="9"/>
                  </a:cubicBezTo>
                  <a:cubicBezTo>
                    <a:pt x="81" y="4"/>
                    <a:pt x="91" y="1"/>
                    <a:pt x="100" y="0"/>
                  </a:cubicBezTo>
                  <a:cubicBezTo>
                    <a:pt x="102" y="0"/>
                    <a:pt x="104" y="2"/>
                    <a:pt x="104" y="4"/>
                  </a:cubicBezTo>
                  <a:cubicBezTo>
                    <a:pt x="104" y="6"/>
                    <a:pt x="103" y="7"/>
                    <a:pt x="101" y="7"/>
                  </a:cubicBezTo>
                  <a:cubicBezTo>
                    <a:pt x="92" y="8"/>
                    <a:pt x="84" y="11"/>
                    <a:pt x="75" y="15"/>
                  </a:cubicBezTo>
                  <a:cubicBezTo>
                    <a:pt x="75" y="15"/>
                    <a:pt x="74" y="15"/>
                    <a:pt x="74" y="15"/>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 name="Freeform 94"/>
            <p:cNvSpPr/>
            <p:nvPr/>
          </p:nvSpPr>
          <p:spPr bwMode="auto">
            <a:xfrm>
              <a:off x="2762" y="1826"/>
              <a:ext cx="25" cy="17"/>
            </a:xfrm>
            <a:custGeom>
              <a:avLst/>
              <a:gdLst>
                <a:gd name="T0" fmla="*/ 4 w 21"/>
                <a:gd name="T1" fmla="*/ 14 h 14"/>
                <a:gd name="T2" fmla="*/ 0 w 21"/>
                <a:gd name="T3" fmla="*/ 12 h 14"/>
                <a:gd name="T4" fmla="*/ 2 w 21"/>
                <a:gd name="T5" fmla="*/ 8 h 14"/>
                <a:gd name="T6" fmla="*/ 2 w 21"/>
                <a:gd name="T7" fmla="*/ 8 h 14"/>
                <a:gd name="T8" fmla="*/ 2 w 21"/>
                <a:gd name="T9" fmla="*/ 8 h 14"/>
                <a:gd name="T10" fmla="*/ 14 w 21"/>
                <a:gd name="T11" fmla="*/ 1 h 14"/>
                <a:gd name="T12" fmla="*/ 19 w 21"/>
                <a:gd name="T13" fmla="*/ 2 h 14"/>
                <a:gd name="T14" fmla="*/ 19 w 21"/>
                <a:gd name="T15" fmla="*/ 5 h 14"/>
                <a:gd name="T16" fmla="*/ 21 w 21"/>
                <a:gd name="T17" fmla="*/ 7 h 14"/>
                <a:gd name="T18" fmla="*/ 18 w 21"/>
                <a:gd name="T19" fmla="*/ 11 h 14"/>
                <a:gd name="T20" fmla="*/ 5 w 21"/>
                <a:gd name="T21" fmla="*/ 14 h 14"/>
                <a:gd name="T22" fmla="*/ 5 w 21"/>
                <a:gd name="T23" fmla="*/ 14 h 14"/>
                <a:gd name="T24" fmla="*/ 4 w 21"/>
                <a:gd name="T25"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 h="14">
                  <a:moveTo>
                    <a:pt x="4" y="14"/>
                  </a:moveTo>
                  <a:cubicBezTo>
                    <a:pt x="2" y="14"/>
                    <a:pt x="1" y="14"/>
                    <a:pt x="0" y="12"/>
                  </a:cubicBezTo>
                  <a:cubicBezTo>
                    <a:pt x="0" y="10"/>
                    <a:pt x="1" y="8"/>
                    <a:pt x="2" y="8"/>
                  </a:cubicBezTo>
                  <a:cubicBezTo>
                    <a:pt x="2" y="8"/>
                    <a:pt x="2" y="8"/>
                    <a:pt x="2" y="8"/>
                  </a:cubicBezTo>
                  <a:cubicBezTo>
                    <a:pt x="2" y="8"/>
                    <a:pt x="2" y="8"/>
                    <a:pt x="2" y="8"/>
                  </a:cubicBezTo>
                  <a:cubicBezTo>
                    <a:pt x="6" y="6"/>
                    <a:pt x="10" y="4"/>
                    <a:pt x="14" y="1"/>
                  </a:cubicBezTo>
                  <a:cubicBezTo>
                    <a:pt x="16" y="0"/>
                    <a:pt x="18" y="1"/>
                    <a:pt x="19" y="2"/>
                  </a:cubicBezTo>
                  <a:cubicBezTo>
                    <a:pt x="19" y="3"/>
                    <a:pt x="20" y="4"/>
                    <a:pt x="19" y="5"/>
                  </a:cubicBezTo>
                  <a:cubicBezTo>
                    <a:pt x="20" y="5"/>
                    <a:pt x="21" y="6"/>
                    <a:pt x="21" y="7"/>
                  </a:cubicBezTo>
                  <a:cubicBezTo>
                    <a:pt x="21" y="9"/>
                    <a:pt x="20" y="11"/>
                    <a:pt x="18" y="11"/>
                  </a:cubicBezTo>
                  <a:cubicBezTo>
                    <a:pt x="13" y="12"/>
                    <a:pt x="9" y="13"/>
                    <a:pt x="5" y="14"/>
                  </a:cubicBezTo>
                  <a:cubicBezTo>
                    <a:pt x="5" y="14"/>
                    <a:pt x="5" y="14"/>
                    <a:pt x="5" y="14"/>
                  </a:cubicBezTo>
                  <a:cubicBezTo>
                    <a:pt x="4" y="14"/>
                    <a:pt x="4" y="14"/>
                    <a:pt x="4" y="14"/>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 name="Freeform 95"/>
            <p:cNvSpPr>
              <a:spLocks noEditPoints="1"/>
            </p:cNvSpPr>
            <p:nvPr/>
          </p:nvSpPr>
          <p:spPr bwMode="auto">
            <a:xfrm>
              <a:off x="2716" y="1834"/>
              <a:ext cx="219" cy="243"/>
            </a:xfrm>
            <a:custGeom>
              <a:avLst/>
              <a:gdLst>
                <a:gd name="T0" fmla="*/ 85 w 180"/>
                <a:gd name="T1" fmla="*/ 200 h 200"/>
                <a:gd name="T2" fmla="*/ 53 w 180"/>
                <a:gd name="T3" fmla="*/ 191 h 200"/>
                <a:gd name="T4" fmla="*/ 85 w 180"/>
                <a:gd name="T5" fmla="*/ 193 h 200"/>
                <a:gd name="T6" fmla="*/ 85 w 180"/>
                <a:gd name="T7" fmla="*/ 200 h 200"/>
                <a:gd name="T8" fmla="*/ 110 w 180"/>
                <a:gd name="T9" fmla="*/ 193 h 200"/>
                <a:gd name="T10" fmla="*/ 136 w 180"/>
                <a:gd name="T11" fmla="*/ 173 h 200"/>
                <a:gd name="T12" fmla="*/ 140 w 180"/>
                <a:gd name="T13" fmla="*/ 179 h 200"/>
                <a:gd name="T14" fmla="*/ 113 w 180"/>
                <a:gd name="T15" fmla="*/ 195 h 200"/>
                <a:gd name="T16" fmla="*/ 27 w 180"/>
                <a:gd name="T17" fmla="*/ 185 h 200"/>
                <a:gd name="T18" fmla="*/ 2 w 180"/>
                <a:gd name="T19" fmla="*/ 169 h 200"/>
                <a:gd name="T20" fmla="*/ 6 w 180"/>
                <a:gd name="T21" fmla="*/ 163 h 200"/>
                <a:gd name="T22" fmla="*/ 31 w 180"/>
                <a:gd name="T23" fmla="*/ 178 h 200"/>
                <a:gd name="T24" fmla="*/ 29 w 180"/>
                <a:gd name="T25" fmla="*/ 185 h 200"/>
                <a:gd name="T26" fmla="*/ 154 w 180"/>
                <a:gd name="T27" fmla="*/ 156 h 200"/>
                <a:gd name="T28" fmla="*/ 163 w 180"/>
                <a:gd name="T29" fmla="*/ 134 h 200"/>
                <a:gd name="T30" fmla="*/ 170 w 180"/>
                <a:gd name="T31" fmla="*/ 124 h 200"/>
                <a:gd name="T32" fmla="*/ 169 w 180"/>
                <a:gd name="T33" fmla="*/ 137 h 200"/>
                <a:gd name="T34" fmla="*/ 156 w 180"/>
                <a:gd name="T35" fmla="*/ 157 h 200"/>
                <a:gd name="T36" fmla="*/ 175 w 180"/>
                <a:gd name="T37" fmla="*/ 102 h 200"/>
                <a:gd name="T38" fmla="*/ 173 w 180"/>
                <a:gd name="T39" fmla="*/ 91 h 200"/>
                <a:gd name="T40" fmla="*/ 173 w 180"/>
                <a:gd name="T41" fmla="*/ 67 h 200"/>
                <a:gd name="T42" fmla="*/ 180 w 180"/>
                <a:gd name="T43" fmla="*/ 91 h 200"/>
                <a:gd name="T44" fmla="*/ 176 w 180"/>
                <a:gd name="T45" fmla="*/ 102 h 200"/>
                <a:gd name="T46" fmla="*/ 158 w 180"/>
                <a:gd name="T47" fmla="*/ 46 h 200"/>
                <a:gd name="T48" fmla="*/ 135 w 180"/>
                <a:gd name="T49" fmla="*/ 23 h 200"/>
                <a:gd name="T50" fmla="*/ 163 w 180"/>
                <a:gd name="T51" fmla="*/ 42 h 200"/>
                <a:gd name="T52" fmla="*/ 161 w 180"/>
                <a:gd name="T53" fmla="*/ 48 h 200"/>
                <a:gd name="T54" fmla="*/ 110 w 180"/>
                <a:gd name="T55" fmla="*/ 17 h 200"/>
                <a:gd name="T56" fmla="*/ 83 w 180"/>
                <a:gd name="T57" fmla="*/ 7 h 200"/>
                <a:gd name="T58" fmla="*/ 85 w 180"/>
                <a:gd name="T59" fmla="*/ 0 h 200"/>
                <a:gd name="T60" fmla="*/ 113 w 180"/>
                <a:gd name="T61" fmla="*/ 11 h 200"/>
                <a:gd name="T62" fmla="*/ 112 w 180"/>
                <a:gd name="T63" fmla="*/ 17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80" h="200">
                  <a:moveTo>
                    <a:pt x="85" y="200"/>
                  </a:moveTo>
                  <a:cubicBezTo>
                    <a:pt x="85" y="200"/>
                    <a:pt x="85" y="200"/>
                    <a:pt x="85" y="200"/>
                  </a:cubicBezTo>
                  <a:cubicBezTo>
                    <a:pt x="75" y="200"/>
                    <a:pt x="65" y="199"/>
                    <a:pt x="55" y="196"/>
                  </a:cubicBezTo>
                  <a:cubicBezTo>
                    <a:pt x="53" y="195"/>
                    <a:pt x="52" y="193"/>
                    <a:pt x="53" y="191"/>
                  </a:cubicBezTo>
                  <a:cubicBezTo>
                    <a:pt x="53" y="189"/>
                    <a:pt x="55" y="188"/>
                    <a:pt x="57" y="189"/>
                  </a:cubicBezTo>
                  <a:cubicBezTo>
                    <a:pt x="67" y="192"/>
                    <a:pt x="76" y="193"/>
                    <a:pt x="85" y="193"/>
                  </a:cubicBezTo>
                  <a:cubicBezTo>
                    <a:pt x="87" y="193"/>
                    <a:pt x="88" y="195"/>
                    <a:pt x="88" y="197"/>
                  </a:cubicBezTo>
                  <a:cubicBezTo>
                    <a:pt x="88" y="199"/>
                    <a:pt x="87" y="200"/>
                    <a:pt x="85" y="200"/>
                  </a:cubicBezTo>
                  <a:close/>
                  <a:moveTo>
                    <a:pt x="113" y="195"/>
                  </a:moveTo>
                  <a:cubicBezTo>
                    <a:pt x="112" y="195"/>
                    <a:pt x="111" y="194"/>
                    <a:pt x="110" y="193"/>
                  </a:cubicBezTo>
                  <a:cubicBezTo>
                    <a:pt x="109" y="191"/>
                    <a:pt x="110" y="189"/>
                    <a:pt x="112" y="188"/>
                  </a:cubicBezTo>
                  <a:cubicBezTo>
                    <a:pt x="121" y="185"/>
                    <a:pt x="128" y="180"/>
                    <a:pt x="136" y="173"/>
                  </a:cubicBezTo>
                  <a:cubicBezTo>
                    <a:pt x="137" y="172"/>
                    <a:pt x="139" y="172"/>
                    <a:pt x="141" y="174"/>
                  </a:cubicBezTo>
                  <a:cubicBezTo>
                    <a:pt x="142" y="175"/>
                    <a:pt x="142" y="177"/>
                    <a:pt x="140" y="179"/>
                  </a:cubicBezTo>
                  <a:cubicBezTo>
                    <a:pt x="133" y="186"/>
                    <a:pt x="124" y="191"/>
                    <a:pt x="115" y="195"/>
                  </a:cubicBezTo>
                  <a:cubicBezTo>
                    <a:pt x="114" y="195"/>
                    <a:pt x="114" y="195"/>
                    <a:pt x="113" y="195"/>
                  </a:cubicBezTo>
                  <a:close/>
                  <a:moveTo>
                    <a:pt x="29" y="185"/>
                  </a:moveTo>
                  <a:cubicBezTo>
                    <a:pt x="28" y="185"/>
                    <a:pt x="28" y="185"/>
                    <a:pt x="27" y="185"/>
                  </a:cubicBezTo>
                  <a:cubicBezTo>
                    <a:pt x="21" y="181"/>
                    <a:pt x="14" y="177"/>
                    <a:pt x="8" y="173"/>
                  </a:cubicBezTo>
                  <a:cubicBezTo>
                    <a:pt x="2" y="169"/>
                    <a:pt x="2" y="169"/>
                    <a:pt x="2" y="169"/>
                  </a:cubicBezTo>
                  <a:cubicBezTo>
                    <a:pt x="0" y="168"/>
                    <a:pt x="0" y="166"/>
                    <a:pt x="1" y="164"/>
                  </a:cubicBezTo>
                  <a:cubicBezTo>
                    <a:pt x="2" y="163"/>
                    <a:pt x="4" y="162"/>
                    <a:pt x="6" y="163"/>
                  </a:cubicBezTo>
                  <a:cubicBezTo>
                    <a:pt x="12" y="167"/>
                    <a:pt x="12" y="167"/>
                    <a:pt x="12" y="167"/>
                  </a:cubicBezTo>
                  <a:cubicBezTo>
                    <a:pt x="18" y="172"/>
                    <a:pt x="24" y="175"/>
                    <a:pt x="31" y="178"/>
                  </a:cubicBezTo>
                  <a:cubicBezTo>
                    <a:pt x="32" y="179"/>
                    <a:pt x="33" y="181"/>
                    <a:pt x="32" y="183"/>
                  </a:cubicBezTo>
                  <a:cubicBezTo>
                    <a:pt x="31" y="184"/>
                    <a:pt x="30" y="185"/>
                    <a:pt x="29" y="185"/>
                  </a:cubicBezTo>
                  <a:close/>
                  <a:moveTo>
                    <a:pt x="156" y="157"/>
                  </a:moveTo>
                  <a:cubicBezTo>
                    <a:pt x="156" y="157"/>
                    <a:pt x="155" y="157"/>
                    <a:pt x="154" y="156"/>
                  </a:cubicBezTo>
                  <a:cubicBezTo>
                    <a:pt x="153" y="155"/>
                    <a:pt x="152" y="153"/>
                    <a:pt x="153" y="152"/>
                  </a:cubicBezTo>
                  <a:cubicBezTo>
                    <a:pt x="157" y="146"/>
                    <a:pt x="160" y="140"/>
                    <a:pt x="163" y="134"/>
                  </a:cubicBezTo>
                  <a:cubicBezTo>
                    <a:pt x="164" y="131"/>
                    <a:pt x="165" y="129"/>
                    <a:pt x="166" y="126"/>
                  </a:cubicBezTo>
                  <a:cubicBezTo>
                    <a:pt x="166" y="124"/>
                    <a:pt x="168" y="123"/>
                    <a:pt x="170" y="124"/>
                  </a:cubicBezTo>
                  <a:cubicBezTo>
                    <a:pt x="172" y="125"/>
                    <a:pt x="173" y="127"/>
                    <a:pt x="172" y="129"/>
                  </a:cubicBezTo>
                  <a:cubicBezTo>
                    <a:pt x="171" y="131"/>
                    <a:pt x="170" y="134"/>
                    <a:pt x="169" y="137"/>
                  </a:cubicBezTo>
                  <a:cubicBezTo>
                    <a:pt x="166" y="144"/>
                    <a:pt x="163" y="150"/>
                    <a:pt x="159" y="155"/>
                  </a:cubicBezTo>
                  <a:cubicBezTo>
                    <a:pt x="159" y="156"/>
                    <a:pt x="157" y="157"/>
                    <a:pt x="156" y="157"/>
                  </a:cubicBezTo>
                  <a:close/>
                  <a:moveTo>
                    <a:pt x="176" y="102"/>
                  </a:moveTo>
                  <a:cubicBezTo>
                    <a:pt x="176" y="102"/>
                    <a:pt x="175" y="102"/>
                    <a:pt x="175" y="102"/>
                  </a:cubicBezTo>
                  <a:cubicBezTo>
                    <a:pt x="173" y="102"/>
                    <a:pt x="172" y="101"/>
                    <a:pt x="172" y="99"/>
                  </a:cubicBezTo>
                  <a:cubicBezTo>
                    <a:pt x="172" y="96"/>
                    <a:pt x="173" y="93"/>
                    <a:pt x="173" y="91"/>
                  </a:cubicBezTo>
                  <a:cubicBezTo>
                    <a:pt x="173" y="84"/>
                    <a:pt x="172" y="77"/>
                    <a:pt x="170" y="71"/>
                  </a:cubicBezTo>
                  <a:cubicBezTo>
                    <a:pt x="170" y="69"/>
                    <a:pt x="171" y="67"/>
                    <a:pt x="173" y="67"/>
                  </a:cubicBezTo>
                  <a:cubicBezTo>
                    <a:pt x="175" y="66"/>
                    <a:pt x="176" y="67"/>
                    <a:pt x="177" y="69"/>
                  </a:cubicBezTo>
                  <a:cubicBezTo>
                    <a:pt x="179" y="76"/>
                    <a:pt x="180" y="83"/>
                    <a:pt x="180" y="91"/>
                  </a:cubicBezTo>
                  <a:cubicBezTo>
                    <a:pt x="180" y="93"/>
                    <a:pt x="179" y="96"/>
                    <a:pt x="179" y="99"/>
                  </a:cubicBezTo>
                  <a:cubicBezTo>
                    <a:pt x="179" y="101"/>
                    <a:pt x="178" y="102"/>
                    <a:pt x="176" y="102"/>
                  </a:cubicBezTo>
                  <a:close/>
                  <a:moveTo>
                    <a:pt x="161" y="48"/>
                  </a:moveTo>
                  <a:cubicBezTo>
                    <a:pt x="160" y="48"/>
                    <a:pt x="158" y="47"/>
                    <a:pt x="158" y="46"/>
                  </a:cubicBezTo>
                  <a:cubicBezTo>
                    <a:pt x="152" y="39"/>
                    <a:pt x="145" y="33"/>
                    <a:pt x="137" y="28"/>
                  </a:cubicBezTo>
                  <a:cubicBezTo>
                    <a:pt x="135" y="27"/>
                    <a:pt x="134" y="25"/>
                    <a:pt x="135" y="23"/>
                  </a:cubicBezTo>
                  <a:cubicBezTo>
                    <a:pt x="136" y="22"/>
                    <a:pt x="138" y="21"/>
                    <a:pt x="140" y="22"/>
                  </a:cubicBezTo>
                  <a:cubicBezTo>
                    <a:pt x="149" y="28"/>
                    <a:pt x="157" y="34"/>
                    <a:pt x="163" y="42"/>
                  </a:cubicBezTo>
                  <a:cubicBezTo>
                    <a:pt x="165" y="43"/>
                    <a:pt x="164" y="46"/>
                    <a:pt x="163" y="47"/>
                  </a:cubicBezTo>
                  <a:cubicBezTo>
                    <a:pt x="162" y="47"/>
                    <a:pt x="161" y="48"/>
                    <a:pt x="161" y="48"/>
                  </a:cubicBezTo>
                  <a:close/>
                  <a:moveTo>
                    <a:pt x="112" y="17"/>
                  </a:moveTo>
                  <a:cubicBezTo>
                    <a:pt x="111" y="17"/>
                    <a:pt x="111" y="17"/>
                    <a:pt x="110" y="17"/>
                  </a:cubicBezTo>
                  <a:cubicBezTo>
                    <a:pt x="106" y="15"/>
                    <a:pt x="106" y="15"/>
                    <a:pt x="106" y="15"/>
                  </a:cubicBezTo>
                  <a:cubicBezTo>
                    <a:pt x="99" y="12"/>
                    <a:pt x="91" y="9"/>
                    <a:pt x="83" y="7"/>
                  </a:cubicBezTo>
                  <a:cubicBezTo>
                    <a:pt x="81" y="7"/>
                    <a:pt x="80" y="5"/>
                    <a:pt x="81" y="3"/>
                  </a:cubicBezTo>
                  <a:cubicBezTo>
                    <a:pt x="81" y="1"/>
                    <a:pt x="83" y="0"/>
                    <a:pt x="85" y="0"/>
                  </a:cubicBezTo>
                  <a:cubicBezTo>
                    <a:pt x="93" y="3"/>
                    <a:pt x="101" y="6"/>
                    <a:pt x="109" y="9"/>
                  </a:cubicBezTo>
                  <a:cubicBezTo>
                    <a:pt x="113" y="11"/>
                    <a:pt x="113" y="11"/>
                    <a:pt x="113" y="11"/>
                  </a:cubicBezTo>
                  <a:cubicBezTo>
                    <a:pt x="115" y="11"/>
                    <a:pt x="116" y="13"/>
                    <a:pt x="115" y="15"/>
                  </a:cubicBezTo>
                  <a:cubicBezTo>
                    <a:pt x="114" y="17"/>
                    <a:pt x="113" y="17"/>
                    <a:pt x="112" y="17"/>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0" name="Freeform 96"/>
            <p:cNvSpPr/>
            <p:nvPr/>
          </p:nvSpPr>
          <p:spPr bwMode="auto">
            <a:xfrm>
              <a:off x="2664" y="2001"/>
              <a:ext cx="32" cy="25"/>
            </a:xfrm>
            <a:custGeom>
              <a:avLst/>
              <a:gdLst>
                <a:gd name="T0" fmla="*/ 4 w 26"/>
                <a:gd name="T1" fmla="*/ 20 h 20"/>
                <a:gd name="T2" fmla="*/ 3 w 26"/>
                <a:gd name="T3" fmla="*/ 20 h 20"/>
                <a:gd name="T4" fmla="*/ 1 w 26"/>
                <a:gd name="T5" fmla="*/ 15 h 20"/>
                <a:gd name="T6" fmla="*/ 7 w 26"/>
                <a:gd name="T7" fmla="*/ 2 h 20"/>
                <a:gd name="T8" fmla="*/ 9 w 26"/>
                <a:gd name="T9" fmla="*/ 0 h 20"/>
                <a:gd name="T10" fmla="*/ 12 w 26"/>
                <a:gd name="T11" fmla="*/ 1 h 20"/>
                <a:gd name="T12" fmla="*/ 24 w 26"/>
                <a:gd name="T13" fmla="*/ 9 h 20"/>
                <a:gd name="T14" fmla="*/ 25 w 26"/>
                <a:gd name="T15" fmla="*/ 13 h 20"/>
                <a:gd name="T16" fmla="*/ 20 w 26"/>
                <a:gd name="T17" fmla="*/ 14 h 20"/>
                <a:gd name="T18" fmla="*/ 12 w 26"/>
                <a:gd name="T19" fmla="*/ 9 h 20"/>
                <a:gd name="T20" fmla="*/ 8 w 26"/>
                <a:gd name="T21" fmla="*/ 18 h 20"/>
                <a:gd name="T22" fmla="*/ 4 w 26"/>
                <a:gd name="T23"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20">
                  <a:moveTo>
                    <a:pt x="4" y="20"/>
                  </a:moveTo>
                  <a:cubicBezTo>
                    <a:pt x="4" y="20"/>
                    <a:pt x="3" y="20"/>
                    <a:pt x="3" y="20"/>
                  </a:cubicBezTo>
                  <a:cubicBezTo>
                    <a:pt x="1" y="19"/>
                    <a:pt x="0" y="17"/>
                    <a:pt x="1" y="15"/>
                  </a:cubicBezTo>
                  <a:cubicBezTo>
                    <a:pt x="7" y="2"/>
                    <a:pt x="7" y="2"/>
                    <a:pt x="7" y="2"/>
                  </a:cubicBezTo>
                  <a:cubicBezTo>
                    <a:pt x="7" y="1"/>
                    <a:pt x="8" y="0"/>
                    <a:pt x="9" y="0"/>
                  </a:cubicBezTo>
                  <a:cubicBezTo>
                    <a:pt x="10" y="0"/>
                    <a:pt x="11" y="0"/>
                    <a:pt x="12" y="1"/>
                  </a:cubicBezTo>
                  <a:cubicBezTo>
                    <a:pt x="24" y="9"/>
                    <a:pt x="24" y="9"/>
                    <a:pt x="24" y="9"/>
                  </a:cubicBezTo>
                  <a:cubicBezTo>
                    <a:pt x="25" y="10"/>
                    <a:pt x="26" y="12"/>
                    <a:pt x="25" y="13"/>
                  </a:cubicBezTo>
                  <a:cubicBezTo>
                    <a:pt x="23" y="15"/>
                    <a:pt x="21" y="16"/>
                    <a:pt x="20" y="14"/>
                  </a:cubicBezTo>
                  <a:cubicBezTo>
                    <a:pt x="12" y="9"/>
                    <a:pt x="12" y="9"/>
                    <a:pt x="12" y="9"/>
                  </a:cubicBezTo>
                  <a:cubicBezTo>
                    <a:pt x="8" y="18"/>
                    <a:pt x="8" y="18"/>
                    <a:pt x="8" y="18"/>
                  </a:cubicBezTo>
                  <a:cubicBezTo>
                    <a:pt x="7" y="19"/>
                    <a:pt x="6" y="20"/>
                    <a:pt x="4" y="2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1" name="Freeform 97"/>
            <p:cNvSpPr>
              <a:spLocks noEditPoints="1"/>
            </p:cNvSpPr>
            <p:nvPr/>
          </p:nvSpPr>
          <p:spPr bwMode="auto">
            <a:xfrm>
              <a:off x="2455" y="2050"/>
              <a:ext cx="205" cy="98"/>
            </a:xfrm>
            <a:custGeom>
              <a:avLst/>
              <a:gdLst>
                <a:gd name="T0" fmla="*/ 75 w 168"/>
                <a:gd name="T1" fmla="*/ 81 h 81"/>
                <a:gd name="T2" fmla="*/ 74 w 168"/>
                <a:gd name="T3" fmla="*/ 81 h 81"/>
                <a:gd name="T4" fmla="*/ 71 w 168"/>
                <a:gd name="T5" fmla="*/ 80 h 81"/>
                <a:gd name="T6" fmla="*/ 61 w 168"/>
                <a:gd name="T7" fmla="*/ 79 h 81"/>
                <a:gd name="T8" fmla="*/ 44 w 168"/>
                <a:gd name="T9" fmla="*/ 72 h 81"/>
                <a:gd name="T10" fmla="*/ 42 w 168"/>
                <a:gd name="T11" fmla="*/ 67 h 81"/>
                <a:gd name="T12" fmla="*/ 47 w 168"/>
                <a:gd name="T13" fmla="*/ 66 h 81"/>
                <a:gd name="T14" fmla="*/ 63 w 168"/>
                <a:gd name="T15" fmla="*/ 72 h 81"/>
                <a:gd name="T16" fmla="*/ 72 w 168"/>
                <a:gd name="T17" fmla="*/ 73 h 81"/>
                <a:gd name="T18" fmla="*/ 75 w 168"/>
                <a:gd name="T19" fmla="*/ 74 h 81"/>
                <a:gd name="T20" fmla="*/ 78 w 168"/>
                <a:gd name="T21" fmla="*/ 77 h 81"/>
                <a:gd name="T22" fmla="*/ 75 w 168"/>
                <a:gd name="T23" fmla="*/ 81 h 81"/>
                <a:gd name="T24" fmla="*/ 104 w 168"/>
                <a:gd name="T25" fmla="*/ 75 h 81"/>
                <a:gd name="T26" fmla="*/ 101 w 168"/>
                <a:gd name="T27" fmla="*/ 73 h 81"/>
                <a:gd name="T28" fmla="*/ 103 w 168"/>
                <a:gd name="T29" fmla="*/ 68 h 81"/>
                <a:gd name="T30" fmla="*/ 127 w 168"/>
                <a:gd name="T31" fmla="*/ 52 h 81"/>
                <a:gd name="T32" fmla="*/ 132 w 168"/>
                <a:gd name="T33" fmla="*/ 52 h 81"/>
                <a:gd name="T34" fmla="*/ 132 w 168"/>
                <a:gd name="T35" fmla="*/ 57 h 81"/>
                <a:gd name="T36" fmla="*/ 106 w 168"/>
                <a:gd name="T37" fmla="*/ 74 h 81"/>
                <a:gd name="T38" fmla="*/ 104 w 168"/>
                <a:gd name="T39" fmla="*/ 75 h 81"/>
                <a:gd name="T40" fmla="*/ 22 w 168"/>
                <a:gd name="T41" fmla="*/ 53 h 81"/>
                <a:gd name="T42" fmla="*/ 19 w 168"/>
                <a:gd name="T43" fmla="*/ 52 h 81"/>
                <a:gd name="T44" fmla="*/ 1 w 168"/>
                <a:gd name="T45" fmla="*/ 27 h 81"/>
                <a:gd name="T46" fmla="*/ 2 w 168"/>
                <a:gd name="T47" fmla="*/ 22 h 81"/>
                <a:gd name="T48" fmla="*/ 7 w 168"/>
                <a:gd name="T49" fmla="*/ 23 h 81"/>
                <a:gd name="T50" fmla="*/ 24 w 168"/>
                <a:gd name="T51" fmla="*/ 47 h 81"/>
                <a:gd name="T52" fmla="*/ 24 w 168"/>
                <a:gd name="T53" fmla="*/ 52 h 81"/>
                <a:gd name="T54" fmla="*/ 22 w 168"/>
                <a:gd name="T55" fmla="*/ 53 h 81"/>
                <a:gd name="T56" fmla="*/ 150 w 168"/>
                <a:gd name="T57" fmla="*/ 35 h 81"/>
                <a:gd name="T58" fmla="*/ 148 w 168"/>
                <a:gd name="T59" fmla="*/ 34 h 81"/>
                <a:gd name="T60" fmla="*/ 147 w 168"/>
                <a:gd name="T61" fmla="*/ 29 h 81"/>
                <a:gd name="T62" fmla="*/ 158 w 168"/>
                <a:gd name="T63" fmla="*/ 9 h 81"/>
                <a:gd name="T64" fmla="*/ 161 w 168"/>
                <a:gd name="T65" fmla="*/ 3 h 81"/>
                <a:gd name="T66" fmla="*/ 166 w 168"/>
                <a:gd name="T67" fmla="*/ 1 h 81"/>
                <a:gd name="T68" fmla="*/ 167 w 168"/>
                <a:gd name="T69" fmla="*/ 6 h 81"/>
                <a:gd name="T70" fmla="*/ 165 w 168"/>
                <a:gd name="T71" fmla="*/ 12 h 81"/>
                <a:gd name="T72" fmla="*/ 153 w 168"/>
                <a:gd name="T73" fmla="*/ 33 h 81"/>
                <a:gd name="T74" fmla="*/ 150 w 168"/>
                <a:gd name="T75" fmla="*/ 35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8" h="81">
                  <a:moveTo>
                    <a:pt x="75" y="81"/>
                  </a:moveTo>
                  <a:cubicBezTo>
                    <a:pt x="74" y="81"/>
                    <a:pt x="74" y="81"/>
                    <a:pt x="74" y="81"/>
                  </a:cubicBezTo>
                  <a:cubicBezTo>
                    <a:pt x="73" y="81"/>
                    <a:pt x="72" y="81"/>
                    <a:pt x="71" y="80"/>
                  </a:cubicBezTo>
                  <a:cubicBezTo>
                    <a:pt x="68" y="80"/>
                    <a:pt x="64" y="80"/>
                    <a:pt x="61" y="79"/>
                  </a:cubicBezTo>
                  <a:cubicBezTo>
                    <a:pt x="55" y="77"/>
                    <a:pt x="49" y="75"/>
                    <a:pt x="44" y="72"/>
                  </a:cubicBezTo>
                  <a:cubicBezTo>
                    <a:pt x="42" y="71"/>
                    <a:pt x="41" y="69"/>
                    <a:pt x="42" y="67"/>
                  </a:cubicBezTo>
                  <a:cubicBezTo>
                    <a:pt x="43" y="66"/>
                    <a:pt x="45" y="65"/>
                    <a:pt x="47" y="66"/>
                  </a:cubicBezTo>
                  <a:cubicBezTo>
                    <a:pt x="52" y="69"/>
                    <a:pt x="57" y="71"/>
                    <a:pt x="63" y="72"/>
                  </a:cubicBezTo>
                  <a:cubicBezTo>
                    <a:pt x="66" y="73"/>
                    <a:pt x="69" y="73"/>
                    <a:pt x="72" y="73"/>
                  </a:cubicBezTo>
                  <a:cubicBezTo>
                    <a:pt x="73" y="74"/>
                    <a:pt x="74" y="74"/>
                    <a:pt x="75" y="74"/>
                  </a:cubicBezTo>
                  <a:cubicBezTo>
                    <a:pt x="77" y="74"/>
                    <a:pt x="78" y="75"/>
                    <a:pt x="78" y="77"/>
                  </a:cubicBezTo>
                  <a:cubicBezTo>
                    <a:pt x="78" y="79"/>
                    <a:pt x="76" y="81"/>
                    <a:pt x="75" y="81"/>
                  </a:cubicBezTo>
                  <a:close/>
                  <a:moveTo>
                    <a:pt x="104" y="75"/>
                  </a:moveTo>
                  <a:cubicBezTo>
                    <a:pt x="103" y="75"/>
                    <a:pt x="102" y="74"/>
                    <a:pt x="101" y="73"/>
                  </a:cubicBezTo>
                  <a:cubicBezTo>
                    <a:pt x="100" y="71"/>
                    <a:pt x="101" y="69"/>
                    <a:pt x="103" y="68"/>
                  </a:cubicBezTo>
                  <a:cubicBezTo>
                    <a:pt x="111" y="64"/>
                    <a:pt x="119" y="59"/>
                    <a:pt x="127" y="52"/>
                  </a:cubicBezTo>
                  <a:cubicBezTo>
                    <a:pt x="129" y="50"/>
                    <a:pt x="131" y="51"/>
                    <a:pt x="132" y="52"/>
                  </a:cubicBezTo>
                  <a:cubicBezTo>
                    <a:pt x="134" y="53"/>
                    <a:pt x="133" y="56"/>
                    <a:pt x="132" y="57"/>
                  </a:cubicBezTo>
                  <a:cubicBezTo>
                    <a:pt x="124" y="64"/>
                    <a:pt x="115" y="70"/>
                    <a:pt x="106" y="74"/>
                  </a:cubicBezTo>
                  <a:cubicBezTo>
                    <a:pt x="105" y="75"/>
                    <a:pt x="105" y="75"/>
                    <a:pt x="104" y="75"/>
                  </a:cubicBezTo>
                  <a:close/>
                  <a:moveTo>
                    <a:pt x="22" y="53"/>
                  </a:moveTo>
                  <a:cubicBezTo>
                    <a:pt x="21" y="53"/>
                    <a:pt x="20" y="53"/>
                    <a:pt x="19" y="52"/>
                  </a:cubicBezTo>
                  <a:cubicBezTo>
                    <a:pt x="13" y="45"/>
                    <a:pt x="7" y="37"/>
                    <a:pt x="1" y="27"/>
                  </a:cubicBezTo>
                  <a:cubicBezTo>
                    <a:pt x="0" y="25"/>
                    <a:pt x="1" y="23"/>
                    <a:pt x="2" y="22"/>
                  </a:cubicBezTo>
                  <a:cubicBezTo>
                    <a:pt x="4" y="21"/>
                    <a:pt x="6" y="21"/>
                    <a:pt x="7" y="23"/>
                  </a:cubicBezTo>
                  <a:cubicBezTo>
                    <a:pt x="13" y="33"/>
                    <a:pt x="19" y="41"/>
                    <a:pt x="24" y="47"/>
                  </a:cubicBezTo>
                  <a:cubicBezTo>
                    <a:pt x="26" y="49"/>
                    <a:pt x="26" y="51"/>
                    <a:pt x="24" y="52"/>
                  </a:cubicBezTo>
                  <a:cubicBezTo>
                    <a:pt x="24" y="53"/>
                    <a:pt x="23" y="53"/>
                    <a:pt x="22" y="53"/>
                  </a:cubicBezTo>
                  <a:close/>
                  <a:moveTo>
                    <a:pt x="150" y="35"/>
                  </a:moveTo>
                  <a:cubicBezTo>
                    <a:pt x="149" y="35"/>
                    <a:pt x="148" y="35"/>
                    <a:pt x="148" y="34"/>
                  </a:cubicBezTo>
                  <a:cubicBezTo>
                    <a:pt x="146" y="33"/>
                    <a:pt x="146" y="31"/>
                    <a:pt x="147" y="29"/>
                  </a:cubicBezTo>
                  <a:cubicBezTo>
                    <a:pt x="151" y="23"/>
                    <a:pt x="155" y="16"/>
                    <a:pt x="158" y="9"/>
                  </a:cubicBezTo>
                  <a:cubicBezTo>
                    <a:pt x="161" y="3"/>
                    <a:pt x="161" y="3"/>
                    <a:pt x="161" y="3"/>
                  </a:cubicBezTo>
                  <a:cubicBezTo>
                    <a:pt x="162" y="1"/>
                    <a:pt x="164" y="0"/>
                    <a:pt x="166" y="1"/>
                  </a:cubicBezTo>
                  <a:cubicBezTo>
                    <a:pt x="167" y="2"/>
                    <a:pt x="168" y="4"/>
                    <a:pt x="167" y="6"/>
                  </a:cubicBezTo>
                  <a:cubicBezTo>
                    <a:pt x="165" y="12"/>
                    <a:pt x="165" y="12"/>
                    <a:pt x="165" y="12"/>
                  </a:cubicBezTo>
                  <a:cubicBezTo>
                    <a:pt x="162" y="19"/>
                    <a:pt x="158" y="26"/>
                    <a:pt x="153" y="33"/>
                  </a:cubicBezTo>
                  <a:cubicBezTo>
                    <a:pt x="152" y="34"/>
                    <a:pt x="151" y="35"/>
                    <a:pt x="150" y="35"/>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pic>
        <p:nvPicPr>
          <p:cNvPr id="6" name="图片 5"/>
          <p:cNvPicPr>
            <a:picLocks noChangeAspect="1"/>
          </p:cNvPicPr>
          <p:nvPr/>
        </p:nvPicPr>
        <p:blipFill>
          <a:blip r:embed="rId39">
            <a:extLst>
              <a:ext uri="{28A0092B-C50C-407E-A947-70E740481C1C}">
                <a14:useLocalDpi xmlns:a14="http://schemas.microsoft.com/office/drawing/2010/main" val="0"/>
              </a:ext>
            </a:extLst>
          </a:blip>
          <a:stretch>
            <a:fillRect/>
          </a:stretch>
        </p:blipFill>
        <p:spPr>
          <a:xfrm>
            <a:off x="7967879" y="4249373"/>
            <a:ext cx="1128160" cy="792956"/>
          </a:xfrm>
          <a:prstGeom prst="rect">
            <a:avLst/>
          </a:prstGeom>
        </p:spPr>
      </p:pic>
      <p:pic>
        <p:nvPicPr>
          <p:cNvPr id="143" name="图片 142"/>
          <p:cNvPicPr>
            <a:picLocks noChangeAspect="1"/>
          </p:cNvPicPr>
          <p:nvPr/>
        </p:nvPicPr>
        <p:blipFill rotWithShape="1">
          <a:blip r:embed="rId40">
            <a:extLst>
              <a:ext uri="{28A0092B-C50C-407E-A947-70E740481C1C}">
                <a14:useLocalDpi xmlns:a14="http://schemas.microsoft.com/office/drawing/2010/main" val="0"/>
              </a:ext>
            </a:extLst>
          </a:blip>
          <a:srcRect t="24501" b="27226"/>
          <a:stretch>
            <a:fillRect/>
          </a:stretch>
        </p:blipFill>
        <p:spPr>
          <a:xfrm rot="20797257">
            <a:off x="-241949" y="31051"/>
            <a:ext cx="1653850" cy="1063810"/>
          </a:xfrm>
          <a:prstGeom prst="rect">
            <a:avLst/>
          </a:prstGeom>
        </p:spPr>
      </p:pic>
      <p:pic>
        <p:nvPicPr>
          <p:cNvPr id="144" name="图片 143"/>
          <p:cNvPicPr>
            <a:picLocks noChangeAspect="1"/>
          </p:cNvPicPr>
          <p:nvPr/>
        </p:nvPicPr>
        <p:blipFill>
          <a:blip r:embed="rId41"/>
          <a:stretch>
            <a:fillRect/>
          </a:stretch>
        </p:blipFill>
        <p:spPr>
          <a:xfrm>
            <a:off x="47961" y="3989196"/>
            <a:ext cx="864454" cy="1053133"/>
          </a:xfrm>
          <a:prstGeom prst="rect">
            <a:avLst/>
          </a:prstGeom>
        </p:spPr>
      </p:pic>
      <p:pic>
        <p:nvPicPr>
          <p:cNvPr id="2" name="图片 1"/>
          <p:cNvPicPr>
            <a:picLocks noChangeAspect="1"/>
          </p:cNvPicPr>
          <p:nvPr userDrawn="1"/>
        </p:nvPicPr>
        <p:blipFill rotWithShape="1">
          <a:blip r:embed="rId2">
            <a:extLst>
              <a:ext uri="{28A0092B-C50C-407E-A947-70E740481C1C}">
                <a14:useLocalDpi xmlns:a14="http://schemas.microsoft.com/office/drawing/2010/main" val="0"/>
              </a:ext>
            </a:extLst>
          </a:blip>
          <a:srcRect l="5556" r="5556"/>
          <a:stretch>
            <a:fillRect/>
          </a:stretch>
        </p:blipFill>
        <p:spPr>
          <a:xfrm>
            <a:off x="-5735" y="-2916"/>
            <a:ext cx="9162529" cy="5153922"/>
          </a:xfrm>
          <a:prstGeom prst="rect">
            <a:avLst/>
          </a:prstGeom>
        </p:spPr>
      </p:pic>
      <p:grpSp>
        <p:nvGrpSpPr>
          <p:cNvPr id="3" name="Group 4"/>
          <p:cNvGrpSpPr>
            <a:grpSpLocks noChangeAspect="1"/>
          </p:cNvGrpSpPr>
          <p:nvPr userDrawn="1"/>
        </p:nvGrpSpPr>
        <p:grpSpPr bwMode="auto">
          <a:xfrm>
            <a:off x="7754150" y="119335"/>
            <a:ext cx="1432651" cy="1157888"/>
            <a:chOff x="1657" y="636"/>
            <a:chExt cx="2435" cy="1968"/>
          </a:xfrm>
        </p:grpSpPr>
        <p:sp>
          <p:nvSpPr>
            <p:cNvPr id="5" name="Freeform 5"/>
            <p:cNvSpPr/>
            <p:nvPr/>
          </p:nvSpPr>
          <p:spPr bwMode="auto">
            <a:xfrm>
              <a:off x="1657" y="687"/>
              <a:ext cx="2384" cy="1917"/>
            </a:xfrm>
            <a:custGeom>
              <a:avLst/>
              <a:gdLst>
                <a:gd name="T0" fmla="*/ 1824 w 1957"/>
                <a:gd name="T1" fmla="*/ 643 h 1581"/>
                <a:gd name="T2" fmla="*/ 1716 w 1957"/>
                <a:gd name="T3" fmla="*/ 650 h 1581"/>
                <a:gd name="T4" fmla="*/ 1714 w 1957"/>
                <a:gd name="T5" fmla="*/ 637 h 1581"/>
                <a:gd name="T6" fmla="*/ 1762 w 1957"/>
                <a:gd name="T7" fmla="*/ 504 h 1581"/>
                <a:gd name="T8" fmla="*/ 1798 w 1957"/>
                <a:gd name="T9" fmla="*/ 339 h 1581"/>
                <a:gd name="T10" fmla="*/ 1606 w 1957"/>
                <a:gd name="T11" fmla="*/ 147 h 1581"/>
                <a:gd name="T12" fmla="*/ 1450 w 1957"/>
                <a:gd name="T13" fmla="*/ 180 h 1581"/>
                <a:gd name="T14" fmla="*/ 1385 w 1957"/>
                <a:gd name="T15" fmla="*/ 257 h 1581"/>
                <a:gd name="T16" fmla="*/ 1298 w 1957"/>
                <a:gd name="T17" fmla="*/ 222 h 1581"/>
                <a:gd name="T18" fmla="*/ 1309 w 1957"/>
                <a:gd name="T19" fmla="*/ 121 h 1581"/>
                <a:gd name="T20" fmla="*/ 1189 w 1957"/>
                <a:gd name="T21" fmla="*/ 2 h 1581"/>
                <a:gd name="T22" fmla="*/ 1128 w 1957"/>
                <a:gd name="T23" fmla="*/ 0 h 1581"/>
                <a:gd name="T24" fmla="*/ 860 w 1957"/>
                <a:gd name="T25" fmla="*/ 173 h 1581"/>
                <a:gd name="T26" fmla="*/ 850 w 1957"/>
                <a:gd name="T27" fmla="*/ 288 h 1581"/>
                <a:gd name="T28" fmla="*/ 773 w 1957"/>
                <a:gd name="T29" fmla="*/ 336 h 1581"/>
                <a:gd name="T30" fmla="*/ 627 w 1957"/>
                <a:gd name="T31" fmla="*/ 246 h 1581"/>
                <a:gd name="T32" fmla="*/ 525 w 1957"/>
                <a:gd name="T33" fmla="*/ 303 h 1581"/>
                <a:gd name="T34" fmla="*/ 434 w 1957"/>
                <a:gd name="T35" fmla="*/ 635 h 1581"/>
                <a:gd name="T36" fmla="*/ 245 w 1957"/>
                <a:gd name="T37" fmla="*/ 781 h 1581"/>
                <a:gd name="T38" fmla="*/ 35 w 1957"/>
                <a:gd name="T39" fmla="*/ 944 h 1581"/>
                <a:gd name="T40" fmla="*/ 164 w 1957"/>
                <a:gd name="T41" fmla="*/ 1231 h 1581"/>
                <a:gd name="T42" fmla="*/ 378 w 1957"/>
                <a:gd name="T43" fmla="*/ 1323 h 1581"/>
                <a:gd name="T44" fmla="*/ 523 w 1957"/>
                <a:gd name="T45" fmla="*/ 1392 h 1581"/>
                <a:gd name="T46" fmla="*/ 619 w 1957"/>
                <a:gd name="T47" fmla="*/ 1401 h 1581"/>
                <a:gd name="T48" fmla="*/ 717 w 1957"/>
                <a:gd name="T49" fmla="*/ 1406 h 1581"/>
                <a:gd name="T50" fmla="*/ 796 w 1957"/>
                <a:gd name="T51" fmla="*/ 1506 h 1581"/>
                <a:gd name="T52" fmla="*/ 1041 w 1957"/>
                <a:gd name="T53" fmla="*/ 1581 h 1581"/>
                <a:gd name="T54" fmla="*/ 1172 w 1957"/>
                <a:gd name="T55" fmla="*/ 1381 h 1581"/>
                <a:gd name="T56" fmla="*/ 1185 w 1957"/>
                <a:gd name="T57" fmla="*/ 1382 h 1581"/>
                <a:gd name="T58" fmla="*/ 1274 w 1957"/>
                <a:gd name="T59" fmla="*/ 1374 h 1581"/>
                <a:gd name="T60" fmla="*/ 1417 w 1957"/>
                <a:gd name="T61" fmla="*/ 1534 h 1581"/>
                <a:gd name="T62" fmla="*/ 1479 w 1957"/>
                <a:gd name="T63" fmla="*/ 1516 h 1581"/>
                <a:gd name="T64" fmla="*/ 1686 w 1957"/>
                <a:gd name="T65" fmla="*/ 1219 h 1581"/>
                <a:gd name="T66" fmla="*/ 1627 w 1957"/>
                <a:gd name="T67" fmla="*/ 1135 h 1581"/>
                <a:gd name="T68" fmla="*/ 1760 w 1957"/>
                <a:gd name="T69" fmla="*/ 1089 h 1581"/>
                <a:gd name="T70" fmla="*/ 1911 w 1957"/>
                <a:gd name="T71" fmla="*/ 1014 h 1581"/>
                <a:gd name="T72" fmla="*/ 1940 w 1957"/>
                <a:gd name="T73" fmla="*/ 744 h 15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957" h="1581">
                  <a:moveTo>
                    <a:pt x="1940" y="744"/>
                  </a:moveTo>
                  <a:cubicBezTo>
                    <a:pt x="1932" y="686"/>
                    <a:pt x="1882" y="643"/>
                    <a:pt x="1824" y="643"/>
                  </a:cubicBezTo>
                  <a:cubicBezTo>
                    <a:pt x="1821" y="643"/>
                    <a:pt x="1818" y="643"/>
                    <a:pt x="1815" y="643"/>
                  </a:cubicBezTo>
                  <a:cubicBezTo>
                    <a:pt x="1716" y="650"/>
                    <a:pt x="1716" y="650"/>
                    <a:pt x="1716" y="650"/>
                  </a:cubicBezTo>
                  <a:cubicBezTo>
                    <a:pt x="1716" y="649"/>
                    <a:pt x="1716" y="649"/>
                    <a:pt x="1716" y="648"/>
                  </a:cubicBezTo>
                  <a:cubicBezTo>
                    <a:pt x="1715" y="644"/>
                    <a:pt x="1715" y="640"/>
                    <a:pt x="1714" y="637"/>
                  </a:cubicBezTo>
                  <a:cubicBezTo>
                    <a:pt x="1708" y="603"/>
                    <a:pt x="1698" y="574"/>
                    <a:pt x="1688" y="551"/>
                  </a:cubicBezTo>
                  <a:cubicBezTo>
                    <a:pt x="1762" y="504"/>
                    <a:pt x="1762" y="504"/>
                    <a:pt x="1762" y="504"/>
                  </a:cubicBezTo>
                  <a:cubicBezTo>
                    <a:pt x="1796" y="482"/>
                    <a:pt x="1817" y="444"/>
                    <a:pt x="1817" y="403"/>
                  </a:cubicBezTo>
                  <a:cubicBezTo>
                    <a:pt x="1817" y="380"/>
                    <a:pt x="1810" y="358"/>
                    <a:pt x="1798" y="339"/>
                  </a:cubicBezTo>
                  <a:cubicBezTo>
                    <a:pt x="1794" y="332"/>
                    <a:pt x="1789" y="326"/>
                    <a:pt x="1784" y="321"/>
                  </a:cubicBezTo>
                  <a:cubicBezTo>
                    <a:pt x="1708" y="210"/>
                    <a:pt x="1617" y="153"/>
                    <a:pt x="1606" y="147"/>
                  </a:cubicBezTo>
                  <a:cubicBezTo>
                    <a:pt x="1588" y="136"/>
                    <a:pt x="1568" y="131"/>
                    <a:pt x="1547" y="131"/>
                  </a:cubicBezTo>
                  <a:cubicBezTo>
                    <a:pt x="1508" y="131"/>
                    <a:pt x="1472" y="149"/>
                    <a:pt x="1450" y="180"/>
                  </a:cubicBezTo>
                  <a:cubicBezTo>
                    <a:pt x="1392" y="262"/>
                    <a:pt x="1392" y="262"/>
                    <a:pt x="1392" y="262"/>
                  </a:cubicBezTo>
                  <a:cubicBezTo>
                    <a:pt x="1390" y="260"/>
                    <a:pt x="1387" y="259"/>
                    <a:pt x="1385" y="257"/>
                  </a:cubicBezTo>
                  <a:cubicBezTo>
                    <a:pt x="1384" y="257"/>
                    <a:pt x="1382" y="256"/>
                    <a:pt x="1381" y="255"/>
                  </a:cubicBezTo>
                  <a:cubicBezTo>
                    <a:pt x="1351" y="239"/>
                    <a:pt x="1323" y="228"/>
                    <a:pt x="1298" y="222"/>
                  </a:cubicBezTo>
                  <a:cubicBezTo>
                    <a:pt x="1308" y="134"/>
                    <a:pt x="1308" y="134"/>
                    <a:pt x="1308" y="134"/>
                  </a:cubicBezTo>
                  <a:cubicBezTo>
                    <a:pt x="1308" y="130"/>
                    <a:pt x="1309" y="125"/>
                    <a:pt x="1309" y="121"/>
                  </a:cubicBezTo>
                  <a:cubicBezTo>
                    <a:pt x="1309" y="60"/>
                    <a:pt x="1263" y="9"/>
                    <a:pt x="1202" y="2"/>
                  </a:cubicBezTo>
                  <a:cubicBezTo>
                    <a:pt x="1198" y="2"/>
                    <a:pt x="1193" y="2"/>
                    <a:pt x="1189" y="2"/>
                  </a:cubicBezTo>
                  <a:cubicBezTo>
                    <a:pt x="1186" y="2"/>
                    <a:pt x="1183" y="2"/>
                    <a:pt x="1180" y="2"/>
                  </a:cubicBezTo>
                  <a:cubicBezTo>
                    <a:pt x="1162" y="0"/>
                    <a:pt x="1145" y="0"/>
                    <a:pt x="1128" y="0"/>
                  </a:cubicBezTo>
                  <a:cubicBezTo>
                    <a:pt x="1019" y="0"/>
                    <a:pt x="941" y="27"/>
                    <a:pt x="933" y="31"/>
                  </a:cubicBezTo>
                  <a:cubicBezTo>
                    <a:pt x="876" y="52"/>
                    <a:pt x="844" y="114"/>
                    <a:pt x="860" y="173"/>
                  </a:cubicBezTo>
                  <a:cubicBezTo>
                    <a:pt x="890" y="278"/>
                    <a:pt x="890" y="278"/>
                    <a:pt x="890" y="278"/>
                  </a:cubicBezTo>
                  <a:cubicBezTo>
                    <a:pt x="876" y="279"/>
                    <a:pt x="863" y="282"/>
                    <a:pt x="850" y="288"/>
                  </a:cubicBezTo>
                  <a:cubicBezTo>
                    <a:pt x="850" y="288"/>
                    <a:pt x="849" y="289"/>
                    <a:pt x="848" y="289"/>
                  </a:cubicBezTo>
                  <a:cubicBezTo>
                    <a:pt x="817" y="303"/>
                    <a:pt x="792" y="320"/>
                    <a:pt x="773" y="336"/>
                  </a:cubicBezTo>
                  <a:cubicBezTo>
                    <a:pt x="708" y="277"/>
                    <a:pt x="708" y="277"/>
                    <a:pt x="708" y="277"/>
                  </a:cubicBezTo>
                  <a:cubicBezTo>
                    <a:pt x="686" y="257"/>
                    <a:pt x="657" y="246"/>
                    <a:pt x="627" y="246"/>
                  </a:cubicBezTo>
                  <a:cubicBezTo>
                    <a:pt x="594" y="246"/>
                    <a:pt x="561" y="260"/>
                    <a:pt x="539" y="285"/>
                  </a:cubicBezTo>
                  <a:cubicBezTo>
                    <a:pt x="534" y="290"/>
                    <a:pt x="529" y="296"/>
                    <a:pt x="525" y="303"/>
                  </a:cubicBezTo>
                  <a:cubicBezTo>
                    <a:pt x="438" y="404"/>
                    <a:pt x="407" y="507"/>
                    <a:pt x="403" y="519"/>
                  </a:cubicBezTo>
                  <a:cubicBezTo>
                    <a:pt x="391" y="561"/>
                    <a:pt x="404" y="606"/>
                    <a:pt x="434" y="635"/>
                  </a:cubicBezTo>
                  <a:cubicBezTo>
                    <a:pt x="369" y="642"/>
                    <a:pt x="310" y="678"/>
                    <a:pt x="271" y="733"/>
                  </a:cubicBezTo>
                  <a:cubicBezTo>
                    <a:pt x="261" y="748"/>
                    <a:pt x="252" y="764"/>
                    <a:pt x="245" y="781"/>
                  </a:cubicBezTo>
                  <a:cubicBezTo>
                    <a:pt x="234" y="783"/>
                    <a:pt x="223" y="784"/>
                    <a:pt x="213" y="787"/>
                  </a:cubicBezTo>
                  <a:cubicBezTo>
                    <a:pt x="103" y="815"/>
                    <a:pt x="56" y="888"/>
                    <a:pt x="35" y="944"/>
                  </a:cubicBezTo>
                  <a:cubicBezTo>
                    <a:pt x="0" y="1043"/>
                    <a:pt x="48" y="1152"/>
                    <a:pt x="145" y="1197"/>
                  </a:cubicBezTo>
                  <a:cubicBezTo>
                    <a:pt x="150" y="1208"/>
                    <a:pt x="156" y="1219"/>
                    <a:pt x="164" y="1231"/>
                  </a:cubicBezTo>
                  <a:cubicBezTo>
                    <a:pt x="203" y="1291"/>
                    <a:pt x="267" y="1326"/>
                    <a:pt x="341" y="1326"/>
                  </a:cubicBezTo>
                  <a:cubicBezTo>
                    <a:pt x="353" y="1326"/>
                    <a:pt x="366" y="1325"/>
                    <a:pt x="378" y="1323"/>
                  </a:cubicBezTo>
                  <a:cubicBezTo>
                    <a:pt x="398" y="1345"/>
                    <a:pt x="422" y="1362"/>
                    <a:pt x="449" y="1373"/>
                  </a:cubicBezTo>
                  <a:cubicBezTo>
                    <a:pt x="473" y="1385"/>
                    <a:pt x="498" y="1392"/>
                    <a:pt x="523" y="1392"/>
                  </a:cubicBezTo>
                  <a:cubicBezTo>
                    <a:pt x="541" y="1392"/>
                    <a:pt x="560" y="1388"/>
                    <a:pt x="577" y="1382"/>
                  </a:cubicBezTo>
                  <a:cubicBezTo>
                    <a:pt x="590" y="1389"/>
                    <a:pt x="604" y="1395"/>
                    <a:pt x="619" y="1401"/>
                  </a:cubicBezTo>
                  <a:cubicBezTo>
                    <a:pt x="637" y="1407"/>
                    <a:pt x="656" y="1410"/>
                    <a:pt x="676" y="1410"/>
                  </a:cubicBezTo>
                  <a:cubicBezTo>
                    <a:pt x="690" y="1410"/>
                    <a:pt x="703" y="1409"/>
                    <a:pt x="717" y="1406"/>
                  </a:cubicBezTo>
                  <a:cubicBezTo>
                    <a:pt x="721" y="1443"/>
                    <a:pt x="743" y="1478"/>
                    <a:pt x="777" y="1497"/>
                  </a:cubicBezTo>
                  <a:cubicBezTo>
                    <a:pt x="783" y="1501"/>
                    <a:pt x="789" y="1504"/>
                    <a:pt x="796" y="1506"/>
                  </a:cubicBezTo>
                  <a:cubicBezTo>
                    <a:pt x="919" y="1573"/>
                    <a:pt x="1029" y="1580"/>
                    <a:pt x="1034" y="1581"/>
                  </a:cubicBezTo>
                  <a:cubicBezTo>
                    <a:pt x="1036" y="1581"/>
                    <a:pt x="1038" y="1581"/>
                    <a:pt x="1041" y="1581"/>
                  </a:cubicBezTo>
                  <a:cubicBezTo>
                    <a:pt x="1099" y="1581"/>
                    <a:pt x="1149" y="1538"/>
                    <a:pt x="1157" y="1480"/>
                  </a:cubicBezTo>
                  <a:cubicBezTo>
                    <a:pt x="1172" y="1381"/>
                    <a:pt x="1172" y="1381"/>
                    <a:pt x="1172" y="1381"/>
                  </a:cubicBezTo>
                  <a:cubicBezTo>
                    <a:pt x="1176" y="1381"/>
                    <a:pt x="1180" y="1381"/>
                    <a:pt x="1183" y="1382"/>
                  </a:cubicBezTo>
                  <a:cubicBezTo>
                    <a:pt x="1184" y="1382"/>
                    <a:pt x="1184" y="1382"/>
                    <a:pt x="1185" y="1382"/>
                  </a:cubicBezTo>
                  <a:cubicBezTo>
                    <a:pt x="1189" y="1382"/>
                    <a:pt x="1193" y="1382"/>
                    <a:pt x="1197" y="1382"/>
                  </a:cubicBezTo>
                  <a:cubicBezTo>
                    <a:pt x="1227" y="1382"/>
                    <a:pt x="1252" y="1379"/>
                    <a:pt x="1274" y="1374"/>
                  </a:cubicBezTo>
                  <a:cubicBezTo>
                    <a:pt x="1305" y="1456"/>
                    <a:pt x="1305" y="1456"/>
                    <a:pt x="1305" y="1456"/>
                  </a:cubicBezTo>
                  <a:cubicBezTo>
                    <a:pt x="1322" y="1502"/>
                    <a:pt x="1367" y="1534"/>
                    <a:pt x="1417" y="1534"/>
                  </a:cubicBezTo>
                  <a:cubicBezTo>
                    <a:pt x="1432" y="1534"/>
                    <a:pt x="1446" y="1531"/>
                    <a:pt x="1459" y="1526"/>
                  </a:cubicBezTo>
                  <a:cubicBezTo>
                    <a:pt x="1466" y="1523"/>
                    <a:pt x="1473" y="1520"/>
                    <a:pt x="1479" y="1516"/>
                  </a:cubicBezTo>
                  <a:cubicBezTo>
                    <a:pt x="1609" y="1463"/>
                    <a:pt x="1683" y="1381"/>
                    <a:pt x="1686" y="1379"/>
                  </a:cubicBezTo>
                  <a:cubicBezTo>
                    <a:pt x="1727" y="1334"/>
                    <a:pt x="1727" y="1264"/>
                    <a:pt x="1686" y="1219"/>
                  </a:cubicBezTo>
                  <a:cubicBezTo>
                    <a:pt x="1618" y="1145"/>
                    <a:pt x="1618" y="1145"/>
                    <a:pt x="1618" y="1145"/>
                  </a:cubicBezTo>
                  <a:cubicBezTo>
                    <a:pt x="1621" y="1142"/>
                    <a:pt x="1624" y="1139"/>
                    <a:pt x="1627" y="1135"/>
                  </a:cubicBezTo>
                  <a:cubicBezTo>
                    <a:pt x="1650" y="1110"/>
                    <a:pt x="1666" y="1084"/>
                    <a:pt x="1677" y="1061"/>
                  </a:cubicBezTo>
                  <a:cubicBezTo>
                    <a:pt x="1760" y="1089"/>
                    <a:pt x="1760" y="1089"/>
                    <a:pt x="1760" y="1089"/>
                  </a:cubicBezTo>
                  <a:cubicBezTo>
                    <a:pt x="1772" y="1093"/>
                    <a:pt x="1785" y="1095"/>
                    <a:pt x="1798" y="1095"/>
                  </a:cubicBezTo>
                  <a:cubicBezTo>
                    <a:pt x="1850" y="1095"/>
                    <a:pt x="1896" y="1062"/>
                    <a:pt x="1911" y="1014"/>
                  </a:cubicBezTo>
                  <a:cubicBezTo>
                    <a:pt x="1914" y="1006"/>
                    <a:pt x="1916" y="999"/>
                    <a:pt x="1917" y="991"/>
                  </a:cubicBezTo>
                  <a:cubicBezTo>
                    <a:pt x="1957" y="858"/>
                    <a:pt x="1941" y="748"/>
                    <a:pt x="1940" y="744"/>
                  </a:cubicBezTo>
                  <a:close/>
                </a:path>
              </a:pathLst>
            </a:custGeom>
            <a:solidFill>
              <a:srgbClr val="BBBCB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7" name="Freeform 6"/>
            <p:cNvSpPr/>
            <p:nvPr/>
          </p:nvSpPr>
          <p:spPr bwMode="auto">
            <a:xfrm>
              <a:off x="1708" y="636"/>
              <a:ext cx="2384" cy="1917"/>
            </a:xfrm>
            <a:custGeom>
              <a:avLst/>
              <a:gdLst>
                <a:gd name="T0" fmla="*/ 1824 w 1957"/>
                <a:gd name="T1" fmla="*/ 643 h 1581"/>
                <a:gd name="T2" fmla="*/ 1716 w 1957"/>
                <a:gd name="T3" fmla="*/ 649 h 1581"/>
                <a:gd name="T4" fmla="*/ 1714 w 1957"/>
                <a:gd name="T5" fmla="*/ 636 h 1581"/>
                <a:gd name="T6" fmla="*/ 1762 w 1957"/>
                <a:gd name="T7" fmla="*/ 504 h 1581"/>
                <a:gd name="T8" fmla="*/ 1798 w 1957"/>
                <a:gd name="T9" fmla="*/ 339 h 1581"/>
                <a:gd name="T10" fmla="*/ 1607 w 1957"/>
                <a:gd name="T11" fmla="*/ 147 h 1581"/>
                <a:gd name="T12" fmla="*/ 1451 w 1957"/>
                <a:gd name="T13" fmla="*/ 180 h 1581"/>
                <a:gd name="T14" fmla="*/ 1385 w 1957"/>
                <a:gd name="T15" fmla="*/ 257 h 1581"/>
                <a:gd name="T16" fmla="*/ 1298 w 1957"/>
                <a:gd name="T17" fmla="*/ 222 h 1581"/>
                <a:gd name="T18" fmla="*/ 1309 w 1957"/>
                <a:gd name="T19" fmla="*/ 121 h 1581"/>
                <a:gd name="T20" fmla="*/ 1189 w 1957"/>
                <a:gd name="T21" fmla="*/ 1 h 1581"/>
                <a:gd name="T22" fmla="*/ 1128 w 1957"/>
                <a:gd name="T23" fmla="*/ 0 h 1581"/>
                <a:gd name="T24" fmla="*/ 861 w 1957"/>
                <a:gd name="T25" fmla="*/ 173 h 1581"/>
                <a:gd name="T26" fmla="*/ 851 w 1957"/>
                <a:gd name="T27" fmla="*/ 288 h 1581"/>
                <a:gd name="T28" fmla="*/ 773 w 1957"/>
                <a:gd name="T29" fmla="*/ 336 h 1581"/>
                <a:gd name="T30" fmla="*/ 627 w 1957"/>
                <a:gd name="T31" fmla="*/ 246 h 1581"/>
                <a:gd name="T32" fmla="*/ 525 w 1957"/>
                <a:gd name="T33" fmla="*/ 303 h 1581"/>
                <a:gd name="T34" fmla="*/ 434 w 1957"/>
                <a:gd name="T35" fmla="*/ 635 h 1581"/>
                <a:gd name="T36" fmla="*/ 245 w 1957"/>
                <a:gd name="T37" fmla="*/ 781 h 1581"/>
                <a:gd name="T38" fmla="*/ 36 w 1957"/>
                <a:gd name="T39" fmla="*/ 944 h 1581"/>
                <a:gd name="T40" fmla="*/ 164 w 1957"/>
                <a:gd name="T41" fmla="*/ 1231 h 1581"/>
                <a:gd name="T42" fmla="*/ 378 w 1957"/>
                <a:gd name="T43" fmla="*/ 1323 h 1581"/>
                <a:gd name="T44" fmla="*/ 523 w 1957"/>
                <a:gd name="T45" fmla="*/ 1392 h 1581"/>
                <a:gd name="T46" fmla="*/ 619 w 1957"/>
                <a:gd name="T47" fmla="*/ 1400 h 1581"/>
                <a:gd name="T48" fmla="*/ 717 w 1957"/>
                <a:gd name="T49" fmla="*/ 1406 h 1581"/>
                <a:gd name="T50" fmla="*/ 796 w 1957"/>
                <a:gd name="T51" fmla="*/ 1506 h 1581"/>
                <a:gd name="T52" fmla="*/ 1041 w 1957"/>
                <a:gd name="T53" fmla="*/ 1581 h 1581"/>
                <a:gd name="T54" fmla="*/ 1172 w 1957"/>
                <a:gd name="T55" fmla="*/ 1380 h 1581"/>
                <a:gd name="T56" fmla="*/ 1185 w 1957"/>
                <a:gd name="T57" fmla="*/ 1382 h 1581"/>
                <a:gd name="T58" fmla="*/ 1274 w 1957"/>
                <a:gd name="T59" fmla="*/ 1374 h 1581"/>
                <a:gd name="T60" fmla="*/ 1417 w 1957"/>
                <a:gd name="T61" fmla="*/ 1533 h 1581"/>
                <a:gd name="T62" fmla="*/ 1479 w 1957"/>
                <a:gd name="T63" fmla="*/ 1516 h 1581"/>
                <a:gd name="T64" fmla="*/ 1686 w 1957"/>
                <a:gd name="T65" fmla="*/ 1219 h 1581"/>
                <a:gd name="T66" fmla="*/ 1627 w 1957"/>
                <a:gd name="T67" fmla="*/ 1135 h 1581"/>
                <a:gd name="T68" fmla="*/ 1760 w 1957"/>
                <a:gd name="T69" fmla="*/ 1088 h 1581"/>
                <a:gd name="T70" fmla="*/ 1912 w 1957"/>
                <a:gd name="T71" fmla="*/ 1014 h 1581"/>
                <a:gd name="T72" fmla="*/ 1940 w 1957"/>
                <a:gd name="T73" fmla="*/ 743 h 15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957" h="1581">
                  <a:moveTo>
                    <a:pt x="1940" y="743"/>
                  </a:moveTo>
                  <a:cubicBezTo>
                    <a:pt x="1932" y="686"/>
                    <a:pt x="1882" y="643"/>
                    <a:pt x="1824" y="643"/>
                  </a:cubicBezTo>
                  <a:cubicBezTo>
                    <a:pt x="1821" y="643"/>
                    <a:pt x="1818" y="643"/>
                    <a:pt x="1816" y="643"/>
                  </a:cubicBezTo>
                  <a:cubicBezTo>
                    <a:pt x="1716" y="649"/>
                    <a:pt x="1716" y="649"/>
                    <a:pt x="1716" y="649"/>
                  </a:cubicBezTo>
                  <a:cubicBezTo>
                    <a:pt x="1716" y="649"/>
                    <a:pt x="1716" y="648"/>
                    <a:pt x="1716" y="648"/>
                  </a:cubicBezTo>
                  <a:cubicBezTo>
                    <a:pt x="1715" y="644"/>
                    <a:pt x="1715" y="640"/>
                    <a:pt x="1714" y="636"/>
                  </a:cubicBezTo>
                  <a:cubicBezTo>
                    <a:pt x="1708" y="603"/>
                    <a:pt x="1699" y="574"/>
                    <a:pt x="1688" y="551"/>
                  </a:cubicBezTo>
                  <a:cubicBezTo>
                    <a:pt x="1762" y="504"/>
                    <a:pt x="1762" y="504"/>
                    <a:pt x="1762" y="504"/>
                  </a:cubicBezTo>
                  <a:cubicBezTo>
                    <a:pt x="1796" y="482"/>
                    <a:pt x="1817" y="444"/>
                    <a:pt x="1817" y="403"/>
                  </a:cubicBezTo>
                  <a:cubicBezTo>
                    <a:pt x="1817" y="380"/>
                    <a:pt x="1811" y="357"/>
                    <a:pt x="1798" y="339"/>
                  </a:cubicBezTo>
                  <a:cubicBezTo>
                    <a:pt x="1794" y="332"/>
                    <a:pt x="1790" y="326"/>
                    <a:pt x="1785" y="321"/>
                  </a:cubicBezTo>
                  <a:cubicBezTo>
                    <a:pt x="1709" y="210"/>
                    <a:pt x="1618" y="153"/>
                    <a:pt x="1607" y="147"/>
                  </a:cubicBezTo>
                  <a:cubicBezTo>
                    <a:pt x="1588" y="136"/>
                    <a:pt x="1568" y="130"/>
                    <a:pt x="1547" y="130"/>
                  </a:cubicBezTo>
                  <a:cubicBezTo>
                    <a:pt x="1509" y="130"/>
                    <a:pt x="1472" y="149"/>
                    <a:pt x="1451" y="180"/>
                  </a:cubicBezTo>
                  <a:cubicBezTo>
                    <a:pt x="1392" y="262"/>
                    <a:pt x="1392" y="262"/>
                    <a:pt x="1392" y="262"/>
                  </a:cubicBezTo>
                  <a:cubicBezTo>
                    <a:pt x="1390" y="260"/>
                    <a:pt x="1387" y="259"/>
                    <a:pt x="1385" y="257"/>
                  </a:cubicBezTo>
                  <a:cubicBezTo>
                    <a:pt x="1384" y="256"/>
                    <a:pt x="1383" y="256"/>
                    <a:pt x="1381" y="255"/>
                  </a:cubicBezTo>
                  <a:cubicBezTo>
                    <a:pt x="1352" y="239"/>
                    <a:pt x="1323" y="228"/>
                    <a:pt x="1298" y="222"/>
                  </a:cubicBezTo>
                  <a:cubicBezTo>
                    <a:pt x="1308" y="134"/>
                    <a:pt x="1308" y="134"/>
                    <a:pt x="1308" y="134"/>
                  </a:cubicBezTo>
                  <a:cubicBezTo>
                    <a:pt x="1309" y="130"/>
                    <a:pt x="1309" y="125"/>
                    <a:pt x="1309" y="121"/>
                  </a:cubicBezTo>
                  <a:cubicBezTo>
                    <a:pt x="1309" y="60"/>
                    <a:pt x="1263" y="9"/>
                    <a:pt x="1202" y="2"/>
                  </a:cubicBezTo>
                  <a:cubicBezTo>
                    <a:pt x="1198" y="2"/>
                    <a:pt x="1193" y="1"/>
                    <a:pt x="1189" y="1"/>
                  </a:cubicBezTo>
                  <a:cubicBezTo>
                    <a:pt x="1186" y="1"/>
                    <a:pt x="1183" y="1"/>
                    <a:pt x="1180" y="2"/>
                  </a:cubicBezTo>
                  <a:cubicBezTo>
                    <a:pt x="1162" y="0"/>
                    <a:pt x="1145" y="0"/>
                    <a:pt x="1128" y="0"/>
                  </a:cubicBezTo>
                  <a:cubicBezTo>
                    <a:pt x="1019" y="0"/>
                    <a:pt x="942" y="27"/>
                    <a:pt x="933" y="30"/>
                  </a:cubicBezTo>
                  <a:cubicBezTo>
                    <a:pt x="876" y="51"/>
                    <a:pt x="844" y="114"/>
                    <a:pt x="861" y="173"/>
                  </a:cubicBezTo>
                  <a:cubicBezTo>
                    <a:pt x="890" y="278"/>
                    <a:pt x="890" y="278"/>
                    <a:pt x="890" y="278"/>
                  </a:cubicBezTo>
                  <a:cubicBezTo>
                    <a:pt x="877" y="279"/>
                    <a:pt x="863" y="282"/>
                    <a:pt x="851" y="288"/>
                  </a:cubicBezTo>
                  <a:cubicBezTo>
                    <a:pt x="850" y="288"/>
                    <a:pt x="849" y="288"/>
                    <a:pt x="849" y="289"/>
                  </a:cubicBezTo>
                  <a:cubicBezTo>
                    <a:pt x="818" y="303"/>
                    <a:pt x="793" y="320"/>
                    <a:pt x="773" y="336"/>
                  </a:cubicBezTo>
                  <a:cubicBezTo>
                    <a:pt x="708" y="277"/>
                    <a:pt x="708" y="277"/>
                    <a:pt x="708" y="277"/>
                  </a:cubicBezTo>
                  <a:cubicBezTo>
                    <a:pt x="686" y="257"/>
                    <a:pt x="657" y="246"/>
                    <a:pt x="627" y="246"/>
                  </a:cubicBezTo>
                  <a:cubicBezTo>
                    <a:pt x="594" y="246"/>
                    <a:pt x="562" y="260"/>
                    <a:pt x="539" y="284"/>
                  </a:cubicBezTo>
                  <a:cubicBezTo>
                    <a:pt x="534" y="290"/>
                    <a:pt x="529" y="296"/>
                    <a:pt x="525" y="303"/>
                  </a:cubicBezTo>
                  <a:cubicBezTo>
                    <a:pt x="438" y="404"/>
                    <a:pt x="407" y="507"/>
                    <a:pt x="403" y="519"/>
                  </a:cubicBezTo>
                  <a:cubicBezTo>
                    <a:pt x="392" y="561"/>
                    <a:pt x="405" y="605"/>
                    <a:pt x="434" y="635"/>
                  </a:cubicBezTo>
                  <a:cubicBezTo>
                    <a:pt x="369" y="642"/>
                    <a:pt x="310" y="677"/>
                    <a:pt x="272" y="733"/>
                  </a:cubicBezTo>
                  <a:cubicBezTo>
                    <a:pt x="261" y="748"/>
                    <a:pt x="252" y="764"/>
                    <a:pt x="245" y="781"/>
                  </a:cubicBezTo>
                  <a:cubicBezTo>
                    <a:pt x="234" y="782"/>
                    <a:pt x="224" y="784"/>
                    <a:pt x="214" y="787"/>
                  </a:cubicBezTo>
                  <a:cubicBezTo>
                    <a:pt x="103" y="815"/>
                    <a:pt x="56" y="888"/>
                    <a:pt x="36" y="944"/>
                  </a:cubicBezTo>
                  <a:cubicBezTo>
                    <a:pt x="0" y="1043"/>
                    <a:pt x="48" y="1152"/>
                    <a:pt x="145" y="1197"/>
                  </a:cubicBezTo>
                  <a:cubicBezTo>
                    <a:pt x="150" y="1208"/>
                    <a:pt x="156" y="1219"/>
                    <a:pt x="164" y="1231"/>
                  </a:cubicBezTo>
                  <a:cubicBezTo>
                    <a:pt x="203" y="1291"/>
                    <a:pt x="268" y="1326"/>
                    <a:pt x="341" y="1326"/>
                  </a:cubicBezTo>
                  <a:cubicBezTo>
                    <a:pt x="353" y="1326"/>
                    <a:pt x="366" y="1325"/>
                    <a:pt x="378" y="1323"/>
                  </a:cubicBezTo>
                  <a:cubicBezTo>
                    <a:pt x="398" y="1345"/>
                    <a:pt x="422" y="1362"/>
                    <a:pt x="450" y="1373"/>
                  </a:cubicBezTo>
                  <a:cubicBezTo>
                    <a:pt x="473" y="1385"/>
                    <a:pt x="498" y="1392"/>
                    <a:pt x="523" y="1392"/>
                  </a:cubicBezTo>
                  <a:cubicBezTo>
                    <a:pt x="542" y="1392"/>
                    <a:pt x="560" y="1388"/>
                    <a:pt x="578" y="1382"/>
                  </a:cubicBezTo>
                  <a:cubicBezTo>
                    <a:pt x="590" y="1389"/>
                    <a:pt x="604" y="1395"/>
                    <a:pt x="619" y="1400"/>
                  </a:cubicBezTo>
                  <a:cubicBezTo>
                    <a:pt x="637" y="1407"/>
                    <a:pt x="656" y="1410"/>
                    <a:pt x="676" y="1410"/>
                  </a:cubicBezTo>
                  <a:cubicBezTo>
                    <a:pt x="690" y="1410"/>
                    <a:pt x="703" y="1409"/>
                    <a:pt x="717" y="1406"/>
                  </a:cubicBezTo>
                  <a:cubicBezTo>
                    <a:pt x="721" y="1443"/>
                    <a:pt x="743" y="1477"/>
                    <a:pt x="777" y="1497"/>
                  </a:cubicBezTo>
                  <a:cubicBezTo>
                    <a:pt x="783" y="1501"/>
                    <a:pt x="789" y="1504"/>
                    <a:pt x="796" y="1506"/>
                  </a:cubicBezTo>
                  <a:cubicBezTo>
                    <a:pt x="919" y="1573"/>
                    <a:pt x="1029" y="1580"/>
                    <a:pt x="1034" y="1580"/>
                  </a:cubicBezTo>
                  <a:cubicBezTo>
                    <a:pt x="1036" y="1580"/>
                    <a:pt x="1039" y="1581"/>
                    <a:pt x="1041" y="1581"/>
                  </a:cubicBezTo>
                  <a:cubicBezTo>
                    <a:pt x="1099" y="1581"/>
                    <a:pt x="1149" y="1537"/>
                    <a:pt x="1157" y="1480"/>
                  </a:cubicBezTo>
                  <a:cubicBezTo>
                    <a:pt x="1172" y="1380"/>
                    <a:pt x="1172" y="1380"/>
                    <a:pt x="1172" y="1380"/>
                  </a:cubicBezTo>
                  <a:cubicBezTo>
                    <a:pt x="1176" y="1381"/>
                    <a:pt x="1180" y="1381"/>
                    <a:pt x="1184" y="1381"/>
                  </a:cubicBezTo>
                  <a:cubicBezTo>
                    <a:pt x="1184" y="1381"/>
                    <a:pt x="1185" y="1382"/>
                    <a:pt x="1185" y="1382"/>
                  </a:cubicBezTo>
                  <a:cubicBezTo>
                    <a:pt x="1189" y="1382"/>
                    <a:pt x="1194" y="1382"/>
                    <a:pt x="1198" y="1382"/>
                  </a:cubicBezTo>
                  <a:cubicBezTo>
                    <a:pt x="1227" y="1382"/>
                    <a:pt x="1252" y="1378"/>
                    <a:pt x="1274" y="1374"/>
                  </a:cubicBezTo>
                  <a:cubicBezTo>
                    <a:pt x="1305" y="1456"/>
                    <a:pt x="1305" y="1456"/>
                    <a:pt x="1305" y="1456"/>
                  </a:cubicBezTo>
                  <a:cubicBezTo>
                    <a:pt x="1323" y="1502"/>
                    <a:pt x="1368" y="1533"/>
                    <a:pt x="1417" y="1533"/>
                  </a:cubicBezTo>
                  <a:cubicBezTo>
                    <a:pt x="1432" y="1533"/>
                    <a:pt x="1446" y="1531"/>
                    <a:pt x="1459" y="1526"/>
                  </a:cubicBezTo>
                  <a:cubicBezTo>
                    <a:pt x="1466" y="1523"/>
                    <a:pt x="1473" y="1520"/>
                    <a:pt x="1479" y="1516"/>
                  </a:cubicBezTo>
                  <a:cubicBezTo>
                    <a:pt x="1609" y="1463"/>
                    <a:pt x="1684" y="1381"/>
                    <a:pt x="1686" y="1378"/>
                  </a:cubicBezTo>
                  <a:cubicBezTo>
                    <a:pt x="1728" y="1334"/>
                    <a:pt x="1728" y="1264"/>
                    <a:pt x="1686" y="1219"/>
                  </a:cubicBezTo>
                  <a:cubicBezTo>
                    <a:pt x="1618" y="1145"/>
                    <a:pt x="1618" y="1145"/>
                    <a:pt x="1618" y="1145"/>
                  </a:cubicBezTo>
                  <a:cubicBezTo>
                    <a:pt x="1621" y="1142"/>
                    <a:pt x="1624" y="1139"/>
                    <a:pt x="1627" y="1135"/>
                  </a:cubicBezTo>
                  <a:cubicBezTo>
                    <a:pt x="1650" y="1109"/>
                    <a:pt x="1666" y="1084"/>
                    <a:pt x="1677" y="1061"/>
                  </a:cubicBezTo>
                  <a:cubicBezTo>
                    <a:pt x="1760" y="1088"/>
                    <a:pt x="1760" y="1088"/>
                    <a:pt x="1760" y="1088"/>
                  </a:cubicBezTo>
                  <a:cubicBezTo>
                    <a:pt x="1772" y="1093"/>
                    <a:pt x="1785" y="1095"/>
                    <a:pt x="1798" y="1095"/>
                  </a:cubicBezTo>
                  <a:cubicBezTo>
                    <a:pt x="1850" y="1095"/>
                    <a:pt x="1896" y="1062"/>
                    <a:pt x="1912" y="1014"/>
                  </a:cubicBezTo>
                  <a:cubicBezTo>
                    <a:pt x="1914" y="1006"/>
                    <a:pt x="1916" y="999"/>
                    <a:pt x="1917" y="991"/>
                  </a:cubicBezTo>
                  <a:cubicBezTo>
                    <a:pt x="1957" y="857"/>
                    <a:pt x="1941" y="748"/>
                    <a:pt x="1940" y="74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02" name="Freeform 7"/>
            <p:cNvSpPr>
              <a:spLocks noEditPoints="1"/>
            </p:cNvSpPr>
            <p:nvPr/>
          </p:nvSpPr>
          <p:spPr bwMode="auto">
            <a:xfrm>
              <a:off x="1784" y="682"/>
              <a:ext cx="2245" cy="1824"/>
            </a:xfrm>
            <a:custGeom>
              <a:avLst/>
              <a:gdLst>
                <a:gd name="T0" fmla="*/ 1028 w 1843"/>
                <a:gd name="T1" fmla="*/ 1487 h 1504"/>
                <a:gd name="T2" fmla="*/ 864 w 1843"/>
                <a:gd name="T3" fmla="*/ 1481 h 1504"/>
                <a:gd name="T4" fmla="*/ 1355 w 1843"/>
                <a:gd name="T5" fmla="*/ 1457 h 1504"/>
                <a:gd name="T6" fmla="*/ 1417 w 1843"/>
                <a:gd name="T7" fmla="*/ 1436 h 1504"/>
                <a:gd name="T8" fmla="*/ 747 w 1843"/>
                <a:gd name="T9" fmla="*/ 1432 h 1504"/>
                <a:gd name="T10" fmla="*/ 1443 w 1843"/>
                <a:gd name="T11" fmla="*/ 1424 h 1504"/>
                <a:gd name="T12" fmla="*/ 1492 w 1843"/>
                <a:gd name="T13" fmla="*/ 1396 h 1504"/>
                <a:gd name="T14" fmla="*/ 1535 w 1843"/>
                <a:gd name="T15" fmla="*/ 1358 h 1504"/>
                <a:gd name="T16" fmla="*/ 1069 w 1843"/>
                <a:gd name="T17" fmla="*/ 1354 h 1504"/>
                <a:gd name="T18" fmla="*/ 1255 w 1843"/>
                <a:gd name="T19" fmla="*/ 1320 h 1504"/>
                <a:gd name="T20" fmla="*/ 570 w 1843"/>
                <a:gd name="T21" fmla="*/ 1326 h 1504"/>
                <a:gd name="T22" fmla="*/ 1596 w 1843"/>
                <a:gd name="T23" fmla="*/ 1314 h 1504"/>
                <a:gd name="T24" fmla="*/ 539 w 1843"/>
                <a:gd name="T25" fmla="*/ 1304 h 1504"/>
                <a:gd name="T26" fmla="*/ 1117 w 1843"/>
                <a:gd name="T27" fmla="*/ 1297 h 1504"/>
                <a:gd name="T28" fmla="*/ 1145 w 1843"/>
                <a:gd name="T29" fmla="*/ 1305 h 1504"/>
                <a:gd name="T30" fmla="*/ 383 w 1843"/>
                <a:gd name="T31" fmla="*/ 1282 h 1504"/>
                <a:gd name="T32" fmla="*/ 311 w 1843"/>
                <a:gd name="T33" fmla="*/ 1239 h 1504"/>
                <a:gd name="T34" fmla="*/ 200 w 1843"/>
                <a:gd name="T35" fmla="*/ 1231 h 1504"/>
                <a:gd name="T36" fmla="*/ 176 w 1843"/>
                <a:gd name="T37" fmla="*/ 1216 h 1504"/>
                <a:gd name="T38" fmla="*/ 134 w 1843"/>
                <a:gd name="T39" fmla="*/ 1172 h 1504"/>
                <a:gd name="T40" fmla="*/ 1533 w 1843"/>
                <a:gd name="T41" fmla="*/ 1138 h 1504"/>
                <a:gd name="T42" fmla="*/ 45 w 1843"/>
                <a:gd name="T43" fmla="*/ 1074 h 1504"/>
                <a:gd name="T44" fmla="*/ 1521 w 1843"/>
                <a:gd name="T45" fmla="*/ 1091 h 1504"/>
                <a:gd name="T46" fmla="*/ 1740 w 1843"/>
                <a:gd name="T47" fmla="*/ 1018 h 1504"/>
                <a:gd name="T48" fmla="*/ 3 w 1843"/>
                <a:gd name="T49" fmla="*/ 1001 h 1504"/>
                <a:gd name="T50" fmla="*/ 1657 w 1843"/>
                <a:gd name="T51" fmla="*/ 996 h 1504"/>
                <a:gd name="T52" fmla="*/ 3 w 1843"/>
                <a:gd name="T53" fmla="*/ 944 h 1504"/>
                <a:gd name="T54" fmla="*/ 1818 w 1843"/>
                <a:gd name="T55" fmla="*/ 942 h 1504"/>
                <a:gd name="T56" fmla="*/ 1831 w 1843"/>
                <a:gd name="T57" fmla="*/ 890 h 1504"/>
                <a:gd name="T58" fmla="*/ 105 w 1843"/>
                <a:gd name="T59" fmla="*/ 816 h 1504"/>
                <a:gd name="T60" fmla="*/ 156 w 1843"/>
                <a:gd name="T61" fmla="*/ 795 h 1504"/>
                <a:gd name="T62" fmla="*/ 1836 w 1843"/>
                <a:gd name="T63" fmla="*/ 749 h 1504"/>
                <a:gd name="T64" fmla="*/ 1834 w 1843"/>
                <a:gd name="T65" fmla="*/ 722 h 1504"/>
                <a:gd name="T66" fmla="*/ 275 w 1843"/>
                <a:gd name="T67" fmla="*/ 689 h 1504"/>
                <a:gd name="T68" fmla="*/ 1654 w 1843"/>
                <a:gd name="T69" fmla="*/ 657 h 1504"/>
                <a:gd name="T70" fmla="*/ 1738 w 1843"/>
                <a:gd name="T71" fmla="*/ 645 h 1504"/>
                <a:gd name="T72" fmla="*/ 377 w 1843"/>
                <a:gd name="T73" fmla="*/ 642 h 1504"/>
                <a:gd name="T74" fmla="*/ 417 w 1843"/>
                <a:gd name="T75" fmla="*/ 607 h 1504"/>
                <a:gd name="T76" fmla="*/ 1598 w 1843"/>
                <a:gd name="T77" fmla="*/ 568 h 1504"/>
                <a:gd name="T78" fmla="*/ 383 w 1843"/>
                <a:gd name="T79" fmla="*/ 504 h 1504"/>
                <a:gd name="T80" fmla="*/ 1616 w 1843"/>
                <a:gd name="T81" fmla="*/ 473 h 1504"/>
                <a:gd name="T82" fmla="*/ 1679 w 1843"/>
                <a:gd name="T83" fmla="*/ 433 h 1504"/>
                <a:gd name="T84" fmla="*/ 425 w 1843"/>
                <a:gd name="T85" fmla="*/ 401 h 1504"/>
                <a:gd name="T86" fmla="*/ 1708 w 1843"/>
                <a:gd name="T87" fmla="*/ 349 h 1504"/>
                <a:gd name="T88" fmla="*/ 688 w 1843"/>
                <a:gd name="T89" fmla="*/ 329 h 1504"/>
                <a:gd name="T90" fmla="*/ 498 w 1843"/>
                <a:gd name="T91" fmla="*/ 282 h 1504"/>
                <a:gd name="T92" fmla="*/ 621 w 1843"/>
                <a:gd name="T93" fmla="*/ 278 h 1504"/>
                <a:gd name="T94" fmla="*/ 1330 w 1843"/>
                <a:gd name="T95" fmla="*/ 270 h 1504"/>
                <a:gd name="T96" fmla="*/ 874 w 1843"/>
                <a:gd name="T97" fmla="*/ 241 h 1504"/>
                <a:gd name="T98" fmla="*/ 603 w 1843"/>
                <a:gd name="T99" fmla="*/ 256 h 1504"/>
                <a:gd name="T100" fmla="*/ 1646 w 1843"/>
                <a:gd name="T101" fmla="*/ 258 h 1504"/>
                <a:gd name="T102" fmla="*/ 1226 w 1843"/>
                <a:gd name="T103" fmla="*/ 228 h 1504"/>
                <a:gd name="T104" fmla="*/ 861 w 1843"/>
                <a:gd name="T105" fmla="*/ 186 h 1504"/>
                <a:gd name="T106" fmla="*/ 1426 w 1843"/>
                <a:gd name="T107" fmla="*/ 169 h 1504"/>
                <a:gd name="T108" fmla="*/ 846 w 1843"/>
                <a:gd name="T109" fmla="*/ 161 h 1504"/>
                <a:gd name="T110" fmla="*/ 1521 w 1843"/>
                <a:gd name="T111" fmla="*/ 148 h 1504"/>
                <a:gd name="T112" fmla="*/ 833 w 1843"/>
                <a:gd name="T113" fmla="*/ 105 h 1504"/>
                <a:gd name="T114" fmla="*/ 852 w 1843"/>
                <a:gd name="T115" fmla="*/ 51 h 1504"/>
                <a:gd name="T116" fmla="*/ 930 w 1843"/>
                <a:gd name="T117" fmla="*/ 16 h 1504"/>
                <a:gd name="T118" fmla="*/ 1126 w 1843"/>
                <a:gd name="T119" fmla="*/ 9 h 1504"/>
                <a:gd name="T120" fmla="*/ 1098 w 1843"/>
                <a:gd name="T121" fmla="*/ 8 h 1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843" h="1504">
                  <a:moveTo>
                    <a:pt x="974" y="1504"/>
                  </a:moveTo>
                  <a:cubicBezTo>
                    <a:pt x="975" y="1500"/>
                    <a:pt x="975" y="1500"/>
                    <a:pt x="975" y="1500"/>
                  </a:cubicBezTo>
                  <a:cubicBezTo>
                    <a:pt x="974" y="1504"/>
                    <a:pt x="974" y="1504"/>
                    <a:pt x="974" y="1504"/>
                  </a:cubicBezTo>
                  <a:cubicBezTo>
                    <a:pt x="972" y="1504"/>
                    <a:pt x="962" y="1503"/>
                    <a:pt x="946" y="1500"/>
                  </a:cubicBezTo>
                  <a:cubicBezTo>
                    <a:pt x="947" y="1493"/>
                    <a:pt x="947" y="1493"/>
                    <a:pt x="947" y="1493"/>
                  </a:cubicBezTo>
                  <a:cubicBezTo>
                    <a:pt x="962" y="1496"/>
                    <a:pt x="972" y="1496"/>
                    <a:pt x="975" y="1497"/>
                  </a:cubicBezTo>
                  <a:lnTo>
                    <a:pt x="974" y="1504"/>
                  </a:lnTo>
                  <a:close/>
                  <a:moveTo>
                    <a:pt x="1002" y="1500"/>
                  </a:moveTo>
                  <a:cubicBezTo>
                    <a:pt x="1000" y="1494"/>
                    <a:pt x="1000" y="1494"/>
                    <a:pt x="1000" y="1494"/>
                  </a:cubicBezTo>
                  <a:cubicBezTo>
                    <a:pt x="1009" y="1491"/>
                    <a:pt x="1016" y="1487"/>
                    <a:pt x="1024" y="1481"/>
                  </a:cubicBezTo>
                  <a:cubicBezTo>
                    <a:pt x="1028" y="1487"/>
                    <a:pt x="1028" y="1487"/>
                    <a:pt x="1028" y="1487"/>
                  </a:cubicBezTo>
                  <a:cubicBezTo>
                    <a:pt x="1020" y="1493"/>
                    <a:pt x="1011" y="1497"/>
                    <a:pt x="1002" y="1500"/>
                  </a:cubicBezTo>
                  <a:close/>
                  <a:moveTo>
                    <a:pt x="918" y="1495"/>
                  </a:moveTo>
                  <a:cubicBezTo>
                    <a:pt x="909" y="1493"/>
                    <a:pt x="900" y="1491"/>
                    <a:pt x="891" y="1489"/>
                  </a:cubicBezTo>
                  <a:cubicBezTo>
                    <a:pt x="893" y="1482"/>
                    <a:pt x="893" y="1482"/>
                    <a:pt x="893" y="1482"/>
                  </a:cubicBezTo>
                  <a:cubicBezTo>
                    <a:pt x="902" y="1484"/>
                    <a:pt x="911" y="1486"/>
                    <a:pt x="920" y="1488"/>
                  </a:cubicBezTo>
                  <a:lnTo>
                    <a:pt x="918" y="1495"/>
                  </a:lnTo>
                  <a:close/>
                  <a:moveTo>
                    <a:pt x="864" y="1481"/>
                  </a:moveTo>
                  <a:cubicBezTo>
                    <a:pt x="855" y="1478"/>
                    <a:pt x="845" y="1475"/>
                    <a:pt x="837" y="1472"/>
                  </a:cubicBezTo>
                  <a:cubicBezTo>
                    <a:pt x="839" y="1465"/>
                    <a:pt x="839" y="1465"/>
                    <a:pt x="839" y="1465"/>
                  </a:cubicBezTo>
                  <a:cubicBezTo>
                    <a:pt x="848" y="1468"/>
                    <a:pt x="857" y="1471"/>
                    <a:pt x="866" y="1474"/>
                  </a:cubicBezTo>
                  <a:lnTo>
                    <a:pt x="864" y="1481"/>
                  </a:lnTo>
                  <a:close/>
                  <a:moveTo>
                    <a:pt x="1047" y="1465"/>
                  </a:moveTo>
                  <a:cubicBezTo>
                    <a:pt x="1041" y="1461"/>
                    <a:pt x="1041" y="1461"/>
                    <a:pt x="1041" y="1461"/>
                  </a:cubicBezTo>
                  <a:cubicBezTo>
                    <a:pt x="1046" y="1453"/>
                    <a:pt x="1049" y="1445"/>
                    <a:pt x="1050" y="1436"/>
                  </a:cubicBezTo>
                  <a:cubicBezTo>
                    <a:pt x="1057" y="1437"/>
                    <a:pt x="1057" y="1437"/>
                    <a:pt x="1057" y="1437"/>
                  </a:cubicBezTo>
                  <a:cubicBezTo>
                    <a:pt x="1055" y="1447"/>
                    <a:pt x="1052" y="1456"/>
                    <a:pt x="1047" y="1465"/>
                  </a:cubicBezTo>
                  <a:close/>
                  <a:moveTo>
                    <a:pt x="810" y="1462"/>
                  </a:moveTo>
                  <a:cubicBezTo>
                    <a:pt x="802" y="1458"/>
                    <a:pt x="793" y="1454"/>
                    <a:pt x="785" y="1450"/>
                  </a:cubicBezTo>
                  <a:cubicBezTo>
                    <a:pt x="788" y="1444"/>
                    <a:pt x="788" y="1444"/>
                    <a:pt x="788" y="1444"/>
                  </a:cubicBezTo>
                  <a:cubicBezTo>
                    <a:pt x="796" y="1448"/>
                    <a:pt x="805" y="1452"/>
                    <a:pt x="813" y="1455"/>
                  </a:cubicBezTo>
                  <a:lnTo>
                    <a:pt x="810" y="1462"/>
                  </a:lnTo>
                  <a:close/>
                  <a:moveTo>
                    <a:pt x="1355" y="1457"/>
                  </a:moveTo>
                  <a:cubicBezTo>
                    <a:pt x="1348" y="1457"/>
                    <a:pt x="1342" y="1456"/>
                    <a:pt x="1335" y="1454"/>
                  </a:cubicBezTo>
                  <a:cubicBezTo>
                    <a:pt x="1337" y="1447"/>
                    <a:pt x="1337" y="1447"/>
                    <a:pt x="1337" y="1447"/>
                  </a:cubicBezTo>
                  <a:cubicBezTo>
                    <a:pt x="1346" y="1449"/>
                    <a:pt x="1355" y="1450"/>
                    <a:pt x="1363" y="1449"/>
                  </a:cubicBezTo>
                  <a:cubicBezTo>
                    <a:pt x="1364" y="1456"/>
                    <a:pt x="1364" y="1456"/>
                    <a:pt x="1364" y="1456"/>
                  </a:cubicBezTo>
                  <a:cubicBezTo>
                    <a:pt x="1361" y="1456"/>
                    <a:pt x="1358" y="1457"/>
                    <a:pt x="1355" y="1457"/>
                  </a:cubicBezTo>
                  <a:close/>
                  <a:moveTo>
                    <a:pt x="1392" y="1448"/>
                  </a:moveTo>
                  <a:cubicBezTo>
                    <a:pt x="1389" y="1441"/>
                    <a:pt x="1389" y="1441"/>
                    <a:pt x="1389" y="1441"/>
                  </a:cubicBezTo>
                  <a:cubicBezTo>
                    <a:pt x="1390" y="1441"/>
                    <a:pt x="1392" y="1440"/>
                    <a:pt x="1393" y="1439"/>
                  </a:cubicBezTo>
                  <a:cubicBezTo>
                    <a:pt x="1395" y="1438"/>
                    <a:pt x="1398" y="1436"/>
                    <a:pt x="1400" y="1436"/>
                  </a:cubicBezTo>
                  <a:cubicBezTo>
                    <a:pt x="1405" y="1434"/>
                    <a:pt x="1410" y="1431"/>
                    <a:pt x="1415" y="1429"/>
                  </a:cubicBezTo>
                  <a:cubicBezTo>
                    <a:pt x="1417" y="1436"/>
                    <a:pt x="1417" y="1436"/>
                    <a:pt x="1417" y="1436"/>
                  </a:cubicBezTo>
                  <a:cubicBezTo>
                    <a:pt x="1413" y="1438"/>
                    <a:pt x="1408" y="1440"/>
                    <a:pt x="1403" y="1442"/>
                  </a:cubicBezTo>
                  <a:cubicBezTo>
                    <a:pt x="1401" y="1443"/>
                    <a:pt x="1399" y="1444"/>
                    <a:pt x="1397" y="1445"/>
                  </a:cubicBezTo>
                  <a:cubicBezTo>
                    <a:pt x="1395" y="1446"/>
                    <a:pt x="1394" y="1447"/>
                    <a:pt x="1392" y="1448"/>
                  </a:cubicBezTo>
                  <a:close/>
                  <a:moveTo>
                    <a:pt x="1309" y="1442"/>
                  </a:moveTo>
                  <a:cubicBezTo>
                    <a:pt x="1301" y="1436"/>
                    <a:pt x="1294" y="1429"/>
                    <a:pt x="1288" y="1421"/>
                  </a:cubicBezTo>
                  <a:cubicBezTo>
                    <a:pt x="1294" y="1417"/>
                    <a:pt x="1294" y="1417"/>
                    <a:pt x="1294" y="1417"/>
                  </a:cubicBezTo>
                  <a:cubicBezTo>
                    <a:pt x="1299" y="1424"/>
                    <a:pt x="1305" y="1431"/>
                    <a:pt x="1313" y="1436"/>
                  </a:cubicBezTo>
                  <a:lnTo>
                    <a:pt x="1309" y="1442"/>
                  </a:lnTo>
                  <a:close/>
                  <a:moveTo>
                    <a:pt x="759" y="1438"/>
                  </a:moveTo>
                  <a:cubicBezTo>
                    <a:pt x="757" y="1436"/>
                    <a:pt x="755" y="1435"/>
                    <a:pt x="753" y="1434"/>
                  </a:cubicBezTo>
                  <a:cubicBezTo>
                    <a:pt x="751" y="1433"/>
                    <a:pt x="749" y="1432"/>
                    <a:pt x="747" y="1432"/>
                  </a:cubicBezTo>
                  <a:cubicBezTo>
                    <a:pt x="743" y="1430"/>
                    <a:pt x="738" y="1428"/>
                    <a:pt x="734" y="1426"/>
                  </a:cubicBezTo>
                  <a:cubicBezTo>
                    <a:pt x="738" y="1420"/>
                    <a:pt x="738" y="1420"/>
                    <a:pt x="738" y="1420"/>
                  </a:cubicBezTo>
                  <a:cubicBezTo>
                    <a:pt x="741" y="1422"/>
                    <a:pt x="745" y="1423"/>
                    <a:pt x="749" y="1425"/>
                  </a:cubicBezTo>
                  <a:cubicBezTo>
                    <a:pt x="752" y="1426"/>
                    <a:pt x="754" y="1427"/>
                    <a:pt x="756" y="1428"/>
                  </a:cubicBezTo>
                  <a:cubicBezTo>
                    <a:pt x="758" y="1429"/>
                    <a:pt x="760" y="1430"/>
                    <a:pt x="763" y="1431"/>
                  </a:cubicBezTo>
                  <a:lnTo>
                    <a:pt x="759" y="1438"/>
                  </a:lnTo>
                  <a:close/>
                  <a:moveTo>
                    <a:pt x="1443" y="1424"/>
                  </a:moveTo>
                  <a:cubicBezTo>
                    <a:pt x="1440" y="1417"/>
                    <a:pt x="1440" y="1417"/>
                    <a:pt x="1440" y="1417"/>
                  </a:cubicBezTo>
                  <a:cubicBezTo>
                    <a:pt x="1448" y="1413"/>
                    <a:pt x="1456" y="1409"/>
                    <a:pt x="1464" y="1404"/>
                  </a:cubicBezTo>
                  <a:cubicBezTo>
                    <a:pt x="1468" y="1410"/>
                    <a:pt x="1468" y="1410"/>
                    <a:pt x="1468" y="1410"/>
                  </a:cubicBezTo>
                  <a:cubicBezTo>
                    <a:pt x="1460" y="1415"/>
                    <a:pt x="1451" y="1420"/>
                    <a:pt x="1443" y="1424"/>
                  </a:cubicBezTo>
                  <a:close/>
                  <a:moveTo>
                    <a:pt x="1061" y="1409"/>
                  </a:moveTo>
                  <a:cubicBezTo>
                    <a:pt x="1054" y="1408"/>
                    <a:pt x="1054" y="1408"/>
                    <a:pt x="1054" y="1408"/>
                  </a:cubicBezTo>
                  <a:cubicBezTo>
                    <a:pt x="1058" y="1380"/>
                    <a:pt x="1058" y="1380"/>
                    <a:pt x="1058" y="1380"/>
                  </a:cubicBezTo>
                  <a:cubicBezTo>
                    <a:pt x="1065" y="1381"/>
                    <a:pt x="1065" y="1381"/>
                    <a:pt x="1065" y="1381"/>
                  </a:cubicBezTo>
                  <a:lnTo>
                    <a:pt x="1061" y="1409"/>
                  </a:lnTo>
                  <a:close/>
                  <a:moveTo>
                    <a:pt x="712" y="1406"/>
                  </a:moveTo>
                  <a:cubicBezTo>
                    <a:pt x="706" y="1399"/>
                    <a:pt x="701" y="1390"/>
                    <a:pt x="698" y="1381"/>
                  </a:cubicBezTo>
                  <a:cubicBezTo>
                    <a:pt x="704" y="1379"/>
                    <a:pt x="704" y="1379"/>
                    <a:pt x="704" y="1379"/>
                  </a:cubicBezTo>
                  <a:cubicBezTo>
                    <a:pt x="707" y="1387"/>
                    <a:pt x="711" y="1395"/>
                    <a:pt x="717" y="1402"/>
                  </a:cubicBezTo>
                  <a:lnTo>
                    <a:pt x="712" y="1406"/>
                  </a:lnTo>
                  <a:close/>
                  <a:moveTo>
                    <a:pt x="1492" y="1396"/>
                  </a:moveTo>
                  <a:cubicBezTo>
                    <a:pt x="1489" y="1390"/>
                    <a:pt x="1489" y="1390"/>
                    <a:pt x="1489" y="1390"/>
                  </a:cubicBezTo>
                  <a:cubicBezTo>
                    <a:pt x="1496" y="1385"/>
                    <a:pt x="1504" y="1380"/>
                    <a:pt x="1512" y="1375"/>
                  </a:cubicBezTo>
                  <a:cubicBezTo>
                    <a:pt x="1516" y="1381"/>
                    <a:pt x="1516" y="1381"/>
                    <a:pt x="1516" y="1381"/>
                  </a:cubicBezTo>
                  <a:cubicBezTo>
                    <a:pt x="1508" y="1386"/>
                    <a:pt x="1500" y="1391"/>
                    <a:pt x="1492" y="1396"/>
                  </a:cubicBezTo>
                  <a:close/>
                  <a:moveTo>
                    <a:pt x="1276" y="1395"/>
                  </a:moveTo>
                  <a:cubicBezTo>
                    <a:pt x="1266" y="1369"/>
                    <a:pt x="1266" y="1369"/>
                    <a:pt x="1266" y="1369"/>
                  </a:cubicBezTo>
                  <a:cubicBezTo>
                    <a:pt x="1273" y="1366"/>
                    <a:pt x="1273" y="1366"/>
                    <a:pt x="1273" y="1366"/>
                  </a:cubicBezTo>
                  <a:cubicBezTo>
                    <a:pt x="1282" y="1392"/>
                    <a:pt x="1282" y="1392"/>
                    <a:pt x="1282" y="1392"/>
                  </a:cubicBezTo>
                  <a:lnTo>
                    <a:pt x="1276" y="1395"/>
                  </a:lnTo>
                  <a:close/>
                  <a:moveTo>
                    <a:pt x="1539" y="1364"/>
                  </a:moveTo>
                  <a:cubicBezTo>
                    <a:pt x="1535" y="1358"/>
                    <a:pt x="1535" y="1358"/>
                    <a:pt x="1535" y="1358"/>
                  </a:cubicBezTo>
                  <a:cubicBezTo>
                    <a:pt x="1542" y="1353"/>
                    <a:pt x="1549" y="1347"/>
                    <a:pt x="1556" y="1341"/>
                  </a:cubicBezTo>
                  <a:cubicBezTo>
                    <a:pt x="1561" y="1346"/>
                    <a:pt x="1561" y="1346"/>
                    <a:pt x="1561" y="1346"/>
                  </a:cubicBezTo>
                  <a:cubicBezTo>
                    <a:pt x="1554" y="1352"/>
                    <a:pt x="1546" y="1358"/>
                    <a:pt x="1539" y="1364"/>
                  </a:cubicBezTo>
                  <a:close/>
                  <a:moveTo>
                    <a:pt x="691" y="1354"/>
                  </a:moveTo>
                  <a:cubicBezTo>
                    <a:pt x="689" y="1347"/>
                    <a:pt x="684" y="1341"/>
                    <a:pt x="678" y="1336"/>
                  </a:cubicBezTo>
                  <a:cubicBezTo>
                    <a:pt x="677" y="1336"/>
                    <a:pt x="676" y="1335"/>
                    <a:pt x="675" y="1334"/>
                  </a:cubicBezTo>
                  <a:cubicBezTo>
                    <a:pt x="679" y="1328"/>
                    <a:pt x="679" y="1328"/>
                    <a:pt x="679" y="1328"/>
                  </a:cubicBezTo>
                  <a:cubicBezTo>
                    <a:pt x="680" y="1329"/>
                    <a:pt x="681" y="1330"/>
                    <a:pt x="682" y="1331"/>
                  </a:cubicBezTo>
                  <a:cubicBezTo>
                    <a:pt x="689" y="1336"/>
                    <a:pt x="695" y="1343"/>
                    <a:pt x="698" y="1351"/>
                  </a:cubicBezTo>
                  <a:lnTo>
                    <a:pt x="691" y="1354"/>
                  </a:lnTo>
                  <a:close/>
                  <a:moveTo>
                    <a:pt x="1069" y="1354"/>
                  </a:moveTo>
                  <a:cubicBezTo>
                    <a:pt x="1062" y="1353"/>
                    <a:pt x="1062" y="1353"/>
                    <a:pt x="1062" y="1353"/>
                  </a:cubicBezTo>
                  <a:cubicBezTo>
                    <a:pt x="1065" y="1336"/>
                    <a:pt x="1065" y="1336"/>
                    <a:pt x="1065" y="1336"/>
                  </a:cubicBezTo>
                  <a:cubicBezTo>
                    <a:pt x="1065" y="1332"/>
                    <a:pt x="1067" y="1328"/>
                    <a:pt x="1068" y="1324"/>
                  </a:cubicBezTo>
                  <a:cubicBezTo>
                    <a:pt x="1075" y="1327"/>
                    <a:pt x="1075" y="1327"/>
                    <a:pt x="1075" y="1327"/>
                  </a:cubicBezTo>
                  <a:cubicBezTo>
                    <a:pt x="1073" y="1330"/>
                    <a:pt x="1072" y="1333"/>
                    <a:pt x="1072" y="1337"/>
                  </a:cubicBezTo>
                  <a:lnTo>
                    <a:pt x="1069" y="1354"/>
                  </a:lnTo>
                  <a:close/>
                  <a:moveTo>
                    <a:pt x="1256" y="1342"/>
                  </a:moveTo>
                  <a:cubicBezTo>
                    <a:pt x="1248" y="1322"/>
                    <a:pt x="1248" y="1322"/>
                    <a:pt x="1248" y="1322"/>
                  </a:cubicBezTo>
                  <a:cubicBezTo>
                    <a:pt x="1248" y="1320"/>
                    <a:pt x="1247" y="1318"/>
                    <a:pt x="1246" y="1317"/>
                  </a:cubicBezTo>
                  <a:cubicBezTo>
                    <a:pt x="1252" y="1313"/>
                    <a:pt x="1252" y="1313"/>
                    <a:pt x="1252" y="1313"/>
                  </a:cubicBezTo>
                  <a:cubicBezTo>
                    <a:pt x="1253" y="1315"/>
                    <a:pt x="1254" y="1317"/>
                    <a:pt x="1255" y="1320"/>
                  </a:cubicBezTo>
                  <a:cubicBezTo>
                    <a:pt x="1263" y="1340"/>
                    <a:pt x="1263" y="1340"/>
                    <a:pt x="1263" y="1340"/>
                  </a:cubicBezTo>
                  <a:lnTo>
                    <a:pt x="1256" y="1342"/>
                  </a:lnTo>
                  <a:close/>
                  <a:moveTo>
                    <a:pt x="622" y="1333"/>
                  </a:moveTo>
                  <a:cubicBezTo>
                    <a:pt x="622" y="1326"/>
                    <a:pt x="622" y="1326"/>
                    <a:pt x="622" y="1326"/>
                  </a:cubicBezTo>
                  <a:cubicBezTo>
                    <a:pt x="630" y="1326"/>
                    <a:pt x="638" y="1325"/>
                    <a:pt x="646" y="1323"/>
                  </a:cubicBezTo>
                  <a:cubicBezTo>
                    <a:pt x="647" y="1323"/>
                    <a:pt x="648" y="1322"/>
                    <a:pt x="650" y="1322"/>
                  </a:cubicBezTo>
                  <a:cubicBezTo>
                    <a:pt x="650" y="1329"/>
                    <a:pt x="650" y="1329"/>
                    <a:pt x="650" y="1329"/>
                  </a:cubicBezTo>
                  <a:cubicBezTo>
                    <a:pt x="649" y="1329"/>
                    <a:pt x="648" y="1330"/>
                    <a:pt x="647" y="1330"/>
                  </a:cubicBezTo>
                  <a:cubicBezTo>
                    <a:pt x="639" y="1332"/>
                    <a:pt x="631" y="1333"/>
                    <a:pt x="622" y="1333"/>
                  </a:cubicBezTo>
                  <a:close/>
                  <a:moveTo>
                    <a:pt x="594" y="1332"/>
                  </a:moveTo>
                  <a:cubicBezTo>
                    <a:pt x="585" y="1331"/>
                    <a:pt x="577" y="1329"/>
                    <a:pt x="570" y="1326"/>
                  </a:cubicBezTo>
                  <a:cubicBezTo>
                    <a:pt x="568" y="1325"/>
                    <a:pt x="567" y="1325"/>
                    <a:pt x="566" y="1324"/>
                  </a:cubicBezTo>
                  <a:cubicBezTo>
                    <a:pt x="568" y="1318"/>
                    <a:pt x="568" y="1318"/>
                    <a:pt x="568" y="1318"/>
                  </a:cubicBezTo>
                  <a:cubicBezTo>
                    <a:pt x="570" y="1318"/>
                    <a:pt x="571" y="1319"/>
                    <a:pt x="572" y="1319"/>
                  </a:cubicBezTo>
                  <a:cubicBezTo>
                    <a:pt x="579" y="1322"/>
                    <a:pt x="587" y="1324"/>
                    <a:pt x="595" y="1325"/>
                  </a:cubicBezTo>
                  <a:lnTo>
                    <a:pt x="594" y="1332"/>
                  </a:lnTo>
                  <a:close/>
                  <a:moveTo>
                    <a:pt x="1582" y="1328"/>
                  </a:moveTo>
                  <a:cubicBezTo>
                    <a:pt x="1577" y="1323"/>
                    <a:pt x="1577" y="1323"/>
                    <a:pt x="1577" y="1323"/>
                  </a:cubicBezTo>
                  <a:cubicBezTo>
                    <a:pt x="1586" y="1314"/>
                    <a:pt x="1591" y="1309"/>
                    <a:pt x="1591" y="1309"/>
                  </a:cubicBezTo>
                  <a:cubicBezTo>
                    <a:pt x="1593" y="1307"/>
                    <a:pt x="1594" y="1305"/>
                    <a:pt x="1596" y="1303"/>
                  </a:cubicBezTo>
                  <a:cubicBezTo>
                    <a:pt x="1602" y="1307"/>
                    <a:pt x="1602" y="1307"/>
                    <a:pt x="1602" y="1307"/>
                  </a:cubicBezTo>
                  <a:cubicBezTo>
                    <a:pt x="1600" y="1309"/>
                    <a:pt x="1598" y="1312"/>
                    <a:pt x="1596" y="1314"/>
                  </a:cubicBezTo>
                  <a:cubicBezTo>
                    <a:pt x="1596" y="1314"/>
                    <a:pt x="1591" y="1319"/>
                    <a:pt x="1582" y="1328"/>
                  </a:cubicBezTo>
                  <a:close/>
                  <a:moveTo>
                    <a:pt x="461" y="1315"/>
                  </a:moveTo>
                  <a:cubicBezTo>
                    <a:pt x="460" y="1308"/>
                    <a:pt x="460" y="1308"/>
                    <a:pt x="460" y="1308"/>
                  </a:cubicBezTo>
                  <a:cubicBezTo>
                    <a:pt x="469" y="1308"/>
                    <a:pt x="478" y="1307"/>
                    <a:pt x="487" y="1305"/>
                  </a:cubicBezTo>
                  <a:cubicBezTo>
                    <a:pt x="489" y="1311"/>
                    <a:pt x="489" y="1311"/>
                    <a:pt x="489" y="1311"/>
                  </a:cubicBezTo>
                  <a:cubicBezTo>
                    <a:pt x="479" y="1314"/>
                    <a:pt x="470" y="1315"/>
                    <a:pt x="461" y="1315"/>
                  </a:cubicBezTo>
                  <a:close/>
                  <a:moveTo>
                    <a:pt x="540" y="1313"/>
                  </a:moveTo>
                  <a:cubicBezTo>
                    <a:pt x="538" y="1312"/>
                    <a:pt x="537" y="1311"/>
                    <a:pt x="535" y="1310"/>
                  </a:cubicBezTo>
                  <a:cubicBezTo>
                    <a:pt x="529" y="1307"/>
                    <a:pt x="523" y="1305"/>
                    <a:pt x="516" y="1305"/>
                  </a:cubicBezTo>
                  <a:cubicBezTo>
                    <a:pt x="515" y="1298"/>
                    <a:pt x="515" y="1298"/>
                    <a:pt x="515" y="1298"/>
                  </a:cubicBezTo>
                  <a:cubicBezTo>
                    <a:pt x="524" y="1298"/>
                    <a:pt x="532" y="1300"/>
                    <a:pt x="539" y="1304"/>
                  </a:cubicBezTo>
                  <a:cubicBezTo>
                    <a:pt x="540" y="1305"/>
                    <a:pt x="542" y="1306"/>
                    <a:pt x="543" y="1307"/>
                  </a:cubicBezTo>
                  <a:lnTo>
                    <a:pt x="540" y="1313"/>
                  </a:lnTo>
                  <a:close/>
                  <a:moveTo>
                    <a:pt x="431" y="1311"/>
                  </a:moveTo>
                  <a:cubicBezTo>
                    <a:pt x="423" y="1309"/>
                    <a:pt x="414" y="1305"/>
                    <a:pt x="405" y="1301"/>
                  </a:cubicBezTo>
                  <a:cubicBezTo>
                    <a:pt x="408" y="1294"/>
                    <a:pt x="408" y="1294"/>
                    <a:pt x="408" y="1294"/>
                  </a:cubicBezTo>
                  <a:cubicBezTo>
                    <a:pt x="409" y="1295"/>
                    <a:pt x="409" y="1295"/>
                    <a:pt x="409" y="1295"/>
                  </a:cubicBezTo>
                  <a:cubicBezTo>
                    <a:pt x="417" y="1299"/>
                    <a:pt x="425" y="1302"/>
                    <a:pt x="433" y="1304"/>
                  </a:cubicBezTo>
                  <a:lnTo>
                    <a:pt x="431" y="1311"/>
                  </a:lnTo>
                  <a:close/>
                  <a:moveTo>
                    <a:pt x="1092" y="1308"/>
                  </a:moveTo>
                  <a:cubicBezTo>
                    <a:pt x="1088" y="1302"/>
                    <a:pt x="1088" y="1302"/>
                    <a:pt x="1088" y="1302"/>
                  </a:cubicBezTo>
                  <a:cubicBezTo>
                    <a:pt x="1097" y="1297"/>
                    <a:pt x="1107" y="1296"/>
                    <a:pt x="1117" y="1297"/>
                  </a:cubicBezTo>
                  <a:cubicBezTo>
                    <a:pt x="1117" y="1301"/>
                    <a:pt x="1117" y="1301"/>
                    <a:pt x="1117" y="1301"/>
                  </a:cubicBezTo>
                  <a:cubicBezTo>
                    <a:pt x="1116" y="1304"/>
                    <a:pt x="1116" y="1304"/>
                    <a:pt x="1116" y="1304"/>
                  </a:cubicBezTo>
                  <a:cubicBezTo>
                    <a:pt x="1117" y="1301"/>
                    <a:pt x="1117" y="1301"/>
                    <a:pt x="1117" y="1301"/>
                  </a:cubicBezTo>
                  <a:cubicBezTo>
                    <a:pt x="1116" y="1304"/>
                    <a:pt x="1116" y="1304"/>
                    <a:pt x="1116" y="1304"/>
                  </a:cubicBezTo>
                  <a:cubicBezTo>
                    <a:pt x="1114" y="1304"/>
                    <a:pt x="1112" y="1304"/>
                    <a:pt x="1110" y="1304"/>
                  </a:cubicBezTo>
                  <a:cubicBezTo>
                    <a:pt x="1104" y="1304"/>
                    <a:pt x="1097" y="1305"/>
                    <a:pt x="1092" y="1308"/>
                  </a:cubicBezTo>
                  <a:close/>
                  <a:moveTo>
                    <a:pt x="1145" y="1305"/>
                  </a:moveTo>
                  <a:cubicBezTo>
                    <a:pt x="1145" y="1298"/>
                    <a:pt x="1145" y="1298"/>
                    <a:pt x="1145" y="1298"/>
                  </a:cubicBezTo>
                  <a:cubicBezTo>
                    <a:pt x="1154" y="1298"/>
                    <a:pt x="1164" y="1297"/>
                    <a:pt x="1173" y="1296"/>
                  </a:cubicBezTo>
                  <a:cubicBezTo>
                    <a:pt x="1173" y="1303"/>
                    <a:pt x="1173" y="1303"/>
                    <a:pt x="1173" y="1303"/>
                  </a:cubicBezTo>
                  <a:cubicBezTo>
                    <a:pt x="1164" y="1304"/>
                    <a:pt x="1155" y="1305"/>
                    <a:pt x="1145" y="1305"/>
                  </a:cubicBezTo>
                  <a:close/>
                  <a:moveTo>
                    <a:pt x="1227" y="1300"/>
                  </a:moveTo>
                  <a:cubicBezTo>
                    <a:pt x="1220" y="1297"/>
                    <a:pt x="1212" y="1296"/>
                    <a:pt x="1204" y="1298"/>
                  </a:cubicBezTo>
                  <a:cubicBezTo>
                    <a:pt x="1201" y="1298"/>
                    <a:pt x="1201" y="1298"/>
                    <a:pt x="1201" y="1298"/>
                  </a:cubicBezTo>
                  <a:cubicBezTo>
                    <a:pt x="1200" y="1292"/>
                    <a:pt x="1200" y="1292"/>
                    <a:pt x="1200" y="1292"/>
                  </a:cubicBezTo>
                  <a:cubicBezTo>
                    <a:pt x="1203" y="1291"/>
                    <a:pt x="1203" y="1291"/>
                    <a:pt x="1203" y="1291"/>
                  </a:cubicBezTo>
                  <a:cubicBezTo>
                    <a:pt x="1212" y="1289"/>
                    <a:pt x="1221" y="1290"/>
                    <a:pt x="1230" y="1293"/>
                  </a:cubicBezTo>
                  <a:lnTo>
                    <a:pt x="1227" y="1300"/>
                  </a:lnTo>
                  <a:close/>
                  <a:moveTo>
                    <a:pt x="380" y="1288"/>
                  </a:moveTo>
                  <a:cubicBezTo>
                    <a:pt x="371" y="1283"/>
                    <a:pt x="364" y="1277"/>
                    <a:pt x="356" y="1271"/>
                  </a:cubicBezTo>
                  <a:cubicBezTo>
                    <a:pt x="361" y="1265"/>
                    <a:pt x="361" y="1265"/>
                    <a:pt x="361" y="1265"/>
                  </a:cubicBezTo>
                  <a:cubicBezTo>
                    <a:pt x="368" y="1271"/>
                    <a:pt x="375" y="1277"/>
                    <a:pt x="383" y="1282"/>
                  </a:cubicBezTo>
                  <a:lnTo>
                    <a:pt x="380" y="1288"/>
                  </a:lnTo>
                  <a:close/>
                  <a:moveTo>
                    <a:pt x="1614" y="1280"/>
                  </a:moveTo>
                  <a:cubicBezTo>
                    <a:pt x="1607" y="1278"/>
                    <a:pt x="1607" y="1278"/>
                    <a:pt x="1607" y="1278"/>
                  </a:cubicBezTo>
                  <a:cubicBezTo>
                    <a:pt x="1609" y="1273"/>
                    <a:pt x="1610" y="1266"/>
                    <a:pt x="1610" y="1260"/>
                  </a:cubicBezTo>
                  <a:cubicBezTo>
                    <a:pt x="1610" y="1258"/>
                    <a:pt x="1609" y="1255"/>
                    <a:pt x="1609" y="1252"/>
                  </a:cubicBezTo>
                  <a:cubicBezTo>
                    <a:pt x="1616" y="1251"/>
                    <a:pt x="1616" y="1251"/>
                    <a:pt x="1616" y="1251"/>
                  </a:cubicBezTo>
                  <a:cubicBezTo>
                    <a:pt x="1616" y="1254"/>
                    <a:pt x="1617" y="1257"/>
                    <a:pt x="1617" y="1260"/>
                  </a:cubicBezTo>
                  <a:cubicBezTo>
                    <a:pt x="1617" y="1267"/>
                    <a:pt x="1616" y="1274"/>
                    <a:pt x="1614" y="1280"/>
                  </a:cubicBezTo>
                  <a:close/>
                  <a:moveTo>
                    <a:pt x="336" y="1252"/>
                  </a:moveTo>
                  <a:cubicBezTo>
                    <a:pt x="329" y="1247"/>
                    <a:pt x="320" y="1245"/>
                    <a:pt x="312" y="1246"/>
                  </a:cubicBezTo>
                  <a:cubicBezTo>
                    <a:pt x="311" y="1239"/>
                    <a:pt x="311" y="1239"/>
                    <a:pt x="311" y="1239"/>
                  </a:cubicBezTo>
                  <a:cubicBezTo>
                    <a:pt x="321" y="1238"/>
                    <a:pt x="331" y="1241"/>
                    <a:pt x="340" y="1246"/>
                  </a:cubicBezTo>
                  <a:lnTo>
                    <a:pt x="336" y="1252"/>
                  </a:lnTo>
                  <a:close/>
                  <a:moveTo>
                    <a:pt x="279" y="1249"/>
                  </a:moveTo>
                  <a:cubicBezTo>
                    <a:pt x="271" y="1249"/>
                    <a:pt x="263" y="1249"/>
                    <a:pt x="255" y="1248"/>
                  </a:cubicBezTo>
                  <a:cubicBezTo>
                    <a:pt x="256" y="1241"/>
                    <a:pt x="256" y="1241"/>
                    <a:pt x="256" y="1241"/>
                  </a:cubicBezTo>
                  <a:cubicBezTo>
                    <a:pt x="263" y="1242"/>
                    <a:pt x="271" y="1242"/>
                    <a:pt x="279" y="1242"/>
                  </a:cubicBezTo>
                  <a:cubicBezTo>
                    <a:pt x="283" y="1242"/>
                    <a:pt x="283" y="1242"/>
                    <a:pt x="283" y="1242"/>
                  </a:cubicBezTo>
                  <a:cubicBezTo>
                    <a:pt x="283" y="1249"/>
                    <a:pt x="283" y="1249"/>
                    <a:pt x="283" y="1249"/>
                  </a:cubicBezTo>
                  <a:lnTo>
                    <a:pt x="279" y="1249"/>
                  </a:lnTo>
                  <a:close/>
                  <a:moveTo>
                    <a:pt x="227" y="1242"/>
                  </a:moveTo>
                  <a:cubicBezTo>
                    <a:pt x="218" y="1239"/>
                    <a:pt x="209" y="1235"/>
                    <a:pt x="200" y="1231"/>
                  </a:cubicBezTo>
                  <a:cubicBezTo>
                    <a:pt x="203" y="1225"/>
                    <a:pt x="203" y="1225"/>
                    <a:pt x="203" y="1225"/>
                  </a:cubicBezTo>
                  <a:cubicBezTo>
                    <a:pt x="211" y="1229"/>
                    <a:pt x="220" y="1232"/>
                    <a:pt x="229" y="1235"/>
                  </a:cubicBezTo>
                  <a:lnTo>
                    <a:pt x="227" y="1242"/>
                  </a:lnTo>
                  <a:close/>
                  <a:moveTo>
                    <a:pt x="1601" y="1226"/>
                  </a:moveTo>
                  <a:cubicBezTo>
                    <a:pt x="1598" y="1221"/>
                    <a:pt x="1595" y="1216"/>
                    <a:pt x="1591" y="1212"/>
                  </a:cubicBezTo>
                  <a:cubicBezTo>
                    <a:pt x="1585" y="1205"/>
                    <a:pt x="1585" y="1205"/>
                    <a:pt x="1585" y="1205"/>
                  </a:cubicBezTo>
                  <a:cubicBezTo>
                    <a:pt x="1590" y="1200"/>
                    <a:pt x="1590" y="1200"/>
                    <a:pt x="1590" y="1200"/>
                  </a:cubicBezTo>
                  <a:cubicBezTo>
                    <a:pt x="1596" y="1207"/>
                    <a:pt x="1596" y="1207"/>
                    <a:pt x="1596" y="1207"/>
                  </a:cubicBezTo>
                  <a:cubicBezTo>
                    <a:pt x="1600" y="1212"/>
                    <a:pt x="1604" y="1217"/>
                    <a:pt x="1607" y="1223"/>
                  </a:cubicBezTo>
                  <a:lnTo>
                    <a:pt x="1601" y="1226"/>
                  </a:lnTo>
                  <a:close/>
                  <a:moveTo>
                    <a:pt x="176" y="1216"/>
                  </a:moveTo>
                  <a:cubicBezTo>
                    <a:pt x="168" y="1210"/>
                    <a:pt x="161" y="1204"/>
                    <a:pt x="154" y="1197"/>
                  </a:cubicBezTo>
                  <a:cubicBezTo>
                    <a:pt x="159" y="1192"/>
                    <a:pt x="159" y="1192"/>
                    <a:pt x="159" y="1192"/>
                  </a:cubicBezTo>
                  <a:cubicBezTo>
                    <a:pt x="166" y="1199"/>
                    <a:pt x="173" y="1205"/>
                    <a:pt x="180" y="1210"/>
                  </a:cubicBezTo>
                  <a:lnTo>
                    <a:pt x="176" y="1216"/>
                  </a:lnTo>
                  <a:close/>
                  <a:moveTo>
                    <a:pt x="1566" y="1184"/>
                  </a:moveTo>
                  <a:cubicBezTo>
                    <a:pt x="1547" y="1164"/>
                    <a:pt x="1547" y="1164"/>
                    <a:pt x="1547" y="1164"/>
                  </a:cubicBezTo>
                  <a:cubicBezTo>
                    <a:pt x="1552" y="1159"/>
                    <a:pt x="1552" y="1159"/>
                    <a:pt x="1552" y="1159"/>
                  </a:cubicBezTo>
                  <a:cubicBezTo>
                    <a:pt x="1571" y="1180"/>
                    <a:pt x="1571" y="1180"/>
                    <a:pt x="1571" y="1180"/>
                  </a:cubicBezTo>
                  <a:lnTo>
                    <a:pt x="1566" y="1184"/>
                  </a:lnTo>
                  <a:close/>
                  <a:moveTo>
                    <a:pt x="136" y="1175"/>
                  </a:moveTo>
                  <a:cubicBezTo>
                    <a:pt x="136" y="1174"/>
                    <a:pt x="135" y="1173"/>
                    <a:pt x="134" y="1172"/>
                  </a:cubicBezTo>
                  <a:cubicBezTo>
                    <a:pt x="130" y="1165"/>
                    <a:pt x="125" y="1157"/>
                    <a:pt x="122" y="1150"/>
                  </a:cubicBezTo>
                  <a:cubicBezTo>
                    <a:pt x="128" y="1147"/>
                    <a:pt x="128" y="1147"/>
                    <a:pt x="128" y="1147"/>
                  </a:cubicBezTo>
                  <a:cubicBezTo>
                    <a:pt x="132" y="1154"/>
                    <a:pt x="136" y="1161"/>
                    <a:pt x="140" y="1168"/>
                  </a:cubicBezTo>
                  <a:cubicBezTo>
                    <a:pt x="141" y="1169"/>
                    <a:pt x="141" y="1170"/>
                    <a:pt x="142" y="1171"/>
                  </a:cubicBezTo>
                  <a:lnTo>
                    <a:pt x="136" y="1175"/>
                  </a:lnTo>
                  <a:close/>
                  <a:moveTo>
                    <a:pt x="1528" y="1143"/>
                  </a:moveTo>
                  <a:cubicBezTo>
                    <a:pt x="1523" y="1137"/>
                    <a:pt x="1523" y="1137"/>
                    <a:pt x="1523" y="1137"/>
                  </a:cubicBezTo>
                  <a:cubicBezTo>
                    <a:pt x="1518" y="1132"/>
                    <a:pt x="1514" y="1125"/>
                    <a:pt x="1512" y="1118"/>
                  </a:cubicBezTo>
                  <a:cubicBezTo>
                    <a:pt x="1519" y="1116"/>
                    <a:pt x="1519" y="1116"/>
                    <a:pt x="1519" y="1116"/>
                  </a:cubicBezTo>
                  <a:cubicBezTo>
                    <a:pt x="1520" y="1122"/>
                    <a:pt x="1524" y="1128"/>
                    <a:pt x="1528" y="1133"/>
                  </a:cubicBezTo>
                  <a:cubicBezTo>
                    <a:pt x="1533" y="1138"/>
                    <a:pt x="1533" y="1138"/>
                    <a:pt x="1533" y="1138"/>
                  </a:cubicBezTo>
                  <a:lnTo>
                    <a:pt x="1528" y="1143"/>
                  </a:lnTo>
                  <a:close/>
                  <a:moveTo>
                    <a:pt x="107" y="1128"/>
                  </a:moveTo>
                  <a:cubicBezTo>
                    <a:pt x="105" y="1126"/>
                    <a:pt x="102" y="1125"/>
                    <a:pt x="99" y="1124"/>
                  </a:cubicBezTo>
                  <a:cubicBezTo>
                    <a:pt x="94" y="1121"/>
                    <a:pt x="88" y="1118"/>
                    <a:pt x="83" y="1115"/>
                  </a:cubicBezTo>
                  <a:cubicBezTo>
                    <a:pt x="87" y="1109"/>
                    <a:pt x="87" y="1109"/>
                    <a:pt x="87" y="1109"/>
                  </a:cubicBezTo>
                  <a:cubicBezTo>
                    <a:pt x="92" y="1112"/>
                    <a:pt x="97" y="1115"/>
                    <a:pt x="102" y="1117"/>
                  </a:cubicBezTo>
                  <a:cubicBezTo>
                    <a:pt x="106" y="1119"/>
                    <a:pt x="109" y="1121"/>
                    <a:pt x="112" y="1123"/>
                  </a:cubicBezTo>
                  <a:lnTo>
                    <a:pt x="107" y="1128"/>
                  </a:lnTo>
                  <a:close/>
                  <a:moveTo>
                    <a:pt x="60" y="1098"/>
                  </a:moveTo>
                  <a:cubicBezTo>
                    <a:pt x="52" y="1092"/>
                    <a:pt x="45" y="1086"/>
                    <a:pt x="39" y="1078"/>
                  </a:cubicBezTo>
                  <a:cubicBezTo>
                    <a:pt x="45" y="1074"/>
                    <a:pt x="45" y="1074"/>
                    <a:pt x="45" y="1074"/>
                  </a:cubicBezTo>
                  <a:cubicBezTo>
                    <a:pt x="51" y="1081"/>
                    <a:pt x="57" y="1087"/>
                    <a:pt x="64" y="1093"/>
                  </a:cubicBezTo>
                  <a:lnTo>
                    <a:pt x="60" y="1098"/>
                  </a:lnTo>
                  <a:close/>
                  <a:moveTo>
                    <a:pt x="1521" y="1091"/>
                  </a:moveTo>
                  <a:cubicBezTo>
                    <a:pt x="1514" y="1088"/>
                    <a:pt x="1514" y="1088"/>
                    <a:pt x="1514" y="1088"/>
                  </a:cubicBezTo>
                  <a:cubicBezTo>
                    <a:pt x="1517" y="1082"/>
                    <a:pt x="1521" y="1077"/>
                    <a:pt x="1525" y="1073"/>
                  </a:cubicBezTo>
                  <a:cubicBezTo>
                    <a:pt x="1527" y="1071"/>
                    <a:pt x="1529" y="1069"/>
                    <a:pt x="1531" y="1067"/>
                  </a:cubicBezTo>
                  <a:cubicBezTo>
                    <a:pt x="1532" y="1065"/>
                    <a:pt x="1532" y="1065"/>
                    <a:pt x="1532" y="1065"/>
                  </a:cubicBezTo>
                  <a:cubicBezTo>
                    <a:pt x="1538" y="1070"/>
                    <a:pt x="1538" y="1070"/>
                    <a:pt x="1538" y="1070"/>
                  </a:cubicBezTo>
                  <a:cubicBezTo>
                    <a:pt x="1536" y="1072"/>
                    <a:pt x="1536" y="1072"/>
                    <a:pt x="1536" y="1072"/>
                  </a:cubicBezTo>
                  <a:cubicBezTo>
                    <a:pt x="1534" y="1074"/>
                    <a:pt x="1532" y="1076"/>
                    <a:pt x="1530" y="1078"/>
                  </a:cubicBezTo>
                  <a:cubicBezTo>
                    <a:pt x="1526" y="1082"/>
                    <a:pt x="1523" y="1086"/>
                    <a:pt x="1521" y="1091"/>
                  </a:cubicBezTo>
                  <a:close/>
                  <a:moveTo>
                    <a:pt x="23" y="1055"/>
                  </a:moveTo>
                  <a:cubicBezTo>
                    <a:pt x="18" y="1047"/>
                    <a:pt x="14" y="1038"/>
                    <a:pt x="10" y="1029"/>
                  </a:cubicBezTo>
                  <a:cubicBezTo>
                    <a:pt x="17" y="1027"/>
                    <a:pt x="17" y="1027"/>
                    <a:pt x="17" y="1027"/>
                  </a:cubicBezTo>
                  <a:cubicBezTo>
                    <a:pt x="20" y="1035"/>
                    <a:pt x="24" y="1043"/>
                    <a:pt x="29" y="1051"/>
                  </a:cubicBezTo>
                  <a:lnTo>
                    <a:pt x="23" y="1055"/>
                  </a:lnTo>
                  <a:close/>
                  <a:moveTo>
                    <a:pt x="1555" y="1048"/>
                  </a:moveTo>
                  <a:cubicBezTo>
                    <a:pt x="1549" y="1044"/>
                    <a:pt x="1549" y="1044"/>
                    <a:pt x="1549" y="1044"/>
                  </a:cubicBezTo>
                  <a:cubicBezTo>
                    <a:pt x="1555" y="1036"/>
                    <a:pt x="1560" y="1028"/>
                    <a:pt x="1565" y="1020"/>
                  </a:cubicBezTo>
                  <a:cubicBezTo>
                    <a:pt x="1571" y="1024"/>
                    <a:pt x="1571" y="1024"/>
                    <a:pt x="1571" y="1024"/>
                  </a:cubicBezTo>
                  <a:cubicBezTo>
                    <a:pt x="1566" y="1032"/>
                    <a:pt x="1561" y="1040"/>
                    <a:pt x="1555" y="1048"/>
                  </a:cubicBezTo>
                  <a:close/>
                  <a:moveTo>
                    <a:pt x="1740" y="1018"/>
                  </a:moveTo>
                  <a:cubicBezTo>
                    <a:pt x="1739" y="1011"/>
                    <a:pt x="1739" y="1011"/>
                    <a:pt x="1739" y="1011"/>
                  </a:cubicBezTo>
                  <a:cubicBezTo>
                    <a:pt x="1748" y="1011"/>
                    <a:pt x="1757" y="1009"/>
                    <a:pt x="1765" y="1005"/>
                  </a:cubicBezTo>
                  <a:cubicBezTo>
                    <a:pt x="1768" y="1012"/>
                    <a:pt x="1768" y="1012"/>
                    <a:pt x="1768" y="1012"/>
                  </a:cubicBezTo>
                  <a:cubicBezTo>
                    <a:pt x="1759" y="1015"/>
                    <a:pt x="1750" y="1018"/>
                    <a:pt x="1740" y="1018"/>
                  </a:cubicBezTo>
                  <a:close/>
                  <a:moveTo>
                    <a:pt x="1711" y="1014"/>
                  </a:moveTo>
                  <a:cubicBezTo>
                    <a:pt x="1710" y="1014"/>
                    <a:pt x="1710" y="1014"/>
                    <a:pt x="1710" y="1014"/>
                  </a:cubicBezTo>
                  <a:cubicBezTo>
                    <a:pt x="1684" y="1005"/>
                    <a:pt x="1684" y="1005"/>
                    <a:pt x="1684" y="1005"/>
                  </a:cubicBezTo>
                  <a:cubicBezTo>
                    <a:pt x="1686" y="998"/>
                    <a:pt x="1686" y="998"/>
                    <a:pt x="1686" y="998"/>
                  </a:cubicBezTo>
                  <a:cubicBezTo>
                    <a:pt x="1713" y="1007"/>
                    <a:pt x="1713" y="1007"/>
                    <a:pt x="1713" y="1007"/>
                  </a:cubicBezTo>
                  <a:lnTo>
                    <a:pt x="1711" y="1014"/>
                  </a:lnTo>
                  <a:close/>
                  <a:moveTo>
                    <a:pt x="3" y="1001"/>
                  </a:moveTo>
                  <a:cubicBezTo>
                    <a:pt x="1" y="992"/>
                    <a:pt x="0" y="983"/>
                    <a:pt x="0" y="973"/>
                  </a:cubicBezTo>
                  <a:cubicBezTo>
                    <a:pt x="4" y="973"/>
                    <a:pt x="4" y="973"/>
                    <a:pt x="4" y="973"/>
                  </a:cubicBezTo>
                  <a:cubicBezTo>
                    <a:pt x="7" y="973"/>
                    <a:pt x="7" y="973"/>
                    <a:pt x="7" y="973"/>
                  </a:cubicBezTo>
                  <a:cubicBezTo>
                    <a:pt x="7" y="982"/>
                    <a:pt x="8" y="991"/>
                    <a:pt x="10" y="1000"/>
                  </a:cubicBezTo>
                  <a:lnTo>
                    <a:pt x="3" y="1001"/>
                  </a:lnTo>
                  <a:close/>
                  <a:moveTo>
                    <a:pt x="1584" y="1000"/>
                  </a:moveTo>
                  <a:cubicBezTo>
                    <a:pt x="1579" y="996"/>
                    <a:pt x="1579" y="996"/>
                    <a:pt x="1579" y="996"/>
                  </a:cubicBezTo>
                  <a:cubicBezTo>
                    <a:pt x="1585" y="987"/>
                    <a:pt x="1594" y="982"/>
                    <a:pt x="1603" y="979"/>
                  </a:cubicBezTo>
                  <a:cubicBezTo>
                    <a:pt x="1605" y="986"/>
                    <a:pt x="1605" y="986"/>
                    <a:pt x="1605" y="986"/>
                  </a:cubicBezTo>
                  <a:cubicBezTo>
                    <a:pt x="1597" y="988"/>
                    <a:pt x="1589" y="993"/>
                    <a:pt x="1584" y="1000"/>
                  </a:cubicBezTo>
                  <a:close/>
                  <a:moveTo>
                    <a:pt x="1657" y="996"/>
                  </a:moveTo>
                  <a:cubicBezTo>
                    <a:pt x="1631" y="987"/>
                    <a:pt x="1631" y="987"/>
                    <a:pt x="1631" y="987"/>
                  </a:cubicBezTo>
                  <a:cubicBezTo>
                    <a:pt x="1633" y="981"/>
                    <a:pt x="1633" y="981"/>
                    <a:pt x="1633" y="981"/>
                  </a:cubicBezTo>
                  <a:cubicBezTo>
                    <a:pt x="1660" y="989"/>
                    <a:pt x="1660" y="989"/>
                    <a:pt x="1660" y="989"/>
                  </a:cubicBezTo>
                  <a:lnTo>
                    <a:pt x="1657" y="996"/>
                  </a:lnTo>
                  <a:close/>
                  <a:moveTo>
                    <a:pt x="1793" y="996"/>
                  </a:moveTo>
                  <a:cubicBezTo>
                    <a:pt x="1788" y="990"/>
                    <a:pt x="1788" y="990"/>
                    <a:pt x="1788" y="990"/>
                  </a:cubicBezTo>
                  <a:cubicBezTo>
                    <a:pt x="1794" y="984"/>
                    <a:pt x="1799" y="977"/>
                    <a:pt x="1803" y="969"/>
                  </a:cubicBezTo>
                  <a:cubicBezTo>
                    <a:pt x="1810" y="972"/>
                    <a:pt x="1810" y="972"/>
                    <a:pt x="1810" y="972"/>
                  </a:cubicBezTo>
                  <a:cubicBezTo>
                    <a:pt x="1805" y="981"/>
                    <a:pt x="1800" y="989"/>
                    <a:pt x="1793" y="996"/>
                  </a:cubicBezTo>
                  <a:close/>
                  <a:moveTo>
                    <a:pt x="10" y="946"/>
                  </a:moveTo>
                  <a:cubicBezTo>
                    <a:pt x="3" y="944"/>
                    <a:pt x="3" y="944"/>
                    <a:pt x="3" y="944"/>
                  </a:cubicBezTo>
                  <a:cubicBezTo>
                    <a:pt x="5" y="936"/>
                    <a:pt x="7" y="927"/>
                    <a:pt x="10" y="919"/>
                  </a:cubicBezTo>
                  <a:cubicBezTo>
                    <a:pt x="11" y="917"/>
                    <a:pt x="11" y="917"/>
                    <a:pt x="11" y="917"/>
                  </a:cubicBezTo>
                  <a:cubicBezTo>
                    <a:pt x="17" y="919"/>
                    <a:pt x="17" y="919"/>
                    <a:pt x="17" y="919"/>
                  </a:cubicBezTo>
                  <a:cubicBezTo>
                    <a:pt x="17" y="922"/>
                    <a:pt x="17" y="922"/>
                    <a:pt x="17" y="922"/>
                  </a:cubicBezTo>
                  <a:cubicBezTo>
                    <a:pt x="14" y="929"/>
                    <a:pt x="12" y="937"/>
                    <a:pt x="10" y="946"/>
                  </a:cubicBezTo>
                  <a:close/>
                  <a:moveTo>
                    <a:pt x="1817" y="944"/>
                  </a:moveTo>
                  <a:cubicBezTo>
                    <a:pt x="1810" y="943"/>
                    <a:pt x="1810" y="943"/>
                    <a:pt x="1810" y="943"/>
                  </a:cubicBezTo>
                  <a:cubicBezTo>
                    <a:pt x="1811" y="942"/>
                    <a:pt x="1811" y="941"/>
                    <a:pt x="1811" y="940"/>
                  </a:cubicBezTo>
                  <a:cubicBezTo>
                    <a:pt x="1814" y="932"/>
                    <a:pt x="1816" y="923"/>
                    <a:pt x="1818" y="915"/>
                  </a:cubicBezTo>
                  <a:cubicBezTo>
                    <a:pt x="1825" y="917"/>
                    <a:pt x="1825" y="917"/>
                    <a:pt x="1825" y="917"/>
                  </a:cubicBezTo>
                  <a:cubicBezTo>
                    <a:pt x="1823" y="925"/>
                    <a:pt x="1820" y="934"/>
                    <a:pt x="1818" y="942"/>
                  </a:cubicBezTo>
                  <a:cubicBezTo>
                    <a:pt x="1818" y="943"/>
                    <a:pt x="1817" y="943"/>
                    <a:pt x="1817" y="944"/>
                  </a:cubicBezTo>
                  <a:close/>
                  <a:moveTo>
                    <a:pt x="29" y="894"/>
                  </a:moveTo>
                  <a:cubicBezTo>
                    <a:pt x="22" y="891"/>
                    <a:pt x="22" y="891"/>
                    <a:pt x="22" y="891"/>
                  </a:cubicBezTo>
                  <a:cubicBezTo>
                    <a:pt x="27" y="882"/>
                    <a:pt x="32" y="874"/>
                    <a:pt x="37" y="866"/>
                  </a:cubicBezTo>
                  <a:cubicBezTo>
                    <a:pt x="43" y="870"/>
                    <a:pt x="43" y="870"/>
                    <a:pt x="43" y="870"/>
                  </a:cubicBezTo>
                  <a:cubicBezTo>
                    <a:pt x="38" y="878"/>
                    <a:pt x="33" y="886"/>
                    <a:pt x="29" y="894"/>
                  </a:cubicBezTo>
                  <a:close/>
                  <a:moveTo>
                    <a:pt x="1831" y="890"/>
                  </a:moveTo>
                  <a:cubicBezTo>
                    <a:pt x="1824" y="888"/>
                    <a:pt x="1824" y="888"/>
                    <a:pt x="1824" y="888"/>
                  </a:cubicBezTo>
                  <a:cubicBezTo>
                    <a:pt x="1826" y="879"/>
                    <a:pt x="1828" y="870"/>
                    <a:pt x="1829" y="861"/>
                  </a:cubicBezTo>
                  <a:cubicBezTo>
                    <a:pt x="1836" y="862"/>
                    <a:pt x="1836" y="862"/>
                    <a:pt x="1836" y="862"/>
                  </a:cubicBezTo>
                  <a:cubicBezTo>
                    <a:pt x="1835" y="871"/>
                    <a:pt x="1833" y="880"/>
                    <a:pt x="1831" y="890"/>
                  </a:cubicBezTo>
                  <a:close/>
                  <a:moveTo>
                    <a:pt x="61" y="849"/>
                  </a:moveTo>
                  <a:cubicBezTo>
                    <a:pt x="56" y="844"/>
                    <a:pt x="56" y="844"/>
                    <a:pt x="56" y="844"/>
                  </a:cubicBezTo>
                  <a:cubicBezTo>
                    <a:pt x="62" y="838"/>
                    <a:pt x="70" y="831"/>
                    <a:pt x="77" y="825"/>
                  </a:cubicBezTo>
                  <a:cubicBezTo>
                    <a:pt x="82" y="831"/>
                    <a:pt x="82" y="831"/>
                    <a:pt x="82" y="831"/>
                  </a:cubicBezTo>
                  <a:cubicBezTo>
                    <a:pt x="74" y="837"/>
                    <a:pt x="67" y="843"/>
                    <a:pt x="61" y="849"/>
                  </a:cubicBezTo>
                  <a:close/>
                  <a:moveTo>
                    <a:pt x="1840" y="834"/>
                  </a:moveTo>
                  <a:cubicBezTo>
                    <a:pt x="1833" y="833"/>
                    <a:pt x="1833" y="833"/>
                    <a:pt x="1833" y="833"/>
                  </a:cubicBezTo>
                  <a:cubicBezTo>
                    <a:pt x="1834" y="824"/>
                    <a:pt x="1834" y="814"/>
                    <a:pt x="1835" y="805"/>
                  </a:cubicBezTo>
                  <a:cubicBezTo>
                    <a:pt x="1842" y="806"/>
                    <a:pt x="1842" y="806"/>
                    <a:pt x="1842" y="806"/>
                  </a:cubicBezTo>
                  <a:cubicBezTo>
                    <a:pt x="1841" y="815"/>
                    <a:pt x="1841" y="824"/>
                    <a:pt x="1840" y="834"/>
                  </a:cubicBezTo>
                  <a:close/>
                  <a:moveTo>
                    <a:pt x="105" y="816"/>
                  </a:moveTo>
                  <a:cubicBezTo>
                    <a:pt x="101" y="810"/>
                    <a:pt x="101" y="810"/>
                    <a:pt x="101" y="810"/>
                  </a:cubicBezTo>
                  <a:cubicBezTo>
                    <a:pt x="109" y="805"/>
                    <a:pt x="118" y="801"/>
                    <a:pt x="127" y="798"/>
                  </a:cubicBezTo>
                  <a:cubicBezTo>
                    <a:pt x="130" y="804"/>
                    <a:pt x="130" y="804"/>
                    <a:pt x="130" y="804"/>
                  </a:cubicBezTo>
                  <a:cubicBezTo>
                    <a:pt x="121" y="808"/>
                    <a:pt x="112" y="812"/>
                    <a:pt x="105" y="816"/>
                  </a:cubicBezTo>
                  <a:close/>
                  <a:moveTo>
                    <a:pt x="156" y="795"/>
                  </a:moveTo>
                  <a:cubicBezTo>
                    <a:pt x="154" y="788"/>
                    <a:pt x="154" y="788"/>
                    <a:pt x="154" y="788"/>
                  </a:cubicBezTo>
                  <a:cubicBezTo>
                    <a:pt x="156" y="788"/>
                    <a:pt x="159" y="787"/>
                    <a:pt x="161" y="786"/>
                  </a:cubicBezTo>
                  <a:cubicBezTo>
                    <a:pt x="168" y="785"/>
                    <a:pt x="175" y="783"/>
                    <a:pt x="182" y="782"/>
                  </a:cubicBezTo>
                  <a:cubicBezTo>
                    <a:pt x="183" y="789"/>
                    <a:pt x="183" y="789"/>
                    <a:pt x="183" y="789"/>
                  </a:cubicBezTo>
                  <a:cubicBezTo>
                    <a:pt x="176" y="790"/>
                    <a:pt x="169" y="792"/>
                    <a:pt x="163" y="793"/>
                  </a:cubicBezTo>
                  <a:cubicBezTo>
                    <a:pt x="161" y="794"/>
                    <a:pt x="158" y="794"/>
                    <a:pt x="156" y="795"/>
                  </a:cubicBezTo>
                  <a:close/>
                  <a:moveTo>
                    <a:pt x="211" y="780"/>
                  </a:moveTo>
                  <a:cubicBezTo>
                    <a:pt x="206" y="774"/>
                    <a:pt x="206" y="774"/>
                    <a:pt x="206" y="774"/>
                  </a:cubicBezTo>
                  <a:cubicBezTo>
                    <a:pt x="212" y="770"/>
                    <a:pt x="217" y="764"/>
                    <a:pt x="219" y="757"/>
                  </a:cubicBezTo>
                  <a:cubicBezTo>
                    <a:pt x="220" y="756"/>
                    <a:pt x="221" y="754"/>
                    <a:pt x="221" y="753"/>
                  </a:cubicBezTo>
                  <a:cubicBezTo>
                    <a:pt x="228" y="756"/>
                    <a:pt x="228" y="756"/>
                    <a:pt x="228" y="756"/>
                  </a:cubicBezTo>
                  <a:cubicBezTo>
                    <a:pt x="227" y="757"/>
                    <a:pt x="226" y="759"/>
                    <a:pt x="226" y="760"/>
                  </a:cubicBezTo>
                  <a:cubicBezTo>
                    <a:pt x="223" y="768"/>
                    <a:pt x="217" y="775"/>
                    <a:pt x="211" y="780"/>
                  </a:cubicBezTo>
                  <a:close/>
                  <a:moveTo>
                    <a:pt x="1843" y="777"/>
                  </a:moveTo>
                  <a:cubicBezTo>
                    <a:pt x="1836" y="777"/>
                    <a:pt x="1836" y="777"/>
                    <a:pt x="1836" y="777"/>
                  </a:cubicBezTo>
                  <a:cubicBezTo>
                    <a:pt x="1836" y="774"/>
                    <a:pt x="1836" y="771"/>
                    <a:pt x="1836" y="768"/>
                  </a:cubicBezTo>
                  <a:cubicBezTo>
                    <a:pt x="1836" y="761"/>
                    <a:pt x="1836" y="755"/>
                    <a:pt x="1836" y="749"/>
                  </a:cubicBezTo>
                  <a:cubicBezTo>
                    <a:pt x="1843" y="749"/>
                    <a:pt x="1843" y="749"/>
                    <a:pt x="1843" y="749"/>
                  </a:cubicBezTo>
                  <a:cubicBezTo>
                    <a:pt x="1843" y="755"/>
                    <a:pt x="1843" y="761"/>
                    <a:pt x="1843" y="768"/>
                  </a:cubicBezTo>
                  <a:cubicBezTo>
                    <a:pt x="1843" y="771"/>
                    <a:pt x="1843" y="774"/>
                    <a:pt x="1843" y="777"/>
                  </a:cubicBezTo>
                  <a:close/>
                  <a:moveTo>
                    <a:pt x="240" y="731"/>
                  </a:moveTo>
                  <a:cubicBezTo>
                    <a:pt x="234" y="728"/>
                    <a:pt x="234" y="728"/>
                    <a:pt x="234" y="728"/>
                  </a:cubicBezTo>
                  <a:cubicBezTo>
                    <a:pt x="236" y="724"/>
                    <a:pt x="239" y="720"/>
                    <a:pt x="241" y="717"/>
                  </a:cubicBezTo>
                  <a:cubicBezTo>
                    <a:pt x="244" y="712"/>
                    <a:pt x="247" y="708"/>
                    <a:pt x="251" y="704"/>
                  </a:cubicBezTo>
                  <a:cubicBezTo>
                    <a:pt x="256" y="709"/>
                    <a:pt x="256" y="709"/>
                    <a:pt x="256" y="709"/>
                  </a:cubicBezTo>
                  <a:cubicBezTo>
                    <a:pt x="253" y="713"/>
                    <a:pt x="250" y="717"/>
                    <a:pt x="247" y="721"/>
                  </a:cubicBezTo>
                  <a:cubicBezTo>
                    <a:pt x="245" y="724"/>
                    <a:pt x="242" y="728"/>
                    <a:pt x="240" y="731"/>
                  </a:cubicBezTo>
                  <a:close/>
                  <a:moveTo>
                    <a:pt x="1834" y="722"/>
                  </a:moveTo>
                  <a:cubicBezTo>
                    <a:pt x="1834" y="716"/>
                    <a:pt x="1833" y="713"/>
                    <a:pt x="1833" y="712"/>
                  </a:cubicBezTo>
                  <a:cubicBezTo>
                    <a:pt x="1832" y="706"/>
                    <a:pt x="1831" y="701"/>
                    <a:pt x="1828" y="695"/>
                  </a:cubicBezTo>
                  <a:cubicBezTo>
                    <a:pt x="1835" y="692"/>
                    <a:pt x="1835" y="692"/>
                    <a:pt x="1835" y="692"/>
                  </a:cubicBezTo>
                  <a:cubicBezTo>
                    <a:pt x="1837" y="698"/>
                    <a:pt x="1839" y="705"/>
                    <a:pt x="1840" y="711"/>
                  </a:cubicBezTo>
                  <a:cubicBezTo>
                    <a:pt x="1840" y="712"/>
                    <a:pt x="1841" y="715"/>
                    <a:pt x="1841" y="721"/>
                  </a:cubicBezTo>
                  <a:lnTo>
                    <a:pt x="1834" y="722"/>
                  </a:lnTo>
                  <a:close/>
                  <a:moveTo>
                    <a:pt x="275" y="689"/>
                  </a:moveTo>
                  <a:cubicBezTo>
                    <a:pt x="270" y="684"/>
                    <a:pt x="270" y="684"/>
                    <a:pt x="270" y="684"/>
                  </a:cubicBezTo>
                  <a:cubicBezTo>
                    <a:pt x="277" y="677"/>
                    <a:pt x="285" y="671"/>
                    <a:pt x="293" y="666"/>
                  </a:cubicBezTo>
                  <a:cubicBezTo>
                    <a:pt x="297" y="672"/>
                    <a:pt x="297" y="672"/>
                    <a:pt x="297" y="672"/>
                  </a:cubicBezTo>
                  <a:cubicBezTo>
                    <a:pt x="289" y="677"/>
                    <a:pt x="282" y="683"/>
                    <a:pt x="275" y="689"/>
                  </a:cubicBezTo>
                  <a:close/>
                  <a:moveTo>
                    <a:pt x="1814" y="673"/>
                  </a:moveTo>
                  <a:cubicBezTo>
                    <a:pt x="1808" y="666"/>
                    <a:pt x="1800" y="661"/>
                    <a:pt x="1792" y="657"/>
                  </a:cubicBezTo>
                  <a:cubicBezTo>
                    <a:pt x="1795" y="651"/>
                    <a:pt x="1795" y="651"/>
                    <a:pt x="1795" y="651"/>
                  </a:cubicBezTo>
                  <a:cubicBezTo>
                    <a:pt x="1804" y="655"/>
                    <a:pt x="1812" y="661"/>
                    <a:pt x="1819" y="668"/>
                  </a:cubicBezTo>
                  <a:lnTo>
                    <a:pt x="1814" y="673"/>
                  </a:lnTo>
                  <a:close/>
                  <a:moveTo>
                    <a:pt x="321" y="658"/>
                  </a:moveTo>
                  <a:cubicBezTo>
                    <a:pt x="318" y="652"/>
                    <a:pt x="318" y="652"/>
                    <a:pt x="318" y="652"/>
                  </a:cubicBezTo>
                  <a:cubicBezTo>
                    <a:pt x="326" y="648"/>
                    <a:pt x="335" y="644"/>
                    <a:pt x="345" y="642"/>
                  </a:cubicBezTo>
                  <a:cubicBezTo>
                    <a:pt x="347" y="648"/>
                    <a:pt x="347" y="648"/>
                    <a:pt x="347" y="648"/>
                  </a:cubicBezTo>
                  <a:cubicBezTo>
                    <a:pt x="338" y="651"/>
                    <a:pt x="329" y="654"/>
                    <a:pt x="321" y="658"/>
                  </a:cubicBezTo>
                  <a:close/>
                  <a:moveTo>
                    <a:pt x="1654" y="657"/>
                  </a:moveTo>
                  <a:cubicBezTo>
                    <a:pt x="1644" y="657"/>
                    <a:pt x="1634" y="654"/>
                    <a:pt x="1626" y="647"/>
                  </a:cubicBezTo>
                  <a:cubicBezTo>
                    <a:pt x="1631" y="642"/>
                    <a:pt x="1631" y="642"/>
                    <a:pt x="1631" y="642"/>
                  </a:cubicBezTo>
                  <a:cubicBezTo>
                    <a:pt x="1638" y="647"/>
                    <a:pt x="1646" y="650"/>
                    <a:pt x="1654" y="650"/>
                  </a:cubicBezTo>
                  <a:lnTo>
                    <a:pt x="1654" y="657"/>
                  </a:lnTo>
                  <a:close/>
                  <a:moveTo>
                    <a:pt x="1683" y="655"/>
                  </a:moveTo>
                  <a:cubicBezTo>
                    <a:pt x="1682" y="648"/>
                    <a:pt x="1682" y="648"/>
                    <a:pt x="1682" y="648"/>
                  </a:cubicBezTo>
                  <a:cubicBezTo>
                    <a:pt x="1710" y="647"/>
                    <a:pt x="1710" y="647"/>
                    <a:pt x="1710" y="647"/>
                  </a:cubicBezTo>
                  <a:cubicBezTo>
                    <a:pt x="1711" y="654"/>
                    <a:pt x="1711" y="654"/>
                    <a:pt x="1711" y="654"/>
                  </a:cubicBezTo>
                  <a:lnTo>
                    <a:pt x="1683" y="655"/>
                  </a:lnTo>
                  <a:close/>
                  <a:moveTo>
                    <a:pt x="1739" y="652"/>
                  </a:moveTo>
                  <a:cubicBezTo>
                    <a:pt x="1738" y="645"/>
                    <a:pt x="1738" y="645"/>
                    <a:pt x="1738" y="645"/>
                  </a:cubicBezTo>
                  <a:cubicBezTo>
                    <a:pt x="1756" y="644"/>
                    <a:pt x="1756" y="644"/>
                    <a:pt x="1756" y="644"/>
                  </a:cubicBezTo>
                  <a:cubicBezTo>
                    <a:pt x="1761" y="643"/>
                    <a:pt x="1764" y="643"/>
                    <a:pt x="1767" y="644"/>
                  </a:cubicBezTo>
                  <a:cubicBezTo>
                    <a:pt x="1766" y="651"/>
                    <a:pt x="1766" y="651"/>
                    <a:pt x="1766" y="651"/>
                  </a:cubicBezTo>
                  <a:cubicBezTo>
                    <a:pt x="1763" y="650"/>
                    <a:pt x="1761" y="650"/>
                    <a:pt x="1756" y="651"/>
                  </a:cubicBezTo>
                  <a:lnTo>
                    <a:pt x="1739" y="652"/>
                  </a:lnTo>
                  <a:close/>
                  <a:moveTo>
                    <a:pt x="373" y="643"/>
                  </a:moveTo>
                  <a:cubicBezTo>
                    <a:pt x="373" y="636"/>
                    <a:pt x="373" y="636"/>
                    <a:pt x="373" y="636"/>
                  </a:cubicBezTo>
                  <a:cubicBezTo>
                    <a:pt x="377" y="635"/>
                    <a:pt x="377" y="635"/>
                    <a:pt x="377" y="635"/>
                  </a:cubicBezTo>
                  <a:cubicBezTo>
                    <a:pt x="384" y="634"/>
                    <a:pt x="391" y="631"/>
                    <a:pt x="397" y="627"/>
                  </a:cubicBezTo>
                  <a:cubicBezTo>
                    <a:pt x="401" y="632"/>
                    <a:pt x="401" y="632"/>
                    <a:pt x="401" y="632"/>
                  </a:cubicBezTo>
                  <a:cubicBezTo>
                    <a:pt x="394" y="638"/>
                    <a:pt x="386" y="641"/>
                    <a:pt x="377" y="642"/>
                  </a:cubicBezTo>
                  <a:lnTo>
                    <a:pt x="373" y="643"/>
                  </a:lnTo>
                  <a:close/>
                  <a:moveTo>
                    <a:pt x="1610" y="622"/>
                  </a:moveTo>
                  <a:cubicBezTo>
                    <a:pt x="1609" y="619"/>
                    <a:pt x="1608" y="616"/>
                    <a:pt x="1608" y="613"/>
                  </a:cubicBezTo>
                  <a:cubicBezTo>
                    <a:pt x="1608" y="611"/>
                    <a:pt x="1608" y="609"/>
                    <a:pt x="1607" y="606"/>
                  </a:cubicBezTo>
                  <a:cubicBezTo>
                    <a:pt x="1607" y="602"/>
                    <a:pt x="1606" y="598"/>
                    <a:pt x="1605" y="595"/>
                  </a:cubicBezTo>
                  <a:cubicBezTo>
                    <a:pt x="1612" y="593"/>
                    <a:pt x="1612" y="593"/>
                    <a:pt x="1612" y="593"/>
                  </a:cubicBezTo>
                  <a:cubicBezTo>
                    <a:pt x="1613" y="597"/>
                    <a:pt x="1613" y="601"/>
                    <a:pt x="1614" y="605"/>
                  </a:cubicBezTo>
                  <a:cubicBezTo>
                    <a:pt x="1615" y="608"/>
                    <a:pt x="1615" y="610"/>
                    <a:pt x="1615" y="613"/>
                  </a:cubicBezTo>
                  <a:cubicBezTo>
                    <a:pt x="1615" y="615"/>
                    <a:pt x="1616" y="618"/>
                    <a:pt x="1617" y="620"/>
                  </a:cubicBezTo>
                  <a:lnTo>
                    <a:pt x="1610" y="622"/>
                  </a:lnTo>
                  <a:close/>
                  <a:moveTo>
                    <a:pt x="417" y="607"/>
                  </a:moveTo>
                  <a:cubicBezTo>
                    <a:pt x="410" y="605"/>
                    <a:pt x="410" y="605"/>
                    <a:pt x="410" y="605"/>
                  </a:cubicBezTo>
                  <a:cubicBezTo>
                    <a:pt x="411" y="602"/>
                    <a:pt x="411" y="600"/>
                    <a:pt x="411" y="597"/>
                  </a:cubicBezTo>
                  <a:cubicBezTo>
                    <a:pt x="411" y="591"/>
                    <a:pt x="410" y="585"/>
                    <a:pt x="407" y="580"/>
                  </a:cubicBezTo>
                  <a:cubicBezTo>
                    <a:pt x="413" y="577"/>
                    <a:pt x="413" y="577"/>
                    <a:pt x="413" y="577"/>
                  </a:cubicBezTo>
                  <a:cubicBezTo>
                    <a:pt x="416" y="583"/>
                    <a:pt x="418" y="590"/>
                    <a:pt x="418" y="597"/>
                  </a:cubicBezTo>
                  <a:cubicBezTo>
                    <a:pt x="418" y="600"/>
                    <a:pt x="418" y="603"/>
                    <a:pt x="417" y="607"/>
                  </a:cubicBezTo>
                  <a:close/>
                  <a:moveTo>
                    <a:pt x="1598" y="568"/>
                  </a:moveTo>
                  <a:cubicBezTo>
                    <a:pt x="1595" y="559"/>
                    <a:pt x="1592" y="550"/>
                    <a:pt x="1589" y="541"/>
                  </a:cubicBezTo>
                  <a:cubicBezTo>
                    <a:pt x="1595" y="539"/>
                    <a:pt x="1595" y="539"/>
                    <a:pt x="1595" y="539"/>
                  </a:cubicBezTo>
                  <a:cubicBezTo>
                    <a:pt x="1599" y="548"/>
                    <a:pt x="1602" y="557"/>
                    <a:pt x="1605" y="566"/>
                  </a:cubicBezTo>
                  <a:lnTo>
                    <a:pt x="1598" y="568"/>
                  </a:lnTo>
                  <a:close/>
                  <a:moveTo>
                    <a:pt x="390" y="558"/>
                  </a:moveTo>
                  <a:cubicBezTo>
                    <a:pt x="385" y="550"/>
                    <a:pt x="381" y="541"/>
                    <a:pt x="378" y="532"/>
                  </a:cubicBezTo>
                  <a:cubicBezTo>
                    <a:pt x="385" y="530"/>
                    <a:pt x="385" y="530"/>
                    <a:pt x="385" y="530"/>
                  </a:cubicBezTo>
                  <a:cubicBezTo>
                    <a:pt x="387" y="539"/>
                    <a:pt x="391" y="547"/>
                    <a:pt x="396" y="554"/>
                  </a:cubicBezTo>
                  <a:lnTo>
                    <a:pt x="390" y="558"/>
                  </a:lnTo>
                  <a:close/>
                  <a:moveTo>
                    <a:pt x="1580" y="513"/>
                  </a:moveTo>
                  <a:cubicBezTo>
                    <a:pt x="1580" y="503"/>
                    <a:pt x="1584" y="493"/>
                    <a:pt x="1590" y="485"/>
                  </a:cubicBezTo>
                  <a:cubicBezTo>
                    <a:pt x="1595" y="489"/>
                    <a:pt x="1595" y="489"/>
                    <a:pt x="1595" y="489"/>
                  </a:cubicBezTo>
                  <a:cubicBezTo>
                    <a:pt x="1590" y="496"/>
                    <a:pt x="1587" y="504"/>
                    <a:pt x="1587" y="513"/>
                  </a:cubicBezTo>
                  <a:lnTo>
                    <a:pt x="1580" y="513"/>
                  </a:lnTo>
                  <a:close/>
                  <a:moveTo>
                    <a:pt x="383" y="504"/>
                  </a:moveTo>
                  <a:cubicBezTo>
                    <a:pt x="376" y="503"/>
                    <a:pt x="376" y="503"/>
                    <a:pt x="376" y="503"/>
                  </a:cubicBezTo>
                  <a:cubicBezTo>
                    <a:pt x="377" y="499"/>
                    <a:pt x="378" y="495"/>
                    <a:pt x="379" y="492"/>
                  </a:cubicBezTo>
                  <a:cubicBezTo>
                    <a:pt x="379" y="489"/>
                    <a:pt x="381" y="484"/>
                    <a:pt x="384" y="475"/>
                  </a:cubicBezTo>
                  <a:cubicBezTo>
                    <a:pt x="391" y="477"/>
                    <a:pt x="391" y="477"/>
                    <a:pt x="391" y="477"/>
                  </a:cubicBezTo>
                  <a:cubicBezTo>
                    <a:pt x="388" y="486"/>
                    <a:pt x="386" y="491"/>
                    <a:pt x="385" y="493"/>
                  </a:cubicBezTo>
                  <a:cubicBezTo>
                    <a:pt x="385" y="497"/>
                    <a:pt x="384" y="500"/>
                    <a:pt x="383" y="504"/>
                  </a:cubicBezTo>
                  <a:close/>
                  <a:moveTo>
                    <a:pt x="1616" y="473"/>
                  </a:moveTo>
                  <a:cubicBezTo>
                    <a:pt x="1613" y="467"/>
                    <a:pt x="1613" y="467"/>
                    <a:pt x="1613" y="467"/>
                  </a:cubicBezTo>
                  <a:cubicBezTo>
                    <a:pt x="1636" y="452"/>
                    <a:pt x="1636" y="452"/>
                    <a:pt x="1636" y="452"/>
                  </a:cubicBezTo>
                  <a:cubicBezTo>
                    <a:pt x="1640" y="458"/>
                    <a:pt x="1640" y="458"/>
                    <a:pt x="1640" y="458"/>
                  </a:cubicBezTo>
                  <a:lnTo>
                    <a:pt x="1616" y="473"/>
                  </a:lnTo>
                  <a:close/>
                  <a:moveTo>
                    <a:pt x="401" y="451"/>
                  </a:moveTo>
                  <a:cubicBezTo>
                    <a:pt x="394" y="449"/>
                    <a:pt x="394" y="449"/>
                    <a:pt x="394" y="449"/>
                  </a:cubicBezTo>
                  <a:cubicBezTo>
                    <a:pt x="398" y="440"/>
                    <a:pt x="402" y="431"/>
                    <a:pt x="406" y="423"/>
                  </a:cubicBezTo>
                  <a:cubicBezTo>
                    <a:pt x="412" y="426"/>
                    <a:pt x="412" y="426"/>
                    <a:pt x="412" y="426"/>
                  </a:cubicBezTo>
                  <a:cubicBezTo>
                    <a:pt x="408" y="434"/>
                    <a:pt x="404" y="443"/>
                    <a:pt x="401" y="451"/>
                  </a:cubicBezTo>
                  <a:close/>
                  <a:moveTo>
                    <a:pt x="1664" y="443"/>
                  </a:moveTo>
                  <a:cubicBezTo>
                    <a:pt x="1660" y="437"/>
                    <a:pt x="1660" y="437"/>
                    <a:pt x="1660" y="437"/>
                  </a:cubicBezTo>
                  <a:cubicBezTo>
                    <a:pt x="1675" y="427"/>
                    <a:pt x="1675" y="427"/>
                    <a:pt x="1675" y="427"/>
                  </a:cubicBezTo>
                  <a:cubicBezTo>
                    <a:pt x="1678" y="425"/>
                    <a:pt x="1680" y="423"/>
                    <a:pt x="1683" y="421"/>
                  </a:cubicBezTo>
                  <a:cubicBezTo>
                    <a:pt x="1687" y="427"/>
                    <a:pt x="1687" y="427"/>
                    <a:pt x="1687" y="427"/>
                  </a:cubicBezTo>
                  <a:cubicBezTo>
                    <a:pt x="1685" y="429"/>
                    <a:pt x="1682" y="431"/>
                    <a:pt x="1679" y="433"/>
                  </a:cubicBezTo>
                  <a:lnTo>
                    <a:pt x="1664" y="443"/>
                  </a:lnTo>
                  <a:close/>
                  <a:moveTo>
                    <a:pt x="1706" y="404"/>
                  </a:moveTo>
                  <a:cubicBezTo>
                    <a:pt x="1700" y="401"/>
                    <a:pt x="1700" y="401"/>
                    <a:pt x="1700" y="401"/>
                  </a:cubicBezTo>
                  <a:cubicBezTo>
                    <a:pt x="1704" y="393"/>
                    <a:pt x="1707" y="385"/>
                    <a:pt x="1709" y="376"/>
                  </a:cubicBezTo>
                  <a:cubicBezTo>
                    <a:pt x="1716" y="377"/>
                    <a:pt x="1716" y="377"/>
                    <a:pt x="1716" y="377"/>
                  </a:cubicBezTo>
                  <a:cubicBezTo>
                    <a:pt x="1714" y="387"/>
                    <a:pt x="1711" y="396"/>
                    <a:pt x="1706" y="404"/>
                  </a:cubicBezTo>
                  <a:close/>
                  <a:moveTo>
                    <a:pt x="425" y="401"/>
                  </a:moveTo>
                  <a:cubicBezTo>
                    <a:pt x="419" y="398"/>
                    <a:pt x="419" y="398"/>
                    <a:pt x="419" y="398"/>
                  </a:cubicBezTo>
                  <a:cubicBezTo>
                    <a:pt x="423" y="389"/>
                    <a:pt x="428" y="381"/>
                    <a:pt x="433" y="373"/>
                  </a:cubicBezTo>
                  <a:cubicBezTo>
                    <a:pt x="439" y="377"/>
                    <a:pt x="439" y="377"/>
                    <a:pt x="439" y="377"/>
                  </a:cubicBezTo>
                  <a:cubicBezTo>
                    <a:pt x="434" y="384"/>
                    <a:pt x="429" y="393"/>
                    <a:pt x="425" y="401"/>
                  </a:cubicBezTo>
                  <a:close/>
                  <a:moveTo>
                    <a:pt x="454" y="353"/>
                  </a:moveTo>
                  <a:cubicBezTo>
                    <a:pt x="448" y="349"/>
                    <a:pt x="448" y="349"/>
                    <a:pt x="448" y="349"/>
                  </a:cubicBezTo>
                  <a:cubicBezTo>
                    <a:pt x="453" y="341"/>
                    <a:pt x="459" y="333"/>
                    <a:pt x="464" y="326"/>
                  </a:cubicBezTo>
                  <a:cubicBezTo>
                    <a:pt x="470" y="330"/>
                    <a:pt x="470" y="330"/>
                    <a:pt x="470" y="330"/>
                  </a:cubicBezTo>
                  <a:cubicBezTo>
                    <a:pt x="464" y="338"/>
                    <a:pt x="459" y="345"/>
                    <a:pt x="454" y="353"/>
                  </a:cubicBezTo>
                  <a:close/>
                  <a:moveTo>
                    <a:pt x="1708" y="349"/>
                  </a:moveTo>
                  <a:cubicBezTo>
                    <a:pt x="1706" y="341"/>
                    <a:pt x="1703" y="332"/>
                    <a:pt x="1698" y="325"/>
                  </a:cubicBezTo>
                  <a:cubicBezTo>
                    <a:pt x="1703" y="321"/>
                    <a:pt x="1703" y="321"/>
                    <a:pt x="1703" y="321"/>
                  </a:cubicBezTo>
                  <a:cubicBezTo>
                    <a:pt x="1704" y="321"/>
                    <a:pt x="1704" y="321"/>
                    <a:pt x="1704" y="321"/>
                  </a:cubicBezTo>
                  <a:cubicBezTo>
                    <a:pt x="1709" y="329"/>
                    <a:pt x="1713" y="338"/>
                    <a:pt x="1715" y="348"/>
                  </a:cubicBezTo>
                  <a:lnTo>
                    <a:pt x="1708" y="349"/>
                  </a:lnTo>
                  <a:close/>
                  <a:moveTo>
                    <a:pt x="712" y="344"/>
                  </a:moveTo>
                  <a:cubicBezTo>
                    <a:pt x="712" y="337"/>
                    <a:pt x="712" y="337"/>
                    <a:pt x="712" y="337"/>
                  </a:cubicBezTo>
                  <a:cubicBezTo>
                    <a:pt x="721" y="337"/>
                    <a:pt x="729" y="334"/>
                    <a:pt x="735" y="328"/>
                  </a:cubicBezTo>
                  <a:cubicBezTo>
                    <a:pt x="740" y="333"/>
                    <a:pt x="740" y="333"/>
                    <a:pt x="740" y="333"/>
                  </a:cubicBezTo>
                  <a:cubicBezTo>
                    <a:pt x="732" y="340"/>
                    <a:pt x="722" y="344"/>
                    <a:pt x="712" y="344"/>
                  </a:cubicBezTo>
                  <a:close/>
                  <a:moveTo>
                    <a:pt x="684" y="335"/>
                  </a:moveTo>
                  <a:cubicBezTo>
                    <a:pt x="682" y="334"/>
                    <a:pt x="681" y="333"/>
                    <a:pt x="680" y="332"/>
                  </a:cubicBezTo>
                  <a:cubicBezTo>
                    <a:pt x="663" y="316"/>
                    <a:pt x="663" y="316"/>
                    <a:pt x="663" y="316"/>
                  </a:cubicBezTo>
                  <a:cubicBezTo>
                    <a:pt x="667" y="311"/>
                    <a:pt x="667" y="311"/>
                    <a:pt x="667" y="311"/>
                  </a:cubicBezTo>
                  <a:cubicBezTo>
                    <a:pt x="685" y="327"/>
                    <a:pt x="685" y="327"/>
                    <a:pt x="685" y="327"/>
                  </a:cubicBezTo>
                  <a:cubicBezTo>
                    <a:pt x="686" y="328"/>
                    <a:pt x="687" y="329"/>
                    <a:pt x="688" y="329"/>
                  </a:cubicBezTo>
                  <a:lnTo>
                    <a:pt x="684" y="335"/>
                  </a:lnTo>
                  <a:close/>
                  <a:moveTo>
                    <a:pt x="762" y="317"/>
                  </a:moveTo>
                  <a:cubicBezTo>
                    <a:pt x="758" y="311"/>
                    <a:pt x="758" y="311"/>
                    <a:pt x="758" y="311"/>
                  </a:cubicBezTo>
                  <a:cubicBezTo>
                    <a:pt x="766" y="306"/>
                    <a:pt x="774" y="301"/>
                    <a:pt x="783" y="296"/>
                  </a:cubicBezTo>
                  <a:cubicBezTo>
                    <a:pt x="786" y="302"/>
                    <a:pt x="786" y="302"/>
                    <a:pt x="786" y="302"/>
                  </a:cubicBezTo>
                  <a:cubicBezTo>
                    <a:pt x="778" y="307"/>
                    <a:pt x="770" y="312"/>
                    <a:pt x="762" y="317"/>
                  </a:cubicBezTo>
                  <a:close/>
                  <a:moveTo>
                    <a:pt x="487" y="308"/>
                  </a:moveTo>
                  <a:cubicBezTo>
                    <a:pt x="481" y="304"/>
                    <a:pt x="481" y="304"/>
                    <a:pt x="481" y="304"/>
                  </a:cubicBezTo>
                  <a:cubicBezTo>
                    <a:pt x="485" y="299"/>
                    <a:pt x="489" y="294"/>
                    <a:pt x="493" y="290"/>
                  </a:cubicBezTo>
                  <a:cubicBezTo>
                    <a:pt x="494" y="288"/>
                    <a:pt x="495" y="287"/>
                    <a:pt x="496" y="285"/>
                  </a:cubicBezTo>
                  <a:cubicBezTo>
                    <a:pt x="497" y="284"/>
                    <a:pt x="498" y="283"/>
                    <a:pt x="498" y="282"/>
                  </a:cubicBezTo>
                  <a:cubicBezTo>
                    <a:pt x="504" y="286"/>
                    <a:pt x="504" y="286"/>
                    <a:pt x="504" y="286"/>
                  </a:cubicBezTo>
                  <a:cubicBezTo>
                    <a:pt x="504" y="287"/>
                    <a:pt x="503" y="288"/>
                    <a:pt x="502" y="289"/>
                  </a:cubicBezTo>
                  <a:cubicBezTo>
                    <a:pt x="501" y="291"/>
                    <a:pt x="500" y="293"/>
                    <a:pt x="498" y="294"/>
                  </a:cubicBezTo>
                  <a:cubicBezTo>
                    <a:pt x="494" y="299"/>
                    <a:pt x="490" y="303"/>
                    <a:pt x="487" y="308"/>
                  </a:cubicBezTo>
                  <a:close/>
                  <a:moveTo>
                    <a:pt x="1680" y="302"/>
                  </a:moveTo>
                  <a:cubicBezTo>
                    <a:pt x="1675" y="295"/>
                    <a:pt x="1670" y="287"/>
                    <a:pt x="1664" y="280"/>
                  </a:cubicBezTo>
                  <a:cubicBezTo>
                    <a:pt x="1669" y="276"/>
                    <a:pt x="1669" y="276"/>
                    <a:pt x="1669" y="276"/>
                  </a:cubicBezTo>
                  <a:cubicBezTo>
                    <a:pt x="1675" y="283"/>
                    <a:pt x="1681" y="291"/>
                    <a:pt x="1686" y="298"/>
                  </a:cubicBezTo>
                  <a:lnTo>
                    <a:pt x="1680" y="302"/>
                  </a:lnTo>
                  <a:close/>
                  <a:moveTo>
                    <a:pt x="642" y="297"/>
                  </a:moveTo>
                  <a:cubicBezTo>
                    <a:pt x="621" y="278"/>
                    <a:pt x="621" y="278"/>
                    <a:pt x="621" y="278"/>
                  </a:cubicBezTo>
                  <a:cubicBezTo>
                    <a:pt x="626" y="273"/>
                    <a:pt x="626" y="273"/>
                    <a:pt x="626" y="273"/>
                  </a:cubicBezTo>
                  <a:cubicBezTo>
                    <a:pt x="646" y="292"/>
                    <a:pt x="646" y="292"/>
                    <a:pt x="646" y="292"/>
                  </a:cubicBezTo>
                  <a:lnTo>
                    <a:pt x="642" y="297"/>
                  </a:lnTo>
                  <a:close/>
                  <a:moveTo>
                    <a:pt x="811" y="290"/>
                  </a:moveTo>
                  <a:cubicBezTo>
                    <a:pt x="808" y="283"/>
                    <a:pt x="808" y="283"/>
                    <a:pt x="808" y="283"/>
                  </a:cubicBezTo>
                  <a:cubicBezTo>
                    <a:pt x="815" y="281"/>
                    <a:pt x="823" y="279"/>
                    <a:pt x="831" y="279"/>
                  </a:cubicBezTo>
                  <a:cubicBezTo>
                    <a:pt x="833" y="279"/>
                    <a:pt x="834" y="278"/>
                    <a:pt x="836" y="278"/>
                  </a:cubicBezTo>
                  <a:cubicBezTo>
                    <a:pt x="838" y="285"/>
                    <a:pt x="838" y="285"/>
                    <a:pt x="838" y="285"/>
                  </a:cubicBezTo>
                  <a:cubicBezTo>
                    <a:pt x="836" y="285"/>
                    <a:pt x="833" y="286"/>
                    <a:pt x="831" y="286"/>
                  </a:cubicBezTo>
                  <a:cubicBezTo>
                    <a:pt x="824" y="286"/>
                    <a:pt x="817" y="288"/>
                    <a:pt x="811" y="290"/>
                  </a:cubicBezTo>
                  <a:close/>
                  <a:moveTo>
                    <a:pt x="1330" y="270"/>
                  </a:moveTo>
                  <a:cubicBezTo>
                    <a:pt x="1330" y="263"/>
                    <a:pt x="1330" y="263"/>
                    <a:pt x="1330" y="263"/>
                  </a:cubicBezTo>
                  <a:cubicBezTo>
                    <a:pt x="1333" y="263"/>
                    <a:pt x="1335" y="262"/>
                    <a:pt x="1337" y="262"/>
                  </a:cubicBezTo>
                  <a:cubicBezTo>
                    <a:pt x="1343" y="261"/>
                    <a:pt x="1349" y="258"/>
                    <a:pt x="1354" y="254"/>
                  </a:cubicBezTo>
                  <a:cubicBezTo>
                    <a:pt x="1359" y="260"/>
                    <a:pt x="1359" y="260"/>
                    <a:pt x="1359" y="260"/>
                  </a:cubicBezTo>
                  <a:cubicBezTo>
                    <a:pt x="1353" y="265"/>
                    <a:pt x="1346" y="268"/>
                    <a:pt x="1338" y="269"/>
                  </a:cubicBezTo>
                  <a:cubicBezTo>
                    <a:pt x="1336" y="269"/>
                    <a:pt x="1333" y="270"/>
                    <a:pt x="1330" y="270"/>
                  </a:cubicBezTo>
                  <a:close/>
                  <a:moveTo>
                    <a:pt x="863" y="269"/>
                  </a:moveTo>
                  <a:cubicBezTo>
                    <a:pt x="858" y="265"/>
                    <a:pt x="858" y="265"/>
                    <a:pt x="858" y="265"/>
                  </a:cubicBezTo>
                  <a:cubicBezTo>
                    <a:pt x="859" y="264"/>
                    <a:pt x="859" y="263"/>
                    <a:pt x="860" y="263"/>
                  </a:cubicBezTo>
                  <a:cubicBezTo>
                    <a:pt x="864" y="256"/>
                    <a:pt x="867" y="249"/>
                    <a:pt x="867" y="241"/>
                  </a:cubicBezTo>
                  <a:cubicBezTo>
                    <a:pt x="874" y="241"/>
                    <a:pt x="874" y="241"/>
                    <a:pt x="874" y="241"/>
                  </a:cubicBezTo>
                  <a:cubicBezTo>
                    <a:pt x="874" y="251"/>
                    <a:pt x="871" y="259"/>
                    <a:pt x="865" y="267"/>
                  </a:cubicBezTo>
                  <a:cubicBezTo>
                    <a:pt x="865" y="268"/>
                    <a:pt x="864" y="268"/>
                    <a:pt x="863" y="269"/>
                  </a:cubicBezTo>
                  <a:close/>
                  <a:moveTo>
                    <a:pt x="523" y="267"/>
                  </a:moveTo>
                  <a:cubicBezTo>
                    <a:pt x="519" y="261"/>
                    <a:pt x="519" y="261"/>
                    <a:pt x="519" y="261"/>
                  </a:cubicBezTo>
                  <a:cubicBezTo>
                    <a:pt x="527" y="255"/>
                    <a:pt x="536" y="251"/>
                    <a:pt x="546" y="249"/>
                  </a:cubicBezTo>
                  <a:cubicBezTo>
                    <a:pt x="547" y="256"/>
                    <a:pt x="547" y="256"/>
                    <a:pt x="547" y="256"/>
                  </a:cubicBezTo>
                  <a:cubicBezTo>
                    <a:pt x="539" y="258"/>
                    <a:pt x="530" y="262"/>
                    <a:pt x="523" y="267"/>
                  </a:cubicBezTo>
                  <a:close/>
                  <a:moveTo>
                    <a:pt x="599" y="262"/>
                  </a:moveTo>
                  <a:cubicBezTo>
                    <a:pt x="591" y="258"/>
                    <a:pt x="583" y="255"/>
                    <a:pt x="574" y="254"/>
                  </a:cubicBezTo>
                  <a:cubicBezTo>
                    <a:pt x="575" y="247"/>
                    <a:pt x="575" y="247"/>
                    <a:pt x="575" y="247"/>
                  </a:cubicBezTo>
                  <a:cubicBezTo>
                    <a:pt x="585" y="248"/>
                    <a:pt x="594" y="251"/>
                    <a:pt x="603" y="256"/>
                  </a:cubicBezTo>
                  <a:lnTo>
                    <a:pt x="599" y="262"/>
                  </a:lnTo>
                  <a:close/>
                  <a:moveTo>
                    <a:pt x="1302" y="260"/>
                  </a:moveTo>
                  <a:cubicBezTo>
                    <a:pt x="1301" y="259"/>
                    <a:pt x="1300" y="259"/>
                    <a:pt x="1299" y="258"/>
                  </a:cubicBezTo>
                  <a:cubicBezTo>
                    <a:pt x="1297" y="257"/>
                    <a:pt x="1297" y="257"/>
                    <a:pt x="1297" y="257"/>
                  </a:cubicBezTo>
                  <a:cubicBezTo>
                    <a:pt x="1291" y="254"/>
                    <a:pt x="1285" y="250"/>
                    <a:pt x="1278" y="247"/>
                  </a:cubicBezTo>
                  <a:cubicBezTo>
                    <a:pt x="1281" y="241"/>
                    <a:pt x="1281" y="241"/>
                    <a:pt x="1281" y="241"/>
                  </a:cubicBezTo>
                  <a:cubicBezTo>
                    <a:pt x="1288" y="244"/>
                    <a:pt x="1294" y="247"/>
                    <a:pt x="1301" y="251"/>
                  </a:cubicBezTo>
                  <a:cubicBezTo>
                    <a:pt x="1303" y="252"/>
                    <a:pt x="1303" y="252"/>
                    <a:pt x="1303" y="252"/>
                  </a:cubicBezTo>
                  <a:cubicBezTo>
                    <a:pt x="1304" y="253"/>
                    <a:pt x="1305" y="254"/>
                    <a:pt x="1306" y="254"/>
                  </a:cubicBezTo>
                  <a:lnTo>
                    <a:pt x="1302" y="260"/>
                  </a:lnTo>
                  <a:close/>
                  <a:moveTo>
                    <a:pt x="1646" y="258"/>
                  </a:moveTo>
                  <a:cubicBezTo>
                    <a:pt x="1640" y="251"/>
                    <a:pt x="1634" y="244"/>
                    <a:pt x="1628" y="237"/>
                  </a:cubicBezTo>
                  <a:cubicBezTo>
                    <a:pt x="1633" y="232"/>
                    <a:pt x="1633" y="232"/>
                    <a:pt x="1633" y="232"/>
                  </a:cubicBezTo>
                  <a:cubicBezTo>
                    <a:pt x="1639" y="239"/>
                    <a:pt x="1646" y="246"/>
                    <a:pt x="1652" y="254"/>
                  </a:cubicBezTo>
                  <a:lnTo>
                    <a:pt x="1646" y="258"/>
                  </a:lnTo>
                  <a:close/>
                  <a:moveTo>
                    <a:pt x="1377" y="237"/>
                  </a:moveTo>
                  <a:cubicBezTo>
                    <a:pt x="1371" y="233"/>
                    <a:pt x="1371" y="233"/>
                    <a:pt x="1371" y="233"/>
                  </a:cubicBezTo>
                  <a:cubicBezTo>
                    <a:pt x="1388" y="210"/>
                    <a:pt x="1388" y="210"/>
                    <a:pt x="1388" y="210"/>
                  </a:cubicBezTo>
                  <a:cubicBezTo>
                    <a:pt x="1393" y="214"/>
                    <a:pt x="1393" y="214"/>
                    <a:pt x="1393" y="214"/>
                  </a:cubicBezTo>
                  <a:lnTo>
                    <a:pt x="1377" y="237"/>
                  </a:lnTo>
                  <a:close/>
                  <a:moveTo>
                    <a:pt x="1252" y="237"/>
                  </a:moveTo>
                  <a:cubicBezTo>
                    <a:pt x="1244" y="233"/>
                    <a:pt x="1235" y="231"/>
                    <a:pt x="1226" y="228"/>
                  </a:cubicBezTo>
                  <a:cubicBezTo>
                    <a:pt x="1228" y="221"/>
                    <a:pt x="1228" y="221"/>
                    <a:pt x="1228" y="221"/>
                  </a:cubicBezTo>
                  <a:cubicBezTo>
                    <a:pt x="1237" y="224"/>
                    <a:pt x="1246" y="227"/>
                    <a:pt x="1255" y="230"/>
                  </a:cubicBezTo>
                  <a:lnTo>
                    <a:pt x="1252" y="237"/>
                  </a:lnTo>
                  <a:close/>
                  <a:moveTo>
                    <a:pt x="1608" y="217"/>
                  </a:moveTo>
                  <a:cubicBezTo>
                    <a:pt x="1602" y="211"/>
                    <a:pt x="1595" y="204"/>
                    <a:pt x="1588" y="198"/>
                  </a:cubicBezTo>
                  <a:cubicBezTo>
                    <a:pt x="1592" y="193"/>
                    <a:pt x="1592" y="193"/>
                    <a:pt x="1592" y="193"/>
                  </a:cubicBezTo>
                  <a:cubicBezTo>
                    <a:pt x="1599" y="199"/>
                    <a:pt x="1606" y="206"/>
                    <a:pt x="1613" y="212"/>
                  </a:cubicBezTo>
                  <a:lnTo>
                    <a:pt x="1608" y="217"/>
                  </a:lnTo>
                  <a:close/>
                  <a:moveTo>
                    <a:pt x="861" y="215"/>
                  </a:moveTo>
                  <a:cubicBezTo>
                    <a:pt x="854" y="188"/>
                    <a:pt x="854" y="188"/>
                    <a:pt x="854" y="188"/>
                  </a:cubicBezTo>
                  <a:cubicBezTo>
                    <a:pt x="861" y="186"/>
                    <a:pt x="861" y="186"/>
                    <a:pt x="861" y="186"/>
                  </a:cubicBezTo>
                  <a:cubicBezTo>
                    <a:pt x="868" y="213"/>
                    <a:pt x="868" y="213"/>
                    <a:pt x="868" y="213"/>
                  </a:cubicBezTo>
                  <a:lnTo>
                    <a:pt x="861" y="215"/>
                  </a:lnTo>
                  <a:close/>
                  <a:moveTo>
                    <a:pt x="1201" y="212"/>
                  </a:moveTo>
                  <a:cubicBezTo>
                    <a:pt x="1194" y="204"/>
                    <a:pt x="1191" y="194"/>
                    <a:pt x="1191" y="184"/>
                  </a:cubicBezTo>
                  <a:cubicBezTo>
                    <a:pt x="1198" y="184"/>
                    <a:pt x="1198" y="184"/>
                    <a:pt x="1198" y="184"/>
                  </a:cubicBezTo>
                  <a:cubicBezTo>
                    <a:pt x="1198" y="193"/>
                    <a:pt x="1201" y="201"/>
                    <a:pt x="1206" y="208"/>
                  </a:cubicBezTo>
                  <a:lnTo>
                    <a:pt x="1201" y="212"/>
                  </a:lnTo>
                  <a:close/>
                  <a:moveTo>
                    <a:pt x="1410" y="192"/>
                  </a:moveTo>
                  <a:cubicBezTo>
                    <a:pt x="1404" y="187"/>
                    <a:pt x="1404" y="187"/>
                    <a:pt x="1404" y="187"/>
                  </a:cubicBezTo>
                  <a:cubicBezTo>
                    <a:pt x="1420" y="165"/>
                    <a:pt x="1420" y="165"/>
                    <a:pt x="1420" y="165"/>
                  </a:cubicBezTo>
                  <a:cubicBezTo>
                    <a:pt x="1426" y="169"/>
                    <a:pt x="1426" y="169"/>
                    <a:pt x="1426" y="169"/>
                  </a:cubicBezTo>
                  <a:lnTo>
                    <a:pt x="1410" y="192"/>
                  </a:lnTo>
                  <a:close/>
                  <a:moveTo>
                    <a:pt x="1566" y="180"/>
                  </a:moveTo>
                  <a:cubicBezTo>
                    <a:pt x="1559" y="174"/>
                    <a:pt x="1552" y="169"/>
                    <a:pt x="1544" y="163"/>
                  </a:cubicBezTo>
                  <a:cubicBezTo>
                    <a:pt x="1548" y="158"/>
                    <a:pt x="1548" y="158"/>
                    <a:pt x="1548" y="158"/>
                  </a:cubicBezTo>
                  <a:cubicBezTo>
                    <a:pt x="1556" y="163"/>
                    <a:pt x="1563" y="169"/>
                    <a:pt x="1571" y="175"/>
                  </a:cubicBezTo>
                  <a:lnTo>
                    <a:pt x="1566" y="180"/>
                  </a:lnTo>
                  <a:close/>
                  <a:moveTo>
                    <a:pt x="846" y="161"/>
                  </a:moveTo>
                  <a:cubicBezTo>
                    <a:pt x="839" y="134"/>
                    <a:pt x="839" y="134"/>
                    <a:pt x="839" y="134"/>
                  </a:cubicBezTo>
                  <a:cubicBezTo>
                    <a:pt x="845" y="132"/>
                    <a:pt x="845" y="132"/>
                    <a:pt x="845" y="132"/>
                  </a:cubicBezTo>
                  <a:cubicBezTo>
                    <a:pt x="853" y="159"/>
                    <a:pt x="853" y="159"/>
                    <a:pt x="853" y="159"/>
                  </a:cubicBezTo>
                  <a:lnTo>
                    <a:pt x="846" y="161"/>
                  </a:lnTo>
                  <a:close/>
                  <a:moveTo>
                    <a:pt x="1200" y="157"/>
                  </a:moveTo>
                  <a:cubicBezTo>
                    <a:pt x="1193" y="156"/>
                    <a:pt x="1193" y="156"/>
                    <a:pt x="1193" y="156"/>
                  </a:cubicBezTo>
                  <a:cubicBezTo>
                    <a:pt x="1197" y="128"/>
                    <a:pt x="1197" y="128"/>
                    <a:pt x="1197" y="128"/>
                  </a:cubicBezTo>
                  <a:cubicBezTo>
                    <a:pt x="1204" y="129"/>
                    <a:pt x="1204" y="129"/>
                    <a:pt x="1204" y="129"/>
                  </a:cubicBezTo>
                  <a:lnTo>
                    <a:pt x="1200" y="157"/>
                  </a:lnTo>
                  <a:close/>
                  <a:moveTo>
                    <a:pt x="1445" y="150"/>
                  </a:moveTo>
                  <a:cubicBezTo>
                    <a:pt x="1441" y="144"/>
                    <a:pt x="1441" y="144"/>
                    <a:pt x="1441" y="144"/>
                  </a:cubicBezTo>
                  <a:cubicBezTo>
                    <a:pt x="1449" y="139"/>
                    <a:pt x="1458" y="135"/>
                    <a:pt x="1468" y="133"/>
                  </a:cubicBezTo>
                  <a:cubicBezTo>
                    <a:pt x="1469" y="140"/>
                    <a:pt x="1469" y="140"/>
                    <a:pt x="1469" y="140"/>
                  </a:cubicBezTo>
                  <a:cubicBezTo>
                    <a:pt x="1461" y="142"/>
                    <a:pt x="1452" y="145"/>
                    <a:pt x="1445" y="150"/>
                  </a:cubicBezTo>
                  <a:close/>
                  <a:moveTo>
                    <a:pt x="1521" y="148"/>
                  </a:moveTo>
                  <a:cubicBezTo>
                    <a:pt x="1513" y="143"/>
                    <a:pt x="1505" y="140"/>
                    <a:pt x="1496" y="139"/>
                  </a:cubicBezTo>
                  <a:cubicBezTo>
                    <a:pt x="1497" y="132"/>
                    <a:pt x="1497" y="132"/>
                    <a:pt x="1497" y="132"/>
                  </a:cubicBezTo>
                  <a:cubicBezTo>
                    <a:pt x="1507" y="134"/>
                    <a:pt x="1516" y="137"/>
                    <a:pt x="1525" y="142"/>
                  </a:cubicBezTo>
                  <a:lnTo>
                    <a:pt x="1521" y="148"/>
                  </a:lnTo>
                  <a:close/>
                  <a:moveTo>
                    <a:pt x="833" y="105"/>
                  </a:moveTo>
                  <a:cubicBezTo>
                    <a:pt x="833" y="105"/>
                    <a:pt x="833" y="104"/>
                    <a:pt x="833" y="103"/>
                  </a:cubicBezTo>
                  <a:cubicBezTo>
                    <a:pt x="833" y="94"/>
                    <a:pt x="835" y="85"/>
                    <a:pt x="838" y="77"/>
                  </a:cubicBezTo>
                  <a:cubicBezTo>
                    <a:pt x="844" y="79"/>
                    <a:pt x="844" y="79"/>
                    <a:pt x="844" y="79"/>
                  </a:cubicBezTo>
                  <a:cubicBezTo>
                    <a:pt x="842" y="87"/>
                    <a:pt x="840" y="95"/>
                    <a:pt x="840" y="103"/>
                  </a:cubicBezTo>
                  <a:cubicBezTo>
                    <a:pt x="840" y="104"/>
                    <a:pt x="840" y="104"/>
                    <a:pt x="840" y="105"/>
                  </a:cubicBezTo>
                  <a:lnTo>
                    <a:pt x="833" y="105"/>
                  </a:lnTo>
                  <a:close/>
                  <a:moveTo>
                    <a:pt x="1207" y="101"/>
                  </a:moveTo>
                  <a:cubicBezTo>
                    <a:pt x="1200" y="100"/>
                    <a:pt x="1200" y="100"/>
                    <a:pt x="1200" y="100"/>
                  </a:cubicBezTo>
                  <a:cubicBezTo>
                    <a:pt x="1201" y="91"/>
                    <a:pt x="1201" y="91"/>
                    <a:pt x="1201" y="91"/>
                  </a:cubicBezTo>
                  <a:cubicBezTo>
                    <a:pt x="1201" y="88"/>
                    <a:pt x="1201" y="85"/>
                    <a:pt x="1201" y="83"/>
                  </a:cubicBezTo>
                  <a:cubicBezTo>
                    <a:pt x="1201" y="80"/>
                    <a:pt x="1201" y="76"/>
                    <a:pt x="1200" y="73"/>
                  </a:cubicBezTo>
                  <a:cubicBezTo>
                    <a:pt x="1207" y="72"/>
                    <a:pt x="1207" y="72"/>
                    <a:pt x="1207" y="72"/>
                  </a:cubicBezTo>
                  <a:cubicBezTo>
                    <a:pt x="1208" y="76"/>
                    <a:pt x="1208" y="79"/>
                    <a:pt x="1208" y="83"/>
                  </a:cubicBezTo>
                  <a:cubicBezTo>
                    <a:pt x="1208" y="86"/>
                    <a:pt x="1208" y="89"/>
                    <a:pt x="1208" y="92"/>
                  </a:cubicBezTo>
                  <a:lnTo>
                    <a:pt x="1207" y="101"/>
                  </a:lnTo>
                  <a:close/>
                  <a:moveTo>
                    <a:pt x="858" y="56"/>
                  </a:moveTo>
                  <a:cubicBezTo>
                    <a:pt x="852" y="51"/>
                    <a:pt x="852" y="51"/>
                    <a:pt x="852" y="51"/>
                  </a:cubicBezTo>
                  <a:cubicBezTo>
                    <a:pt x="859" y="44"/>
                    <a:pt x="866" y="38"/>
                    <a:pt x="875" y="33"/>
                  </a:cubicBezTo>
                  <a:cubicBezTo>
                    <a:pt x="878" y="39"/>
                    <a:pt x="878" y="39"/>
                    <a:pt x="878" y="39"/>
                  </a:cubicBezTo>
                  <a:cubicBezTo>
                    <a:pt x="871" y="43"/>
                    <a:pt x="864" y="49"/>
                    <a:pt x="858" y="56"/>
                  </a:cubicBezTo>
                  <a:close/>
                  <a:moveTo>
                    <a:pt x="1192" y="48"/>
                  </a:moveTo>
                  <a:cubicBezTo>
                    <a:pt x="1188" y="40"/>
                    <a:pt x="1182" y="33"/>
                    <a:pt x="1175" y="27"/>
                  </a:cubicBezTo>
                  <a:cubicBezTo>
                    <a:pt x="1180" y="22"/>
                    <a:pt x="1180" y="22"/>
                    <a:pt x="1180" y="22"/>
                  </a:cubicBezTo>
                  <a:cubicBezTo>
                    <a:pt x="1187" y="28"/>
                    <a:pt x="1193" y="36"/>
                    <a:pt x="1198" y="44"/>
                  </a:cubicBezTo>
                  <a:lnTo>
                    <a:pt x="1192" y="48"/>
                  </a:lnTo>
                  <a:close/>
                  <a:moveTo>
                    <a:pt x="904" y="30"/>
                  </a:moveTo>
                  <a:cubicBezTo>
                    <a:pt x="902" y="23"/>
                    <a:pt x="902" y="23"/>
                    <a:pt x="902" y="23"/>
                  </a:cubicBezTo>
                  <a:cubicBezTo>
                    <a:pt x="911" y="20"/>
                    <a:pt x="920" y="18"/>
                    <a:pt x="930" y="16"/>
                  </a:cubicBezTo>
                  <a:cubicBezTo>
                    <a:pt x="931" y="23"/>
                    <a:pt x="931" y="23"/>
                    <a:pt x="931" y="23"/>
                  </a:cubicBezTo>
                  <a:cubicBezTo>
                    <a:pt x="922" y="25"/>
                    <a:pt x="913" y="27"/>
                    <a:pt x="904" y="30"/>
                  </a:cubicBezTo>
                  <a:close/>
                  <a:moveTo>
                    <a:pt x="958" y="17"/>
                  </a:moveTo>
                  <a:cubicBezTo>
                    <a:pt x="957" y="10"/>
                    <a:pt x="957" y="10"/>
                    <a:pt x="957" y="10"/>
                  </a:cubicBezTo>
                  <a:cubicBezTo>
                    <a:pt x="966" y="8"/>
                    <a:pt x="976" y="7"/>
                    <a:pt x="985" y="6"/>
                  </a:cubicBezTo>
                  <a:cubicBezTo>
                    <a:pt x="986" y="13"/>
                    <a:pt x="986" y="13"/>
                    <a:pt x="986" y="13"/>
                  </a:cubicBezTo>
                  <a:cubicBezTo>
                    <a:pt x="977" y="14"/>
                    <a:pt x="968" y="15"/>
                    <a:pt x="958" y="17"/>
                  </a:cubicBezTo>
                  <a:close/>
                  <a:moveTo>
                    <a:pt x="1152" y="14"/>
                  </a:moveTo>
                  <a:cubicBezTo>
                    <a:pt x="1147" y="12"/>
                    <a:pt x="1141" y="10"/>
                    <a:pt x="1135" y="10"/>
                  </a:cubicBezTo>
                  <a:cubicBezTo>
                    <a:pt x="1133" y="9"/>
                    <a:pt x="1130" y="9"/>
                    <a:pt x="1127" y="9"/>
                  </a:cubicBezTo>
                  <a:cubicBezTo>
                    <a:pt x="1126" y="9"/>
                    <a:pt x="1126" y="9"/>
                    <a:pt x="1126" y="9"/>
                  </a:cubicBezTo>
                  <a:cubicBezTo>
                    <a:pt x="1126" y="2"/>
                    <a:pt x="1126" y="2"/>
                    <a:pt x="1126" y="2"/>
                  </a:cubicBezTo>
                  <a:cubicBezTo>
                    <a:pt x="1127" y="2"/>
                    <a:pt x="1127" y="2"/>
                    <a:pt x="1127" y="2"/>
                  </a:cubicBezTo>
                  <a:cubicBezTo>
                    <a:pt x="1130" y="2"/>
                    <a:pt x="1133" y="2"/>
                    <a:pt x="1136" y="3"/>
                  </a:cubicBezTo>
                  <a:cubicBezTo>
                    <a:pt x="1142" y="3"/>
                    <a:pt x="1149" y="5"/>
                    <a:pt x="1155" y="7"/>
                  </a:cubicBezTo>
                  <a:lnTo>
                    <a:pt x="1152" y="14"/>
                  </a:lnTo>
                  <a:close/>
                  <a:moveTo>
                    <a:pt x="1014" y="10"/>
                  </a:moveTo>
                  <a:cubicBezTo>
                    <a:pt x="1013" y="3"/>
                    <a:pt x="1013" y="3"/>
                    <a:pt x="1013" y="3"/>
                  </a:cubicBezTo>
                  <a:cubicBezTo>
                    <a:pt x="1023" y="2"/>
                    <a:pt x="1032" y="1"/>
                    <a:pt x="1041" y="1"/>
                  </a:cubicBezTo>
                  <a:cubicBezTo>
                    <a:pt x="1042" y="8"/>
                    <a:pt x="1042" y="8"/>
                    <a:pt x="1042" y="8"/>
                  </a:cubicBezTo>
                  <a:cubicBezTo>
                    <a:pt x="1032" y="8"/>
                    <a:pt x="1023" y="9"/>
                    <a:pt x="1014" y="10"/>
                  </a:cubicBezTo>
                  <a:close/>
                  <a:moveTo>
                    <a:pt x="1098" y="8"/>
                  </a:moveTo>
                  <a:cubicBezTo>
                    <a:pt x="1088" y="8"/>
                    <a:pt x="1079" y="7"/>
                    <a:pt x="1070" y="7"/>
                  </a:cubicBezTo>
                  <a:cubicBezTo>
                    <a:pt x="1070" y="0"/>
                    <a:pt x="1070" y="0"/>
                    <a:pt x="1070" y="0"/>
                  </a:cubicBezTo>
                  <a:cubicBezTo>
                    <a:pt x="1079" y="0"/>
                    <a:pt x="1088" y="1"/>
                    <a:pt x="1098" y="1"/>
                  </a:cubicBezTo>
                  <a:lnTo>
                    <a:pt x="1098" y="8"/>
                  </a:lnTo>
                  <a:close/>
                </a:path>
              </a:pathLst>
            </a:custGeom>
            <a:solidFill>
              <a:srgbClr val="6B6B6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pic>
          <p:nvPicPr>
            <p:cNvPr id="103"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67" y="1074"/>
              <a:ext cx="523" cy="4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4" name="Freeform 9"/>
            <p:cNvSpPr/>
            <p:nvPr/>
          </p:nvSpPr>
          <p:spPr bwMode="auto">
            <a:xfrm>
              <a:off x="2463" y="1070"/>
              <a:ext cx="529" cy="482"/>
            </a:xfrm>
            <a:custGeom>
              <a:avLst/>
              <a:gdLst>
                <a:gd name="T0" fmla="*/ 427 w 434"/>
                <a:gd name="T1" fmla="*/ 397 h 397"/>
                <a:gd name="T2" fmla="*/ 422 w 434"/>
                <a:gd name="T3" fmla="*/ 395 h 397"/>
                <a:gd name="T4" fmla="*/ 2 w 434"/>
                <a:gd name="T5" fmla="*/ 13 h 397"/>
                <a:gd name="T6" fmla="*/ 0 w 434"/>
                <a:gd name="T7" fmla="*/ 7 h 397"/>
                <a:gd name="T8" fmla="*/ 2 w 434"/>
                <a:gd name="T9" fmla="*/ 3 h 397"/>
                <a:gd name="T10" fmla="*/ 12 w 434"/>
                <a:gd name="T11" fmla="*/ 2 h 397"/>
                <a:gd name="T12" fmla="*/ 432 w 434"/>
                <a:gd name="T13" fmla="*/ 385 h 397"/>
                <a:gd name="T14" fmla="*/ 434 w 434"/>
                <a:gd name="T15" fmla="*/ 390 h 397"/>
                <a:gd name="T16" fmla="*/ 432 w 434"/>
                <a:gd name="T17" fmla="*/ 395 h 397"/>
                <a:gd name="T18" fmla="*/ 427 w 434"/>
                <a:gd name="T19" fmla="*/ 397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4" h="397">
                  <a:moveTo>
                    <a:pt x="427" y="397"/>
                  </a:moveTo>
                  <a:cubicBezTo>
                    <a:pt x="425" y="397"/>
                    <a:pt x="424" y="396"/>
                    <a:pt x="422" y="395"/>
                  </a:cubicBezTo>
                  <a:cubicBezTo>
                    <a:pt x="2" y="13"/>
                    <a:pt x="2" y="13"/>
                    <a:pt x="2" y="13"/>
                  </a:cubicBezTo>
                  <a:cubicBezTo>
                    <a:pt x="1" y="11"/>
                    <a:pt x="0" y="9"/>
                    <a:pt x="0" y="7"/>
                  </a:cubicBezTo>
                  <a:cubicBezTo>
                    <a:pt x="0" y="6"/>
                    <a:pt x="1" y="4"/>
                    <a:pt x="2" y="3"/>
                  </a:cubicBezTo>
                  <a:cubicBezTo>
                    <a:pt x="5" y="0"/>
                    <a:pt x="9" y="0"/>
                    <a:pt x="12" y="2"/>
                  </a:cubicBezTo>
                  <a:cubicBezTo>
                    <a:pt x="432" y="385"/>
                    <a:pt x="432" y="385"/>
                    <a:pt x="432" y="385"/>
                  </a:cubicBezTo>
                  <a:cubicBezTo>
                    <a:pt x="433" y="386"/>
                    <a:pt x="434" y="388"/>
                    <a:pt x="434" y="390"/>
                  </a:cubicBezTo>
                  <a:cubicBezTo>
                    <a:pt x="434" y="392"/>
                    <a:pt x="433" y="393"/>
                    <a:pt x="432" y="395"/>
                  </a:cubicBezTo>
                  <a:cubicBezTo>
                    <a:pt x="431" y="396"/>
                    <a:pt x="429" y="397"/>
                    <a:pt x="427" y="397"/>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pic>
          <p:nvPicPr>
            <p:cNvPr id="105"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2" y="1074"/>
              <a:ext cx="654" cy="4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6" name="Freeform 11"/>
            <p:cNvSpPr>
              <a:spLocks noEditPoints="1"/>
            </p:cNvSpPr>
            <p:nvPr/>
          </p:nvSpPr>
          <p:spPr bwMode="auto">
            <a:xfrm>
              <a:off x="2331" y="1071"/>
              <a:ext cx="660" cy="479"/>
            </a:xfrm>
            <a:custGeom>
              <a:avLst/>
              <a:gdLst>
                <a:gd name="T0" fmla="*/ 536 w 542"/>
                <a:gd name="T1" fmla="*/ 394 h 395"/>
                <a:gd name="T2" fmla="*/ 534 w 542"/>
                <a:gd name="T3" fmla="*/ 394 h 395"/>
                <a:gd name="T4" fmla="*/ 4 w 542"/>
                <a:gd name="T5" fmla="*/ 197 h 395"/>
                <a:gd name="T6" fmla="*/ 1 w 542"/>
                <a:gd name="T7" fmla="*/ 191 h 395"/>
                <a:gd name="T8" fmla="*/ 112 w 542"/>
                <a:gd name="T9" fmla="*/ 3 h 395"/>
                <a:gd name="T10" fmla="*/ 120 w 542"/>
                <a:gd name="T11" fmla="*/ 2 h 395"/>
                <a:gd name="T12" fmla="*/ 539 w 542"/>
                <a:gd name="T13" fmla="*/ 384 h 395"/>
                <a:gd name="T14" fmla="*/ 542 w 542"/>
                <a:gd name="T15" fmla="*/ 389 h 395"/>
                <a:gd name="T16" fmla="*/ 536 w 542"/>
                <a:gd name="T17" fmla="*/ 394 h 395"/>
                <a:gd name="T18" fmla="*/ 536 w 542"/>
                <a:gd name="T19" fmla="*/ 394 h 395"/>
                <a:gd name="T20" fmla="*/ 12 w 542"/>
                <a:gd name="T21" fmla="*/ 189 h 395"/>
                <a:gd name="T22" fmla="*/ 512 w 542"/>
                <a:gd name="T23" fmla="*/ 375 h 395"/>
                <a:gd name="T24" fmla="*/ 117 w 542"/>
                <a:gd name="T25" fmla="*/ 14 h 395"/>
                <a:gd name="T26" fmla="*/ 12 w 542"/>
                <a:gd name="T27" fmla="*/ 189 h 3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2" h="395">
                  <a:moveTo>
                    <a:pt x="536" y="394"/>
                  </a:moveTo>
                  <a:cubicBezTo>
                    <a:pt x="535" y="394"/>
                    <a:pt x="535" y="394"/>
                    <a:pt x="534" y="394"/>
                  </a:cubicBezTo>
                  <a:cubicBezTo>
                    <a:pt x="4" y="197"/>
                    <a:pt x="4" y="197"/>
                    <a:pt x="4" y="197"/>
                  </a:cubicBezTo>
                  <a:cubicBezTo>
                    <a:pt x="1" y="196"/>
                    <a:pt x="0" y="193"/>
                    <a:pt x="1" y="191"/>
                  </a:cubicBezTo>
                  <a:cubicBezTo>
                    <a:pt x="1" y="190"/>
                    <a:pt x="29" y="93"/>
                    <a:pt x="112" y="3"/>
                  </a:cubicBezTo>
                  <a:cubicBezTo>
                    <a:pt x="114" y="1"/>
                    <a:pt x="118" y="0"/>
                    <a:pt x="120" y="2"/>
                  </a:cubicBezTo>
                  <a:cubicBezTo>
                    <a:pt x="539" y="384"/>
                    <a:pt x="539" y="384"/>
                    <a:pt x="539" y="384"/>
                  </a:cubicBezTo>
                  <a:cubicBezTo>
                    <a:pt x="540" y="385"/>
                    <a:pt x="542" y="387"/>
                    <a:pt x="542" y="389"/>
                  </a:cubicBezTo>
                  <a:cubicBezTo>
                    <a:pt x="542" y="392"/>
                    <a:pt x="539" y="395"/>
                    <a:pt x="536" y="394"/>
                  </a:cubicBezTo>
                  <a:cubicBezTo>
                    <a:pt x="536" y="394"/>
                    <a:pt x="536" y="394"/>
                    <a:pt x="536" y="394"/>
                  </a:cubicBezTo>
                  <a:close/>
                  <a:moveTo>
                    <a:pt x="12" y="189"/>
                  </a:moveTo>
                  <a:cubicBezTo>
                    <a:pt x="512" y="375"/>
                    <a:pt x="512" y="375"/>
                    <a:pt x="512" y="375"/>
                  </a:cubicBezTo>
                  <a:cubicBezTo>
                    <a:pt x="117" y="14"/>
                    <a:pt x="117" y="14"/>
                    <a:pt x="117" y="14"/>
                  </a:cubicBezTo>
                  <a:cubicBezTo>
                    <a:pt x="48" y="90"/>
                    <a:pt x="19" y="169"/>
                    <a:pt x="12" y="189"/>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pic>
          <p:nvPicPr>
            <p:cNvPr id="107"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96" y="1106"/>
              <a:ext cx="172" cy="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8" name="Freeform 13"/>
            <p:cNvSpPr/>
            <p:nvPr/>
          </p:nvSpPr>
          <p:spPr bwMode="auto">
            <a:xfrm>
              <a:off x="2797" y="1109"/>
              <a:ext cx="171" cy="330"/>
            </a:xfrm>
            <a:custGeom>
              <a:avLst/>
              <a:gdLst>
                <a:gd name="T0" fmla="*/ 136 w 140"/>
                <a:gd name="T1" fmla="*/ 272 h 272"/>
                <a:gd name="T2" fmla="*/ 133 w 140"/>
                <a:gd name="T3" fmla="*/ 270 h 272"/>
                <a:gd name="T4" fmla="*/ 1 w 140"/>
                <a:gd name="T5" fmla="*/ 6 h 272"/>
                <a:gd name="T6" fmla="*/ 0 w 140"/>
                <a:gd name="T7" fmla="*/ 4 h 272"/>
                <a:gd name="T8" fmla="*/ 2 w 140"/>
                <a:gd name="T9" fmla="*/ 1 h 272"/>
                <a:gd name="T10" fmla="*/ 7 w 140"/>
                <a:gd name="T11" fmla="*/ 2 h 272"/>
                <a:gd name="T12" fmla="*/ 139 w 140"/>
                <a:gd name="T13" fmla="*/ 266 h 272"/>
                <a:gd name="T14" fmla="*/ 140 w 140"/>
                <a:gd name="T15" fmla="*/ 268 h 272"/>
                <a:gd name="T16" fmla="*/ 138 w 140"/>
                <a:gd name="T17" fmla="*/ 271 h 272"/>
                <a:gd name="T18" fmla="*/ 136 w 140"/>
                <a:gd name="T19" fmla="*/ 272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0" h="272">
                  <a:moveTo>
                    <a:pt x="136" y="272"/>
                  </a:moveTo>
                  <a:cubicBezTo>
                    <a:pt x="135" y="272"/>
                    <a:pt x="133" y="271"/>
                    <a:pt x="133" y="270"/>
                  </a:cubicBezTo>
                  <a:cubicBezTo>
                    <a:pt x="1" y="6"/>
                    <a:pt x="1" y="6"/>
                    <a:pt x="1" y="6"/>
                  </a:cubicBezTo>
                  <a:cubicBezTo>
                    <a:pt x="0" y="5"/>
                    <a:pt x="0" y="4"/>
                    <a:pt x="0" y="4"/>
                  </a:cubicBezTo>
                  <a:cubicBezTo>
                    <a:pt x="0" y="3"/>
                    <a:pt x="1" y="1"/>
                    <a:pt x="2" y="1"/>
                  </a:cubicBezTo>
                  <a:cubicBezTo>
                    <a:pt x="4" y="0"/>
                    <a:pt x="6" y="1"/>
                    <a:pt x="7" y="2"/>
                  </a:cubicBezTo>
                  <a:cubicBezTo>
                    <a:pt x="139" y="266"/>
                    <a:pt x="139" y="266"/>
                    <a:pt x="139" y="266"/>
                  </a:cubicBezTo>
                  <a:cubicBezTo>
                    <a:pt x="139" y="267"/>
                    <a:pt x="140" y="267"/>
                    <a:pt x="140" y="268"/>
                  </a:cubicBezTo>
                  <a:cubicBezTo>
                    <a:pt x="140" y="269"/>
                    <a:pt x="139" y="271"/>
                    <a:pt x="138" y="271"/>
                  </a:cubicBezTo>
                  <a:cubicBezTo>
                    <a:pt x="137" y="271"/>
                    <a:pt x="137" y="272"/>
                    <a:pt x="136" y="272"/>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pic>
          <p:nvPicPr>
            <p:cNvPr id="109" name="Picture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94" y="1106"/>
              <a:ext cx="274" cy="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0" name="Freeform 15"/>
            <p:cNvSpPr>
              <a:spLocks noEditPoints="1"/>
            </p:cNvSpPr>
            <p:nvPr/>
          </p:nvSpPr>
          <p:spPr bwMode="auto">
            <a:xfrm>
              <a:off x="2694" y="1109"/>
              <a:ext cx="274" cy="330"/>
            </a:xfrm>
            <a:custGeom>
              <a:avLst/>
              <a:gdLst>
                <a:gd name="T0" fmla="*/ 221 w 225"/>
                <a:gd name="T1" fmla="*/ 272 h 272"/>
                <a:gd name="T2" fmla="*/ 218 w 225"/>
                <a:gd name="T3" fmla="*/ 271 h 272"/>
                <a:gd name="T4" fmla="*/ 2 w 225"/>
                <a:gd name="T5" fmla="*/ 72 h 272"/>
                <a:gd name="T6" fmla="*/ 1 w 225"/>
                <a:gd name="T7" fmla="*/ 68 h 272"/>
                <a:gd name="T8" fmla="*/ 87 w 225"/>
                <a:gd name="T9" fmla="*/ 1 h 272"/>
                <a:gd name="T10" fmla="*/ 92 w 225"/>
                <a:gd name="T11" fmla="*/ 2 h 272"/>
                <a:gd name="T12" fmla="*/ 224 w 225"/>
                <a:gd name="T13" fmla="*/ 265 h 272"/>
                <a:gd name="T14" fmla="*/ 225 w 225"/>
                <a:gd name="T15" fmla="*/ 268 h 272"/>
                <a:gd name="T16" fmla="*/ 221 w 225"/>
                <a:gd name="T17" fmla="*/ 272 h 272"/>
                <a:gd name="T18" fmla="*/ 221 w 225"/>
                <a:gd name="T19" fmla="*/ 272 h 272"/>
                <a:gd name="T20" fmla="*/ 9 w 225"/>
                <a:gd name="T21" fmla="*/ 69 h 272"/>
                <a:gd name="T22" fmla="*/ 209 w 225"/>
                <a:gd name="T23" fmla="*/ 252 h 272"/>
                <a:gd name="T24" fmla="*/ 87 w 225"/>
                <a:gd name="T25" fmla="*/ 9 h 272"/>
                <a:gd name="T26" fmla="*/ 9 w 225"/>
                <a:gd name="T27" fmla="*/ 69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5" h="272">
                  <a:moveTo>
                    <a:pt x="221" y="272"/>
                  </a:moveTo>
                  <a:cubicBezTo>
                    <a:pt x="220" y="272"/>
                    <a:pt x="219" y="271"/>
                    <a:pt x="218" y="271"/>
                  </a:cubicBezTo>
                  <a:cubicBezTo>
                    <a:pt x="2" y="72"/>
                    <a:pt x="2" y="72"/>
                    <a:pt x="2" y="72"/>
                  </a:cubicBezTo>
                  <a:cubicBezTo>
                    <a:pt x="1" y="71"/>
                    <a:pt x="0" y="69"/>
                    <a:pt x="1" y="68"/>
                  </a:cubicBezTo>
                  <a:cubicBezTo>
                    <a:pt x="3" y="66"/>
                    <a:pt x="29" y="28"/>
                    <a:pt x="87" y="1"/>
                  </a:cubicBezTo>
                  <a:cubicBezTo>
                    <a:pt x="89" y="0"/>
                    <a:pt x="91" y="1"/>
                    <a:pt x="92" y="2"/>
                  </a:cubicBezTo>
                  <a:cubicBezTo>
                    <a:pt x="224" y="265"/>
                    <a:pt x="224" y="265"/>
                    <a:pt x="224" y="265"/>
                  </a:cubicBezTo>
                  <a:cubicBezTo>
                    <a:pt x="224" y="266"/>
                    <a:pt x="225" y="267"/>
                    <a:pt x="225" y="268"/>
                  </a:cubicBezTo>
                  <a:cubicBezTo>
                    <a:pt x="225" y="270"/>
                    <a:pt x="223" y="272"/>
                    <a:pt x="221" y="272"/>
                  </a:cubicBezTo>
                  <a:cubicBezTo>
                    <a:pt x="221" y="272"/>
                    <a:pt x="221" y="272"/>
                    <a:pt x="221" y="272"/>
                  </a:cubicBezTo>
                  <a:close/>
                  <a:moveTo>
                    <a:pt x="9" y="69"/>
                  </a:moveTo>
                  <a:cubicBezTo>
                    <a:pt x="209" y="252"/>
                    <a:pt x="209" y="252"/>
                    <a:pt x="209" y="252"/>
                  </a:cubicBezTo>
                  <a:cubicBezTo>
                    <a:pt x="87" y="9"/>
                    <a:pt x="87" y="9"/>
                    <a:pt x="87" y="9"/>
                  </a:cubicBezTo>
                  <a:cubicBezTo>
                    <a:pt x="41" y="31"/>
                    <a:pt x="16" y="60"/>
                    <a:pt x="9" y="69"/>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pic>
          <p:nvPicPr>
            <p:cNvPr id="111" name="Picture 1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49" y="1577"/>
              <a:ext cx="52" cy="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 name="Freeform 17"/>
            <p:cNvSpPr>
              <a:spLocks noEditPoints="1"/>
            </p:cNvSpPr>
            <p:nvPr/>
          </p:nvSpPr>
          <p:spPr bwMode="auto">
            <a:xfrm>
              <a:off x="3049" y="1577"/>
              <a:ext cx="52" cy="48"/>
            </a:xfrm>
            <a:custGeom>
              <a:avLst/>
              <a:gdLst>
                <a:gd name="T0" fmla="*/ 21 w 42"/>
                <a:gd name="T1" fmla="*/ 40 h 40"/>
                <a:gd name="T2" fmla="*/ 4 w 42"/>
                <a:gd name="T3" fmla="*/ 28 h 40"/>
                <a:gd name="T4" fmla="*/ 15 w 42"/>
                <a:gd name="T5" fmla="*/ 3 h 40"/>
                <a:gd name="T6" fmla="*/ 40 w 42"/>
                <a:gd name="T7" fmla="*/ 14 h 40"/>
                <a:gd name="T8" fmla="*/ 39 w 42"/>
                <a:gd name="T9" fmla="*/ 29 h 40"/>
                <a:gd name="T10" fmla="*/ 28 w 42"/>
                <a:gd name="T11" fmla="*/ 39 h 40"/>
                <a:gd name="T12" fmla="*/ 21 w 42"/>
                <a:gd name="T13" fmla="*/ 40 h 40"/>
                <a:gd name="T14" fmla="*/ 22 w 42"/>
                <a:gd name="T15" fmla="*/ 9 h 40"/>
                <a:gd name="T16" fmla="*/ 18 w 42"/>
                <a:gd name="T17" fmla="*/ 10 h 40"/>
                <a:gd name="T18" fmla="*/ 10 w 42"/>
                <a:gd name="T19" fmla="*/ 25 h 40"/>
                <a:gd name="T20" fmla="*/ 26 w 42"/>
                <a:gd name="T21" fmla="*/ 32 h 40"/>
                <a:gd name="T22" fmla="*/ 33 w 42"/>
                <a:gd name="T23" fmla="*/ 26 h 40"/>
                <a:gd name="T24" fmla="*/ 33 w 42"/>
                <a:gd name="T25" fmla="*/ 17 h 40"/>
                <a:gd name="T26" fmla="*/ 22 w 42"/>
                <a:gd name="T27" fmla="*/ 9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2" h="40">
                  <a:moveTo>
                    <a:pt x="21" y="40"/>
                  </a:moveTo>
                  <a:cubicBezTo>
                    <a:pt x="13" y="40"/>
                    <a:pt x="6" y="35"/>
                    <a:pt x="4" y="28"/>
                  </a:cubicBezTo>
                  <a:cubicBezTo>
                    <a:pt x="0" y="18"/>
                    <a:pt x="5" y="7"/>
                    <a:pt x="15" y="3"/>
                  </a:cubicBezTo>
                  <a:cubicBezTo>
                    <a:pt x="25" y="0"/>
                    <a:pt x="37" y="5"/>
                    <a:pt x="40" y="14"/>
                  </a:cubicBezTo>
                  <a:cubicBezTo>
                    <a:pt x="42" y="19"/>
                    <a:pt x="42" y="24"/>
                    <a:pt x="39" y="29"/>
                  </a:cubicBezTo>
                  <a:cubicBezTo>
                    <a:pt x="37" y="33"/>
                    <a:pt x="33" y="37"/>
                    <a:pt x="28" y="39"/>
                  </a:cubicBezTo>
                  <a:cubicBezTo>
                    <a:pt x="26" y="39"/>
                    <a:pt x="24" y="40"/>
                    <a:pt x="21" y="40"/>
                  </a:cubicBezTo>
                  <a:close/>
                  <a:moveTo>
                    <a:pt x="22" y="9"/>
                  </a:moveTo>
                  <a:cubicBezTo>
                    <a:pt x="21" y="9"/>
                    <a:pt x="19" y="10"/>
                    <a:pt x="18" y="10"/>
                  </a:cubicBezTo>
                  <a:cubicBezTo>
                    <a:pt x="12" y="12"/>
                    <a:pt x="8" y="19"/>
                    <a:pt x="10" y="25"/>
                  </a:cubicBezTo>
                  <a:cubicBezTo>
                    <a:pt x="12" y="31"/>
                    <a:pt x="20" y="34"/>
                    <a:pt x="26" y="32"/>
                  </a:cubicBezTo>
                  <a:cubicBezTo>
                    <a:pt x="29" y="31"/>
                    <a:pt x="31" y="28"/>
                    <a:pt x="33" y="26"/>
                  </a:cubicBezTo>
                  <a:cubicBezTo>
                    <a:pt x="34" y="23"/>
                    <a:pt x="34" y="20"/>
                    <a:pt x="33" y="17"/>
                  </a:cubicBezTo>
                  <a:cubicBezTo>
                    <a:pt x="32" y="12"/>
                    <a:pt x="27" y="9"/>
                    <a:pt x="22" y="9"/>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pic>
          <p:nvPicPr>
            <p:cNvPr id="113" name="Picture 1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95" y="1655"/>
              <a:ext cx="695" cy="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4" name="Freeform 19"/>
            <p:cNvSpPr/>
            <p:nvPr/>
          </p:nvSpPr>
          <p:spPr bwMode="auto">
            <a:xfrm>
              <a:off x="2293" y="1650"/>
              <a:ext cx="700" cy="121"/>
            </a:xfrm>
            <a:custGeom>
              <a:avLst/>
              <a:gdLst>
                <a:gd name="T0" fmla="*/ 7 w 575"/>
                <a:gd name="T1" fmla="*/ 100 h 100"/>
                <a:gd name="T2" fmla="*/ 0 w 575"/>
                <a:gd name="T3" fmla="*/ 94 h 100"/>
                <a:gd name="T4" fmla="*/ 0 w 575"/>
                <a:gd name="T5" fmla="*/ 93 h 100"/>
                <a:gd name="T6" fmla="*/ 6 w 575"/>
                <a:gd name="T7" fmla="*/ 86 h 100"/>
                <a:gd name="T8" fmla="*/ 567 w 575"/>
                <a:gd name="T9" fmla="*/ 1 h 100"/>
                <a:gd name="T10" fmla="*/ 575 w 575"/>
                <a:gd name="T11" fmla="*/ 7 h 100"/>
                <a:gd name="T12" fmla="*/ 575 w 575"/>
                <a:gd name="T13" fmla="*/ 8 h 100"/>
                <a:gd name="T14" fmla="*/ 569 w 575"/>
                <a:gd name="T15" fmla="*/ 15 h 100"/>
                <a:gd name="T16" fmla="*/ 8 w 575"/>
                <a:gd name="T17" fmla="*/ 100 h 100"/>
                <a:gd name="T18" fmla="*/ 7 w 575"/>
                <a:gd name="T19" fmla="*/ 10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5" h="100">
                  <a:moveTo>
                    <a:pt x="7" y="100"/>
                  </a:moveTo>
                  <a:cubicBezTo>
                    <a:pt x="3" y="100"/>
                    <a:pt x="0" y="98"/>
                    <a:pt x="0" y="94"/>
                  </a:cubicBezTo>
                  <a:cubicBezTo>
                    <a:pt x="0" y="94"/>
                    <a:pt x="0" y="94"/>
                    <a:pt x="0" y="93"/>
                  </a:cubicBezTo>
                  <a:cubicBezTo>
                    <a:pt x="0" y="90"/>
                    <a:pt x="2" y="87"/>
                    <a:pt x="6" y="86"/>
                  </a:cubicBezTo>
                  <a:cubicBezTo>
                    <a:pt x="567" y="1"/>
                    <a:pt x="567" y="1"/>
                    <a:pt x="567" y="1"/>
                  </a:cubicBezTo>
                  <a:cubicBezTo>
                    <a:pt x="571" y="0"/>
                    <a:pt x="575" y="3"/>
                    <a:pt x="575" y="7"/>
                  </a:cubicBezTo>
                  <a:cubicBezTo>
                    <a:pt x="575" y="7"/>
                    <a:pt x="575" y="7"/>
                    <a:pt x="575" y="8"/>
                  </a:cubicBezTo>
                  <a:cubicBezTo>
                    <a:pt x="575" y="11"/>
                    <a:pt x="573" y="14"/>
                    <a:pt x="569" y="15"/>
                  </a:cubicBezTo>
                  <a:cubicBezTo>
                    <a:pt x="8" y="100"/>
                    <a:pt x="8" y="100"/>
                    <a:pt x="8" y="100"/>
                  </a:cubicBezTo>
                  <a:cubicBezTo>
                    <a:pt x="7" y="100"/>
                    <a:pt x="7" y="100"/>
                    <a:pt x="7" y="10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pic>
          <p:nvPicPr>
            <p:cNvPr id="115" name="Picture 2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295" y="1652"/>
              <a:ext cx="695"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6" name="Freeform 21"/>
            <p:cNvSpPr>
              <a:spLocks noEditPoints="1"/>
            </p:cNvSpPr>
            <p:nvPr/>
          </p:nvSpPr>
          <p:spPr bwMode="auto">
            <a:xfrm>
              <a:off x="2294" y="1652"/>
              <a:ext cx="698" cy="363"/>
            </a:xfrm>
            <a:custGeom>
              <a:avLst/>
              <a:gdLst>
                <a:gd name="T0" fmla="*/ 80 w 573"/>
                <a:gd name="T1" fmla="*/ 299 h 299"/>
                <a:gd name="T2" fmla="*/ 76 w 573"/>
                <a:gd name="T3" fmla="*/ 297 h 299"/>
                <a:gd name="T4" fmla="*/ 0 w 573"/>
                <a:gd name="T5" fmla="*/ 92 h 299"/>
                <a:gd name="T6" fmla="*/ 5 w 573"/>
                <a:gd name="T7" fmla="*/ 86 h 299"/>
                <a:gd name="T8" fmla="*/ 566 w 573"/>
                <a:gd name="T9" fmla="*/ 1 h 299"/>
                <a:gd name="T10" fmla="*/ 572 w 573"/>
                <a:gd name="T11" fmla="*/ 4 h 299"/>
                <a:gd name="T12" fmla="*/ 570 w 573"/>
                <a:gd name="T13" fmla="*/ 10 h 299"/>
                <a:gd name="T14" fmla="*/ 83 w 573"/>
                <a:gd name="T15" fmla="*/ 298 h 299"/>
                <a:gd name="T16" fmla="*/ 80 w 573"/>
                <a:gd name="T17" fmla="*/ 299 h 299"/>
                <a:gd name="T18" fmla="*/ 12 w 573"/>
                <a:gd name="T19" fmla="*/ 96 h 299"/>
                <a:gd name="T20" fmla="*/ 82 w 573"/>
                <a:gd name="T21" fmla="*/ 287 h 299"/>
                <a:gd name="T22" fmla="*/ 541 w 573"/>
                <a:gd name="T23" fmla="*/ 15 h 299"/>
                <a:gd name="T24" fmla="*/ 12 w 573"/>
                <a:gd name="T25" fmla="*/ 96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3" h="299">
                  <a:moveTo>
                    <a:pt x="80" y="299"/>
                  </a:moveTo>
                  <a:cubicBezTo>
                    <a:pt x="79" y="299"/>
                    <a:pt x="77" y="298"/>
                    <a:pt x="76" y="297"/>
                  </a:cubicBezTo>
                  <a:cubicBezTo>
                    <a:pt x="76" y="296"/>
                    <a:pt x="18" y="213"/>
                    <a:pt x="0" y="92"/>
                  </a:cubicBezTo>
                  <a:cubicBezTo>
                    <a:pt x="0" y="89"/>
                    <a:pt x="2" y="86"/>
                    <a:pt x="5" y="86"/>
                  </a:cubicBezTo>
                  <a:cubicBezTo>
                    <a:pt x="566" y="1"/>
                    <a:pt x="566" y="1"/>
                    <a:pt x="566" y="1"/>
                  </a:cubicBezTo>
                  <a:cubicBezTo>
                    <a:pt x="569" y="0"/>
                    <a:pt x="571" y="2"/>
                    <a:pt x="572" y="4"/>
                  </a:cubicBezTo>
                  <a:cubicBezTo>
                    <a:pt x="573" y="6"/>
                    <a:pt x="572" y="9"/>
                    <a:pt x="570" y="10"/>
                  </a:cubicBezTo>
                  <a:cubicBezTo>
                    <a:pt x="83" y="298"/>
                    <a:pt x="83" y="298"/>
                    <a:pt x="83" y="298"/>
                  </a:cubicBezTo>
                  <a:cubicBezTo>
                    <a:pt x="82" y="299"/>
                    <a:pt x="81" y="299"/>
                    <a:pt x="80" y="299"/>
                  </a:cubicBezTo>
                  <a:close/>
                  <a:moveTo>
                    <a:pt x="12" y="96"/>
                  </a:moveTo>
                  <a:cubicBezTo>
                    <a:pt x="27" y="197"/>
                    <a:pt x="71" y="269"/>
                    <a:pt x="82" y="287"/>
                  </a:cubicBezTo>
                  <a:cubicBezTo>
                    <a:pt x="541" y="15"/>
                    <a:pt x="541" y="15"/>
                    <a:pt x="541" y="15"/>
                  </a:cubicBezTo>
                  <a:lnTo>
                    <a:pt x="12" y="96"/>
                  </a:ln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pic>
          <p:nvPicPr>
            <p:cNvPr id="117" name="Picture 2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30" y="1524"/>
              <a:ext cx="362"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8" name="Freeform 23"/>
            <p:cNvSpPr/>
            <p:nvPr/>
          </p:nvSpPr>
          <p:spPr bwMode="auto">
            <a:xfrm>
              <a:off x="2530" y="1525"/>
              <a:ext cx="361" cy="86"/>
            </a:xfrm>
            <a:custGeom>
              <a:avLst/>
              <a:gdLst>
                <a:gd name="T0" fmla="*/ 292 w 296"/>
                <a:gd name="T1" fmla="*/ 71 h 71"/>
                <a:gd name="T2" fmla="*/ 292 w 296"/>
                <a:gd name="T3" fmla="*/ 71 h 71"/>
                <a:gd name="T4" fmla="*/ 3 w 296"/>
                <a:gd name="T5" fmla="*/ 8 h 71"/>
                <a:gd name="T6" fmla="*/ 0 w 296"/>
                <a:gd name="T7" fmla="*/ 4 h 71"/>
                <a:gd name="T8" fmla="*/ 1 w 296"/>
                <a:gd name="T9" fmla="*/ 3 h 71"/>
                <a:gd name="T10" fmla="*/ 5 w 296"/>
                <a:gd name="T11" fmla="*/ 0 h 71"/>
                <a:gd name="T12" fmla="*/ 293 w 296"/>
                <a:gd name="T13" fmla="*/ 64 h 71"/>
                <a:gd name="T14" fmla="*/ 296 w 296"/>
                <a:gd name="T15" fmla="*/ 67 h 71"/>
                <a:gd name="T16" fmla="*/ 296 w 296"/>
                <a:gd name="T17" fmla="*/ 68 h 71"/>
                <a:gd name="T18" fmla="*/ 292 w 296"/>
                <a:gd name="T19" fmla="*/ 71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6" h="71">
                  <a:moveTo>
                    <a:pt x="292" y="71"/>
                  </a:moveTo>
                  <a:cubicBezTo>
                    <a:pt x="292" y="71"/>
                    <a:pt x="292" y="71"/>
                    <a:pt x="292" y="71"/>
                  </a:cubicBezTo>
                  <a:cubicBezTo>
                    <a:pt x="3" y="8"/>
                    <a:pt x="3" y="8"/>
                    <a:pt x="3" y="8"/>
                  </a:cubicBezTo>
                  <a:cubicBezTo>
                    <a:pt x="2" y="7"/>
                    <a:pt x="0" y="6"/>
                    <a:pt x="0" y="4"/>
                  </a:cubicBezTo>
                  <a:cubicBezTo>
                    <a:pt x="0" y="4"/>
                    <a:pt x="0" y="3"/>
                    <a:pt x="1" y="3"/>
                  </a:cubicBezTo>
                  <a:cubicBezTo>
                    <a:pt x="1" y="1"/>
                    <a:pt x="3" y="0"/>
                    <a:pt x="5" y="0"/>
                  </a:cubicBezTo>
                  <a:cubicBezTo>
                    <a:pt x="293" y="64"/>
                    <a:pt x="293" y="64"/>
                    <a:pt x="293" y="64"/>
                  </a:cubicBezTo>
                  <a:cubicBezTo>
                    <a:pt x="295" y="64"/>
                    <a:pt x="296" y="66"/>
                    <a:pt x="296" y="67"/>
                  </a:cubicBezTo>
                  <a:cubicBezTo>
                    <a:pt x="296" y="68"/>
                    <a:pt x="296" y="68"/>
                    <a:pt x="296" y="68"/>
                  </a:cubicBezTo>
                  <a:cubicBezTo>
                    <a:pt x="296" y="70"/>
                    <a:pt x="294" y="71"/>
                    <a:pt x="292" y="71"/>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pic>
          <p:nvPicPr>
            <p:cNvPr id="119" name="Picture 2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511" y="1525"/>
              <a:ext cx="380" cy="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0" name="Freeform 25"/>
            <p:cNvSpPr>
              <a:spLocks noEditPoints="1"/>
            </p:cNvSpPr>
            <p:nvPr/>
          </p:nvSpPr>
          <p:spPr bwMode="auto">
            <a:xfrm>
              <a:off x="2512" y="1525"/>
              <a:ext cx="379" cy="138"/>
            </a:xfrm>
            <a:custGeom>
              <a:avLst/>
              <a:gdLst>
                <a:gd name="T0" fmla="*/ 17 w 311"/>
                <a:gd name="T1" fmla="*/ 114 h 114"/>
                <a:gd name="T2" fmla="*/ 14 w 311"/>
                <a:gd name="T3" fmla="*/ 112 h 114"/>
                <a:gd name="T4" fmla="*/ 16 w 311"/>
                <a:gd name="T5" fmla="*/ 3 h 114"/>
                <a:gd name="T6" fmla="*/ 20 w 311"/>
                <a:gd name="T7" fmla="*/ 0 h 114"/>
                <a:gd name="T8" fmla="*/ 308 w 311"/>
                <a:gd name="T9" fmla="*/ 64 h 114"/>
                <a:gd name="T10" fmla="*/ 311 w 311"/>
                <a:gd name="T11" fmla="*/ 67 h 114"/>
                <a:gd name="T12" fmla="*/ 308 w 311"/>
                <a:gd name="T13" fmla="*/ 71 h 114"/>
                <a:gd name="T14" fmla="*/ 18 w 311"/>
                <a:gd name="T15" fmla="*/ 114 h 114"/>
                <a:gd name="T16" fmla="*/ 17 w 311"/>
                <a:gd name="T17" fmla="*/ 114 h 114"/>
                <a:gd name="T18" fmla="*/ 22 w 311"/>
                <a:gd name="T19" fmla="*/ 8 h 114"/>
                <a:gd name="T20" fmla="*/ 20 w 311"/>
                <a:gd name="T21" fmla="*/ 107 h 114"/>
                <a:gd name="T22" fmla="*/ 287 w 311"/>
                <a:gd name="T23" fmla="*/ 67 h 114"/>
                <a:gd name="T24" fmla="*/ 22 w 311"/>
                <a:gd name="T25" fmla="*/ 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11" h="114">
                  <a:moveTo>
                    <a:pt x="17" y="114"/>
                  </a:moveTo>
                  <a:cubicBezTo>
                    <a:pt x="15" y="114"/>
                    <a:pt x="14" y="113"/>
                    <a:pt x="14" y="112"/>
                  </a:cubicBezTo>
                  <a:cubicBezTo>
                    <a:pt x="13" y="110"/>
                    <a:pt x="0" y="65"/>
                    <a:pt x="16" y="3"/>
                  </a:cubicBezTo>
                  <a:cubicBezTo>
                    <a:pt x="16" y="1"/>
                    <a:pt x="18" y="0"/>
                    <a:pt x="20" y="0"/>
                  </a:cubicBezTo>
                  <a:cubicBezTo>
                    <a:pt x="308" y="64"/>
                    <a:pt x="308" y="64"/>
                    <a:pt x="308" y="64"/>
                  </a:cubicBezTo>
                  <a:cubicBezTo>
                    <a:pt x="310" y="64"/>
                    <a:pt x="311" y="66"/>
                    <a:pt x="311" y="67"/>
                  </a:cubicBezTo>
                  <a:cubicBezTo>
                    <a:pt x="311" y="69"/>
                    <a:pt x="310" y="71"/>
                    <a:pt x="308" y="71"/>
                  </a:cubicBezTo>
                  <a:cubicBezTo>
                    <a:pt x="18" y="114"/>
                    <a:pt x="18" y="114"/>
                    <a:pt x="18" y="114"/>
                  </a:cubicBezTo>
                  <a:cubicBezTo>
                    <a:pt x="17" y="114"/>
                    <a:pt x="17" y="114"/>
                    <a:pt x="17" y="114"/>
                  </a:cubicBezTo>
                  <a:close/>
                  <a:moveTo>
                    <a:pt x="22" y="8"/>
                  </a:moveTo>
                  <a:cubicBezTo>
                    <a:pt x="10" y="58"/>
                    <a:pt x="17" y="96"/>
                    <a:pt x="20" y="107"/>
                  </a:cubicBezTo>
                  <a:cubicBezTo>
                    <a:pt x="287" y="67"/>
                    <a:pt x="287" y="67"/>
                    <a:pt x="287" y="67"/>
                  </a:cubicBezTo>
                  <a:lnTo>
                    <a:pt x="22" y="8"/>
                  </a:ln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pic>
          <p:nvPicPr>
            <p:cNvPr id="121" name="Picture 2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063" y="1600"/>
              <a:ext cx="51" cy="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 name="Freeform 27"/>
            <p:cNvSpPr>
              <a:spLocks noEditPoints="1"/>
            </p:cNvSpPr>
            <p:nvPr/>
          </p:nvSpPr>
          <p:spPr bwMode="auto">
            <a:xfrm>
              <a:off x="3064" y="1599"/>
              <a:ext cx="49" cy="50"/>
            </a:xfrm>
            <a:custGeom>
              <a:avLst/>
              <a:gdLst>
                <a:gd name="T0" fmla="*/ 21 w 40"/>
                <a:gd name="T1" fmla="*/ 41 h 41"/>
                <a:gd name="T2" fmla="*/ 15 w 40"/>
                <a:gd name="T3" fmla="*/ 40 h 41"/>
                <a:gd name="T4" fmla="*/ 3 w 40"/>
                <a:gd name="T5" fmla="*/ 15 h 41"/>
                <a:gd name="T6" fmla="*/ 27 w 40"/>
                <a:gd name="T7" fmla="*/ 3 h 41"/>
                <a:gd name="T8" fmla="*/ 38 w 40"/>
                <a:gd name="T9" fmla="*/ 13 h 41"/>
                <a:gd name="T10" fmla="*/ 39 w 40"/>
                <a:gd name="T11" fmla="*/ 28 h 41"/>
                <a:gd name="T12" fmla="*/ 21 w 40"/>
                <a:gd name="T13" fmla="*/ 41 h 41"/>
                <a:gd name="T14" fmla="*/ 21 w 40"/>
                <a:gd name="T15" fmla="*/ 10 h 41"/>
                <a:gd name="T16" fmla="*/ 10 w 40"/>
                <a:gd name="T17" fmla="*/ 18 h 41"/>
                <a:gd name="T18" fmla="*/ 17 w 40"/>
                <a:gd name="T19" fmla="*/ 33 h 41"/>
                <a:gd name="T20" fmla="*/ 32 w 40"/>
                <a:gd name="T21" fmla="*/ 25 h 41"/>
                <a:gd name="T22" fmla="*/ 31 w 40"/>
                <a:gd name="T23" fmla="*/ 16 h 41"/>
                <a:gd name="T24" fmla="*/ 25 w 40"/>
                <a:gd name="T25" fmla="*/ 10 h 41"/>
                <a:gd name="T26" fmla="*/ 21 w 40"/>
                <a:gd name="T27" fmla="*/ 1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 h="41">
                  <a:moveTo>
                    <a:pt x="21" y="41"/>
                  </a:moveTo>
                  <a:cubicBezTo>
                    <a:pt x="18" y="41"/>
                    <a:pt x="16" y="41"/>
                    <a:pt x="15" y="40"/>
                  </a:cubicBezTo>
                  <a:cubicBezTo>
                    <a:pt x="5" y="37"/>
                    <a:pt x="0" y="26"/>
                    <a:pt x="3" y="15"/>
                  </a:cubicBezTo>
                  <a:cubicBezTo>
                    <a:pt x="7" y="6"/>
                    <a:pt x="18" y="0"/>
                    <a:pt x="27" y="3"/>
                  </a:cubicBezTo>
                  <a:cubicBezTo>
                    <a:pt x="32" y="5"/>
                    <a:pt x="36" y="8"/>
                    <a:pt x="38" y="13"/>
                  </a:cubicBezTo>
                  <a:cubicBezTo>
                    <a:pt x="40" y="18"/>
                    <a:pt x="40" y="23"/>
                    <a:pt x="39" y="28"/>
                  </a:cubicBezTo>
                  <a:cubicBezTo>
                    <a:pt x="36" y="36"/>
                    <a:pt x="29" y="41"/>
                    <a:pt x="21" y="41"/>
                  </a:cubicBezTo>
                  <a:close/>
                  <a:moveTo>
                    <a:pt x="21" y="10"/>
                  </a:moveTo>
                  <a:cubicBezTo>
                    <a:pt x="16" y="10"/>
                    <a:pt x="12" y="13"/>
                    <a:pt x="10" y="18"/>
                  </a:cubicBezTo>
                  <a:cubicBezTo>
                    <a:pt x="8" y="24"/>
                    <a:pt x="11" y="31"/>
                    <a:pt x="17" y="33"/>
                  </a:cubicBezTo>
                  <a:cubicBezTo>
                    <a:pt x="23" y="35"/>
                    <a:pt x="30" y="32"/>
                    <a:pt x="32" y="25"/>
                  </a:cubicBezTo>
                  <a:cubicBezTo>
                    <a:pt x="33" y="22"/>
                    <a:pt x="33" y="19"/>
                    <a:pt x="31" y="16"/>
                  </a:cubicBezTo>
                  <a:cubicBezTo>
                    <a:pt x="30" y="13"/>
                    <a:pt x="28" y="11"/>
                    <a:pt x="25" y="10"/>
                  </a:cubicBezTo>
                  <a:cubicBezTo>
                    <a:pt x="24" y="10"/>
                    <a:pt x="23" y="10"/>
                    <a:pt x="21" y="1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pic>
          <p:nvPicPr>
            <p:cNvPr id="123" name="Picture 2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722" y="1726"/>
              <a:ext cx="358" cy="6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4" name="Freeform 29"/>
            <p:cNvSpPr/>
            <p:nvPr/>
          </p:nvSpPr>
          <p:spPr bwMode="auto">
            <a:xfrm>
              <a:off x="2718" y="1721"/>
              <a:ext cx="367" cy="613"/>
            </a:xfrm>
            <a:custGeom>
              <a:avLst/>
              <a:gdLst>
                <a:gd name="T0" fmla="*/ 7 w 301"/>
                <a:gd name="T1" fmla="*/ 505 h 505"/>
                <a:gd name="T2" fmla="*/ 4 w 301"/>
                <a:gd name="T3" fmla="*/ 504 h 505"/>
                <a:gd name="T4" fmla="*/ 0 w 301"/>
                <a:gd name="T5" fmla="*/ 498 h 505"/>
                <a:gd name="T6" fmla="*/ 1 w 301"/>
                <a:gd name="T7" fmla="*/ 495 h 505"/>
                <a:gd name="T8" fmla="*/ 288 w 301"/>
                <a:gd name="T9" fmla="*/ 5 h 505"/>
                <a:gd name="T10" fmla="*/ 298 w 301"/>
                <a:gd name="T11" fmla="*/ 2 h 505"/>
                <a:gd name="T12" fmla="*/ 301 w 301"/>
                <a:gd name="T13" fmla="*/ 8 h 505"/>
                <a:gd name="T14" fmla="*/ 300 w 301"/>
                <a:gd name="T15" fmla="*/ 12 h 505"/>
                <a:gd name="T16" fmla="*/ 13 w 301"/>
                <a:gd name="T17" fmla="*/ 502 h 505"/>
                <a:gd name="T18" fmla="*/ 7 w 301"/>
                <a:gd name="T19" fmla="*/ 505 h 5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1" h="505">
                  <a:moveTo>
                    <a:pt x="7" y="505"/>
                  </a:moveTo>
                  <a:cubicBezTo>
                    <a:pt x="6" y="505"/>
                    <a:pt x="5" y="505"/>
                    <a:pt x="4" y="504"/>
                  </a:cubicBezTo>
                  <a:cubicBezTo>
                    <a:pt x="2" y="503"/>
                    <a:pt x="0" y="501"/>
                    <a:pt x="0" y="498"/>
                  </a:cubicBezTo>
                  <a:cubicBezTo>
                    <a:pt x="0" y="497"/>
                    <a:pt x="1" y="496"/>
                    <a:pt x="1" y="495"/>
                  </a:cubicBezTo>
                  <a:cubicBezTo>
                    <a:pt x="288" y="5"/>
                    <a:pt x="288" y="5"/>
                    <a:pt x="288" y="5"/>
                  </a:cubicBezTo>
                  <a:cubicBezTo>
                    <a:pt x="290" y="1"/>
                    <a:pt x="294" y="0"/>
                    <a:pt x="298" y="2"/>
                  </a:cubicBezTo>
                  <a:cubicBezTo>
                    <a:pt x="300" y="3"/>
                    <a:pt x="301" y="6"/>
                    <a:pt x="301" y="8"/>
                  </a:cubicBezTo>
                  <a:cubicBezTo>
                    <a:pt x="301" y="9"/>
                    <a:pt x="301" y="11"/>
                    <a:pt x="300" y="12"/>
                  </a:cubicBezTo>
                  <a:cubicBezTo>
                    <a:pt x="13" y="502"/>
                    <a:pt x="13" y="502"/>
                    <a:pt x="13" y="502"/>
                  </a:cubicBezTo>
                  <a:cubicBezTo>
                    <a:pt x="12" y="504"/>
                    <a:pt x="10" y="505"/>
                    <a:pt x="7" y="505"/>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pic>
          <p:nvPicPr>
            <p:cNvPr id="125" name="Picture 3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722" y="1726"/>
              <a:ext cx="358" cy="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6" name="Freeform 31"/>
            <p:cNvSpPr>
              <a:spLocks noEditPoints="1"/>
            </p:cNvSpPr>
            <p:nvPr/>
          </p:nvSpPr>
          <p:spPr bwMode="auto">
            <a:xfrm>
              <a:off x="2719" y="1724"/>
              <a:ext cx="364" cy="692"/>
            </a:xfrm>
            <a:custGeom>
              <a:avLst/>
              <a:gdLst>
                <a:gd name="T0" fmla="*/ 211 w 299"/>
                <a:gd name="T1" fmla="*/ 571 h 571"/>
                <a:gd name="T2" fmla="*/ 210 w 299"/>
                <a:gd name="T3" fmla="*/ 571 h 571"/>
                <a:gd name="T4" fmla="*/ 4 w 299"/>
                <a:gd name="T5" fmla="*/ 501 h 571"/>
                <a:gd name="T6" fmla="*/ 2 w 299"/>
                <a:gd name="T7" fmla="*/ 494 h 571"/>
                <a:gd name="T8" fmla="*/ 289 w 299"/>
                <a:gd name="T9" fmla="*/ 4 h 571"/>
                <a:gd name="T10" fmla="*/ 295 w 299"/>
                <a:gd name="T11" fmla="*/ 1 h 571"/>
                <a:gd name="T12" fmla="*/ 299 w 299"/>
                <a:gd name="T13" fmla="*/ 7 h 571"/>
                <a:gd name="T14" fmla="*/ 216 w 299"/>
                <a:gd name="T15" fmla="*/ 566 h 571"/>
                <a:gd name="T16" fmla="*/ 211 w 299"/>
                <a:gd name="T17" fmla="*/ 571 h 571"/>
                <a:gd name="T18" fmla="*/ 14 w 299"/>
                <a:gd name="T19" fmla="*/ 495 h 571"/>
                <a:gd name="T20" fmla="*/ 206 w 299"/>
                <a:gd name="T21" fmla="*/ 560 h 571"/>
                <a:gd name="T22" fmla="*/ 284 w 299"/>
                <a:gd name="T23" fmla="*/ 32 h 571"/>
                <a:gd name="T24" fmla="*/ 14 w 299"/>
                <a:gd name="T25" fmla="*/ 495 h 5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99" h="571">
                  <a:moveTo>
                    <a:pt x="211" y="571"/>
                  </a:moveTo>
                  <a:cubicBezTo>
                    <a:pt x="211" y="571"/>
                    <a:pt x="211" y="571"/>
                    <a:pt x="210" y="571"/>
                  </a:cubicBezTo>
                  <a:cubicBezTo>
                    <a:pt x="209" y="571"/>
                    <a:pt x="109" y="564"/>
                    <a:pt x="4" y="501"/>
                  </a:cubicBezTo>
                  <a:cubicBezTo>
                    <a:pt x="1" y="499"/>
                    <a:pt x="0" y="496"/>
                    <a:pt x="2" y="494"/>
                  </a:cubicBezTo>
                  <a:cubicBezTo>
                    <a:pt x="289" y="4"/>
                    <a:pt x="289" y="4"/>
                    <a:pt x="289" y="4"/>
                  </a:cubicBezTo>
                  <a:cubicBezTo>
                    <a:pt x="290" y="1"/>
                    <a:pt x="293" y="0"/>
                    <a:pt x="295" y="1"/>
                  </a:cubicBezTo>
                  <a:cubicBezTo>
                    <a:pt x="297" y="2"/>
                    <a:pt x="299" y="4"/>
                    <a:pt x="299" y="7"/>
                  </a:cubicBezTo>
                  <a:cubicBezTo>
                    <a:pt x="216" y="566"/>
                    <a:pt x="216" y="566"/>
                    <a:pt x="216" y="566"/>
                  </a:cubicBezTo>
                  <a:cubicBezTo>
                    <a:pt x="216" y="569"/>
                    <a:pt x="213" y="571"/>
                    <a:pt x="211" y="571"/>
                  </a:cubicBezTo>
                  <a:close/>
                  <a:moveTo>
                    <a:pt x="14" y="495"/>
                  </a:moveTo>
                  <a:cubicBezTo>
                    <a:pt x="102" y="546"/>
                    <a:pt x="186" y="558"/>
                    <a:pt x="206" y="560"/>
                  </a:cubicBezTo>
                  <a:cubicBezTo>
                    <a:pt x="284" y="32"/>
                    <a:pt x="284" y="32"/>
                    <a:pt x="284" y="32"/>
                  </a:cubicBezTo>
                  <a:lnTo>
                    <a:pt x="14" y="495"/>
                  </a:ln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pic>
          <p:nvPicPr>
            <p:cNvPr id="127" name="Picture 3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688" y="1769"/>
              <a:ext cx="292"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8" name="Freeform 33"/>
            <p:cNvSpPr/>
            <p:nvPr/>
          </p:nvSpPr>
          <p:spPr bwMode="auto">
            <a:xfrm>
              <a:off x="2688" y="1769"/>
              <a:ext cx="290" cy="232"/>
            </a:xfrm>
            <a:custGeom>
              <a:avLst/>
              <a:gdLst>
                <a:gd name="T0" fmla="*/ 4 w 238"/>
                <a:gd name="T1" fmla="*/ 192 h 192"/>
                <a:gd name="T2" fmla="*/ 1 w 238"/>
                <a:gd name="T3" fmla="*/ 191 h 192"/>
                <a:gd name="T4" fmla="*/ 0 w 238"/>
                <a:gd name="T5" fmla="*/ 189 h 192"/>
                <a:gd name="T6" fmla="*/ 2 w 238"/>
                <a:gd name="T7" fmla="*/ 186 h 192"/>
                <a:gd name="T8" fmla="*/ 233 w 238"/>
                <a:gd name="T9" fmla="*/ 2 h 192"/>
                <a:gd name="T10" fmla="*/ 238 w 238"/>
                <a:gd name="T11" fmla="*/ 2 h 192"/>
                <a:gd name="T12" fmla="*/ 238 w 238"/>
                <a:gd name="T13" fmla="*/ 5 h 192"/>
                <a:gd name="T14" fmla="*/ 237 w 238"/>
                <a:gd name="T15" fmla="*/ 7 h 192"/>
                <a:gd name="T16" fmla="*/ 6 w 238"/>
                <a:gd name="T17" fmla="*/ 192 h 192"/>
                <a:gd name="T18" fmla="*/ 4 w 238"/>
                <a:gd name="T19" fmla="*/ 192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92">
                  <a:moveTo>
                    <a:pt x="4" y="192"/>
                  </a:moveTo>
                  <a:cubicBezTo>
                    <a:pt x="3" y="192"/>
                    <a:pt x="2" y="192"/>
                    <a:pt x="1" y="191"/>
                  </a:cubicBezTo>
                  <a:cubicBezTo>
                    <a:pt x="1" y="190"/>
                    <a:pt x="0" y="190"/>
                    <a:pt x="0" y="189"/>
                  </a:cubicBezTo>
                  <a:cubicBezTo>
                    <a:pt x="0" y="188"/>
                    <a:pt x="1" y="187"/>
                    <a:pt x="2" y="186"/>
                  </a:cubicBezTo>
                  <a:cubicBezTo>
                    <a:pt x="233" y="2"/>
                    <a:pt x="233" y="2"/>
                    <a:pt x="233" y="2"/>
                  </a:cubicBezTo>
                  <a:cubicBezTo>
                    <a:pt x="234" y="0"/>
                    <a:pt x="236" y="1"/>
                    <a:pt x="238" y="2"/>
                  </a:cubicBezTo>
                  <a:cubicBezTo>
                    <a:pt x="238" y="3"/>
                    <a:pt x="238" y="4"/>
                    <a:pt x="238" y="5"/>
                  </a:cubicBezTo>
                  <a:cubicBezTo>
                    <a:pt x="238" y="6"/>
                    <a:pt x="238" y="7"/>
                    <a:pt x="237" y="7"/>
                  </a:cubicBezTo>
                  <a:cubicBezTo>
                    <a:pt x="6" y="192"/>
                    <a:pt x="6" y="192"/>
                    <a:pt x="6" y="192"/>
                  </a:cubicBezTo>
                  <a:cubicBezTo>
                    <a:pt x="6" y="192"/>
                    <a:pt x="5" y="192"/>
                    <a:pt x="4" y="192"/>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pic>
          <p:nvPicPr>
            <p:cNvPr id="129" name="Picture 3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688" y="1769"/>
              <a:ext cx="292" cy="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0" name="Freeform 35"/>
            <p:cNvSpPr>
              <a:spLocks noEditPoints="1"/>
            </p:cNvSpPr>
            <p:nvPr/>
          </p:nvSpPr>
          <p:spPr bwMode="auto">
            <a:xfrm>
              <a:off x="2688" y="1770"/>
              <a:ext cx="291" cy="315"/>
            </a:xfrm>
            <a:custGeom>
              <a:avLst/>
              <a:gdLst>
                <a:gd name="T0" fmla="*/ 86 w 239"/>
                <a:gd name="T1" fmla="*/ 260 h 260"/>
                <a:gd name="T2" fmla="*/ 84 w 239"/>
                <a:gd name="T3" fmla="*/ 260 h 260"/>
                <a:gd name="T4" fmla="*/ 1 w 239"/>
                <a:gd name="T5" fmla="*/ 190 h 260"/>
                <a:gd name="T6" fmla="*/ 2 w 239"/>
                <a:gd name="T7" fmla="*/ 185 h 260"/>
                <a:gd name="T8" fmla="*/ 233 w 239"/>
                <a:gd name="T9" fmla="*/ 1 h 260"/>
                <a:gd name="T10" fmla="*/ 237 w 239"/>
                <a:gd name="T11" fmla="*/ 1 h 260"/>
                <a:gd name="T12" fmla="*/ 238 w 239"/>
                <a:gd name="T13" fmla="*/ 5 h 260"/>
                <a:gd name="T14" fmla="*/ 89 w 239"/>
                <a:gd name="T15" fmla="*/ 258 h 260"/>
                <a:gd name="T16" fmla="*/ 86 w 239"/>
                <a:gd name="T17" fmla="*/ 260 h 260"/>
                <a:gd name="T18" fmla="*/ 9 w 239"/>
                <a:gd name="T19" fmla="*/ 188 h 260"/>
                <a:gd name="T20" fmla="*/ 84 w 239"/>
                <a:gd name="T21" fmla="*/ 252 h 260"/>
                <a:gd name="T22" fmla="*/ 222 w 239"/>
                <a:gd name="T23" fmla="*/ 19 h 260"/>
                <a:gd name="T24" fmla="*/ 9 w 239"/>
                <a:gd name="T25" fmla="*/ 188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9" h="260">
                  <a:moveTo>
                    <a:pt x="86" y="260"/>
                  </a:moveTo>
                  <a:cubicBezTo>
                    <a:pt x="85" y="260"/>
                    <a:pt x="85" y="260"/>
                    <a:pt x="84" y="260"/>
                  </a:cubicBezTo>
                  <a:cubicBezTo>
                    <a:pt x="83" y="259"/>
                    <a:pt x="40" y="241"/>
                    <a:pt x="1" y="190"/>
                  </a:cubicBezTo>
                  <a:cubicBezTo>
                    <a:pt x="0" y="188"/>
                    <a:pt x="0" y="186"/>
                    <a:pt x="2" y="185"/>
                  </a:cubicBezTo>
                  <a:cubicBezTo>
                    <a:pt x="233" y="1"/>
                    <a:pt x="233" y="1"/>
                    <a:pt x="233" y="1"/>
                  </a:cubicBezTo>
                  <a:cubicBezTo>
                    <a:pt x="234" y="0"/>
                    <a:pt x="236" y="0"/>
                    <a:pt x="237" y="1"/>
                  </a:cubicBezTo>
                  <a:cubicBezTo>
                    <a:pt x="239" y="2"/>
                    <a:pt x="239" y="4"/>
                    <a:pt x="238" y="5"/>
                  </a:cubicBezTo>
                  <a:cubicBezTo>
                    <a:pt x="89" y="258"/>
                    <a:pt x="89" y="258"/>
                    <a:pt x="89" y="258"/>
                  </a:cubicBezTo>
                  <a:cubicBezTo>
                    <a:pt x="88" y="260"/>
                    <a:pt x="87" y="260"/>
                    <a:pt x="86" y="260"/>
                  </a:cubicBezTo>
                  <a:close/>
                  <a:moveTo>
                    <a:pt x="9" y="188"/>
                  </a:moveTo>
                  <a:cubicBezTo>
                    <a:pt x="40" y="228"/>
                    <a:pt x="74" y="247"/>
                    <a:pt x="84" y="252"/>
                  </a:cubicBezTo>
                  <a:cubicBezTo>
                    <a:pt x="222" y="19"/>
                    <a:pt x="222" y="19"/>
                    <a:pt x="222" y="19"/>
                  </a:cubicBezTo>
                  <a:lnTo>
                    <a:pt x="9" y="188"/>
                  </a:ln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pic>
          <p:nvPicPr>
            <p:cNvPr id="131" name="Picture 36"/>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088" y="1600"/>
              <a:ext cx="52" cy="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2" name="Freeform 37"/>
            <p:cNvSpPr>
              <a:spLocks noEditPoints="1"/>
            </p:cNvSpPr>
            <p:nvPr/>
          </p:nvSpPr>
          <p:spPr bwMode="auto">
            <a:xfrm>
              <a:off x="3092" y="1602"/>
              <a:ext cx="48" cy="50"/>
            </a:xfrm>
            <a:custGeom>
              <a:avLst/>
              <a:gdLst>
                <a:gd name="T0" fmla="*/ 20 w 39"/>
                <a:gd name="T1" fmla="*/ 41 h 41"/>
                <a:gd name="T2" fmla="*/ 3 w 39"/>
                <a:gd name="T3" fmla="*/ 32 h 41"/>
                <a:gd name="T4" fmla="*/ 1 w 39"/>
                <a:gd name="T5" fmla="*/ 17 h 41"/>
                <a:gd name="T6" fmla="*/ 9 w 39"/>
                <a:gd name="T7" fmla="*/ 5 h 41"/>
                <a:gd name="T8" fmla="*/ 35 w 39"/>
                <a:gd name="T9" fmla="*/ 12 h 41"/>
                <a:gd name="T10" fmla="*/ 38 w 39"/>
                <a:gd name="T11" fmla="*/ 26 h 41"/>
                <a:gd name="T12" fmla="*/ 30 w 39"/>
                <a:gd name="T13" fmla="*/ 38 h 41"/>
                <a:gd name="T14" fmla="*/ 20 w 39"/>
                <a:gd name="T15" fmla="*/ 41 h 41"/>
                <a:gd name="T16" fmla="*/ 19 w 39"/>
                <a:gd name="T17" fmla="*/ 10 h 41"/>
                <a:gd name="T18" fmla="*/ 13 w 39"/>
                <a:gd name="T19" fmla="*/ 12 h 41"/>
                <a:gd name="T20" fmla="*/ 8 w 39"/>
                <a:gd name="T21" fmla="*/ 18 h 41"/>
                <a:gd name="T22" fmla="*/ 10 w 39"/>
                <a:gd name="T23" fmla="*/ 28 h 41"/>
                <a:gd name="T24" fmla="*/ 26 w 39"/>
                <a:gd name="T25" fmla="*/ 32 h 41"/>
                <a:gd name="T26" fmla="*/ 31 w 39"/>
                <a:gd name="T27" fmla="*/ 25 h 41"/>
                <a:gd name="T28" fmla="*/ 29 w 39"/>
                <a:gd name="T29" fmla="*/ 16 h 41"/>
                <a:gd name="T30" fmla="*/ 19 w 39"/>
                <a:gd name="T31" fmla="*/ 1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9" h="41">
                  <a:moveTo>
                    <a:pt x="20" y="41"/>
                  </a:moveTo>
                  <a:cubicBezTo>
                    <a:pt x="13" y="41"/>
                    <a:pt x="7" y="38"/>
                    <a:pt x="3" y="32"/>
                  </a:cubicBezTo>
                  <a:cubicBezTo>
                    <a:pt x="1" y="27"/>
                    <a:pt x="0" y="22"/>
                    <a:pt x="1" y="17"/>
                  </a:cubicBezTo>
                  <a:cubicBezTo>
                    <a:pt x="2" y="12"/>
                    <a:pt x="5" y="8"/>
                    <a:pt x="9" y="5"/>
                  </a:cubicBezTo>
                  <a:cubicBezTo>
                    <a:pt x="18" y="0"/>
                    <a:pt x="30" y="3"/>
                    <a:pt x="35" y="12"/>
                  </a:cubicBezTo>
                  <a:cubicBezTo>
                    <a:pt x="38" y="16"/>
                    <a:pt x="39" y="21"/>
                    <a:pt x="38" y="26"/>
                  </a:cubicBezTo>
                  <a:cubicBezTo>
                    <a:pt x="37" y="31"/>
                    <a:pt x="34" y="36"/>
                    <a:pt x="30" y="38"/>
                  </a:cubicBezTo>
                  <a:cubicBezTo>
                    <a:pt x="27" y="40"/>
                    <a:pt x="23" y="41"/>
                    <a:pt x="20" y="41"/>
                  </a:cubicBezTo>
                  <a:close/>
                  <a:moveTo>
                    <a:pt x="19" y="10"/>
                  </a:moveTo>
                  <a:cubicBezTo>
                    <a:pt x="17" y="10"/>
                    <a:pt x="15" y="10"/>
                    <a:pt x="13" y="12"/>
                  </a:cubicBezTo>
                  <a:cubicBezTo>
                    <a:pt x="11" y="13"/>
                    <a:pt x="9" y="16"/>
                    <a:pt x="8" y="18"/>
                  </a:cubicBezTo>
                  <a:cubicBezTo>
                    <a:pt x="7" y="22"/>
                    <a:pt x="8" y="25"/>
                    <a:pt x="10" y="28"/>
                  </a:cubicBezTo>
                  <a:cubicBezTo>
                    <a:pt x="13" y="33"/>
                    <a:pt x="21" y="35"/>
                    <a:pt x="26" y="32"/>
                  </a:cubicBezTo>
                  <a:cubicBezTo>
                    <a:pt x="28" y="31"/>
                    <a:pt x="30" y="28"/>
                    <a:pt x="31" y="25"/>
                  </a:cubicBezTo>
                  <a:cubicBezTo>
                    <a:pt x="32" y="22"/>
                    <a:pt x="31" y="19"/>
                    <a:pt x="29" y="16"/>
                  </a:cubicBezTo>
                  <a:cubicBezTo>
                    <a:pt x="27" y="12"/>
                    <a:pt x="23" y="10"/>
                    <a:pt x="19" y="1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pic>
          <p:nvPicPr>
            <p:cNvPr id="133" name="Picture 38"/>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185" y="1699"/>
              <a:ext cx="252" cy="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4" name="Freeform 39"/>
            <p:cNvSpPr/>
            <p:nvPr/>
          </p:nvSpPr>
          <p:spPr bwMode="auto">
            <a:xfrm>
              <a:off x="3182" y="1696"/>
              <a:ext cx="261" cy="663"/>
            </a:xfrm>
            <a:custGeom>
              <a:avLst/>
              <a:gdLst>
                <a:gd name="T0" fmla="*/ 207 w 214"/>
                <a:gd name="T1" fmla="*/ 547 h 547"/>
                <a:gd name="T2" fmla="*/ 201 w 214"/>
                <a:gd name="T3" fmla="*/ 542 h 547"/>
                <a:gd name="T4" fmla="*/ 0 w 214"/>
                <a:gd name="T5" fmla="*/ 11 h 547"/>
                <a:gd name="T6" fmla="*/ 0 w 214"/>
                <a:gd name="T7" fmla="*/ 8 h 547"/>
                <a:gd name="T8" fmla="*/ 4 w 214"/>
                <a:gd name="T9" fmla="*/ 2 h 547"/>
                <a:gd name="T10" fmla="*/ 13 w 214"/>
                <a:gd name="T11" fmla="*/ 6 h 547"/>
                <a:gd name="T12" fmla="*/ 214 w 214"/>
                <a:gd name="T13" fmla="*/ 537 h 547"/>
                <a:gd name="T14" fmla="*/ 214 w 214"/>
                <a:gd name="T15" fmla="*/ 540 h 547"/>
                <a:gd name="T16" fmla="*/ 210 w 214"/>
                <a:gd name="T17" fmla="*/ 546 h 547"/>
                <a:gd name="T18" fmla="*/ 207 w 214"/>
                <a:gd name="T19" fmla="*/ 547 h 5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4" h="547">
                  <a:moveTo>
                    <a:pt x="207" y="547"/>
                  </a:moveTo>
                  <a:cubicBezTo>
                    <a:pt x="204" y="547"/>
                    <a:pt x="202" y="545"/>
                    <a:pt x="201" y="542"/>
                  </a:cubicBezTo>
                  <a:cubicBezTo>
                    <a:pt x="0" y="11"/>
                    <a:pt x="0" y="11"/>
                    <a:pt x="0" y="11"/>
                  </a:cubicBezTo>
                  <a:cubicBezTo>
                    <a:pt x="0" y="10"/>
                    <a:pt x="0" y="9"/>
                    <a:pt x="0" y="8"/>
                  </a:cubicBezTo>
                  <a:cubicBezTo>
                    <a:pt x="0" y="5"/>
                    <a:pt x="1" y="3"/>
                    <a:pt x="4" y="2"/>
                  </a:cubicBezTo>
                  <a:cubicBezTo>
                    <a:pt x="8" y="0"/>
                    <a:pt x="12" y="2"/>
                    <a:pt x="13" y="6"/>
                  </a:cubicBezTo>
                  <a:cubicBezTo>
                    <a:pt x="214" y="537"/>
                    <a:pt x="214" y="537"/>
                    <a:pt x="214" y="537"/>
                  </a:cubicBezTo>
                  <a:cubicBezTo>
                    <a:pt x="214" y="538"/>
                    <a:pt x="214" y="539"/>
                    <a:pt x="214" y="540"/>
                  </a:cubicBezTo>
                  <a:cubicBezTo>
                    <a:pt x="214" y="543"/>
                    <a:pt x="212" y="545"/>
                    <a:pt x="210" y="546"/>
                  </a:cubicBezTo>
                  <a:cubicBezTo>
                    <a:pt x="209" y="547"/>
                    <a:pt x="208" y="547"/>
                    <a:pt x="207" y="547"/>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pic>
          <p:nvPicPr>
            <p:cNvPr id="135" name="Picture 40"/>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185" y="1699"/>
              <a:ext cx="475" cy="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6" name="Freeform 41"/>
            <p:cNvSpPr>
              <a:spLocks noEditPoints="1"/>
            </p:cNvSpPr>
            <p:nvPr/>
          </p:nvSpPr>
          <p:spPr bwMode="auto">
            <a:xfrm>
              <a:off x="3183" y="1698"/>
              <a:ext cx="480" cy="659"/>
            </a:xfrm>
            <a:custGeom>
              <a:avLst/>
              <a:gdLst>
                <a:gd name="T0" fmla="*/ 206 w 394"/>
                <a:gd name="T1" fmla="*/ 543 h 543"/>
                <a:gd name="T2" fmla="*/ 201 w 394"/>
                <a:gd name="T3" fmla="*/ 540 h 543"/>
                <a:gd name="T4" fmla="*/ 1 w 394"/>
                <a:gd name="T5" fmla="*/ 8 h 543"/>
                <a:gd name="T6" fmla="*/ 3 w 394"/>
                <a:gd name="T7" fmla="*/ 2 h 543"/>
                <a:gd name="T8" fmla="*/ 10 w 394"/>
                <a:gd name="T9" fmla="*/ 3 h 543"/>
                <a:gd name="T10" fmla="*/ 393 w 394"/>
                <a:gd name="T11" fmla="*/ 419 h 543"/>
                <a:gd name="T12" fmla="*/ 393 w 394"/>
                <a:gd name="T13" fmla="*/ 426 h 543"/>
                <a:gd name="T14" fmla="*/ 208 w 394"/>
                <a:gd name="T15" fmla="*/ 543 h 543"/>
                <a:gd name="T16" fmla="*/ 206 w 394"/>
                <a:gd name="T17" fmla="*/ 543 h 543"/>
                <a:gd name="T18" fmla="*/ 20 w 394"/>
                <a:gd name="T19" fmla="*/ 30 h 543"/>
                <a:gd name="T20" fmla="*/ 209 w 394"/>
                <a:gd name="T21" fmla="*/ 531 h 543"/>
                <a:gd name="T22" fmla="*/ 381 w 394"/>
                <a:gd name="T23" fmla="*/ 422 h 543"/>
                <a:gd name="T24" fmla="*/ 20 w 394"/>
                <a:gd name="T25" fmla="*/ 30 h 5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4" h="543">
                  <a:moveTo>
                    <a:pt x="206" y="543"/>
                  </a:moveTo>
                  <a:cubicBezTo>
                    <a:pt x="204" y="543"/>
                    <a:pt x="202" y="542"/>
                    <a:pt x="201" y="540"/>
                  </a:cubicBezTo>
                  <a:cubicBezTo>
                    <a:pt x="1" y="8"/>
                    <a:pt x="1" y="8"/>
                    <a:pt x="1" y="8"/>
                  </a:cubicBezTo>
                  <a:cubicBezTo>
                    <a:pt x="0" y="6"/>
                    <a:pt x="1" y="3"/>
                    <a:pt x="3" y="2"/>
                  </a:cubicBezTo>
                  <a:cubicBezTo>
                    <a:pt x="5" y="0"/>
                    <a:pt x="8" y="1"/>
                    <a:pt x="10" y="3"/>
                  </a:cubicBezTo>
                  <a:cubicBezTo>
                    <a:pt x="393" y="419"/>
                    <a:pt x="393" y="419"/>
                    <a:pt x="393" y="419"/>
                  </a:cubicBezTo>
                  <a:cubicBezTo>
                    <a:pt x="394" y="421"/>
                    <a:pt x="394" y="424"/>
                    <a:pt x="393" y="426"/>
                  </a:cubicBezTo>
                  <a:cubicBezTo>
                    <a:pt x="392" y="427"/>
                    <a:pt x="323" y="500"/>
                    <a:pt x="208" y="543"/>
                  </a:cubicBezTo>
                  <a:cubicBezTo>
                    <a:pt x="207" y="543"/>
                    <a:pt x="207" y="543"/>
                    <a:pt x="206" y="543"/>
                  </a:cubicBezTo>
                  <a:close/>
                  <a:moveTo>
                    <a:pt x="20" y="30"/>
                  </a:moveTo>
                  <a:cubicBezTo>
                    <a:pt x="209" y="531"/>
                    <a:pt x="209" y="531"/>
                    <a:pt x="209" y="531"/>
                  </a:cubicBezTo>
                  <a:cubicBezTo>
                    <a:pt x="305" y="495"/>
                    <a:pt x="367" y="437"/>
                    <a:pt x="381" y="422"/>
                  </a:cubicBezTo>
                  <a:lnTo>
                    <a:pt x="20" y="30"/>
                  </a:ln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pic>
          <p:nvPicPr>
            <p:cNvPr id="137" name="Picture 4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150" y="1807"/>
              <a:ext cx="11"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8" name="Freeform 43"/>
            <p:cNvSpPr/>
            <p:nvPr/>
          </p:nvSpPr>
          <p:spPr bwMode="auto">
            <a:xfrm>
              <a:off x="3152" y="1807"/>
              <a:ext cx="12" cy="368"/>
            </a:xfrm>
            <a:custGeom>
              <a:avLst/>
              <a:gdLst>
                <a:gd name="T0" fmla="*/ 4 w 10"/>
                <a:gd name="T1" fmla="*/ 303 h 303"/>
                <a:gd name="T2" fmla="*/ 4 w 10"/>
                <a:gd name="T3" fmla="*/ 303 h 303"/>
                <a:gd name="T4" fmla="*/ 0 w 10"/>
                <a:gd name="T5" fmla="*/ 299 h 303"/>
                <a:gd name="T6" fmla="*/ 0 w 10"/>
                <a:gd name="T7" fmla="*/ 299 h 303"/>
                <a:gd name="T8" fmla="*/ 2 w 10"/>
                <a:gd name="T9" fmla="*/ 4 h 303"/>
                <a:gd name="T10" fmla="*/ 6 w 10"/>
                <a:gd name="T11" fmla="*/ 0 h 303"/>
                <a:gd name="T12" fmla="*/ 10 w 10"/>
                <a:gd name="T13" fmla="*/ 4 h 303"/>
                <a:gd name="T14" fmla="*/ 10 w 10"/>
                <a:gd name="T15" fmla="*/ 4 h 303"/>
                <a:gd name="T16" fmla="*/ 8 w 10"/>
                <a:gd name="T17" fmla="*/ 299 h 303"/>
                <a:gd name="T18" fmla="*/ 4 w 10"/>
                <a:gd name="T19" fmla="*/ 303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 h="303">
                  <a:moveTo>
                    <a:pt x="4" y="303"/>
                  </a:moveTo>
                  <a:cubicBezTo>
                    <a:pt x="4" y="303"/>
                    <a:pt x="4" y="303"/>
                    <a:pt x="4" y="303"/>
                  </a:cubicBezTo>
                  <a:cubicBezTo>
                    <a:pt x="2" y="303"/>
                    <a:pt x="0" y="301"/>
                    <a:pt x="0" y="299"/>
                  </a:cubicBezTo>
                  <a:cubicBezTo>
                    <a:pt x="0" y="299"/>
                    <a:pt x="0" y="299"/>
                    <a:pt x="0" y="299"/>
                  </a:cubicBezTo>
                  <a:cubicBezTo>
                    <a:pt x="2" y="4"/>
                    <a:pt x="2" y="4"/>
                    <a:pt x="2" y="4"/>
                  </a:cubicBezTo>
                  <a:cubicBezTo>
                    <a:pt x="2" y="2"/>
                    <a:pt x="4" y="0"/>
                    <a:pt x="6" y="0"/>
                  </a:cubicBezTo>
                  <a:cubicBezTo>
                    <a:pt x="8" y="0"/>
                    <a:pt x="10" y="2"/>
                    <a:pt x="10" y="4"/>
                  </a:cubicBezTo>
                  <a:cubicBezTo>
                    <a:pt x="10" y="4"/>
                    <a:pt x="10" y="4"/>
                    <a:pt x="10" y="4"/>
                  </a:cubicBezTo>
                  <a:cubicBezTo>
                    <a:pt x="8" y="299"/>
                    <a:pt x="8" y="299"/>
                    <a:pt x="8" y="299"/>
                  </a:cubicBezTo>
                  <a:cubicBezTo>
                    <a:pt x="8" y="301"/>
                    <a:pt x="6" y="303"/>
                    <a:pt x="4" y="303"/>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pic>
          <p:nvPicPr>
            <p:cNvPr id="139" name="Picture 44"/>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3150" y="1806"/>
              <a:ext cx="139" cy="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0" name="Freeform 45"/>
            <p:cNvSpPr>
              <a:spLocks noEditPoints="1"/>
            </p:cNvSpPr>
            <p:nvPr/>
          </p:nvSpPr>
          <p:spPr bwMode="auto">
            <a:xfrm>
              <a:off x="3152" y="1807"/>
              <a:ext cx="137" cy="368"/>
            </a:xfrm>
            <a:custGeom>
              <a:avLst/>
              <a:gdLst>
                <a:gd name="T0" fmla="*/ 13 w 113"/>
                <a:gd name="T1" fmla="*/ 303 h 303"/>
                <a:gd name="T2" fmla="*/ 4 w 113"/>
                <a:gd name="T3" fmla="*/ 303 h 303"/>
                <a:gd name="T4" fmla="*/ 0 w 113"/>
                <a:gd name="T5" fmla="*/ 299 h 303"/>
                <a:gd name="T6" fmla="*/ 2 w 113"/>
                <a:gd name="T7" fmla="*/ 4 h 303"/>
                <a:gd name="T8" fmla="*/ 5 w 113"/>
                <a:gd name="T9" fmla="*/ 1 h 303"/>
                <a:gd name="T10" fmla="*/ 10 w 113"/>
                <a:gd name="T11" fmla="*/ 3 h 303"/>
                <a:gd name="T12" fmla="*/ 112 w 113"/>
                <a:gd name="T13" fmla="*/ 278 h 303"/>
                <a:gd name="T14" fmla="*/ 111 w 113"/>
                <a:gd name="T15" fmla="*/ 282 h 303"/>
                <a:gd name="T16" fmla="*/ 13 w 113"/>
                <a:gd name="T17" fmla="*/ 303 h 303"/>
                <a:gd name="T18" fmla="*/ 8 w 113"/>
                <a:gd name="T19" fmla="*/ 296 h 303"/>
                <a:gd name="T20" fmla="*/ 104 w 113"/>
                <a:gd name="T21" fmla="*/ 277 h 303"/>
                <a:gd name="T22" fmla="*/ 10 w 113"/>
                <a:gd name="T23" fmla="*/ 24 h 303"/>
                <a:gd name="T24" fmla="*/ 8 w 113"/>
                <a:gd name="T25" fmla="*/ 296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3" h="303">
                  <a:moveTo>
                    <a:pt x="13" y="303"/>
                  </a:moveTo>
                  <a:cubicBezTo>
                    <a:pt x="10" y="303"/>
                    <a:pt x="7" y="303"/>
                    <a:pt x="4" y="303"/>
                  </a:cubicBezTo>
                  <a:cubicBezTo>
                    <a:pt x="2" y="303"/>
                    <a:pt x="0" y="301"/>
                    <a:pt x="0" y="299"/>
                  </a:cubicBezTo>
                  <a:cubicBezTo>
                    <a:pt x="2" y="4"/>
                    <a:pt x="2" y="4"/>
                    <a:pt x="2" y="4"/>
                  </a:cubicBezTo>
                  <a:cubicBezTo>
                    <a:pt x="2" y="2"/>
                    <a:pt x="4" y="1"/>
                    <a:pt x="5" y="1"/>
                  </a:cubicBezTo>
                  <a:cubicBezTo>
                    <a:pt x="7" y="0"/>
                    <a:pt x="9" y="1"/>
                    <a:pt x="10" y="3"/>
                  </a:cubicBezTo>
                  <a:cubicBezTo>
                    <a:pt x="112" y="278"/>
                    <a:pt x="112" y="278"/>
                    <a:pt x="112" y="278"/>
                  </a:cubicBezTo>
                  <a:cubicBezTo>
                    <a:pt x="113" y="280"/>
                    <a:pt x="112" y="282"/>
                    <a:pt x="111" y="282"/>
                  </a:cubicBezTo>
                  <a:cubicBezTo>
                    <a:pt x="109" y="283"/>
                    <a:pt x="72" y="303"/>
                    <a:pt x="13" y="303"/>
                  </a:cubicBezTo>
                  <a:close/>
                  <a:moveTo>
                    <a:pt x="8" y="296"/>
                  </a:moveTo>
                  <a:cubicBezTo>
                    <a:pt x="59" y="297"/>
                    <a:pt x="94" y="282"/>
                    <a:pt x="104" y="277"/>
                  </a:cubicBezTo>
                  <a:cubicBezTo>
                    <a:pt x="10" y="24"/>
                    <a:pt x="10" y="24"/>
                    <a:pt x="10" y="24"/>
                  </a:cubicBezTo>
                  <a:lnTo>
                    <a:pt x="8" y="296"/>
                  </a:ln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pic>
          <p:nvPicPr>
            <p:cNvPr id="141" name="Picture 46"/>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109" y="1588"/>
              <a:ext cx="51" cy="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2" name="Freeform 47"/>
            <p:cNvSpPr>
              <a:spLocks noEditPoints="1"/>
            </p:cNvSpPr>
            <p:nvPr/>
          </p:nvSpPr>
          <p:spPr bwMode="auto">
            <a:xfrm>
              <a:off x="3110" y="1587"/>
              <a:ext cx="50" cy="47"/>
            </a:xfrm>
            <a:custGeom>
              <a:avLst/>
              <a:gdLst>
                <a:gd name="T0" fmla="*/ 21 w 41"/>
                <a:gd name="T1" fmla="*/ 39 h 39"/>
                <a:gd name="T2" fmla="*/ 18 w 41"/>
                <a:gd name="T3" fmla="*/ 39 h 39"/>
                <a:gd name="T4" fmla="*/ 5 w 41"/>
                <a:gd name="T5" fmla="*/ 32 h 39"/>
                <a:gd name="T6" fmla="*/ 1 w 41"/>
                <a:gd name="T7" fmla="*/ 18 h 39"/>
                <a:gd name="T8" fmla="*/ 23 w 41"/>
                <a:gd name="T9" fmla="*/ 1 h 39"/>
                <a:gd name="T10" fmla="*/ 40 w 41"/>
                <a:gd name="T11" fmla="*/ 23 h 39"/>
                <a:gd name="T12" fmla="*/ 21 w 41"/>
                <a:gd name="T13" fmla="*/ 39 h 39"/>
                <a:gd name="T14" fmla="*/ 20 w 41"/>
                <a:gd name="T15" fmla="*/ 9 h 39"/>
                <a:gd name="T16" fmla="*/ 8 w 41"/>
                <a:gd name="T17" fmla="*/ 19 h 39"/>
                <a:gd name="T18" fmla="*/ 11 w 41"/>
                <a:gd name="T19" fmla="*/ 27 h 39"/>
                <a:gd name="T20" fmla="*/ 19 w 41"/>
                <a:gd name="T21" fmla="*/ 32 h 39"/>
                <a:gd name="T22" fmla="*/ 33 w 41"/>
                <a:gd name="T23" fmla="*/ 22 h 39"/>
                <a:gd name="T24" fmla="*/ 22 w 41"/>
                <a:gd name="T25" fmla="*/ 9 h 39"/>
                <a:gd name="T26" fmla="*/ 20 w 41"/>
                <a:gd name="T27" fmla="*/ 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 h="39">
                  <a:moveTo>
                    <a:pt x="21" y="39"/>
                  </a:moveTo>
                  <a:cubicBezTo>
                    <a:pt x="20" y="39"/>
                    <a:pt x="19" y="39"/>
                    <a:pt x="18" y="39"/>
                  </a:cubicBezTo>
                  <a:cubicBezTo>
                    <a:pt x="13" y="38"/>
                    <a:pt x="8" y="36"/>
                    <a:pt x="5" y="32"/>
                  </a:cubicBezTo>
                  <a:cubicBezTo>
                    <a:pt x="2" y="28"/>
                    <a:pt x="0" y="23"/>
                    <a:pt x="1" y="18"/>
                  </a:cubicBezTo>
                  <a:cubicBezTo>
                    <a:pt x="2" y="8"/>
                    <a:pt x="12" y="0"/>
                    <a:pt x="23" y="1"/>
                  </a:cubicBezTo>
                  <a:cubicBezTo>
                    <a:pt x="33" y="3"/>
                    <a:pt x="41" y="12"/>
                    <a:pt x="40" y="23"/>
                  </a:cubicBezTo>
                  <a:cubicBezTo>
                    <a:pt x="39" y="32"/>
                    <a:pt x="30" y="39"/>
                    <a:pt x="21" y="39"/>
                  </a:cubicBezTo>
                  <a:close/>
                  <a:moveTo>
                    <a:pt x="20" y="9"/>
                  </a:moveTo>
                  <a:cubicBezTo>
                    <a:pt x="14" y="9"/>
                    <a:pt x="9" y="13"/>
                    <a:pt x="8" y="19"/>
                  </a:cubicBezTo>
                  <a:cubicBezTo>
                    <a:pt x="8" y="22"/>
                    <a:pt x="9" y="25"/>
                    <a:pt x="11" y="27"/>
                  </a:cubicBezTo>
                  <a:cubicBezTo>
                    <a:pt x="13" y="30"/>
                    <a:pt x="16" y="31"/>
                    <a:pt x="19" y="32"/>
                  </a:cubicBezTo>
                  <a:cubicBezTo>
                    <a:pt x="26" y="32"/>
                    <a:pt x="32" y="28"/>
                    <a:pt x="33" y="22"/>
                  </a:cubicBezTo>
                  <a:cubicBezTo>
                    <a:pt x="33" y="15"/>
                    <a:pt x="29" y="10"/>
                    <a:pt x="22" y="9"/>
                  </a:cubicBezTo>
                  <a:cubicBezTo>
                    <a:pt x="21" y="9"/>
                    <a:pt x="21" y="9"/>
                    <a:pt x="20" y="9"/>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pic>
          <p:nvPicPr>
            <p:cNvPr id="145" name="Picture 48"/>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3237" y="1598"/>
              <a:ext cx="665"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6" name="Freeform 49"/>
            <p:cNvSpPr/>
            <p:nvPr/>
          </p:nvSpPr>
          <p:spPr bwMode="auto">
            <a:xfrm>
              <a:off x="3233" y="1592"/>
              <a:ext cx="674" cy="235"/>
            </a:xfrm>
            <a:custGeom>
              <a:avLst/>
              <a:gdLst>
                <a:gd name="T0" fmla="*/ 546 w 553"/>
                <a:gd name="T1" fmla="*/ 194 h 194"/>
                <a:gd name="T2" fmla="*/ 544 w 553"/>
                <a:gd name="T3" fmla="*/ 194 h 194"/>
                <a:gd name="T4" fmla="*/ 5 w 553"/>
                <a:gd name="T5" fmla="*/ 15 h 194"/>
                <a:gd name="T6" fmla="*/ 0 w 553"/>
                <a:gd name="T7" fmla="*/ 8 h 194"/>
                <a:gd name="T8" fmla="*/ 1 w 553"/>
                <a:gd name="T9" fmla="*/ 6 h 194"/>
                <a:gd name="T10" fmla="*/ 9 w 553"/>
                <a:gd name="T11" fmla="*/ 2 h 194"/>
                <a:gd name="T12" fmla="*/ 549 w 553"/>
                <a:gd name="T13" fmla="*/ 180 h 194"/>
                <a:gd name="T14" fmla="*/ 553 w 553"/>
                <a:gd name="T15" fmla="*/ 187 h 194"/>
                <a:gd name="T16" fmla="*/ 553 w 553"/>
                <a:gd name="T17" fmla="*/ 189 h 194"/>
                <a:gd name="T18" fmla="*/ 546 w 553"/>
                <a:gd name="T19" fmla="*/ 194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3" h="194">
                  <a:moveTo>
                    <a:pt x="546" y="194"/>
                  </a:moveTo>
                  <a:cubicBezTo>
                    <a:pt x="546" y="194"/>
                    <a:pt x="545" y="194"/>
                    <a:pt x="544" y="194"/>
                  </a:cubicBezTo>
                  <a:cubicBezTo>
                    <a:pt x="5" y="15"/>
                    <a:pt x="5" y="15"/>
                    <a:pt x="5" y="15"/>
                  </a:cubicBezTo>
                  <a:cubicBezTo>
                    <a:pt x="2" y="14"/>
                    <a:pt x="0" y="11"/>
                    <a:pt x="0" y="8"/>
                  </a:cubicBezTo>
                  <a:cubicBezTo>
                    <a:pt x="0" y="8"/>
                    <a:pt x="0" y="7"/>
                    <a:pt x="1" y="6"/>
                  </a:cubicBezTo>
                  <a:cubicBezTo>
                    <a:pt x="2" y="2"/>
                    <a:pt x="6" y="0"/>
                    <a:pt x="9" y="2"/>
                  </a:cubicBezTo>
                  <a:cubicBezTo>
                    <a:pt x="549" y="180"/>
                    <a:pt x="549" y="180"/>
                    <a:pt x="549" y="180"/>
                  </a:cubicBezTo>
                  <a:cubicBezTo>
                    <a:pt x="552" y="181"/>
                    <a:pt x="553" y="184"/>
                    <a:pt x="553" y="187"/>
                  </a:cubicBezTo>
                  <a:cubicBezTo>
                    <a:pt x="553" y="188"/>
                    <a:pt x="553" y="189"/>
                    <a:pt x="553" y="189"/>
                  </a:cubicBezTo>
                  <a:cubicBezTo>
                    <a:pt x="552" y="192"/>
                    <a:pt x="549" y="194"/>
                    <a:pt x="546" y="194"/>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pic>
          <p:nvPicPr>
            <p:cNvPr id="147" name="Picture 50"/>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237" y="1554"/>
              <a:ext cx="71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8" name="Freeform 51"/>
            <p:cNvSpPr>
              <a:spLocks noEditPoints="1"/>
            </p:cNvSpPr>
            <p:nvPr/>
          </p:nvSpPr>
          <p:spPr bwMode="auto">
            <a:xfrm>
              <a:off x="3236" y="1552"/>
              <a:ext cx="717" cy="272"/>
            </a:xfrm>
            <a:custGeom>
              <a:avLst/>
              <a:gdLst>
                <a:gd name="T0" fmla="*/ 544 w 589"/>
                <a:gd name="T1" fmla="*/ 225 h 225"/>
                <a:gd name="T2" fmla="*/ 543 w 589"/>
                <a:gd name="T3" fmla="*/ 225 h 225"/>
                <a:gd name="T4" fmla="*/ 4 w 589"/>
                <a:gd name="T5" fmla="*/ 46 h 225"/>
                <a:gd name="T6" fmla="*/ 0 w 589"/>
                <a:gd name="T7" fmla="*/ 41 h 225"/>
                <a:gd name="T8" fmla="*/ 5 w 589"/>
                <a:gd name="T9" fmla="*/ 36 h 225"/>
                <a:gd name="T10" fmla="*/ 569 w 589"/>
                <a:gd name="T11" fmla="*/ 0 h 225"/>
                <a:gd name="T12" fmla="*/ 575 w 589"/>
                <a:gd name="T13" fmla="*/ 5 h 225"/>
                <a:gd name="T14" fmla="*/ 549 w 589"/>
                <a:gd name="T15" fmla="*/ 222 h 225"/>
                <a:gd name="T16" fmla="*/ 544 w 589"/>
                <a:gd name="T17" fmla="*/ 225 h 225"/>
                <a:gd name="T18" fmla="*/ 33 w 589"/>
                <a:gd name="T19" fmla="*/ 45 h 225"/>
                <a:gd name="T20" fmla="*/ 541 w 589"/>
                <a:gd name="T21" fmla="*/ 213 h 225"/>
                <a:gd name="T22" fmla="*/ 565 w 589"/>
                <a:gd name="T23" fmla="*/ 11 h 225"/>
                <a:gd name="T24" fmla="*/ 33 w 589"/>
                <a:gd name="T25" fmla="*/ 45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89" h="225">
                  <a:moveTo>
                    <a:pt x="544" y="225"/>
                  </a:moveTo>
                  <a:cubicBezTo>
                    <a:pt x="544" y="225"/>
                    <a:pt x="543" y="225"/>
                    <a:pt x="543" y="225"/>
                  </a:cubicBezTo>
                  <a:cubicBezTo>
                    <a:pt x="4" y="46"/>
                    <a:pt x="4" y="46"/>
                    <a:pt x="4" y="46"/>
                  </a:cubicBezTo>
                  <a:cubicBezTo>
                    <a:pt x="1" y="46"/>
                    <a:pt x="0" y="43"/>
                    <a:pt x="0" y="41"/>
                  </a:cubicBezTo>
                  <a:cubicBezTo>
                    <a:pt x="0" y="38"/>
                    <a:pt x="2" y="36"/>
                    <a:pt x="5" y="36"/>
                  </a:cubicBezTo>
                  <a:cubicBezTo>
                    <a:pt x="569" y="0"/>
                    <a:pt x="569" y="0"/>
                    <a:pt x="569" y="0"/>
                  </a:cubicBezTo>
                  <a:cubicBezTo>
                    <a:pt x="572" y="0"/>
                    <a:pt x="574" y="2"/>
                    <a:pt x="575" y="5"/>
                  </a:cubicBezTo>
                  <a:cubicBezTo>
                    <a:pt x="575" y="6"/>
                    <a:pt x="589" y="106"/>
                    <a:pt x="549" y="222"/>
                  </a:cubicBezTo>
                  <a:cubicBezTo>
                    <a:pt x="549" y="224"/>
                    <a:pt x="547" y="225"/>
                    <a:pt x="544" y="225"/>
                  </a:cubicBezTo>
                  <a:close/>
                  <a:moveTo>
                    <a:pt x="33" y="45"/>
                  </a:moveTo>
                  <a:cubicBezTo>
                    <a:pt x="541" y="213"/>
                    <a:pt x="541" y="213"/>
                    <a:pt x="541" y="213"/>
                  </a:cubicBezTo>
                  <a:cubicBezTo>
                    <a:pt x="573" y="116"/>
                    <a:pt x="567" y="32"/>
                    <a:pt x="565" y="11"/>
                  </a:cubicBezTo>
                  <a:lnTo>
                    <a:pt x="33" y="45"/>
                  </a:ln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pic>
          <p:nvPicPr>
            <p:cNvPr id="149" name="Picture 52"/>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3300" y="1689"/>
              <a:ext cx="289" cy="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0" name="Freeform 53"/>
            <p:cNvSpPr/>
            <p:nvPr/>
          </p:nvSpPr>
          <p:spPr bwMode="auto">
            <a:xfrm>
              <a:off x="3302" y="1687"/>
              <a:ext cx="286" cy="238"/>
            </a:xfrm>
            <a:custGeom>
              <a:avLst/>
              <a:gdLst>
                <a:gd name="T0" fmla="*/ 232 w 235"/>
                <a:gd name="T1" fmla="*/ 196 h 196"/>
                <a:gd name="T2" fmla="*/ 229 w 235"/>
                <a:gd name="T3" fmla="*/ 195 h 196"/>
                <a:gd name="T4" fmla="*/ 1 w 235"/>
                <a:gd name="T5" fmla="*/ 7 h 196"/>
                <a:gd name="T6" fmla="*/ 0 w 235"/>
                <a:gd name="T7" fmla="*/ 5 h 196"/>
                <a:gd name="T8" fmla="*/ 1 w 235"/>
                <a:gd name="T9" fmla="*/ 2 h 196"/>
                <a:gd name="T10" fmla="*/ 6 w 235"/>
                <a:gd name="T11" fmla="*/ 2 h 196"/>
                <a:gd name="T12" fmla="*/ 234 w 235"/>
                <a:gd name="T13" fmla="*/ 189 h 196"/>
                <a:gd name="T14" fmla="*/ 235 w 235"/>
                <a:gd name="T15" fmla="*/ 192 h 196"/>
                <a:gd name="T16" fmla="*/ 234 w 235"/>
                <a:gd name="T17" fmla="*/ 194 h 196"/>
                <a:gd name="T18" fmla="*/ 232 w 235"/>
                <a:gd name="T19" fmla="*/ 196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5" h="196">
                  <a:moveTo>
                    <a:pt x="232" y="196"/>
                  </a:moveTo>
                  <a:cubicBezTo>
                    <a:pt x="231" y="196"/>
                    <a:pt x="230" y="195"/>
                    <a:pt x="229" y="195"/>
                  </a:cubicBezTo>
                  <a:cubicBezTo>
                    <a:pt x="1" y="7"/>
                    <a:pt x="1" y="7"/>
                    <a:pt x="1" y="7"/>
                  </a:cubicBezTo>
                  <a:cubicBezTo>
                    <a:pt x="0" y="7"/>
                    <a:pt x="0" y="6"/>
                    <a:pt x="0" y="5"/>
                  </a:cubicBezTo>
                  <a:cubicBezTo>
                    <a:pt x="0" y="4"/>
                    <a:pt x="0" y="3"/>
                    <a:pt x="1" y="2"/>
                  </a:cubicBezTo>
                  <a:cubicBezTo>
                    <a:pt x="2" y="1"/>
                    <a:pt x="4" y="0"/>
                    <a:pt x="6" y="2"/>
                  </a:cubicBezTo>
                  <a:cubicBezTo>
                    <a:pt x="234" y="189"/>
                    <a:pt x="234" y="189"/>
                    <a:pt x="234" y="189"/>
                  </a:cubicBezTo>
                  <a:cubicBezTo>
                    <a:pt x="235" y="190"/>
                    <a:pt x="235" y="191"/>
                    <a:pt x="235" y="192"/>
                  </a:cubicBezTo>
                  <a:cubicBezTo>
                    <a:pt x="235" y="193"/>
                    <a:pt x="235" y="194"/>
                    <a:pt x="234" y="194"/>
                  </a:cubicBezTo>
                  <a:cubicBezTo>
                    <a:pt x="234" y="195"/>
                    <a:pt x="233" y="196"/>
                    <a:pt x="232" y="196"/>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pic>
          <p:nvPicPr>
            <p:cNvPr id="151" name="Picture 54"/>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3300" y="1689"/>
              <a:ext cx="348" cy="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2" name="Freeform 55"/>
            <p:cNvSpPr>
              <a:spLocks noEditPoints="1"/>
            </p:cNvSpPr>
            <p:nvPr/>
          </p:nvSpPr>
          <p:spPr bwMode="auto">
            <a:xfrm>
              <a:off x="3300" y="1689"/>
              <a:ext cx="350" cy="236"/>
            </a:xfrm>
            <a:custGeom>
              <a:avLst/>
              <a:gdLst>
                <a:gd name="T0" fmla="*/ 233 w 287"/>
                <a:gd name="T1" fmla="*/ 195 h 195"/>
                <a:gd name="T2" fmla="*/ 230 w 287"/>
                <a:gd name="T3" fmla="*/ 194 h 195"/>
                <a:gd name="T4" fmla="*/ 2 w 287"/>
                <a:gd name="T5" fmla="*/ 6 h 195"/>
                <a:gd name="T6" fmla="*/ 1 w 287"/>
                <a:gd name="T7" fmla="*/ 2 h 195"/>
                <a:gd name="T8" fmla="*/ 6 w 287"/>
                <a:gd name="T9" fmla="*/ 0 h 195"/>
                <a:gd name="T10" fmla="*/ 284 w 287"/>
                <a:gd name="T11" fmla="*/ 93 h 195"/>
                <a:gd name="T12" fmla="*/ 287 w 287"/>
                <a:gd name="T13" fmla="*/ 97 h 195"/>
                <a:gd name="T14" fmla="*/ 235 w 287"/>
                <a:gd name="T15" fmla="*/ 193 h 195"/>
                <a:gd name="T16" fmla="*/ 233 w 287"/>
                <a:gd name="T17" fmla="*/ 195 h 195"/>
                <a:gd name="T18" fmla="*/ 22 w 287"/>
                <a:gd name="T19" fmla="*/ 13 h 195"/>
                <a:gd name="T20" fmla="*/ 232 w 287"/>
                <a:gd name="T21" fmla="*/ 186 h 195"/>
                <a:gd name="T22" fmla="*/ 279 w 287"/>
                <a:gd name="T23" fmla="*/ 99 h 195"/>
                <a:gd name="T24" fmla="*/ 22 w 287"/>
                <a:gd name="T25" fmla="*/ 13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7" h="195">
                  <a:moveTo>
                    <a:pt x="233" y="195"/>
                  </a:moveTo>
                  <a:cubicBezTo>
                    <a:pt x="232" y="195"/>
                    <a:pt x="231" y="194"/>
                    <a:pt x="230" y="194"/>
                  </a:cubicBezTo>
                  <a:cubicBezTo>
                    <a:pt x="2" y="6"/>
                    <a:pt x="2" y="6"/>
                    <a:pt x="2" y="6"/>
                  </a:cubicBezTo>
                  <a:cubicBezTo>
                    <a:pt x="1" y="5"/>
                    <a:pt x="0" y="3"/>
                    <a:pt x="1" y="2"/>
                  </a:cubicBezTo>
                  <a:cubicBezTo>
                    <a:pt x="2" y="0"/>
                    <a:pt x="4" y="0"/>
                    <a:pt x="6" y="0"/>
                  </a:cubicBezTo>
                  <a:cubicBezTo>
                    <a:pt x="284" y="93"/>
                    <a:pt x="284" y="93"/>
                    <a:pt x="284" y="93"/>
                  </a:cubicBezTo>
                  <a:cubicBezTo>
                    <a:pt x="286" y="94"/>
                    <a:pt x="287" y="96"/>
                    <a:pt x="287" y="97"/>
                  </a:cubicBezTo>
                  <a:cubicBezTo>
                    <a:pt x="286" y="99"/>
                    <a:pt x="277" y="145"/>
                    <a:pt x="235" y="193"/>
                  </a:cubicBezTo>
                  <a:cubicBezTo>
                    <a:pt x="235" y="194"/>
                    <a:pt x="234" y="195"/>
                    <a:pt x="233" y="195"/>
                  </a:cubicBezTo>
                  <a:close/>
                  <a:moveTo>
                    <a:pt x="22" y="13"/>
                  </a:moveTo>
                  <a:cubicBezTo>
                    <a:pt x="232" y="186"/>
                    <a:pt x="232" y="186"/>
                    <a:pt x="232" y="186"/>
                  </a:cubicBezTo>
                  <a:cubicBezTo>
                    <a:pt x="265" y="147"/>
                    <a:pt x="276" y="110"/>
                    <a:pt x="279" y="99"/>
                  </a:cubicBezTo>
                  <a:lnTo>
                    <a:pt x="22" y="13"/>
                  </a:ln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pic>
          <p:nvPicPr>
            <p:cNvPr id="153" name="Picture 56"/>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3107" y="1559"/>
              <a:ext cx="51" cy="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4" name="Freeform 57"/>
            <p:cNvSpPr>
              <a:spLocks noEditPoints="1"/>
            </p:cNvSpPr>
            <p:nvPr/>
          </p:nvSpPr>
          <p:spPr bwMode="auto">
            <a:xfrm>
              <a:off x="3110" y="1560"/>
              <a:ext cx="49" cy="49"/>
            </a:xfrm>
            <a:custGeom>
              <a:avLst/>
              <a:gdLst>
                <a:gd name="T0" fmla="*/ 18 w 40"/>
                <a:gd name="T1" fmla="*/ 40 h 40"/>
                <a:gd name="T2" fmla="*/ 5 w 40"/>
                <a:gd name="T3" fmla="*/ 34 h 40"/>
                <a:gd name="T4" fmla="*/ 0 w 40"/>
                <a:gd name="T5" fmla="*/ 21 h 40"/>
                <a:gd name="T6" fmla="*/ 6 w 40"/>
                <a:gd name="T7" fmla="*/ 7 h 40"/>
                <a:gd name="T8" fmla="*/ 33 w 40"/>
                <a:gd name="T9" fmla="*/ 7 h 40"/>
                <a:gd name="T10" fmla="*/ 32 w 40"/>
                <a:gd name="T11" fmla="*/ 34 h 40"/>
                <a:gd name="T12" fmla="*/ 18 w 40"/>
                <a:gd name="T13" fmla="*/ 40 h 40"/>
                <a:gd name="T14" fmla="*/ 20 w 40"/>
                <a:gd name="T15" fmla="*/ 9 h 40"/>
                <a:gd name="T16" fmla="*/ 11 w 40"/>
                <a:gd name="T17" fmla="*/ 12 h 40"/>
                <a:gd name="T18" fmla="*/ 7 w 40"/>
                <a:gd name="T19" fmla="*/ 21 h 40"/>
                <a:gd name="T20" fmla="*/ 10 w 40"/>
                <a:gd name="T21" fmla="*/ 29 h 40"/>
                <a:gd name="T22" fmla="*/ 27 w 40"/>
                <a:gd name="T23" fmla="*/ 29 h 40"/>
                <a:gd name="T24" fmla="*/ 28 w 40"/>
                <a:gd name="T25" fmla="*/ 12 h 40"/>
                <a:gd name="T26" fmla="*/ 20 w 40"/>
                <a:gd name="T27" fmla="*/ 9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 h="40">
                  <a:moveTo>
                    <a:pt x="18" y="40"/>
                  </a:moveTo>
                  <a:cubicBezTo>
                    <a:pt x="13" y="40"/>
                    <a:pt x="9" y="38"/>
                    <a:pt x="5" y="34"/>
                  </a:cubicBezTo>
                  <a:cubicBezTo>
                    <a:pt x="2" y="30"/>
                    <a:pt x="0" y="26"/>
                    <a:pt x="0" y="21"/>
                  </a:cubicBezTo>
                  <a:cubicBezTo>
                    <a:pt x="0" y="15"/>
                    <a:pt x="2" y="10"/>
                    <a:pt x="6" y="7"/>
                  </a:cubicBezTo>
                  <a:cubicBezTo>
                    <a:pt x="14" y="0"/>
                    <a:pt x="26" y="0"/>
                    <a:pt x="33" y="7"/>
                  </a:cubicBezTo>
                  <a:cubicBezTo>
                    <a:pt x="40" y="14"/>
                    <a:pt x="40" y="27"/>
                    <a:pt x="32" y="34"/>
                  </a:cubicBezTo>
                  <a:cubicBezTo>
                    <a:pt x="28" y="38"/>
                    <a:pt x="24" y="40"/>
                    <a:pt x="18" y="40"/>
                  </a:cubicBezTo>
                  <a:close/>
                  <a:moveTo>
                    <a:pt x="20" y="9"/>
                  </a:moveTo>
                  <a:cubicBezTo>
                    <a:pt x="17" y="9"/>
                    <a:pt x="13" y="10"/>
                    <a:pt x="11" y="12"/>
                  </a:cubicBezTo>
                  <a:cubicBezTo>
                    <a:pt x="9" y="14"/>
                    <a:pt x="7" y="18"/>
                    <a:pt x="7" y="21"/>
                  </a:cubicBezTo>
                  <a:cubicBezTo>
                    <a:pt x="7" y="24"/>
                    <a:pt x="8" y="27"/>
                    <a:pt x="10" y="29"/>
                  </a:cubicBezTo>
                  <a:cubicBezTo>
                    <a:pt x="15" y="33"/>
                    <a:pt x="22" y="33"/>
                    <a:pt x="27" y="29"/>
                  </a:cubicBezTo>
                  <a:cubicBezTo>
                    <a:pt x="32" y="24"/>
                    <a:pt x="32" y="17"/>
                    <a:pt x="28" y="12"/>
                  </a:cubicBezTo>
                  <a:cubicBezTo>
                    <a:pt x="26" y="10"/>
                    <a:pt x="23" y="9"/>
                    <a:pt x="20" y="9"/>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pic>
          <p:nvPicPr>
            <p:cNvPr id="155" name="Picture 58"/>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3188" y="1119"/>
              <a:ext cx="592" cy="3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6" name="Freeform 59"/>
            <p:cNvSpPr/>
            <p:nvPr/>
          </p:nvSpPr>
          <p:spPr bwMode="auto">
            <a:xfrm>
              <a:off x="3185" y="1115"/>
              <a:ext cx="600" cy="389"/>
            </a:xfrm>
            <a:custGeom>
              <a:avLst/>
              <a:gdLst>
                <a:gd name="T0" fmla="*/ 7 w 493"/>
                <a:gd name="T1" fmla="*/ 321 h 321"/>
                <a:gd name="T2" fmla="*/ 1 w 493"/>
                <a:gd name="T3" fmla="*/ 318 h 321"/>
                <a:gd name="T4" fmla="*/ 0 w 493"/>
                <a:gd name="T5" fmla="*/ 314 h 321"/>
                <a:gd name="T6" fmla="*/ 3 w 493"/>
                <a:gd name="T7" fmla="*/ 308 h 321"/>
                <a:gd name="T8" fmla="*/ 482 w 493"/>
                <a:gd name="T9" fmla="*/ 2 h 321"/>
                <a:gd name="T10" fmla="*/ 491 w 493"/>
                <a:gd name="T11" fmla="*/ 4 h 321"/>
                <a:gd name="T12" fmla="*/ 493 w 493"/>
                <a:gd name="T13" fmla="*/ 8 h 321"/>
                <a:gd name="T14" fmla="*/ 489 w 493"/>
                <a:gd name="T15" fmla="*/ 14 h 321"/>
                <a:gd name="T16" fmla="*/ 11 w 493"/>
                <a:gd name="T17" fmla="*/ 320 h 321"/>
                <a:gd name="T18" fmla="*/ 7 w 493"/>
                <a:gd name="T19" fmla="*/ 321 h 3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93" h="321">
                  <a:moveTo>
                    <a:pt x="7" y="321"/>
                  </a:moveTo>
                  <a:cubicBezTo>
                    <a:pt x="5" y="321"/>
                    <a:pt x="3" y="320"/>
                    <a:pt x="1" y="318"/>
                  </a:cubicBezTo>
                  <a:cubicBezTo>
                    <a:pt x="1" y="317"/>
                    <a:pt x="0" y="316"/>
                    <a:pt x="0" y="314"/>
                  </a:cubicBezTo>
                  <a:cubicBezTo>
                    <a:pt x="0" y="312"/>
                    <a:pt x="1" y="310"/>
                    <a:pt x="3" y="308"/>
                  </a:cubicBezTo>
                  <a:cubicBezTo>
                    <a:pt x="482" y="2"/>
                    <a:pt x="482" y="2"/>
                    <a:pt x="482" y="2"/>
                  </a:cubicBezTo>
                  <a:cubicBezTo>
                    <a:pt x="485" y="0"/>
                    <a:pt x="489" y="1"/>
                    <a:pt x="491" y="4"/>
                  </a:cubicBezTo>
                  <a:cubicBezTo>
                    <a:pt x="492" y="5"/>
                    <a:pt x="493" y="6"/>
                    <a:pt x="493" y="8"/>
                  </a:cubicBezTo>
                  <a:cubicBezTo>
                    <a:pt x="493" y="10"/>
                    <a:pt x="491" y="12"/>
                    <a:pt x="489" y="14"/>
                  </a:cubicBezTo>
                  <a:cubicBezTo>
                    <a:pt x="11" y="320"/>
                    <a:pt x="11" y="320"/>
                    <a:pt x="11" y="320"/>
                  </a:cubicBezTo>
                  <a:cubicBezTo>
                    <a:pt x="10" y="321"/>
                    <a:pt x="9" y="321"/>
                    <a:pt x="7" y="321"/>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pic>
          <p:nvPicPr>
            <p:cNvPr id="157" name="Picture 60"/>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3188" y="933"/>
              <a:ext cx="592"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8" name="Freeform 61"/>
            <p:cNvSpPr>
              <a:spLocks noEditPoints="1"/>
            </p:cNvSpPr>
            <p:nvPr/>
          </p:nvSpPr>
          <p:spPr bwMode="auto">
            <a:xfrm>
              <a:off x="3186" y="929"/>
              <a:ext cx="598" cy="574"/>
            </a:xfrm>
            <a:custGeom>
              <a:avLst/>
              <a:gdLst>
                <a:gd name="T0" fmla="*/ 6 w 491"/>
                <a:gd name="T1" fmla="*/ 473 h 473"/>
                <a:gd name="T2" fmla="*/ 2 w 491"/>
                <a:gd name="T3" fmla="*/ 471 h 473"/>
                <a:gd name="T4" fmla="*/ 2 w 491"/>
                <a:gd name="T5" fmla="*/ 464 h 473"/>
                <a:gd name="T6" fmla="*/ 329 w 491"/>
                <a:gd name="T7" fmla="*/ 3 h 473"/>
                <a:gd name="T8" fmla="*/ 336 w 491"/>
                <a:gd name="T9" fmla="*/ 2 h 473"/>
                <a:gd name="T10" fmla="*/ 489 w 491"/>
                <a:gd name="T11" fmla="*/ 158 h 473"/>
                <a:gd name="T12" fmla="*/ 487 w 491"/>
                <a:gd name="T13" fmla="*/ 165 h 473"/>
                <a:gd name="T14" fmla="*/ 9 w 491"/>
                <a:gd name="T15" fmla="*/ 472 h 473"/>
                <a:gd name="T16" fmla="*/ 6 w 491"/>
                <a:gd name="T17" fmla="*/ 473 h 473"/>
                <a:gd name="T18" fmla="*/ 335 w 491"/>
                <a:gd name="T19" fmla="*/ 13 h 473"/>
                <a:gd name="T20" fmla="*/ 26 w 491"/>
                <a:gd name="T21" fmla="*/ 448 h 473"/>
                <a:gd name="T22" fmla="*/ 477 w 491"/>
                <a:gd name="T23" fmla="*/ 159 h 473"/>
                <a:gd name="T24" fmla="*/ 335 w 491"/>
                <a:gd name="T25" fmla="*/ 13 h 4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91" h="473">
                  <a:moveTo>
                    <a:pt x="6" y="473"/>
                  </a:moveTo>
                  <a:cubicBezTo>
                    <a:pt x="5" y="473"/>
                    <a:pt x="3" y="472"/>
                    <a:pt x="2" y="471"/>
                  </a:cubicBezTo>
                  <a:cubicBezTo>
                    <a:pt x="1" y="469"/>
                    <a:pt x="0" y="466"/>
                    <a:pt x="2" y="464"/>
                  </a:cubicBezTo>
                  <a:cubicBezTo>
                    <a:pt x="329" y="3"/>
                    <a:pt x="329" y="3"/>
                    <a:pt x="329" y="3"/>
                  </a:cubicBezTo>
                  <a:cubicBezTo>
                    <a:pt x="331" y="1"/>
                    <a:pt x="334" y="0"/>
                    <a:pt x="336" y="2"/>
                  </a:cubicBezTo>
                  <a:cubicBezTo>
                    <a:pt x="337" y="2"/>
                    <a:pt x="424" y="54"/>
                    <a:pt x="489" y="158"/>
                  </a:cubicBezTo>
                  <a:cubicBezTo>
                    <a:pt x="491" y="160"/>
                    <a:pt x="490" y="164"/>
                    <a:pt x="487" y="165"/>
                  </a:cubicBezTo>
                  <a:cubicBezTo>
                    <a:pt x="9" y="472"/>
                    <a:pt x="9" y="472"/>
                    <a:pt x="9" y="472"/>
                  </a:cubicBezTo>
                  <a:cubicBezTo>
                    <a:pt x="8" y="472"/>
                    <a:pt x="7" y="473"/>
                    <a:pt x="6" y="473"/>
                  </a:cubicBezTo>
                  <a:close/>
                  <a:moveTo>
                    <a:pt x="335" y="13"/>
                  </a:moveTo>
                  <a:cubicBezTo>
                    <a:pt x="26" y="448"/>
                    <a:pt x="26" y="448"/>
                    <a:pt x="26" y="448"/>
                  </a:cubicBezTo>
                  <a:cubicBezTo>
                    <a:pt x="477" y="159"/>
                    <a:pt x="477" y="159"/>
                    <a:pt x="477" y="159"/>
                  </a:cubicBezTo>
                  <a:cubicBezTo>
                    <a:pt x="422" y="73"/>
                    <a:pt x="353" y="25"/>
                    <a:pt x="335" y="13"/>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pic>
          <p:nvPicPr>
            <p:cNvPr id="159" name="Picture 62"/>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3299" y="1429"/>
              <a:ext cx="362" cy="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0" name="Freeform 63"/>
            <p:cNvSpPr/>
            <p:nvPr/>
          </p:nvSpPr>
          <p:spPr bwMode="auto">
            <a:xfrm>
              <a:off x="3300" y="1428"/>
              <a:ext cx="362" cy="81"/>
            </a:xfrm>
            <a:custGeom>
              <a:avLst/>
              <a:gdLst>
                <a:gd name="T0" fmla="*/ 4 w 297"/>
                <a:gd name="T1" fmla="*/ 67 h 67"/>
                <a:gd name="T2" fmla="*/ 0 w 297"/>
                <a:gd name="T3" fmla="*/ 64 h 67"/>
                <a:gd name="T4" fmla="*/ 0 w 297"/>
                <a:gd name="T5" fmla="*/ 63 h 67"/>
                <a:gd name="T6" fmla="*/ 3 w 297"/>
                <a:gd name="T7" fmla="*/ 59 h 67"/>
                <a:gd name="T8" fmla="*/ 292 w 297"/>
                <a:gd name="T9" fmla="*/ 0 h 67"/>
                <a:gd name="T10" fmla="*/ 296 w 297"/>
                <a:gd name="T11" fmla="*/ 3 h 67"/>
                <a:gd name="T12" fmla="*/ 297 w 297"/>
                <a:gd name="T13" fmla="*/ 4 h 67"/>
                <a:gd name="T14" fmla="*/ 294 w 297"/>
                <a:gd name="T15" fmla="*/ 7 h 67"/>
                <a:gd name="T16" fmla="*/ 4 w 297"/>
                <a:gd name="T17" fmla="*/ 67 h 67"/>
                <a:gd name="T18" fmla="*/ 4 w 297"/>
                <a:gd name="T19"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7" h="67">
                  <a:moveTo>
                    <a:pt x="4" y="67"/>
                  </a:moveTo>
                  <a:cubicBezTo>
                    <a:pt x="2" y="67"/>
                    <a:pt x="0" y="66"/>
                    <a:pt x="0" y="64"/>
                  </a:cubicBezTo>
                  <a:cubicBezTo>
                    <a:pt x="0" y="64"/>
                    <a:pt x="0" y="63"/>
                    <a:pt x="0" y="63"/>
                  </a:cubicBezTo>
                  <a:cubicBezTo>
                    <a:pt x="0" y="61"/>
                    <a:pt x="1" y="60"/>
                    <a:pt x="3" y="59"/>
                  </a:cubicBezTo>
                  <a:cubicBezTo>
                    <a:pt x="292" y="0"/>
                    <a:pt x="292" y="0"/>
                    <a:pt x="292" y="0"/>
                  </a:cubicBezTo>
                  <a:cubicBezTo>
                    <a:pt x="294" y="0"/>
                    <a:pt x="296" y="1"/>
                    <a:pt x="296" y="3"/>
                  </a:cubicBezTo>
                  <a:cubicBezTo>
                    <a:pt x="296" y="3"/>
                    <a:pt x="297" y="3"/>
                    <a:pt x="297" y="4"/>
                  </a:cubicBezTo>
                  <a:cubicBezTo>
                    <a:pt x="297" y="5"/>
                    <a:pt x="295" y="7"/>
                    <a:pt x="294" y="7"/>
                  </a:cubicBezTo>
                  <a:cubicBezTo>
                    <a:pt x="4" y="67"/>
                    <a:pt x="4" y="67"/>
                    <a:pt x="4" y="67"/>
                  </a:cubicBezTo>
                  <a:cubicBezTo>
                    <a:pt x="4" y="67"/>
                    <a:pt x="4" y="67"/>
                    <a:pt x="4" y="67"/>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pic>
          <p:nvPicPr>
            <p:cNvPr id="161" name="Picture 64"/>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3299" y="1309"/>
              <a:ext cx="362"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2" name="Freeform 65"/>
            <p:cNvSpPr>
              <a:spLocks noEditPoints="1"/>
            </p:cNvSpPr>
            <p:nvPr/>
          </p:nvSpPr>
          <p:spPr bwMode="auto">
            <a:xfrm>
              <a:off x="3300" y="1308"/>
              <a:ext cx="362" cy="201"/>
            </a:xfrm>
            <a:custGeom>
              <a:avLst/>
              <a:gdLst>
                <a:gd name="T0" fmla="*/ 4 w 297"/>
                <a:gd name="T1" fmla="*/ 166 h 166"/>
                <a:gd name="T2" fmla="*/ 0 w 297"/>
                <a:gd name="T3" fmla="*/ 163 h 166"/>
                <a:gd name="T4" fmla="*/ 2 w 297"/>
                <a:gd name="T5" fmla="*/ 159 h 166"/>
                <a:gd name="T6" fmla="*/ 249 w 297"/>
                <a:gd name="T7" fmla="*/ 1 h 166"/>
                <a:gd name="T8" fmla="*/ 254 w 297"/>
                <a:gd name="T9" fmla="*/ 2 h 166"/>
                <a:gd name="T10" fmla="*/ 296 w 297"/>
                <a:gd name="T11" fmla="*/ 102 h 166"/>
                <a:gd name="T12" fmla="*/ 294 w 297"/>
                <a:gd name="T13" fmla="*/ 106 h 166"/>
                <a:gd name="T14" fmla="*/ 4 w 297"/>
                <a:gd name="T15" fmla="*/ 166 h 166"/>
                <a:gd name="T16" fmla="*/ 4 w 297"/>
                <a:gd name="T17" fmla="*/ 166 h 166"/>
                <a:gd name="T18" fmla="*/ 250 w 297"/>
                <a:gd name="T19" fmla="*/ 9 h 166"/>
                <a:gd name="T20" fmla="*/ 22 w 297"/>
                <a:gd name="T21" fmla="*/ 155 h 166"/>
                <a:gd name="T22" fmla="*/ 289 w 297"/>
                <a:gd name="T23" fmla="*/ 100 h 166"/>
                <a:gd name="T24" fmla="*/ 250 w 297"/>
                <a:gd name="T25" fmla="*/ 9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97" h="166">
                  <a:moveTo>
                    <a:pt x="4" y="166"/>
                  </a:moveTo>
                  <a:cubicBezTo>
                    <a:pt x="2" y="166"/>
                    <a:pt x="1" y="165"/>
                    <a:pt x="0" y="163"/>
                  </a:cubicBezTo>
                  <a:cubicBezTo>
                    <a:pt x="0" y="162"/>
                    <a:pt x="0" y="160"/>
                    <a:pt x="2" y="159"/>
                  </a:cubicBezTo>
                  <a:cubicBezTo>
                    <a:pt x="249" y="1"/>
                    <a:pt x="249" y="1"/>
                    <a:pt x="249" y="1"/>
                  </a:cubicBezTo>
                  <a:cubicBezTo>
                    <a:pt x="251" y="0"/>
                    <a:pt x="253" y="1"/>
                    <a:pt x="254" y="2"/>
                  </a:cubicBezTo>
                  <a:cubicBezTo>
                    <a:pt x="255" y="3"/>
                    <a:pt x="285" y="39"/>
                    <a:pt x="296" y="102"/>
                  </a:cubicBezTo>
                  <a:cubicBezTo>
                    <a:pt x="297" y="104"/>
                    <a:pt x="296" y="106"/>
                    <a:pt x="294" y="106"/>
                  </a:cubicBezTo>
                  <a:cubicBezTo>
                    <a:pt x="4" y="166"/>
                    <a:pt x="4" y="166"/>
                    <a:pt x="4" y="166"/>
                  </a:cubicBezTo>
                  <a:cubicBezTo>
                    <a:pt x="4" y="166"/>
                    <a:pt x="4" y="166"/>
                    <a:pt x="4" y="166"/>
                  </a:cubicBezTo>
                  <a:close/>
                  <a:moveTo>
                    <a:pt x="250" y="9"/>
                  </a:moveTo>
                  <a:cubicBezTo>
                    <a:pt x="22" y="155"/>
                    <a:pt x="22" y="155"/>
                    <a:pt x="22" y="155"/>
                  </a:cubicBezTo>
                  <a:cubicBezTo>
                    <a:pt x="289" y="100"/>
                    <a:pt x="289" y="100"/>
                    <a:pt x="289" y="100"/>
                  </a:cubicBezTo>
                  <a:cubicBezTo>
                    <a:pt x="279" y="50"/>
                    <a:pt x="257" y="18"/>
                    <a:pt x="250" y="9"/>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pic>
          <p:nvPicPr>
            <p:cNvPr id="163" name="Picture 66"/>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3087" y="1543"/>
              <a:ext cx="48" cy="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4" name="Freeform 67"/>
            <p:cNvSpPr>
              <a:spLocks noEditPoints="1"/>
            </p:cNvSpPr>
            <p:nvPr/>
          </p:nvSpPr>
          <p:spPr bwMode="auto">
            <a:xfrm>
              <a:off x="3088" y="1545"/>
              <a:ext cx="48" cy="48"/>
            </a:xfrm>
            <a:custGeom>
              <a:avLst/>
              <a:gdLst>
                <a:gd name="T0" fmla="*/ 19 w 39"/>
                <a:gd name="T1" fmla="*/ 39 h 39"/>
                <a:gd name="T2" fmla="*/ 1 w 39"/>
                <a:gd name="T3" fmla="*/ 21 h 39"/>
                <a:gd name="T4" fmla="*/ 5 w 39"/>
                <a:gd name="T5" fmla="*/ 7 h 39"/>
                <a:gd name="T6" fmla="*/ 18 w 39"/>
                <a:gd name="T7" fmla="*/ 0 h 39"/>
                <a:gd name="T8" fmla="*/ 38 w 39"/>
                <a:gd name="T9" fmla="*/ 18 h 39"/>
                <a:gd name="T10" fmla="*/ 34 w 39"/>
                <a:gd name="T11" fmla="*/ 33 h 39"/>
                <a:gd name="T12" fmla="*/ 21 w 39"/>
                <a:gd name="T13" fmla="*/ 39 h 39"/>
                <a:gd name="T14" fmla="*/ 19 w 39"/>
                <a:gd name="T15" fmla="*/ 39 h 39"/>
                <a:gd name="T16" fmla="*/ 19 w 39"/>
                <a:gd name="T17" fmla="*/ 8 h 39"/>
                <a:gd name="T18" fmla="*/ 18 w 39"/>
                <a:gd name="T19" fmla="*/ 8 h 39"/>
                <a:gd name="T20" fmla="*/ 11 w 39"/>
                <a:gd name="T21" fmla="*/ 12 h 39"/>
                <a:gd name="T22" fmla="*/ 8 w 39"/>
                <a:gd name="T23" fmla="*/ 21 h 39"/>
                <a:gd name="T24" fmla="*/ 19 w 39"/>
                <a:gd name="T25" fmla="*/ 32 h 39"/>
                <a:gd name="T26" fmla="*/ 20 w 39"/>
                <a:gd name="T27" fmla="*/ 32 h 39"/>
                <a:gd name="T28" fmla="*/ 28 w 39"/>
                <a:gd name="T29" fmla="*/ 28 h 39"/>
                <a:gd name="T30" fmla="*/ 31 w 39"/>
                <a:gd name="T31" fmla="*/ 19 h 39"/>
                <a:gd name="T32" fmla="*/ 19 w 39"/>
                <a:gd name="T33" fmla="*/ 8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9" h="39">
                  <a:moveTo>
                    <a:pt x="19" y="39"/>
                  </a:moveTo>
                  <a:cubicBezTo>
                    <a:pt x="10" y="39"/>
                    <a:pt x="1" y="31"/>
                    <a:pt x="1" y="21"/>
                  </a:cubicBezTo>
                  <a:cubicBezTo>
                    <a:pt x="0" y="16"/>
                    <a:pt x="2" y="11"/>
                    <a:pt x="5" y="7"/>
                  </a:cubicBezTo>
                  <a:cubicBezTo>
                    <a:pt x="8" y="3"/>
                    <a:pt x="13" y="1"/>
                    <a:pt x="18" y="0"/>
                  </a:cubicBezTo>
                  <a:cubicBezTo>
                    <a:pt x="28" y="0"/>
                    <a:pt x="37" y="8"/>
                    <a:pt x="38" y="18"/>
                  </a:cubicBezTo>
                  <a:cubicBezTo>
                    <a:pt x="39" y="24"/>
                    <a:pt x="37" y="29"/>
                    <a:pt x="34" y="33"/>
                  </a:cubicBezTo>
                  <a:cubicBezTo>
                    <a:pt x="30" y="36"/>
                    <a:pt x="26" y="39"/>
                    <a:pt x="21" y="39"/>
                  </a:cubicBezTo>
                  <a:cubicBezTo>
                    <a:pt x="20" y="39"/>
                    <a:pt x="20" y="39"/>
                    <a:pt x="19" y="39"/>
                  </a:cubicBezTo>
                  <a:close/>
                  <a:moveTo>
                    <a:pt x="19" y="8"/>
                  </a:moveTo>
                  <a:cubicBezTo>
                    <a:pt x="18" y="8"/>
                    <a:pt x="18" y="8"/>
                    <a:pt x="18" y="8"/>
                  </a:cubicBezTo>
                  <a:cubicBezTo>
                    <a:pt x="15" y="8"/>
                    <a:pt x="13" y="9"/>
                    <a:pt x="11" y="12"/>
                  </a:cubicBezTo>
                  <a:cubicBezTo>
                    <a:pt x="9" y="14"/>
                    <a:pt x="8" y="17"/>
                    <a:pt x="8" y="21"/>
                  </a:cubicBezTo>
                  <a:cubicBezTo>
                    <a:pt x="8" y="27"/>
                    <a:pt x="13" y="32"/>
                    <a:pt x="19" y="32"/>
                  </a:cubicBezTo>
                  <a:cubicBezTo>
                    <a:pt x="20" y="32"/>
                    <a:pt x="20" y="32"/>
                    <a:pt x="20" y="32"/>
                  </a:cubicBezTo>
                  <a:cubicBezTo>
                    <a:pt x="23" y="32"/>
                    <a:pt x="26" y="30"/>
                    <a:pt x="28" y="28"/>
                  </a:cubicBezTo>
                  <a:cubicBezTo>
                    <a:pt x="30" y="25"/>
                    <a:pt x="31" y="22"/>
                    <a:pt x="31" y="19"/>
                  </a:cubicBezTo>
                  <a:cubicBezTo>
                    <a:pt x="30" y="13"/>
                    <a:pt x="25" y="8"/>
                    <a:pt x="19" y="8"/>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pic>
          <p:nvPicPr>
            <p:cNvPr id="165" name="Picture 68"/>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3075" y="777"/>
              <a:ext cx="88" cy="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6" name="Freeform 69"/>
            <p:cNvSpPr/>
            <p:nvPr/>
          </p:nvSpPr>
          <p:spPr bwMode="auto">
            <a:xfrm>
              <a:off x="3071" y="774"/>
              <a:ext cx="94" cy="702"/>
            </a:xfrm>
            <a:custGeom>
              <a:avLst/>
              <a:gdLst>
                <a:gd name="T0" fmla="*/ 7 w 77"/>
                <a:gd name="T1" fmla="*/ 579 h 579"/>
                <a:gd name="T2" fmla="*/ 7 w 77"/>
                <a:gd name="T3" fmla="*/ 579 h 579"/>
                <a:gd name="T4" fmla="*/ 0 w 77"/>
                <a:gd name="T5" fmla="*/ 572 h 579"/>
                <a:gd name="T6" fmla="*/ 0 w 77"/>
                <a:gd name="T7" fmla="*/ 571 h 579"/>
                <a:gd name="T8" fmla="*/ 63 w 77"/>
                <a:gd name="T9" fmla="*/ 6 h 579"/>
                <a:gd name="T10" fmla="*/ 71 w 77"/>
                <a:gd name="T11" fmla="*/ 0 h 579"/>
                <a:gd name="T12" fmla="*/ 77 w 77"/>
                <a:gd name="T13" fmla="*/ 7 h 579"/>
                <a:gd name="T14" fmla="*/ 77 w 77"/>
                <a:gd name="T15" fmla="*/ 8 h 579"/>
                <a:gd name="T16" fmla="*/ 14 w 77"/>
                <a:gd name="T17" fmla="*/ 572 h 579"/>
                <a:gd name="T18" fmla="*/ 7 w 77"/>
                <a:gd name="T19" fmla="*/ 579 h 5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7" h="579">
                  <a:moveTo>
                    <a:pt x="7" y="579"/>
                  </a:moveTo>
                  <a:cubicBezTo>
                    <a:pt x="7" y="579"/>
                    <a:pt x="7" y="579"/>
                    <a:pt x="7" y="579"/>
                  </a:cubicBezTo>
                  <a:cubicBezTo>
                    <a:pt x="3" y="578"/>
                    <a:pt x="0" y="575"/>
                    <a:pt x="0" y="572"/>
                  </a:cubicBezTo>
                  <a:cubicBezTo>
                    <a:pt x="0" y="571"/>
                    <a:pt x="0" y="571"/>
                    <a:pt x="0" y="571"/>
                  </a:cubicBezTo>
                  <a:cubicBezTo>
                    <a:pt x="63" y="6"/>
                    <a:pt x="63" y="6"/>
                    <a:pt x="63" y="6"/>
                  </a:cubicBezTo>
                  <a:cubicBezTo>
                    <a:pt x="64" y="2"/>
                    <a:pt x="67" y="0"/>
                    <a:pt x="71" y="0"/>
                  </a:cubicBezTo>
                  <a:cubicBezTo>
                    <a:pt x="75" y="0"/>
                    <a:pt x="77" y="3"/>
                    <a:pt x="77" y="7"/>
                  </a:cubicBezTo>
                  <a:cubicBezTo>
                    <a:pt x="77" y="7"/>
                    <a:pt x="77" y="8"/>
                    <a:pt x="77" y="8"/>
                  </a:cubicBezTo>
                  <a:cubicBezTo>
                    <a:pt x="14" y="572"/>
                    <a:pt x="14" y="572"/>
                    <a:pt x="14" y="572"/>
                  </a:cubicBezTo>
                  <a:cubicBezTo>
                    <a:pt x="14" y="576"/>
                    <a:pt x="11" y="579"/>
                    <a:pt x="7" y="579"/>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pic>
          <p:nvPicPr>
            <p:cNvPr id="167" name="Picture 70"/>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2890" y="758"/>
              <a:ext cx="270" cy="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8" name="Freeform 71"/>
            <p:cNvSpPr>
              <a:spLocks noEditPoints="1"/>
            </p:cNvSpPr>
            <p:nvPr/>
          </p:nvSpPr>
          <p:spPr bwMode="auto">
            <a:xfrm>
              <a:off x="2887" y="772"/>
              <a:ext cx="277" cy="702"/>
            </a:xfrm>
            <a:custGeom>
              <a:avLst/>
              <a:gdLst>
                <a:gd name="T0" fmla="*/ 158 w 227"/>
                <a:gd name="T1" fmla="*/ 579 h 579"/>
                <a:gd name="T2" fmla="*/ 153 w 227"/>
                <a:gd name="T3" fmla="*/ 575 h 579"/>
                <a:gd name="T4" fmla="*/ 1 w 227"/>
                <a:gd name="T5" fmla="*/ 30 h 579"/>
                <a:gd name="T6" fmla="*/ 4 w 227"/>
                <a:gd name="T7" fmla="*/ 24 h 579"/>
                <a:gd name="T8" fmla="*/ 160 w 227"/>
                <a:gd name="T9" fmla="*/ 0 h 579"/>
                <a:gd name="T10" fmla="*/ 222 w 227"/>
                <a:gd name="T11" fmla="*/ 4 h 579"/>
                <a:gd name="T12" fmla="*/ 226 w 227"/>
                <a:gd name="T13" fmla="*/ 10 h 579"/>
                <a:gd name="T14" fmla="*/ 164 w 227"/>
                <a:gd name="T15" fmla="*/ 574 h 579"/>
                <a:gd name="T16" fmla="*/ 159 w 227"/>
                <a:gd name="T17" fmla="*/ 579 h 579"/>
                <a:gd name="T18" fmla="*/ 158 w 227"/>
                <a:gd name="T19" fmla="*/ 579 h 579"/>
                <a:gd name="T20" fmla="*/ 13 w 227"/>
                <a:gd name="T21" fmla="*/ 32 h 579"/>
                <a:gd name="T22" fmla="*/ 156 w 227"/>
                <a:gd name="T23" fmla="*/ 546 h 579"/>
                <a:gd name="T24" fmla="*/ 215 w 227"/>
                <a:gd name="T25" fmla="*/ 14 h 579"/>
                <a:gd name="T26" fmla="*/ 160 w 227"/>
                <a:gd name="T27" fmla="*/ 11 h 579"/>
                <a:gd name="T28" fmla="*/ 13 w 227"/>
                <a:gd name="T29" fmla="*/ 32 h 5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7" h="579">
                  <a:moveTo>
                    <a:pt x="158" y="579"/>
                  </a:moveTo>
                  <a:cubicBezTo>
                    <a:pt x="156" y="579"/>
                    <a:pt x="154" y="577"/>
                    <a:pt x="153" y="575"/>
                  </a:cubicBezTo>
                  <a:cubicBezTo>
                    <a:pt x="1" y="30"/>
                    <a:pt x="1" y="30"/>
                    <a:pt x="1" y="30"/>
                  </a:cubicBezTo>
                  <a:cubicBezTo>
                    <a:pt x="0" y="28"/>
                    <a:pt x="2" y="25"/>
                    <a:pt x="4" y="24"/>
                  </a:cubicBezTo>
                  <a:cubicBezTo>
                    <a:pt x="7" y="23"/>
                    <a:pt x="70" y="0"/>
                    <a:pt x="160" y="0"/>
                  </a:cubicBezTo>
                  <a:cubicBezTo>
                    <a:pt x="181" y="0"/>
                    <a:pt x="202" y="1"/>
                    <a:pt x="222" y="4"/>
                  </a:cubicBezTo>
                  <a:cubicBezTo>
                    <a:pt x="225" y="4"/>
                    <a:pt x="227" y="7"/>
                    <a:pt x="226" y="10"/>
                  </a:cubicBezTo>
                  <a:cubicBezTo>
                    <a:pt x="164" y="574"/>
                    <a:pt x="164" y="574"/>
                    <a:pt x="164" y="574"/>
                  </a:cubicBezTo>
                  <a:cubicBezTo>
                    <a:pt x="163" y="577"/>
                    <a:pt x="161" y="579"/>
                    <a:pt x="159" y="579"/>
                  </a:cubicBezTo>
                  <a:cubicBezTo>
                    <a:pt x="159" y="579"/>
                    <a:pt x="159" y="579"/>
                    <a:pt x="158" y="579"/>
                  </a:cubicBezTo>
                  <a:close/>
                  <a:moveTo>
                    <a:pt x="13" y="32"/>
                  </a:moveTo>
                  <a:cubicBezTo>
                    <a:pt x="156" y="546"/>
                    <a:pt x="156" y="546"/>
                    <a:pt x="156" y="546"/>
                  </a:cubicBezTo>
                  <a:cubicBezTo>
                    <a:pt x="215" y="14"/>
                    <a:pt x="215" y="14"/>
                    <a:pt x="215" y="14"/>
                  </a:cubicBezTo>
                  <a:cubicBezTo>
                    <a:pt x="197" y="12"/>
                    <a:pt x="179" y="11"/>
                    <a:pt x="160" y="11"/>
                  </a:cubicBezTo>
                  <a:cubicBezTo>
                    <a:pt x="85" y="11"/>
                    <a:pt x="29" y="27"/>
                    <a:pt x="13" y="32"/>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pic>
          <p:nvPicPr>
            <p:cNvPr id="169" name="Picture 72"/>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3152" y="1063"/>
              <a:ext cx="17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0" name="Freeform 73"/>
            <p:cNvSpPr/>
            <p:nvPr/>
          </p:nvSpPr>
          <p:spPr bwMode="auto">
            <a:xfrm>
              <a:off x="3153" y="1064"/>
              <a:ext cx="174" cy="326"/>
            </a:xfrm>
            <a:custGeom>
              <a:avLst/>
              <a:gdLst>
                <a:gd name="T0" fmla="*/ 3 w 143"/>
                <a:gd name="T1" fmla="*/ 269 h 269"/>
                <a:gd name="T2" fmla="*/ 2 w 143"/>
                <a:gd name="T3" fmla="*/ 269 h 269"/>
                <a:gd name="T4" fmla="*/ 0 w 143"/>
                <a:gd name="T5" fmla="*/ 266 h 269"/>
                <a:gd name="T6" fmla="*/ 0 w 143"/>
                <a:gd name="T7" fmla="*/ 264 h 269"/>
                <a:gd name="T8" fmla="*/ 136 w 143"/>
                <a:gd name="T9" fmla="*/ 2 h 269"/>
                <a:gd name="T10" fmla="*/ 141 w 143"/>
                <a:gd name="T11" fmla="*/ 0 h 269"/>
                <a:gd name="T12" fmla="*/ 143 w 143"/>
                <a:gd name="T13" fmla="*/ 4 h 269"/>
                <a:gd name="T14" fmla="*/ 142 w 143"/>
                <a:gd name="T15" fmla="*/ 5 h 269"/>
                <a:gd name="T16" fmla="*/ 6 w 143"/>
                <a:gd name="T17" fmla="*/ 267 h 269"/>
                <a:gd name="T18" fmla="*/ 3 w 143"/>
                <a:gd name="T19" fmla="*/ 269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3" h="269">
                  <a:moveTo>
                    <a:pt x="3" y="269"/>
                  </a:moveTo>
                  <a:cubicBezTo>
                    <a:pt x="3" y="269"/>
                    <a:pt x="2" y="269"/>
                    <a:pt x="2" y="269"/>
                  </a:cubicBezTo>
                  <a:cubicBezTo>
                    <a:pt x="0" y="268"/>
                    <a:pt x="0" y="267"/>
                    <a:pt x="0" y="266"/>
                  </a:cubicBezTo>
                  <a:cubicBezTo>
                    <a:pt x="0" y="265"/>
                    <a:pt x="0" y="265"/>
                    <a:pt x="0" y="264"/>
                  </a:cubicBezTo>
                  <a:cubicBezTo>
                    <a:pt x="136" y="2"/>
                    <a:pt x="136" y="2"/>
                    <a:pt x="136" y="2"/>
                  </a:cubicBezTo>
                  <a:cubicBezTo>
                    <a:pt x="137" y="0"/>
                    <a:pt x="139" y="0"/>
                    <a:pt x="141" y="0"/>
                  </a:cubicBezTo>
                  <a:cubicBezTo>
                    <a:pt x="142" y="1"/>
                    <a:pt x="143" y="2"/>
                    <a:pt x="143" y="4"/>
                  </a:cubicBezTo>
                  <a:cubicBezTo>
                    <a:pt x="143" y="4"/>
                    <a:pt x="143" y="5"/>
                    <a:pt x="142" y="5"/>
                  </a:cubicBezTo>
                  <a:cubicBezTo>
                    <a:pt x="6" y="267"/>
                    <a:pt x="6" y="267"/>
                    <a:pt x="6" y="267"/>
                  </a:cubicBezTo>
                  <a:cubicBezTo>
                    <a:pt x="6" y="269"/>
                    <a:pt x="5" y="269"/>
                    <a:pt x="3" y="269"/>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pic>
          <p:nvPicPr>
            <p:cNvPr id="171" name="Picture 74"/>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3152" y="1026"/>
              <a:ext cx="175" cy="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2" name="Freeform 75"/>
            <p:cNvSpPr>
              <a:spLocks noEditPoints="1"/>
            </p:cNvSpPr>
            <p:nvPr/>
          </p:nvSpPr>
          <p:spPr bwMode="auto">
            <a:xfrm>
              <a:off x="3152" y="1028"/>
              <a:ext cx="175" cy="362"/>
            </a:xfrm>
            <a:custGeom>
              <a:avLst/>
              <a:gdLst>
                <a:gd name="T0" fmla="*/ 4 w 144"/>
                <a:gd name="T1" fmla="*/ 299 h 299"/>
                <a:gd name="T2" fmla="*/ 3 w 144"/>
                <a:gd name="T3" fmla="*/ 299 h 299"/>
                <a:gd name="T4" fmla="*/ 1 w 144"/>
                <a:gd name="T5" fmla="*/ 295 h 299"/>
                <a:gd name="T6" fmla="*/ 34 w 144"/>
                <a:gd name="T7" fmla="*/ 4 h 299"/>
                <a:gd name="T8" fmla="*/ 37 w 144"/>
                <a:gd name="T9" fmla="*/ 0 h 299"/>
                <a:gd name="T10" fmla="*/ 37 w 144"/>
                <a:gd name="T11" fmla="*/ 0 h 299"/>
                <a:gd name="T12" fmla="*/ 142 w 144"/>
                <a:gd name="T13" fmla="*/ 31 h 299"/>
                <a:gd name="T14" fmla="*/ 143 w 144"/>
                <a:gd name="T15" fmla="*/ 35 h 299"/>
                <a:gd name="T16" fmla="*/ 7 w 144"/>
                <a:gd name="T17" fmla="*/ 297 h 299"/>
                <a:gd name="T18" fmla="*/ 4 w 144"/>
                <a:gd name="T19" fmla="*/ 299 h 299"/>
                <a:gd name="T20" fmla="*/ 41 w 144"/>
                <a:gd name="T21" fmla="*/ 8 h 299"/>
                <a:gd name="T22" fmla="*/ 10 w 144"/>
                <a:gd name="T23" fmla="*/ 277 h 299"/>
                <a:gd name="T24" fmla="*/ 135 w 144"/>
                <a:gd name="T25" fmla="*/ 35 h 299"/>
                <a:gd name="T26" fmla="*/ 41 w 144"/>
                <a:gd name="T27" fmla="*/ 8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4" h="299">
                  <a:moveTo>
                    <a:pt x="4" y="299"/>
                  </a:moveTo>
                  <a:cubicBezTo>
                    <a:pt x="4" y="299"/>
                    <a:pt x="4" y="299"/>
                    <a:pt x="3" y="299"/>
                  </a:cubicBezTo>
                  <a:cubicBezTo>
                    <a:pt x="2" y="299"/>
                    <a:pt x="0" y="297"/>
                    <a:pt x="1" y="295"/>
                  </a:cubicBezTo>
                  <a:cubicBezTo>
                    <a:pt x="34" y="4"/>
                    <a:pt x="34" y="4"/>
                    <a:pt x="34" y="4"/>
                  </a:cubicBezTo>
                  <a:cubicBezTo>
                    <a:pt x="34" y="2"/>
                    <a:pt x="36" y="0"/>
                    <a:pt x="37" y="0"/>
                  </a:cubicBezTo>
                  <a:cubicBezTo>
                    <a:pt x="37" y="0"/>
                    <a:pt x="37" y="0"/>
                    <a:pt x="37" y="0"/>
                  </a:cubicBezTo>
                  <a:cubicBezTo>
                    <a:pt x="44" y="0"/>
                    <a:pt x="89" y="1"/>
                    <a:pt x="142" y="31"/>
                  </a:cubicBezTo>
                  <a:cubicBezTo>
                    <a:pt x="144" y="31"/>
                    <a:pt x="144" y="34"/>
                    <a:pt x="143" y="35"/>
                  </a:cubicBezTo>
                  <a:cubicBezTo>
                    <a:pt x="7" y="297"/>
                    <a:pt x="7" y="297"/>
                    <a:pt x="7" y="297"/>
                  </a:cubicBezTo>
                  <a:cubicBezTo>
                    <a:pt x="7" y="299"/>
                    <a:pt x="6" y="299"/>
                    <a:pt x="4" y="299"/>
                  </a:cubicBezTo>
                  <a:close/>
                  <a:moveTo>
                    <a:pt x="41" y="8"/>
                  </a:moveTo>
                  <a:cubicBezTo>
                    <a:pt x="10" y="277"/>
                    <a:pt x="10" y="277"/>
                    <a:pt x="10" y="277"/>
                  </a:cubicBezTo>
                  <a:cubicBezTo>
                    <a:pt x="135" y="35"/>
                    <a:pt x="135" y="35"/>
                    <a:pt x="135" y="35"/>
                  </a:cubicBezTo>
                  <a:cubicBezTo>
                    <a:pt x="90" y="11"/>
                    <a:pt x="52" y="8"/>
                    <a:pt x="41" y="8"/>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pic>
          <p:nvPicPr>
            <p:cNvPr id="173" name="Picture 76"/>
            <p:cNvPicPr>
              <a:picLocks noChangeAspect="1"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3059" y="1552"/>
              <a:ext cx="55" cy="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 name="Freeform 77"/>
            <p:cNvSpPr>
              <a:spLocks noEditPoints="1"/>
            </p:cNvSpPr>
            <p:nvPr/>
          </p:nvSpPr>
          <p:spPr bwMode="auto">
            <a:xfrm>
              <a:off x="3059" y="1550"/>
              <a:ext cx="51" cy="50"/>
            </a:xfrm>
            <a:custGeom>
              <a:avLst/>
              <a:gdLst>
                <a:gd name="T0" fmla="*/ 23 w 42"/>
                <a:gd name="T1" fmla="*/ 41 h 41"/>
                <a:gd name="T2" fmla="*/ 12 w 42"/>
                <a:gd name="T3" fmla="*/ 37 h 41"/>
                <a:gd name="T4" fmla="*/ 6 w 42"/>
                <a:gd name="T5" fmla="*/ 11 h 41"/>
                <a:gd name="T6" fmla="*/ 33 w 42"/>
                <a:gd name="T7" fmla="*/ 6 h 41"/>
                <a:gd name="T8" fmla="*/ 41 w 42"/>
                <a:gd name="T9" fmla="*/ 18 h 41"/>
                <a:gd name="T10" fmla="*/ 39 w 42"/>
                <a:gd name="T11" fmla="*/ 33 h 41"/>
                <a:gd name="T12" fmla="*/ 23 w 42"/>
                <a:gd name="T13" fmla="*/ 41 h 41"/>
                <a:gd name="T14" fmla="*/ 22 w 42"/>
                <a:gd name="T15" fmla="*/ 10 h 41"/>
                <a:gd name="T16" fmla="*/ 12 w 42"/>
                <a:gd name="T17" fmla="*/ 15 h 41"/>
                <a:gd name="T18" fmla="*/ 16 w 42"/>
                <a:gd name="T19" fmla="*/ 31 h 41"/>
                <a:gd name="T20" fmla="*/ 32 w 42"/>
                <a:gd name="T21" fmla="*/ 28 h 41"/>
                <a:gd name="T22" fmla="*/ 34 w 42"/>
                <a:gd name="T23" fmla="*/ 20 h 41"/>
                <a:gd name="T24" fmla="*/ 29 w 42"/>
                <a:gd name="T25" fmla="*/ 12 h 41"/>
                <a:gd name="T26" fmla="*/ 22 w 42"/>
                <a:gd name="T27" fmla="*/ 1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2" h="41">
                  <a:moveTo>
                    <a:pt x="23" y="41"/>
                  </a:moveTo>
                  <a:cubicBezTo>
                    <a:pt x="19" y="41"/>
                    <a:pt x="15" y="40"/>
                    <a:pt x="12" y="37"/>
                  </a:cubicBezTo>
                  <a:cubicBezTo>
                    <a:pt x="3" y="31"/>
                    <a:pt x="0" y="19"/>
                    <a:pt x="6" y="11"/>
                  </a:cubicBezTo>
                  <a:cubicBezTo>
                    <a:pt x="12" y="2"/>
                    <a:pt x="24" y="0"/>
                    <a:pt x="33" y="6"/>
                  </a:cubicBezTo>
                  <a:cubicBezTo>
                    <a:pt x="37" y="9"/>
                    <a:pt x="40" y="13"/>
                    <a:pt x="41" y="18"/>
                  </a:cubicBezTo>
                  <a:cubicBezTo>
                    <a:pt x="42" y="23"/>
                    <a:pt x="41" y="28"/>
                    <a:pt x="39" y="33"/>
                  </a:cubicBezTo>
                  <a:cubicBezTo>
                    <a:pt x="35" y="38"/>
                    <a:pt x="29" y="41"/>
                    <a:pt x="23" y="41"/>
                  </a:cubicBezTo>
                  <a:close/>
                  <a:moveTo>
                    <a:pt x="22" y="10"/>
                  </a:moveTo>
                  <a:cubicBezTo>
                    <a:pt x="18" y="10"/>
                    <a:pt x="14" y="12"/>
                    <a:pt x="12" y="15"/>
                  </a:cubicBezTo>
                  <a:cubicBezTo>
                    <a:pt x="9" y="20"/>
                    <a:pt x="10" y="27"/>
                    <a:pt x="16" y="31"/>
                  </a:cubicBezTo>
                  <a:cubicBezTo>
                    <a:pt x="21" y="35"/>
                    <a:pt x="29" y="34"/>
                    <a:pt x="32" y="28"/>
                  </a:cubicBezTo>
                  <a:cubicBezTo>
                    <a:pt x="34" y="26"/>
                    <a:pt x="35" y="23"/>
                    <a:pt x="34" y="20"/>
                  </a:cubicBezTo>
                  <a:cubicBezTo>
                    <a:pt x="33" y="17"/>
                    <a:pt x="32" y="14"/>
                    <a:pt x="29" y="12"/>
                  </a:cubicBezTo>
                  <a:cubicBezTo>
                    <a:pt x="27" y="11"/>
                    <a:pt x="24" y="10"/>
                    <a:pt x="22" y="1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pic>
          <p:nvPicPr>
            <p:cNvPr id="175" name="Picture 78"/>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2800" y="1279"/>
              <a:ext cx="632" cy="6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6" name="Freeform 79"/>
            <p:cNvSpPr>
              <a:spLocks noEditPoints="1"/>
            </p:cNvSpPr>
            <p:nvPr/>
          </p:nvSpPr>
          <p:spPr bwMode="auto">
            <a:xfrm>
              <a:off x="2796" y="1275"/>
              <a:ext cx="641" cy="638"/>
            </a:xfrm>
            <a:custGeom>
              <a:avLst/>
              <a:gdLst>
                <a:gd name="T0" fmla="*/ 263 w 526"/>
                <a:gd name="T1" fmla="*/ 526 h 526"/>
                <a:gd name="T2" fmla="*/ 0 w 526"/>
                <a:gd name="T3" fmla="*/ 263 h 526"/>
                <a:gd name="T4" fmla="*/ 263 w 526"/>
                <a:gd name="T5" fmla="*/ 0 h 526"/>
                <a:gd name="T6" fmla="*/ 526 w 526"/>
                <a:gd name="T7" fmla="*/ 263 h 526"/>
                <a:gd name="T8" fmla="*/ 263 w 526"/>
                <a:gd name="T9" fmla="*/ 526 h 526"/>
                <a:gd name="T10" fmla="*/ 263 w 526"/>
                <a:gd name="T11" fmla="*/ 14 h 526"/>
                <a:gd name="T12" fmla="*/ 15 w 526"/>
                <a:gd name="T13" fmla="*/ 263 h 526"/>
                <a:gd name="T14" fmla="*/ 263 w 526"/>
                <a:gd name="T15" fmla="*/ 512 h 526"/>
                <a:gd name="T16" fmla="*/ 512 w 526"/>
                <a:gd name="T17" fmla="*/ 263 h 526"/>
                <a:gd name="T18" fmla="*/ 263 w 526"/>
                <a:gd name="T19" fmla="*/ 14 h 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6" h="526">
                  <a:moveTo>
                    <a:pt x="263" y="526"/>
                  </a:moveTo>
                  <a:cubicBezTo>
                    <a:pt x="118" y="526"/>
                    <a:pt x="0" y="408"/>
                    <a:pt x="0" y="263"/>
                  </a:cubicBezTo>
                  <a:cubicBezTo>
                    <a:pt x="0" y="118"/>
                    <a:pt x="118" y="0"/>
                    <a:pt x="263" y="0"/>
                  </a:cubicBezTo>
                  <a:cubicBezTo>
                    <a:pt x="408" y="0"/>
                    <a:pt x="526" y="118"/>
                    <a:pt x="526" y="263"/>
                  </a:cubicBezTo>
                  <a:cubicBezTo>
                    <a:pt x="526" y="408"/>
                    <a:pt x="408" y="526"/>
                    <a:pt x="263" y="526"/>
                  </a:cubicBezTo>
                  <a:close/>
                  <a:moveTo>
                    <a:pt x="263" y="14"/>
                  </a:moveTo>
                  <a:cubicBezTo>
                    <a:pt x="126" y="14"/>
                    <a:pt x="15" y="126"/>
                    <a:pt x="15" y="263"/>
                  </a:cubicBezTo>
                  <a:cubicBezTo>
                    <a:pt x="15" y="400"/>
                    <a:pt x="126" y="512"/>
                    <a:pt x="263" y="512"/>
                  </a:cubicBezTo>
                  <a:cubicBezTo>
                    <a:pt x="401" y="512"/>
                    <a:pt x="512" y="400"/>
                    <a:pt x="512" y="263"/>
                  </a:cubicBezTo>
                  <a:cubicBezTo>
                    <a:pt x="512" y="126"/>
                    <a:pt x="401" y="14"/>
                    <a:pt x="263" y="14"/>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77" name="Freeform 80"/>
            <p:cNvSpPr/>
            <p:nvPr/>
          </p:nvSpPr>
          <p:spPr bwMode="auto">
            <a:xfrm>
              <a:off x="1851" y="1451"/>
              <a:ext cx="1174" cy="754"/>
            </a:xfrm>
            <a:custGeom>
              <a:avLst/>
              <a:gdLst>
                <a:gd name="T0" fmla="*/ 323 w 964"/>
                <a:gd name="T1" fmla="*/ 475 h 622"/>
                <a:gd name="T2" fmla="*/ 133 w 964"/>
                <a:gd name="T3" fmla="*/ 419 h 622"/>
                <a:gd name="T4" fmla="*/ 45 w 964"/>
                <a:gd name="T5" fmla="*/ 278 h 622"/>
                <a:gd name="T6" fmla="*/ 249 w 964"/>
                <a:gd name="T7" fmla="*/ 257 h 622"/>
                <a:gd name="T8" fmla="*/ 401 w 964"/>
                <a:gd name="T9" fmla="*/ 124 h 622"/>
                <a:gd name="T10" fmla="*/ 513 w 964"/>
                <a:gd name="T11" fmla="*/ 15 h 622"/>
                <a:gd name="T12" fmla="*/ 644 w 964"/>
                <a:gd name="T13" fmla="*/ 127 h 622"/>
                <a:gd name="T14" fmla="*/ 851 w 964"/>
                <a:gd name="T15" fmla="*/ 50 h 622"/>
                <a:gd name="T16" fmla="*/ 841 w 964"/>
                <a:gd name="T17" fmla="*/ 296 h 622"/>
                <a:gd name="T18" fmla="*/ 914 w 964"/>
                <a:gd name="T19" fmla="*/ 468 h 622"/>
                <a:gd name="T20" fmla="*/ 696 w 964"/>
                <a:gd name="T21" fmla="*/ 521 h 622"/>
                <a:gd name="T22" fmla="*/ 577 w 964"/>
                <a:gd name="T23" fmla="*/ 617 h 622"/>
                <a:gd name="T24" fmla="*/ 514 w 964"/>
                <a:gd name="T25" fmla="*/ 603 h 622"/>
                <a:gd name="T26" fmla="*/ 475 w 964"/>
                <a:gd name="T27" fmla="*/ 554 h 622"/>
                <a:gd name="T28" fmla="*/ 373 w 964"/>
                <a:gd name="T29" fmla="*/ 592 h 622"/>
                <a:gd name="T30" fmla="*/ 320 w 964"/>
                <a:gd name="T31" fmla="*/ 493 h 622"/>
                <a:gd name="T32" fmla="*/ 323 w 964"/>
                <a:gd name="T33" fmla="*/ 475 h 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4" h="622">
                  <a:moveTo>
                    <a:pt x="323" y="475"/>
                  </a:moveTo>
                  <a:cubicBezTo>
                    <a:pt x="285" y="584"/>
                    <a:pt x="105" y="535"/>
                    <a:pt x="133" y="419"/>
                  </a:cubicBezTo>
                  <a:cubicBezTo>
                    <a:pt x="45" y="444"/>
                    <a:pt x="0" y="349"/>
                    <a:pt x="45" y="278"/>
                  </a:cubicBezTo>
                  <a:cubicBezTo>
                    <a:pt x="88" y="215"/>
                    <a:pt x="193" y="208"/>
                    <a:pt x="249" y="257"/>
                  </a:cubicBezTo>
                  <a:cubicBezTo>
                    <a:pt x="169" y="145"/>
                    <a:pt x="344" y="4"/>
                    <a:pt x="401" y="124"/>
                  </a:cubicBezTo>
                  <a:cubicBezTo>
                    <a:pt x="355" y="57"/>
                    <a:pt x="461" y="0"/>
                    <a:pt x="513" y="15"/>
                  </a:cubicBezTo>
                  <a:cubicBezTo>
                    <a:pt x="570" y="29"/>
                    <a:pt x="629" y="71"/>
                    <a:pt x="644" y="127"/>
                  </a:cubicBezTo>
                  <a:cubicBezTo>
                    <a:pt x="654" y="22"/>
                    <a:pt x="770" y="0"/>
                    <a:pt x="851" y="50"/>
                  </a:cubicBezTo>
                  <a:cubicBezTo>
                    <a:pt x="936" y="102"/>
                    <a:pt x="964" y="271"/>
                    <a:pt x="841" y="296"/>
                  </a:cubicBezTo>
                  <a:cubicBezTo>
                    <a:pt x="936" y="275"/>
                    <a:pt x="939" y="412"/>
                    <a:pt x="914" y="468"/>
                  </a:cubicBezTo>
                  <a:cubicBezTo>
                    <a:pt x="869" y="570"/>
                    <a:pt x="774" y="574"/>
                    <a:pt x="696" y="521"/>
                  </a:cubicBezTo>
                  <a:cubicBezTo>
                    <a:pt x="677" y="566"/>
                    <a:pt x="625" y="607"/>
                    <a:pt x="577" y="617"/>
                  </a:cubicBezTo>
                  <a:cubicBezTo>
                    <a:pt x="551" y="622"/>
                    <a:pt x="534" y="619"/>
                    <a:pt x="514" y="603"/>
                  </a:cubicBezTo>
                  <a:cubicBezTo>
                    <a:pt x="507" y="598"/>
                    <a:pt x="472" y="562"/>
                    <a:pt x="475" y="554"/>
                  </a:cubicBezTo>
                  <a:cubicBezTo>
                    <a:pt x="457" y="598"/>
                    <a:pt x="415" y="609"/>
                    <a:pt x="373" y="592"/>
                  </a:cubicBezTo>
                  <a:cubicBezTo>
                    <a:pt x="332" y="576"/>
                    <a:pt x="319" y="537"/>
                    <a:pt x="320" y="493"/>
                  </a:cubicBezTo>
                  <a:lnTo>
                    <a:pt x="323" y="475"/>
                  </a:lnTo>
                  <a:close/>
                </a:path>
              </a:pathLst>
            </a:custGeom>
            <a:solidFill>
              <a:srgbClr val="D6EEF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78" name="Freeform 81"/>
            <p:cNvSpPr/>
            <p:nvPr/>
          </p:nvSpPr>
          <p:spPr bwMode="auto">
            <a:xfrm>
              <a:off x="1801" y="1440"/>
              <a:ext cx="1244" cy="805"/>
            </a:xfrm>
            <a:custGeom>
              <a:avLst/>
              <a:gdLst>
                <a:gd name="T0" fmla="*/ 358 w 1021"/>
                <a:gd name="T1" fmla="*/ 485 h 664"/>
                <a:gd name="T2" fmla="*/ 181 w 1021"/>
                <a:gd name="T3" fmla="*/ 427 h 664"/>
                <a:gd name="T4" fmla="*/ 175 w 1021"/>
                <a:gd name="T5" fmla="*/ 425 h 664"/>
                <a:gd name="T6" fmla="*/ 284 w 1021"/>
                <a:gd name="T7" fmla="*/ 269 h 664"/>
                <a:gd name="T8" fmla="*/ 297 w 1021"/>
                <a:gd name="T9" fmla="*/ 264 h 664"/>
                <a:gd name="T10" fmla="*/ 435 w 1021"/>
                <a:gd name="T11" fmla="*/ 134 h 664"/>
                <a:gd name="T12" fmla="*/ 449 w 1021"/>
                <a:gd name="T13" fmla="*/ 131 h 664"/>
                <a:gd name="T14" fmla="*/ 568 w 1021"/>
                <a:gd name="T15" fmla="*/ 32 h 664"/>
                <a:gd name="T16" fmla="*/ 678 w 1021"/>
                <a:gd name="T17" fmla="*/ 138 h 664"/>
                <a:gd name="T18" fmla="*/ 691 w 1021"/>
                <a:gd name="T19" fmla="*/ 135 h 664"/>
                <a:gd name="T20" fmla="*/ 931 w 1021"/>
                <a:gd name="T21" fmla="*/ 109 h 664"/>
                <a:gd name="T22" fmla="*/ 881 w 1021"/>
                <a:gd name="T23" fmla="*/ 302 h 664"/>
                <a:gd name="T24" fmla="*/ 880 w 1021"/>
                <a:gd name="T25" fmla="*/ 308 h 664"/>
                <a:gd name="T26" fmla="*/ 960 w 1021"/>
                <a:gd name="T27" fmla="*/ 432 h 664"/>
                <a:gd name="T28" fmla="*/ 744 w 1021"/>
                <a:gd name="T29" fmla="*/ 528 h 664"/>
                <a:gd name="T30" fmla="*/ 731 w 1021"/>
                <a:gd name="T31" fmla="*/ 531 h 664"/>
                <a:gd name="T32" fmla="*/ 556 w 1021"/>
                <a:gd name="T33" fmla="*/ 605 h 664"/>
                <a:gd name="T34" fmla="*/ 522 w 1021"/>
                <a:gd name="T35" fmla="*/ 561 h 664"/>
                <a:gd name="T36" fmla="*/ 509 w 1021"/>
                <a:gd name="T37" fmla="*/ 564 h 664"/>
                <a:gd name="T38" fmla="*/ 375 w 1021"/>
                <a:gd name="T39" fmla="*/ 553 h 664"/>
                <a:gd name="T40" fmla="*/ 371 w 1021"/>
                <a:gd name="T41" fmla="*/ 483 h 664"/>
                <a:gd name="T42" fmla="*/ 358 w 1021"/>
                <a:gd name="T43" fmla="*/ 485 h 664"/>
                <a:gd name="T44" fmla="*/ 500 w 1021"/>
                <a:gd name="T45" fmla="*/ 593 h 664"/>
                <a:gd name="T46" fmla="*/ 517 w 1021"/>
                <a:gd name="T47" fmla="*/ 581 h 664"/>
                <a:gd name="T48" fmla="*/ 564 w 1021"/>
                <a:gd name="T49" fmla="*/ 625 h 664"/>
                <a:gd name="T50" fmla="*/ 675 w 1021"/>
                <a:gd name="T51" fmla="*/ 604 h 664"/>
                <a:gd name="T52" fmla="*/ 735 w 1021"/>
                <a:gd name="T53" fmla="*/ 547 h 664"/>
                <a:gd name="T54" fmla="*/ 796 w 1021"/>
                <a:gd name="T55" fmla="*/ 563 h 664"/>
                <a:gd name="T56" fmla="*/ 900 w 1021"/>
                <a:gd name="T57" fmla="*/ 550 h 664"/>
                <a:gd name="T58" fmla="*/ 938 w 1021"/>
                <a:gd name="T59" fmla="*/ 309 h 664"/>
                <a:gd name="T60" fmla="*/ 928 w 1021"/>
                <a:gd name="T61" fmla="*/ 289 h 664"/>
                <a:gd name="T62" fmla="*/ 971 w 1021"/>
                <a:gd name="T63" fmla="*/ 184 h 664"/>
                <a:gd name="T64" fmla="*/ 770 w 1021"/>
                <a:gd name="T65" fmla="*/ 34 h 664"/>
                <a:gd name="T66" fmla="*/ 692 w 1021"/>
                <a:gd name="T67" fmla="*/ 89 h 664"/>
                <a:gd name="T68" fmla="*/ 663 w 1021"/>
                <a:gd name="T69" fmla="*/ 83 h 664"/>
                <a:gd name="T70" fmla="*/ 579 w 1021"/>
                <a:gd name="T71" fmla="*/ 26 h 664"/>
                <a:gd name="T72" fmla="*/ 435 w 1021"/>
                <a:gd name="T73" fmla="*/ 134 h 664"/>
                <a:gd name="T74" fmla="*/ 449 w 1021"/>
                <a:gd name="T75" fmla="*/ 131 h 664"/>
                <a:gd name="T76" fmla="*/ 273 w 1021"/>
                <a:gd name="T77" fmla="*/ 160 h 664"/>
                <a:gd name="T78" fmla="*/ 269 w 1021"/>
                <a:gd name="T79" fmla="*/ 241 h 664"/>
                <a:gd name="T80" fmla="*/ 270 w 1021"/>
                <a:gd name="T81" fmla="*/ 246 h 664"/>
                <a:gd name="T82" fmla="*/ 237 w 1021"/>
                <a:gd name="T83" fmla="*/ 235 h 664"/>
                <a:gd name="T84" fmla="*/ 102 w 1021"/>
                <a:gd name="T85" fmla="*/ 264 h 664"/>
                <a:gd name="T86" fmla="*/ 92 w 1021"/>
                <a:gd name="T87" fmla="*/ 418 h 664"/>
                <a:gd name="T88" fmla="*/ 153 w 1021"/>
                <a:gd name="T89" fmla="*/ 435 h 664"/>
                <a:gd name="T90" fmla="*/ 175 w 1021"/>
                <a:gd name="T91" fmla="*/ 495 h 664"/>
                <a:gd name="T92" fmla="*/ 371 w 1021"/>
                <a:gd name="T93" fmla="*/ 483 h 664"/>
                <a:gd name="T94" fmla="*/ 358 w 1021"/>
                <a:gd name="T95" fmla="*/ 485 h 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021" h="664">
                  <a:moveTo>
                    <a:pt x="358" y="485"/>
                  </a:moveTo>
                  <a:cubicBezTo>
                    <a:pt x="311" y="592"/>
                    <a:pt x="163" y="531"/>
                    <a:pt x="181" y="427"/>
                  </a:cubicBezTo>
                  <a:cubicBezTo>
                    <a:pt x="182" y="424"/>
                    <a:pt x="177" y="425"/>
                    <a:pt x="175" y="425"/>
                  </a:cubicBezTo>
                  <a:cubicBezTo>
                    <a:pt x="0" y="459"/>
                    <a:pt x="87" y="119"/>
                    <a:pt x="284" y="269"/>
                  </a:cubicBezTo>
                  <a:cubicBezTo>
                    <a:pt x="286" y="271"/>
                    <a:pt x="299" y="268"/>
                    <a:pt x="297" y="264"/>
                  </a:cubicBezTo>
                  <a:cubicBezTo>
                    <a:pt x="236" y="167"/>
                    <a:pt x="371" y="19"/>
                    <a:pt x="435" y="134"/>
                  </a:cubicBezTo>
                  <a:cubicBezTo>
                    <a:pt x="437" y="138"/>
                    <a:pt x="450" y="134"/>
                    <a:pt x="449" y="131"/>
                  </a:cubicBezTo>
                  <a:cubicBezTo>
                    <a:pt x="412" y="62"/>
                    <a:pt x="497" y="11"/>
                    <a:pt x="568" y="32"/>
                  </a:cubicBezTo>
                  <a:cubicBezTo>
                    <a:pt x="619" y="48"/>
                    <a:pt x="660" y="88"/>
                    <a:pt x="678" y="138"/>
                  </a:cubicBezTo>
                  <a:cubicBezTo>
                    <a:pt x="679" y="142"/>
                    <a:pt x="691" y="138"/>
                    <a:pt x="691" y="135"/>
                  </a:cubicBezTo>
                  <a:cubicBezTo>
                    <a:pt x="713" y="6"/>
                    <a:pt x="871" y="19"/>
                    <a:pt x="931" y="109"/>
                  </a:cubicBezTo>
                  <a:cubicBezTo>
                    <a:pt x="975" y="174"/>
                    <a:pt x="970" y="279"/>
                    <a:pt x="881" y="302"/>
                  </a:cubicBezTo>
                  <a:cubicBezTo>
                    <a:pt x="875" y="304"/>
                    <a:pt x="872" y="309"/>
                    <a:pt x="880" y="308"/>
                  </a:cubicBezTo>
                  <a:cubicBezTo>
                    <a:pt x="955" y="298"/>
                    <a:pt x="965" y="377"/>
                    <a:pt x="960" y="432"/>
                  </a:cubicBezTo>
                  <a:cubicBezTo>
                    <a:pt x="951" y="545"/>
                    <a:pt x="835" y="585"/>
                    <a:pt x="744" y="528"/>
                  </a:cubicBezTo>
                  <a:cubicBezTo>
                    <a:pt x="740" y="526"/>
                    <a:pt x="732" y="528"/>
                    <a:pt x="731" y="531"/>
                  </a:cubicBezTo>
                  <a:cubicBezTo>
                    <a:pt x="704" y="582"/>
                    <a:pt x="621" y="664"/>
                    <a:pt x="556" y="605"/>
                  </a:cubicBezTo>
                  <a:cubicBezTo>
                    <a:pt x="543" y="594"/>
                    <a:pt x="526" y="578"/>
                    <a:pt x="522" y="561"/>
                  </a:cubicBezTo>
                  <a:cubicBezTo>
                    <a:pt x="521" y="557"/>
                    <a:pt x="510" y="562"/>
                    <a:pt x="509" y="564"/>
                  </a:cubicBezTo>
                  <a:cubicBezTo>
                    <a:pt x="466" y="644"/>
                    <a:pt x="397" y="596"/>
                    <a:pt x="375" y="553"/>
                  </a:cubicBezTo>
                  <a:cubicBezTo>
                    <a:pt x="365" y="532"/>
                    <a:pt x="367" y="505"/>
                    <a:pt x="371" y="483"/>
                  </a:cubicBezTo>
                  <a:cubicBezTo>
                    <a:pt x="372" y="479"/>
                    <a:pt x="358" y="482"/>
                    <a:pt x="358" y="485"/>
                  </a:cubicBezTo>
                  <a:cubicBezTo>
                    <a:pt x="340" y="574"/>
                    <a:pt x="422" y="645"/>
                    <a:pt x="500" y="593"/>
                  </a:cubicBezTo>
                  <a:cubicBezTo>
                    <a:pt x="521" y="580"/>
                    <a:pt x="505" y="567"/>
                    <a:pt x="517" y="581"/>
                  </a:cubicBezTo>
                  <a:cubicBezTo>
                    <a:pt x="529" y="596"/>
                    <a:pt x="545" y="618"/>
                    <a:pt x="564" y="625"/>
                  </a:cubicBezTo>
                  <a:cubicBezTo>
                    <a:pt x="604" y="639"/>
                    <a:pt x="640" y="624"/>
                    <a:pt x="675" y="604"/>
                  </a:cubicBezTo>
                  <a:cubicBezTo>
                    <a:pt x="700" y="591"/>
                    <a:pt x="719" y="569"/>
                    <a:pt x="735" y="547"/>
                  </a:cubicBezTo>
                  <a:cubicBezTo>
                    <a:pt x="745" y="533"/>
                    <a:pt x="785" y="559"/>
                    <a:pt x="796" y="563"/>
                  </a:cubicBezTo>
                  <a:cubicBezTo>
                    <a:pt x="832" y="573"/>
                    <a:pt x="868" y="565"/>
                    <a:pt x="900" y="550"/>
                  </a:cubicBezTo>
                  <a:cubicBezTo>
                    <a:pt x="965" y="518"/>
                    <a:pt x="1021" y="351"/>
                    <a:pt x="938" y="309"/>
                  </a:cubicBezTo>
                  <a:cubicBezTo>
                    <a:pt x="895" y="287"/>
                    <a:pt x="891" y="318"/>
                    <a:pt x="928" y="289"/>
                  </a:cubicBezTo>
                  <a:cubicBezTo>
                    <a:pt x="962" y="262"/>
                    <a:pt x="973" y="227"/>
                    <a:pt x="971" y="184"/>
                  </a:cubicBezTo>
                  <a:cubicBezTo>
                    <a:pt x="967" y="79"/>
                    <a:pt x="867" y="16"/>
                    <a:pt x="770" y="34"/>
                  </a:cubicBezTo>
                  <a:cubicBezTo>
                    <a:pt x="740" y="40"/>
                    <a:pt x="706" y="61"/>
                    <a:pt x="692" y="89"/>
                  </a:cubicBezTo>
                  <a:cubicBezTo>
                    <a:pt x="674" y="129"/>
                    <a:pt x="688" y="115"/>
                    <a:pt x="663" y="83"/>
                  </a:cubicBezTo>
                  <a:cubicBezTo>
                    <a:pt x="643" y="55"/>
                    <a:pt x="609" y="39"/>
                    <a:pt x="579" y="26"/>
                  </a:cubicBezTo>
                  <a:cubicBezTo>
                    <a:pt x="514" y="0"/>
                    <a:pt x="391" y="52"/>
                    <a:pt x="435" y="134"/>
                  </a:cubicBezTo>
                  <a:cubicBezTo>
                    <a:pt x="439" y="133"/>
                    <a:pt x="444" y="132"/>
                    <a:pt x="449" y="131"/>
                  </a:cubicBezTo>
                  <a:cubicBezTo>
                    <a:pt x="402" y="47"/>
                    <a:pt x="308" y="91"/>
                    <a:pt x="273" y="160"/>
                  </a:cubicBezTo>
                  <a:cubicBezTo>
                    <a:pt x="260" y="186"/>
                    <a:pt x="261" y="214"/>
                    <a:pt x="269" y="241"/>
                  </a:cubicBezTo>
                  <a:cubicBezTo>
                    <a:pt x="274" y="257"/>
                    <a:pt x="296" y="261"/>
                    <a:pt x="270" y="246"/>
                  </a:cubicBezTo>
                  <a:cubicBezTo>
                    <a:pt x="261" y="241"/>
                    <a:pt x="247" y="236"/>
                    <a:pt x="237" y="235"/>
                  </a:cubicBezTo>
                  <a:cubicBezTo>
                    <a:pt x="192" y="227"/>
                    <a:pt x="137" y="231"/>
                    <a:pt x="102" y="264"/>
                  </a:cubicBezTo>
                  <a:cubicBezTo>
                    <a:pt x="57" y="306"/>
                    <a:pt x="46" y="372"/>
                    <a:pt x="92" y="418"/>
                  </a:cubicBezTo>
                  <a:cubicBezTo>
                    <a:pt x="108" y="434"/>
                    <a:pt x="133" y="435"/>
                    <a:pt x="153" y="435"/>
                  </a:cubicBezTo>
                  <a:cubicBezTo>
                    <a:pt x="170" y="435"/>
                    <a:pt x="169" y="483"/>
                    <a:pt x="175" y="495"/>
                  </a:cubicBezTo>
                  <a:cubicBezTo>
                    <a:pt x="214" y="579"/>
                    <a:pt x="339" y="557"/>
                    <a:pt x="371" y="483"/>
                  </a:cubicBezTo>
                  <a:cubicBezTo>
                    <a:pt x="373" y="480"/>
                    <a:pt x="359" y="482"/>
                    <a:pt x="358" y="485"/>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79" name="Freeform 82"/>
            <p:cNvSpPr/>
            <p:nvPr/>
          </p:nvSpPr>
          <p:spPr bwMode="auto">
            <a:xfrm>
              <a:off x="2415" y="2032"/>
              <a:ext cx="31" cy="23"/>
            </a:xfrm>
            <a:custGeom>
              <a:avLst/>
              <a:gdLst>
                <a:gd name="T0" fmla="*/ 4 w 26"/>
                <a:gd name="T1" fmla="*/ 19 h 19"/>
                <a:gd name="T2" fmla="*/ 3 w 26"/>
                <a:gd name="T3" fmla="*/ 19 h 19"/>
                <a:gd name="T4" fmla="*/ 1 w 26"/>
                <a:gd name="T5" fmla="*/ 14 h 19"/>
                <a:gd name="T6" fmla="*/ 9 w 26"/>
                <a:gd name="T7" fmla="*/ 2 h 19"/>
                <a:gd name="T8" fmla="*/ 11 w 26"/>
                <a:gd name="T9" fmla="*/ 0 h 19"/>
                <a:gd name="T10" fmla="*/ 14 w 26"/>
                <a:gd name="T11" fmla="*/ 1 h 19"/>
                <a:gd name="T12" fmla="*/ 25 w 26"/>
                <a:gd name="T13" fmla="*/ 11 h 19"/>
                <a:gd name="T14" fmla="*/ 24 w 26"/>
                <a:gd name="T15" fmla="*/ 16 h 19"/>
                <a:gd name="T16" fmla="*/ 19 w 26"/>
                <a:gd name="T17" fmla="*/ 15 h 19"/>
                <a:gd name="T18" fmla="*/ 13 w 26"/>
                <a:gd name="T19" fmla="*/ 9 h 19"/>
                <a:gd name="T20" fmla="*/ 7 w 26"/>
                <a:gd name="T21" fmla="*/ 17 h 19"/>
                <a:gd name="T22" fmla="*/ 4 w 26"/>
                <a:gd name="T23"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19">
                  <a:moveTo>
                    <a:pt x="4" y="19"/>
                  </a:moveTo>
                  <a:cubicBezTo>
                    <a:pt x="4" y="19"/>
                    <a:pt x="3" y="19"/>
                    <a:pt x="3" y="19"/>
                  </a:cubicBezTo>
                  <a:cubicBezTo>
                    <a:pt x="1" y="18"/>
                    <a:pt x="0" y="15"/>
                    <a:pt x="1" y="14"/>
                  </a:cubicBezTo>
                  <a:cubicBezTo>
                    <a:pt x="4" y="10"/>
                    <a:pt x="6" y="5"/>
                    <a:pt x="9" y="2"/>
                  </a:cubicBezTo>
                  <a:cubicBezTo>
                    <a:pt x="9" y="1"/>
                    <a:pt x="10" y="0"/>
                    <a:pt x="11" y="0"/>
                  </a:cubicBezTo>
                  <a:cubicBezTo>
                    <a:pt x="12" y="0"/>
                    <a:pt x="13" y="0"/>
                    <a:pt x="14" y="1"/>
                  </a:cubicBezTo>
                  <a:cubicBezTo>
                    <a:pt x="18" y="3"/>
                    <a:pt x="21" y="7"/>
                    <a:pt x="25" y="11"/>
                  </a:cubicBezTo>
                  <a:cubicBezTo>
                    <a:pt x="26" y="13"/>
                    <a:pt x="25" y="15"/>
                    <a:pt x="24" y="16"/>
                  </a:cubicBezTo>
                  <a:cubicBezTo>
                    <a:pt x="22" y="17"/>
                    <a:pt x="20" y="17"/>
                    <a:pt x="19" y="15"/>
                  </a:cubicBezTo>
                  <a:cubicBezTo>
                    <a:pt x="17" y="13"/>
                    <a:pt x="15" y="10"/>
                    <a:pt x="13" y="9"/>
                  </a:cubicBezTo>
                  <a:cubicBezTo>
                    <a:pt x="11" y="11"/>
                    <a:pt x="9" y="14"/>
                    <a:pt x="7" y="17"/>
                  </a:cubicBezTo>
                  <a:cubicBezTo>
                    <a:pt x="7" y="18"/>
                    <a:pt x="6" y="19"/>
                    <a:pt x="4" y="19"/>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80" name="Freeform 83"/>
            <p:cNvSpPr>
              <a:spLocks noEditPoints="1"/>
            </p:cNvSpPr>
            <p:nvPr/>
          </p:nvSpPr>
          <p:spPr bwMode="auto">
            <a:xfrm>
              <a:off x="2281" y="1920"/>
              <a:ext cx="126" cy="209"/>
            </a:xfrm>
            <a:custGeom>
              <a:avLst/>
              <a:gdLst>
                <a:gd name="T0" fmla="*/ 48 w 104"/>
                <a:gd name="T1" fmla="*/ 172 h 172"/>
                <a:gd name="T2" fmla="*/ 30 w 104"/>
                <a:gd name="T3" fmla="*/ 167 h 172"/>
                <a:gd name="T4" fmla="*/ 29 w 104"/>
                <a:gd name="T5" fmla="*/ 163 h 172"/>
                <a:gd name="T6" fmla="*/ 34 w 104"/>
                <a:gd name="T7" fmla="*/ 161 h 172"/>
                <a:gd name="T8" fmla="*/ 57 w 104"/>
                <a:gd name="T9" fmla="*/ 164 h 172"/>
                <a:gd name="T10" fmla="*/ 62 w 104"/>
                <a:gd name="T11" fmla="*/ 166 h 172"/>
                <a:gd name="T12" fmla="*/ 60 w 104"/>
                <a:gd name="T13" fmla="*/ 171 h 172"/>
                <a:gd name="T14" fmla="*/ 59 w 104"/>
                <a:gd name="T15" fmla="*/ 171 h 172"/>
                <a:gd name="T16" fmla="*/ 48 w 104"/>
                <a:gd name="T17" fmla="*/ 172 h 172"/>
                <a:gd name="T18" fmla="*/ 83 w 104"/>
                <a:gd name="T19" fmla="*/ 157 h 172"/>
                <a:gd name="T20" fmla="*/ 80 w 104"/>
                <a:gd name="T21" fmla="*/ 156 h 172"/>
                <a:gd name="T22" fmla="*/ 80 w 104"/>
                <a:gd name="T23" fmla="*/ 151 h 172"/>
                <a:gd name="T24" fmla="*/ 97 w 104"/>
                <a:gd name="T25" fmla="*/ 130 h 172"/>
                <a:gd name="T26" fmla="*/ 102 w 104"/>
                <a:gd name="T27" fmla="*/ 129 h 172"/>
                <a:gd name="T28" fmla="*/ 103 w 104"/>
                <a:gd name="T29" fmla="*/ 133 h 172"/>
                <a:gd name="T30" fmla="*/ 85 w 104"/>
                <a:gd name="T31" fmla="*/ 156 h 172"/>
                <a:gd name="T32" fmla="*/ 83 w 104"/>
                <a:gd name="T33" fmla="*/ 157 h 172"/>
                <a:gd name="T34" fmla="*/ 15 w 104"/>
                <a:gd name="T35" fmla="*/ 146 h 172"/>
                <a:gd name="T36" fmla="*/ 12 w 104"/>
                <a:gd name="T37" fmla="*/ 144 h 172"/>
                <a:gd name="T38" fmla="*/ 6 w 104"/>
                <a:gd name="T39" fmla="*/ 116 h 172"/>
                <a:gd name="T40" fmla="*/ 9 w 104"/>
                <a:gd name="T41" fmla="*/ 112 h 172"/>
                <a:gd name="T42" fmla="*/ 13 w 104"/>
                <a:gd name="T43" fmla="*/ 115 h 172"/>
                <a:gd name="T44" fmla="*/ 18 w 104"/>
                <a:gd name="T45" fmla="*/ 141 h 172"/>
                <a:gd name="T46" fmla="*/ 16 w 104"/>
                <a:gd name="T47" fmla="*/ 146 h 172"/>
                <a:gd name="T48" fmla="*/ 15 w 104"/>
                <a:gd name="T49" fmla="*/ 146 h 172"/>
                <a:gd name="T50" fmla="*/ 8 w 104"/>
                <a:gd name="T51" fmla="*/ 91 h 172"/>
                <a:gd name="T52" fmla="*/ 5 w 104"/>
                <a:gd name="T53" fmla="*/ 88 h 172"/>
                <a:gd name="T54" fmla="*/ 3 w 104"/>
                <a:gd name="T55" fmla="*/ 60 h 172"/>
                <a:gd name="T56" fmla="*/ 7 w 104"/>
                <a:gd name="T57" fmla="*/ 56 h 172"/>
                <a:gd name="T58" fmla="*/ 10 w 104"/>
                <a:gd name="T59" fmla="*/ 59 h 172"/>
                <a:gd name="T60" fmla="*/ 12 w 104"/>
                <a:gd name="T61" fmla="*/ 87 h 172"/>
                <a:gd name="T62" fmla="*/ 9 w 104"/>
                <a:gd name="T63" fmla="*/ 91 h 172"/>
                <a:gd name="T64" fmla="*/ 8 w 104"/>
                <a:gd name="T65" fmla="*/ 91 h 172"/>
                <a:gd name="T66" fmla="*/ 5 w 104"/>
                <a:gd name="T67" fmla="*/ 35 h 172"/>
                <a:gd name="T68" fmla="*/ 2 w 104"/>
                <a:gd name="T69" fmla="*/ 32 h 172"/>
                <a:gd name="T70" fmla="*/ 0 w 104"/>
                <a:gd name="T71" fmla="*/ 4 h 172"/>
                <a:gd name="T72" fmla="*/ 3 w 104"/>
                <a:gd name="T73" fmla="*/ 0 h 172"/>
                <a:gd name="T74" fmla="*/ 7 w 104"/>
                <a:gd name="T75" fmla="*/ 4 h 172"/>
                <a:gd name="T76" fmla="*/ 9 w 104"/>
                <a:gd name="T77" fmla="*/ 31 h 172"/>
                <a:gd name="T78" fmla="*/ 5 w 104"/>
                <a:gd name="T79" fmla="*/ 35 h 172"/>
                <a:gd name="T80" fmla="*/ 5 w 104"/>
                <a:gd name="T81" fmla="*/ 35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4" h="172">
                  <a:moveTo>
                    <a:pt x="48" y="172"/>
                  </a:moveTo>
                  <a:cubicBezTo>
                    <a:pt x="41" y="172"/>
                    <a:pt x="35" y="171"/>
                    <a:pt x="30" y="167"/>
                  </a:cubicBezTo>
                  <a:cubicBezTo>
                    <a:pt x="28" y="166"/>
                    <a:pt x="28" y="164"/>
                    <a:pt x="29" y="163"/>
                  </a:cubicBezTo>
                  <a:cubicBezTo>
                    <a:pt x="30" y="161"/>
                    <a:pt x="32" y="160"/>
                    <a:pt x="34" y="161"/>
                  </a:cubicBezTo>
                  <a:cubicBezTo>
                    <a:pt x="40" y="166"/>
                    <a:pt x="48" y="167"/>
                    <a:pt x="57" y="164"/>
                  </a:cubicBezTo>
                  <a:cubicBezTo>
                    <a:pt x="59" y="163"/>
                    <a:pt x="61" y="164"/>
                    <a:pt x="62" y="166"/>
                  </a:cubicBezTo>
                  <a:cubicBezTo>
                    <a:pt x="62" y="168"/>
                    <a:pt x="62" y="170"/>
                    <a:pt x="60" y="171"/>
                  </a:cubicBezTo>
                  <a:cubicBezTo>
                    <a:pt x="60" y="171"/>
                    <a:pt x="59" y="171"/>
                    <a:pt x="59" y="171"/>
                  </a:cubicBezTo>
                  <a:cubicBezTo>
                    <a:pt x="55" y="172"/>
                    <a:pt x="51" y="172"/>
                    <a:pt x="48" y="172"/>
                  </a:cubicBezTo>
                  <a:close/>
                  <a:moveTo>
                    <a:pt x="83" y="157"/>
                  </a:moveTo>
                  <a:cubicBezTo>
                    <a:pt x="82" y="157"/>
                    <a:pt x="81" y="156"/>
                    <a:pt x="80" y="156"/>
                  </a:cubicBezTo>
                  <a:cubicBezTo>
                    <a:pt x="79" y="154"/>
                    <a:pt x="79" y="152"/>
                    <a:pt x="80" y="151"/>
                  </a:cubicBezTo>
                  <a:cubicBezTo>
                    <a:pt x="86" y="145"/>
                    <a:pt x="91" y="139"/>
                    <a:pt x="97" y="130"/>
                  </a:cubicBezTo>
                  <a:cubicBezTo>
                    <a:pt x="98" y="128"/>
                    <a:pt x="100" y="128"/>
                    <a:pt x="102" y="129"/>
                  </a:cubicBezTo>
                  <a:cubicBezTo>
                    <a:pt x="104" y="130"/>
                    <a:pt x="104" y="132"/>
                    <a:pt x="103" y="133"/>
                  </a:cubicBezTo>
                  <a:cubicBezTo>
                    <a:pt x="97" y="143"/>
                    <a:pt x="91" y="150"/>
                    <a:pt x="85" y="156"/>
                  </a:cubicBezTo>
                  <a:cubicBezTo>
                    <a:pt x="84" y="156"/>
                    <a:pt x="83" y="157"/>
                    <a:pt x="83" y="157"/>
                  </a:cubicBezTo>
                  <a:close/>
                  <a:moveTo>
                    <a:pt x="15" y="146"/>
                  </a:moveTo>
                  <a:cubicBezTo>
                    <a:pt x="14" y="146"/>
                    <a:pt x="12" y="145"/>
                    <a:pt x="12" y="144"/>
                  </a:cubicBezTo>
                  <a:cubicBezTo>
                    <a:pt x="8" y="133"/>
                    <a:pt x="6" y="123"/>
                    <a:pt x="6" y="116"/>
                  </a:cubicBezTo>
                  <a:cubicBezTo>
                    <a:pt x="6" y="114"/>
                    <a:pt x="7" y="112"/>
                    <a:pt x="9" y="112"/>
                  </a:cubicBezTo>
                  <a:cubicBezTo>
                    <a:pt x="11" y="111"/>
                    <a:pt x="13" y="113"/>
                    <a:pt x="13" y="115"/>
                  </a:cubicBezTo>
                  <a:cubicBezTo>
                    <a:pt x="13" y="124"/>
                    <a:pt x="15" y="134"/>
                    <a:pt x="18" y="141"/>
                  </a:cubicBezTo>
                  <a:cubicBezTo>
                    <a:pt x="19" y="143"/>
                    <a:pt x="18" y="145"/>
                    <a:pt x="16" y="146"/>
                  </a:cubicBezTo>
                  <a:cubicBezTo>
                    <a:pt x="16" y="146"/>
                    <a:pt x="16" y="146"/>
                    <a:pt x="15" y="146"/>
                  </a:cubicBezTo>
                  <a:close/>
                  <a:moveTo>
                    <a:pt x="8" y="91"/>
                  </a:moveTo>
                  <a:cubicBezTo>
                    <a:pt x="6" y="91"/>
                    <a:pt x="5" y="89"/>
                    <a:pt x="5" y="88"/>
                  </a:cubicBezTo>
                  <a:cubicBezTo>
                    <a:pt x="4" y="78"/>
                    <a:pt x="4" y="69"/>
                    <a:pt x="3" y="60"/>
                  </a:cubicBezTo>
                  <a:cubicBezTo>
                    <a:pt x="3" y="58"/>
                    <a:pt x="5" y="56"/>
                    <a:pt x="7" y="56"/>
                  </a:cubicBezTo>
                  <a:cubicBezTo>
                    <a:pt x="9" y="56"/>
                    <a:pt x="10" y="57"/>
                    <a:pt x="10" y="59"/>
                  </a:cubicBezTo>
                  <a:cubicBezTo>
                    <a:pt x="11" y="69"/>
                    <a:pt x="11" y="78"/>
                    <a:pt x="12" y="87"/>
                  </a:cubicBezTo>
                  <a:cubicBezTo>
                    <a:pt x="12" y="89"/>
                    <a:pt x="10" y="91"/>
                    <a:pt x="9" y="91"/>
                  </a:cubicBezTo>
                  <a:cubicBezTo>
                    <a:pt x="8" y="91"/>
                    <a:pt x="8" y="91"/>
                    <a:pt x="8" y="91"/>
                  </a:cubicBezTo>
                  <a:close/>
                  <a:moveTo>
                    <a:pt x="5" y="35"/>
                  </a:moveTo>
                  <a:cubicBezTo>
                    <a:pt x="3" y="35"/>
                    <a:pt x="2" y="34"/>
                    <a:pt x="2" y="32"/>
                  </a:cubicBezTo>
                  <a:cubicBezTo>
                    <a:pt x="1" y="23"/>
                    <a:pt x="0" y="13"/>
                    <a:pt x="0" y="4"/>
                  </a:cubicBezTo>
                  <a:cubicBezTo>
                    <a:pt x="0" y="2"/>
                    <a:pt x="1" y="0"/>
                    <a:pt x="3" y="0"/>
                  </a:cubicBezTo>
                  <a:cubicBezTo>
                    <a:pt x="5" y="0"/>
                    <a:pt x="7" y="2"/>
                    <a:pt x="7" y="4"/>
                  </a:cubicBezTo>
                  <a:cubicBezTo>
                    <a:pt x="7" y="13"/>
                    <a:pt x="8" y="22"/>
                    <a:pt x="9" y="31"/>
                  </a:cubicBezTo>
                  <a:cubicBezTo>
                    <a:pt x="9" y="33"/>
                    <a:pt x="7" y="35"/>
                    <a:pt x="5" y="35"/>
                  </a:cubicBezTo>
                  <a:cubicBezTo>
                    <a:pt x="5" y="35"/>
                    <a:pt x="5" y="35"/>
                    <a:pt x="5" y="35"/>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81" name="Freeform 84"/>
            <p:cNvSpPr/>
            <p:nvPr/>
          </p:nvSpPr>
          <p:spPr bwMode="auto">
            <a:xfrm>
              <a:off x="2272" y="1869"/>
              <a:ext cx="15" cy="26"/>
            </a:xfrm>
            <a:custGeom>
              <a:avLst/>
              <a:gdLst>
                <a:gd name="T0" fmla="*/ 9 w 12"/>
                <a:gd name="T1" fmla="*/ 21 h 21"/>
                <a:gd name="T2" fmla="*/ 6 w 12"/>
                <a:gd name="T3" fmla="*/ 20 h 21"/>
                <a:gd name="T4" fmla="*/ 3 w 12"/>
                <a:gd name="T5" fmla="*/ 20 h 21"/>
                <a:gd name="T6" fmla="*/ 1 w 12"/>
                <a:gd name="T7" fmla="*/ 16 h 21"/>
                <a:gd name="T8" fmla="*/ 5 w 12"/>
                <a:gd name="T9" fmla="*/ 2 h 21"/>
                <a:gd name="T10" fmla="*/ 9 w 12"/>
                <a:gd name="T11" fmla="*/ 0 h 21"/>
                <a:gd name="T12" fmla="*/ 12 w 12"/>
                <a:gd name="T13" fmla="*/ 3 h 21"/>
                <a:gd name="T14" fmla="*/ 12 w 12"/>
                <a:gd name="T15" fmla="*/ 18 h 21"/>
                <a:gd name="T16" fmla="*/ 9 w 12"/>
                <a:gd name="T17" fmla="*/ 21 h 21"/>
                <a:gd name="T18" fmla="*/ 9 w 12"/>
                <a:gd name="T19"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21">
                  <a:moveTo>
                    <a:pt x="9" y="21"/>
                  </a:moveTo>
                  <a:cubicBezTo>
                    <a:pt x="8" y="21"/>
                    <a:pt x="7" y="21"/>
                    <a:pt x="6" y="20"/>
                  </a:cubicBezTo>
                  <a:cubicBezTo>
                    <a:pt x="5" y="20"/>
                    <a:pt x="4" y="21"/>
                    <a:pt x="3" y="20"/>
                  </a:cubicBezTo>
                  <a:cubicBezTo>
                    <a:pt x="1" y="19"/>
                    <a:pt x="0" y="17"/>
                    <a:pt x="1" y="16"/>
                  </a:cubicBezTo>
                  <a:cubicBezTo>
                    <a:pt x="2" y="11"/>
                    <a:pt x="4" y="7"/>
                    <a:pt x="5" y="2"/>
                  </a:cubicBezTo>
                  <a:cubicBezTo>
                    <a:pt x="6" y="1"/>
                    <a:pt x="7" y="0"/>
                    <a:pt x="9" y="0"/>
                  </a:cubicBezTo>
                  <a:cubicBezTo>
                    <a:pt x="11" y="0"/>
                    <a:pt x="12" y="2"/>
                    <a:pt x="12" y="3"/>
                  </a:cubicBezTo>
                  <a:cubicBezTo>
                    <a:pt x="12" y="8"/>
                    <a:pt x="12" y="13"/>
                    <a:pt x="12" y="18"/>
                  </a:cubicBezTo>
                  <a:cubicBezTo>
                    <a:pt x="12" y="19"/>
                    <a:pt x="11" y="21"/>
                    <a:pt x="9" y="21"/>
                  </a:cubicBezTo>
                  <a:cubicBezTo>
                    <a:pt x="9" y="21"/>
                    <a:pt x="9" y="21"/>
                    <a:pt x="9" y="21"/>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82" name="Freeform 85"/>
            <p:cNvSpPr>
              <a:spLocks noEditPoints="1"/>
            </p:cNvSpPr>
            <p:nvPr/>
          </p:nvSpPr>
          <p:spPr bwMode="auto">
            <a:xfrm>
              <a:off x="2057" y="1915"/>
              <a:ext cx="213" cy="139"/>
            </a:xfrm>
            <a:custGeom>
              <a:avLst/>
              <a:gdLst>
                <a:gd name="T0" fmla="*/ 64 w 175"/>
                <a:gd name="T1" fmla="*/ 114 h 114"/>
                <a:gd name="T2" fmla="*/ 64 w 175"/>
                <a:gd name="T3" fmla="*/ 114 h 114"/>
                <a:gd name="T4" fmla="*/ 37 w 175"/>
                <a:gd name="T5" fmla="*/ 109 h 114"/>
                <a:gd name="T6" fmla="*/ 35 w 175"/>
                <a:gd name="T7" fmla="*/ 104 h 114"/>
                <a:gd name="T8" fmla="*/ 40 w 175"/>
                <a:gd name="T9" fmla="*/ 102 h 114"/>
                <a:gd name="T10" fmla="*/ 65 w 175"/>
                <a:gd name="T11" fmla="*/ 107 h 114"/>
                <a:gd name="T12" fmla="*/ 68 w 175"/>
                <a:gd name="T13" fmla="*/ 111 h 114"/>
                <a:gd name="T14" fmla="*/ 64 w 175"/>
                <a:gd name="T15" fmla="*/ 114 h 114"/>
                <a:gd name="T16" fmla="*/ 90 w 175"/>
                <a:gd name="T17" fmla="*/ 109 h 114"/>
                <a:gd name="T18" fmla="*/ 87 w 175"/>
                <a:gd name="T19" fmla="*/ 107 h 114"/>
                <a:gd name="T20" fmla="*/ 89 w 175"/>
                <a:gd name="T21" fmla="*/ 103 h 114"/>
                <a:gd name="T22" fmla="*/ 110 w 175"/>
                <a:gd name="T23" fmla="*/ 89 h 114"/>
                <a:gd name="T24" fmla="*/ 115 w 175"/>
                <a:gd name="T25" fmla="*/ 89 h 114"/>
                <a:gd name="T26" fmla="*/ 115 w 175"/>
                <a:gd name="T27" fmla="*/ 94 h 114"/>
                <a:gd name="T28" fmla="*/ 92 w 175"/>
                <a:gd name="T29" fmla="*/ 109 h 114"/>
                <a:gd name="T30" fmla="*/ 90 w 175"/>
                <a:gd name="T31" fmla="*/ 109 h 114"/>
                <a:gd name="T32" fmla="*/ 16 w 175"/>
                <a:gd name="T33" fmla="*/ 95 h 114"/>
                <a:gd name="T34" fmla="*/ 14 w 175"/>
                <a:gd name="T35" fmla="*/ 94 h 114"/>
                <a:gd name="T36" fmla="*/ 10 w 175"/>
                <a:gd name="T37" fmla="*/ 89 h 114"/>
                <a:gd name="T38" fmla="*/ 1 w 175"/>
                <a:gd name="T39" fmla="*/ 69 h 114"/>
                <a:gd name="T40" fmla="*/ 4 w 175"/>
                <a:gd name="T41" fmla="*/ 65 h 114"/>
                <a:gd name="T42" fmla="*/ 8 w 175"/>
                <a:gd name="T43" fmla="*/ 67 h 114"/>
                <a:gd name="T44" fmla="*/ 16 w 175"/>
                <a:gd name="T45" fmla="*/ 85 h 114"/>
                <a:gd name="T46" fmla="*/ 19 w 175"/>
                <a:gd name="T47" fmla="*/ 89 h 114"/>
                <a:gd name="T48" fmla="*/ 19 w 175"/>
                <a:gd name="T49" fmla="*/ 94 h 114"/>
                <a:gd name="T50" fmla="*/ 16 w 175"/>
                <a:gd name="T51" fmla="*/ 95 h 114"/>
                <a:gd name="T52" fmla="*/ 131 w 175"/>
                <a:gd name="T53" fmla="*/ 76 h 114"/>
                <a:gd name="T54" fmla="*/ 129 w 175"/>
                <a:gd name="T55" fmla="*/ 75 h 114"/>
                <a:gd name="T56" fmla="*/ 128 w 175"/>
                <a:gd name="T57" fmla="*/ 70 h 114"/>
                <a:gd name="T58" fmla="*/ 144 w 175"/>
                <a:gd name="T59" fmla="*/ 49 h 114"/>
                <a:gd name="T60" fmla="*/ 148 w 175"/>
                <a:gd name="T61" fmla="*/ 48 h 114"/>
                <a:gd name="T62" fmla="*/ 150 w 175"/>
                <a:gd name="T63" fmla="*/ 53 h 114"/>
                <a:gd name="T64" fmla="*/ 134 w 175"/>
                <a:gd name="T65" fmla="*/ 75 h 114"/>
                <a:gd name="T66" fmla="*/ 131 w 175"/>
                <a:gd name="T67" fmla="*/ 76 h 114"/>
                <a:gd name="T68" fmla="*/ 6 w 175"/>
                <a:gd name="T69" fmla="*/ 45 h 114"/>
                <a:gd name="T70" fmla="*/ 6 w 175"/>
                <a:gd name="T71" fmla="*/ 45 h 114"/>
                <a:gd name="T72" fmla="*/ 3 w 175"/>
                <a:gd name="T73" fmla="*/ 41 h 114"/>
                <a:gd name="T74" fmla="*/ 9 w 175"/>
                <a:gd name="T75" fmla="*/ 15 h 114"/>
                <a:gd name="T76" fmla="*/ 14 w 175"/>
                <a:gd name="T77" fmla="*/ 12 h 114"/>
                <a:gd name="T78" fmla="*/ 16 w 175"/>
                <a:gd name="T79" fmla="*/ 17 h 114"/>
                <a:gd name="T80" fmla="*/ 10 w 175"/>
                <a:gd name="T81" fmla="*/ 43 h 114"/>
                <a:gd name="T82" fmla="*/ 6 w 175"/>
                <a:gd name="T83" fmla="*/ 45 h 114"/>
                <a:gd name="T84" fmla="*/ 160 w 175"/>
                <a:gd name="T85" fmla="*/ 31 h 114"/>
                <a:gd name="T86" fmla="*/ 158 w 175"/>
                <a:gd name="T87" fmla="*/ 31 h 114"/>
                <a:gd name="T88" fmla="*/ 157 w 175"/>
                <a:gd name="T89" fmla="*/ 26 h 114"/>
                <a:gd name="T90" fmla="*/ 168 w 175"/>
                <a:gd name="T91" fmla="*/ 2 h 114"/>
                <a:gd name="T92" fmla="*/ 173 w 175"/>
                <a:gd name="T93" fmla="*/ 0 h 114"/>
                <a:gd name="T94" fmla="*/ 174 w 175"/>
                <a:gd name="T95" fmla="*/ 5 h 114"/>
                <a:gd name="T96" fmla="*/ 163 w 175"/>
                <a:gd name="T97" fmla="*/ 29 h 114"/>
                <a:gd name="T98" fmla="*/ 160 w 175"/>
                <a:gd name="T99" fmla="*/ 31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75" h="114">
                  <a:moveTo>
                    <a:pt x="64" y="114"/>
                  </a:moveTo>
                  <a:cubicBezTo>
                    <a:pt x="64" y="114"/>
                    <a:pt x="64" y="114"/>
                    <a:pt x="64" y="114"/>
                  </a:cubicBezTo>
                  <a:cubicBezTo>
                    <a:pt x="55" y="114"/>
                    <a:pt x="46" y="112"/>
                    <a:pt x="37" y="109"/>
                  </a:cubicBezTo>
                  <a:cubicBezTo>
                    <a:pt x="35" y="108"/>
                    <a:pt x="35" y="106"/>
                    <a:pt x="35" y="104"/>
                  </a:cubicBezTo>
                  <a:cubicBezTo>
                    <a:pt x="36" y="103"/>
                    <a:pt x="38" y="102"/>
                    <a:pt x="40" y="102"/>
                  </a:cubicBezTo>
                  <a:cubicBezTo>
                    <a:pt x="48" y="106"/>
                    <a:pt x="56" y="107"/>
                    <a:pt x="65" y="107"/>
                  </a:cubicBezTo>
                  <a:cubicBezTo>
                    <a:pt x="67" y="107"/>
                    <a:pt x="68" y="109"/>
                    <a:pt x="68" y="111"/>
                  </a:cubicBezTo>
                  <a:cubicBezTo>
                    <a:pt x="68" y="113"/>
                    <a:pt x="66" y="114"/>
                    <a:pt x="64" y="114"/>
                  </a:cubicBezTo>
                  <a:close/>
                  <a:moveTo>
                    <a:pt x="90" y="109"/>
                  </a:moveTo>
                  <a:cubicBezTo>
                    <a:pt x="89" y="109"/>
                    <a:pt x="88" y="109"/>
                    <a:pt x="87" y="107"/>
                  </a:cubicBezTo>
                  <a:cubicBezTo>
                    <a:pt x="86" y="105"/>
                    <a:pt x="87" y="103"/>
                    <a:pt x="89" y="103"/>
                  </a:cubicBezTo>
                  <a:cubicBezTo>
                    <a:pt x="96" y="99"/>
                    <a:pt x="103" y="95"/>
                    <a:pt x="110" y="89"/>
                  </a:cubicBezTo>
                  <a:cubicBezTo>
                    <a:pt x="112" y="88"/>
                    <a:pt x="114" y="88"/>
                    <a:pt x="115" y="89"/>
                  </a:cubicBezTo>
                  <a:cubicBezTo>
                    <a:pt x="117" y="91"/>
                    <a:pt x="116" y="93"/>
                    <a:pt x="115" y="94"/>
                  </a:cubicBezTo>
                  <a:cubicBezTo>
                    <a:pt x="107" y="101"/>
                    <a:pt x="100" y="106"/>
                    <a:pt x="92" y="109"/>
                  </a:cubicBezTo>
                  <a:cubicBezTo>
                    <a:pt x="91" y="109"/>
                    <a:pt x="91" y="109"/>
                    <a:pt x="90" y="109"/>
                  </a:cubicBezTo>
                  <a:close/>
                  <a:moveTo>
                    <a:pt x="16" y="95"/>
                  </a:moveTo>
                  <a:cubicBezTo>
                    <a:pt x="16" y="95"/>
                    <a:pt x="15" y="94"/>
                    <a:pt x="14" y="94"/>
                  </a:cubicBezTo>
                  <a:cubicBezTo>
                    <a:pt x="13" y="92"/>
                    <a:pt x="11" y="91"/>
                    <a:pt x="10" y="89"/>
                  </a:cubicBezTo>
                  <a:cubicBezTo>
                    <a:pt x="5" y="83"/>
                    <a:pt x="2" y="76"/>
                    <a:pt x="1" y="69"/>
                  </a:cubicBezTo>
                  <a:cubicBezTo>
                    <a:pt x="0" y="67"/>
                    <a:pt x="2" y="65"/>
                    <a:pt x="4" y="65"/>
                  </a:cubicBezTo>
                  <a:cubicBezTo>
                    <a:pt x="6" y="64"/>
                    <a:pt x="7" y="66"/>
                    <a:pt x="8" y="67"/>
                  </a:cubicBezTo>
                  <a:cubicBezTo>
                    <a:pt x="9" y="74"/>
                    <a:pt x="11" y="80"/>
                    <a:pt x="16" y="85"/>
                  </a:cubicBezTo>
                  <a:cubicBezTo>
                    <a:pt x="17" y="86"/>
                    <a:pt x="18" y="88"/>
                    <a:pt x="19" y="89"/>
                  </a:cubicBezTo>
                  <a:cubicBezTo>
                    <a:pt x="20" y="90"/>
                    <a:pt x="20" y="92"/>
                    <a:pt x="19" y="94"/>
                  </a:cubicBezTo>
                  <a:cubicBezTo>
                    <a:pt x="18" y="94"/>
                    <a:pt x="17" y="95"/>
                    <a:pt x="16" y="95"/>
                  </a:cubicBezTo>
                  <a:close/>
                  <a:moveTo>
                    <a:pt x="131" y="76"/>
                  </a:moveTo>
                  <a:cubicBezTo>
                    <a:pt x="130" y="76"/>
                    <a:pt x="130" y="76"/>
                    <a:pt x="129" y="75"/>
                  </a:cubicBezTo>
                  <a:cubicBezTo>
                    <a:pt x="127" y="74"/>
                    <a:pt x="127" y="72"/>
                    <a:pt x="128" y="70"/>
                  </a:cubicBezTo>
                  <a:cubicBezTo>
                    <a:pt x="134" y="64"/>
                    <a:pt x="139" y="57"/>
                    <a:pt x="144" y="49"/>
                  </a:cubicBezTo>
                  <a:cubicBezTo>
                    <a:pt x="145" y="47"/>
                    <a:pt x="147" y="47"/>
                    <a:pt x="148" y="48"/>
                  </a:cubicBezTo>
                  <a:cubicBezTo>
                    <a:pt x="150" y="49"/>
                    <a:pt x="151" y="51"/>
                    <a:pt x="150" y="53"/>
                  </a:cubicBezTo>
                  <a:cubicBezTo>
                    <a:pt x="144" y="61"/>
                    <a:pt x="139" y="68"/>
                    <a:pt x="134" y="75"/>
                  </a:cubicBezTo>
                  <a:cubicBezTo>
                    <a:pt x="133" y="76"/>
                    <a:pt x="132" y="76"/>
                    <a:pt x="131" y="76"/>
                  </a:cubicBezTo>
                  <a:close/>
                  <a:moveTo>
                    <a:pt x="6" y="45"/>
                  </a:moveTo>
                  <a:cubicBezTo>
                    <a:pt x="6" y="45"/>
                    <a:pt x="6" y="45"/>
                    <a:pt x="6" y="45"/>
                  </a:cubicBezTo>
                  <a:cubicBezTo>
                    <a:pt x="4" y="45"/>
                    <a:pt x="3" y="43"/>
                    <a:pt x="3" y="41"/>
                  </a:cubicBezTo>
                  <a:cubicBezTo>
                    <a:pt x="9" y="15"/>
                    <a:pt x="9" y="15"/>
                    <a:pt x="9" y="15"/>
                  </a:cubicBezTo>
                  <a:cubicBezTo>
                    <a:pt x="10" y="13"/>
                    <a:pt x="12" y="12"/>
                    <a:pt x="14" y="12"/>
                  </a:cubicBezTo>
                  <a:cubicBezTo>
                    <a:pt x="15" y="13"/>
                    <a:pt x="17" y="15"/>
                    <a:pt x="16" y="17"/>
                  </a:cubicBezTo>
                  <a:cubicBezTo>
                    <a:pt x="10" y="43"/>
                    <a:pt x="10" y="43"/>
                    <a:pt x="10" y="43"/>
                  </a:cubicBezTo>
                  <a:cubicBezTo>
                    <a:pt x="9" y="44"/>
                    <a:pt x="8" y="45"/>
                    <a:pt x="6" y="45"/>
                  </a:cubicBezTo>
                  <a:close/>
                  <a:moveTo>
                    <a:pt x="160" y="31"/>
                  </a:moveTo>
                  <a:cubicBezTo>
                    <a:pt x="159" y="31"/>
                    <a:pt x="159" y="31"/>
                    <a:pt x="158" y="31"/>
                  </a:cubicBezTo>
                  <a:cubicBezTo>
                    <a:pt x="156" y="30"/>
                    <a:pt x="156" y="28"/>
                    <a:pt x="157" y="26"/>
                  </a:cubicBezTo>
                  <a:cubicBezTo>
                    <a:pt x="161" y="18"/>
                    <a:pt x="164" y="10"/>
                    <a:pt x="168" y="2"/>
                  </a:cubicBezTo>
                  <a:cubicBezTo>
                    <a:pt x="169" y="0"/>
                    <a:pt x="171" y="0"/>
                    <a:pt x="173" y="0"/>
                  </a:cubicBezTo>
                  <a:cubicBezTo>
                    <a:pt x="174" y="1"/>
                    <a:pt x="175" y="3"/>
                    <a:pt x="174" y="5"/>
                  </a:cubicBezTo>
                  <a:cubicBezTo>
                    <a:pt x="171" y="13"/>
                    <a:pt x="167" y="22"/>
                    <a:pt x="163" y="29"/>
                  </a:cubicBezTo>
                  <a:cubicBezTo>
                    <a:pt x="162" y="30"/>
                    <a:pt x="161" y="31"/>
                    <a:pt x="160" y="31"/>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83" name="Freeform 86"/>
            <p:cNvSpPr/>
            <p:nvPr/>
          </p:nvSpPr>
          <p:spPr bwMode="auto">
            <a:xfrm>
              <a:off x="2063" y="1881"/>
              <a:ext cx="25" cy="26"/>
            </a:xfrm>
            <a:custGeom>
              <a:avLst/>
              <a:gdLst>
                <a:gd name="T0" fmla="*/ 14 w 21"/>
                <a:gd name="T1" fmla="*/ 21 h 21"/>
                <a:gd name="T2" fmla="*/ 13 w 21"/>
                <a:gd name="T3" fmla="*/ 21 h 21"/>
                <a:gd name="T4" fmla="*/ 11 w 21"/>
                <a:gd name="T5" fmla="*/ 17 h 21"/>
                <a:gd name="T6" fmla="*/ 13 w 21"/>
                <a:gd name="T7" fmla="*/ 9 h 21"/>
                <a:gd name="T8" fmla="*/ 5 w 21"/>
                <a:gd name="T9" fmla="*/ 11 h 21"/>
                <a:gd name="T10" fmla="*/ 0 w 21"/>
                <a:gd name="T11" fmla="*/ 9 h 21"/>
                <a:gd name="T12" fmla="*/ 3 w 21"/>
                <a:gd name="T13" fmla="*/ 4 h 21"/>
                <a:gd name="T14" fmla="*/ 16 w 21"/>
                <a:gd name="T15" fmla="*/ 1 h 21"/>
                <a:gd name="T16" fmla="*/ 20 w 21"/>
                <a:gd name="T17" fmla="*/ 2 h 21"/>
                <a:gd name="T18" fmla="*/ 21 w 21"/>
                <a:gd name="T19" fmla="*/ 5 h 21"/>
                <a:gd name="T20" fmla="*/ 17 w 21"/>
                <a:gd name="T21" fmla="*/ 19 h 21"/>
                <a:gd name="T22" fmla="*/ 14 w 21"/>
                <a:gd name="T23"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21">
                  <a:moveTo>
                    <a:pt x="14" y="21"/>
                  </a:moveTo>
                  <a:cubicBezTo>
                    <a:pt x="14" y="21"/>
                    <a:pt x="14" y="21"/>
                    <a:pt x="13" y="21"/>
                  </a:cubicBezTo>
                  <a:cubicBezTo>
                    <a:pt x="11" y="21"/>
                    <a:pt x="10" y="19"/>
                    <a:pt x="11" y="17"/>
                  </a:cubicBezTo>
                  <a:cubicBezTo>
                    <a:pt x="13" y="9"/>
                    <a:pt x="13" y="9"/>
                    <a:pt x="13" y="9"/>
                  </a:cubicBezTo>
                  <a:cubicBezTo>
                    <a:pt x="5" y="11"/>
                    <a:pt x="5" y="11"/>
                    <a:pt x="5" y="11"/>
                  </a:cubicBezTo>
                  <a:cubicBezTo>
                    <a:pt x="3" y="12"/>
                    <a:pt x="1" y="11"/>
                    <a:pt x="0" y="9"/>
                  </a:cubicBezTo>
                  <a:cubicBezTo>
                    <a:pt x="0" y="7"/>
                    <a:pt x="1" y="5"/>
                    <a:pt x="3" y="4"/>
                  </a:cubicBezTo>
                  <a:cubicBezTo>
                    <a:pt x="16" y="1"/>
                    <a:pt x="16" y="1"/>
                    <a:pt x="16" y="1"/>
                  </a:cubicBezTo>
                  <a:cubicBezTo>
                    <a:pt x="18" y="0"/>
                    <a:pt x="19" y="1"/>
                    <a:pt x="20" y="2"/>
                  </a:cubicBezTo>
                  <a:cubicBezTo>
                    <a:pt x="21" y="2"/>
                    <a:pt x="21" y="4"/>
                    <a:pt x="21" y="5"/>
                  </a:cubicBezTo>
                  <a:cubicBezTo>
                    <a:pt x="17" y="19"/>
                    <a:pt x="17" y="19"/>
                    <a:pt x="17" y="19"/>
                  </a:cubicBezTo>
                  <a:cubicBezTo>
                    <a:pt x="17" y="20"/>
                    <a:pt x="16" y="21"/>
                    <a:pt x="14" y="21"/>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84" name="Freeform 87"/>
            <p:cNvSpPr>
              <a:spLocks noEditPoints="1"/>
            </p:cNvSpPr>
            <p:nvPr/>
          </p:nvSpPr>
          <p:spPr bwMode="auto">
            <a:xfrm>
              <a:off x="1932" y="1771"/>
              <a:ext cx="231" cy="144"/>
            </a:xfrm>
            <a:custGeom>
              <a:avLst/>
              <a:gdLst>
                <a:gd name="T0" fmla="*/ 53 w 189"/>
                <a:gd name="T1" fmla="*/ 119 h 119"/>
                <a:gd name="T2" fmla="*/ 49 w 189"/>
                <a:gd name="T3" fmla="*/ 116 h 119"/>
                <a:gd name="T4" fmla="*/ 52 w 189"/>
                <a:gd name="T5" fmla="*/ 112 h 119"/>
                <a:gd name="T6" fmla="*/ 54 w 189"/>
                <a:gd name="T7" fmla="*/ 111 h 119"/>
                <a:gd name="T8" fmla="*/ 81 w 189"/>
                <a:gd name="T9" fmla="*/ 104 h 119"/>
                <a:gd name="T10" fmla="*/ 85 w 189"/>
                <a:gd name="T11" fmla="*/ 106 h 119"/>
                <a:gd name="T12" fmla="*/ 83 w 189"/>
                <a:gd name="T13" fmla="*/ 110 h 119"/>
                <a:gd name="T14" fmla="*/ 53 w 189"/>
                <a:gd name="T15" fmla="*/ 119 h 119"/>
                <a:gd name="T16" fmla="*/ 53 w 189"/>
                <a:gd name="T17" fmla="*/ 119 h 119"/>
                <a:gd name="T18" fmla="*/ 23 w 189"/>
                <a:gd name="T19" fmla="*/ 117 h 119"/>
                <a:gd name="T20" fmla="*/ 22 w 189"/>
                <a:gd name="T21" fmla="*/ 117 h 119"/>
                <a:gd name="T22" fmla="*/ 5 w 189"/>
                <a:gd name="T23" fmla="*/ 101 h 119"/>
                <a:gd name="T24" fmla="*/ 2 w 189"/>
                <a:gd name="T25" fmla="*/ 91 h 119"/>
                <a:gd name="T26" fmla="*/ 4 w 189"/>
                <a:gd name="T27" fmla="*/ 87 h 119"/>
                <a:gd name="T28" fmla="*/ 8 w 189"/>
                <a:gd name="T29" fmla="*/ 89 h 119"/>
                <a:gd name="T30" fmla="*/ 12 w 189"/>
                <a:gd name="T31" fmla="*/ 97 h 119"/>
                <a:gd name="T32" fmla="*/ 25 w 189"/>
                <a:gd name="T33" fmla="*/ 110 h 119"/>
                <a:gd name="T34" fmla="*/ 26 w 189"/>
                <a:gd name="T35" fmla="*/ 115 h 119"/>
                <a:gd name="T36" fmla="*/ 23 w 189"/>
                <a:gd name="T37" fmla="*/ 117 h 119"/>
                <a:gd name="T38" fmla="*/ 4 w 189"/>
                <a:gd name="T39" fmla="*/ 64 h 119"/>
                <a:gd name="T40" fmla="*/ 3 w 189"/>
                <a:gd name="T41" fmla="*/ 64 h 119"/>
                <a:gd name="T42" fmla="*/ 1 w 189"/>
                <a:gd name="T43" fmla="*/ 60 h 119"/>
                <a:gd name="T44" fmla="*/ 11 w 189"/>
                <a:gd name="T45" fmla="*/ 35 h 119"/>
                <a:gd name="T46" fmla="*/ 14 w 189"/>
                <a:gd name="T47" fmla="*/ 31 h 119"/>
                <a:gd name="T48" fmla="*/ 19 w 189"/>
                <a:gd name="T49" fmla="*/ 31 h 119"/>
                <a:gd name="T50" fmla="*/ 20 w 189"/>
                <a:gd name="T51" fmla="*/ 35 h 119"/>
                <a:gd name="T52" fmla="*/ 17 w 189"/>
                <a:gd name="T53" fmla="*/ 39 h 119"/>
                <a:gd name="T54" fmla="*/ 7 w 189"/>
                <a:gd name="T55" fmla="*/ 61 h 119"/>
                <a:gd name="T56" fmla="*/ 4 w 189"/>
                <a:gd name="T57" fmla="*/ 64 h 119"/>
                <a:gd name="T58" fmla="*/ 185 w 189"/>
                <a:gd name="T59" fmla="*/ 34 h 119"/>
                <a:gd name="T60" fmla="*/ 184 w 189"/>
                <a:gd name="T61" fmla="*/ 34 h 119"/>
                <a:gd name="T62" fmla="*/ 161 w 189"/>
                <a:gd name="T63" fmla="*/ 25 h 119"/>
                <a:gd name="T64" fmla="*/ 156 w 189"/>
                <a:gd name="T65" fmla="*/ 23 h 119"/>
                <a:gd name="T66" fmla="*/ 154 w 189"/>
                <a:gd name="T67" fmla="*/ 19 h 119"/>
                <a:gd name="T68" fmla="*/ 158 w 189"/>
                <a:gd name="T69" fmla="*/ 16 h 119"/>
                <a:gd name="T70" fmla="*/ 163 w 189"/>
                <a:gd name="T71" fmla="*/ 18 h 119"/>
                <a:gd name="T72" fmla="*/ 187 w 189"/>
                <a:gd name="T73" fmla="*/ 28 h 119"/>
                <a:gd name="T74" fmla="*/ 188 w 189"/>
                <a:gd name="T75" fmla="*/ 32 h 119"/>
                <a:gd name="T76" fmla="*/ 185 w 189"/>
                <a:gd name="T77" fmla="*/ 34 h 119"/>
                <a:gd name="T78" fmla="*/ 40 w 189"/>
                <a:gd name="T79" fmla="*/ 18 h 119"/>
                <a:gd name="T80" fmla="*/ 37 w 189"/>
                <a:gd name="T81" fmla="*/ 16 h 119"/>
                <a:gd name="T82" fmla="*/ 39 w 189"/>
                <a:gd name="T83" fmla="*/ 11 h 119"/>
                <a:gd name="T84" fmla="*/ 68 w 189"/>
                <a:gd name="T85" fmla="*/ 2 h 119"/>
                <a:gd name="T86" fmla="*/ 72 w 189"/>
                <a:gd name="T87" fmla="*/ 4 h 119"/>
                <a:gd name="T88" fmla="*/ 69 w 189"/>
                <a:gd name="T89" fmla="*/ 8 h 119"/>
                <a:gd name="T90" fmla="*/ 42 w 189"/>
                <a:gd name="T91" fmla="*/ 18 h 119"/>
                <a:gd name="T92" fmla="*/ 40 w 189"/>
                <a:gd name="T93" fmla="*/ 18 h 119"/>
                <a:gd name="T94" fmla="*/ 128 w 189"/>
                <a:gd name="T95" fmla="*/ 14 h 119"/>
                <a:gd name="T96" fmla="*/ 127 w 189"/>
                <a:gd name="T97" fmla="*/ 14 h 119"/>
                <a:gd name="T98" fmla="*/ 98 w 189"/>
                <a:gd name="T99" fmla="*/ 7 h 119"/>
                <a:gd name="T100" fmla="*/ 95 w 189"/>
                <a:gd name="T101" fmla="*/ 3 h 119"/>
                <a:gd name="T102" fmla="*/ 99 w 189"/>
                <a:gd name="T103" fmla="*/ 0 h 119"/>
                <a:gd name="T104" fmla="*/ 129 w 189"/>
                <a:gd name="T105" fmla="*/ 7 h 119"/>
                <a:gd name="T106" fmla="*/ 132 w 189"/>
                <a:gd name="T107" fmla="*/ 11 h 119"/>
                <a:gd name="T108" fmla="*/ 128 w 189"/>
                <a:gd name="T109" fmla="*/ 14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9" h="119">
                  <a:moveTo>
                    <a:pt x="53" y="119"/>
                  </a:moveTo>
                  <a:cubicBezTo>
                    <a:pt x="51" y="119"/>
                    <a:pt x="50" y="118"/>
                    <a:pt x="49" y="116"/>
                  </a:cubicBezTo>
                  <a:cubicBezTo>
                    <a:pt x="49" y="114"/>
                    <a:pt x="50" y="112"/>
                    <a:pt x="52" y="112"/>
                  </a:cubicBezTo>
                  <a:cubicBezTo>
                    <a:pt x="54" y="111"/>
                    <a:pt x="54" y="111"/>
                    <a:pt x="54" y="111"/>
                  </a:cubicBezTo>
                  <a:cubicBezTo>
                    <a:pt x="81" y="104"/>
                    <a:pt x="81" y="104"/>
                    <a:pt x="81" y="104"/>
                  </a:cubicBezTo>
                  <a:cubicBezTo>
                    <a:pt x="83" y="103"/>
                    <a:pt x="85" y="104"/>
                    <a:pt x="85" y="106"/>
                  </a:cubicBezTo>
                  <a:cubicBezTo>
                    <a:pt x="86" y="108"/>
                    <a:pt x="85" y="110"/>
                    <a:pt x="83" y="110"/>
                  </a:cubicBezTo>
                  <a:cubicBezTo>
                    <a:pt x="53" y="119"/>
                    <a:pt x="53" y="119"/>
                    <a:pt x="53" y="119"/>
                  </a:cubicBezTo>
                  <a:cubicBezTo>
                    <a:pt x="53" y="119"/>
                    <a:pt x="53" y="119"/>
                    <a:pt x="53" y="119"/>
                  </a:cubicBezTo>
                  <a:close/>
                  <a:moveTo>
                    <a:pt x="23" y="117"/>
                  </a:moveTo>
                  <a:cubicBezTo>
                    <a:pt x="23" y="117"/>
                    <a:pt x="22" y="117"/>
                    <a:pt x="22" y="117"/>
                  </a:cubicBezTo>
                  <a:cubicBezTo>
                    <a:pt x="15" y="113"/>
                    <a:pt x="9" y="108"/>
                    <a:pt x="5" y="101"/>
                  </a:cubicBezTo>
                  <a:cubicBezTo>
                    <a:pt x="4" y="98"/>
                    <a:pt x="3" y="95"/>
                    <a:pt x="2" y="91"/>
                  </a:cubicBezTo>
                  <a:cubicBezTo>
                    <a:pt x="1" y="89"/>
                    <a:pt x="2" y="87"/>
                    <a:pt x="4" y="87"/>
                  </a:cubicBezTo>
                  <a:cubicBezTo>
                    <a:pt x="6" y="86"/>
                    <a:pt x="8" y="87"/>
                    <a:pt x="8" y="89"/>
                  </a:cubicBezTo>
                  <a:cubicBezTo>
                    <a:pt x="9" y="92"/>
                    <a:pt x="10" y="95"/>
                    <a:pt x="12" y="97"/>
                  </a:cubicBezTo>
                  <a:cubicBezTo>
                    <a:pt x="15" y="103"/>
                    <a:pt x="19" y="108"/>
                    <a:pt x="25" y="110"/>
                  </a:cubicBezTo>
                  <a:cubicBezTo>
                    <a:pt x="26" y="111"/>
                    <a:pt x="27" y="113"/>
                    <a:pt x="26" y="115"/>
                  </a:cubicBezTo>
                  <a:cubicBezTo>
                    <a:pt x="26" y="116"/>
                    <a:pt x="24" y="117"/>
                    <a:pt x="23" y="117"/>
                  </a:cubicBezTo>
                  <a:close/>
                  <a:moveTo>
                    <a:pt x="4" y="64"/>
                  </a:moveTo>
                  <a:cubicBezTo>
                    <a:pt x="4" y="64"/>
                    <a:pt x="4" y="64"/>
                    <a:pt x="3" y="64"/>
                  </a:cubicBezTo>
                  <a:cubicBezTo>
                    <a:pt x="1" y="63"/>
                    <a:pt x="0" y="62"/>
                    <a:pt x="1" y="60"/>
                  </a:cubicBezTo>
                  <a:cubicBezTo>
                    <a:pt x="2" y="51"/>
                    <a:pt x="6" y="43"/>
                    <a:pt x="11" y="35"/>
                  </a:cubicBezTo>
                  <a:cubicBezTo>
                    <a:pt x="12" y="34"/>
                    <a:pt x="13" y="33"/>
                    <a:pt x="14" y="31"/>
                  </a:cubicBezTo>
                  <a:cubicBezTo>
                    <a:pt x="15" y="30"/>
                    <a:pt x="18" y="29"/>
                    <a:pt x="19" y="31"/>
                  </a:cubicBezTo>
                  <a:cubicBezTo>
                    <a:pt x="21" y="32"/>
                    <a:pt x="21" y="34"/>
                    <a:pt x="20" y="35"/>
                  </a:cubicBezTo>
                  <a:cubicBezTo>
                    <a:pt x="19" y="37"/>
                    <a:pt x="18" y="38"/>
                    <a:pt x="17" y="39"/>
                  </a:cubicBezTo>
                  <a:cubicBezTo>
                    <a:pt x="12" y="46"/>
                    <a:pt x="9" y="54"/>
                    <a:pt x="7" y="61"/>
                  </a:cubicBezTo>
                  <a:cubicBezTo>
                    <a:pt x="7" y="63"/>
                    <a:pt x="6" y="64"/>
                    <a:pt x="4" y="64"/>
                  </a:cubicBezTo>
                  <a:close/>
                  <a:moveTo>
                    <a:pt x="185" y="34"/>
                  </a:moveTo>
                  <a:cubicBezTo>
                    <a:pt x="185" y="34"/>
                    <a:pt x="184" y="34"/>
                    <a:pt x="184" y="34"/>
                  </a:cubicBezTo>
                  <a:cubicBezTo>
                    <a:pt x="176" y="30"/>
                    <a:pt x="168" y="27"/>
                    <a:pt x="161" y="25"/>
                  </a:cubicBezTo>
                  <a:cubicBezTo>
                    <a:pt x="156" y="23"/>
                    <a:pt x="156" y="23"/>
                    <a:pt x="156" y="23"/>
                  </a:cubicBezTo>
                  <a:cubicBezTo>
                    <a:pt x="154" y="23"/>
                    <a:pt x="153" y="21"/>
                    <a:pt x="154" y="19"/>
                  </a:cubicBezTo>
                  <a:cubicBezTo>
                    <a:pt x="154" y="17"/>
                    <a:pt x="156" y="16"/>
                    <a:pt x="158" y="16"/>
                  </a:cubicBezTo>
                  <a:cubicBezTo>
                    <a:pt x="163" y="18"/>
                    <a:pt x="163" y="18"/>
                    <a:pt x="163" y="18"/>
                  </a:cubicBezTo>
                  <a:cubicBezTo>
                    <a:pt x="171" y="20"/>
                    <a:pt x="178" y="24"/>
                    <a:pt x="187" y="28"/>
                  </a:cubicBezTo>
                  <a:cubicBezTo>
                    <a:pt x="189" y="28"/>
                    <a:pt x="189" y="30"/>
                    <a:pt x="188" y="32"/>
                  </a:cubicBezTo>
                  <a:cubicBezTo>
                    <a:pt x="188" y="33"/>
                    <a:pt x="187" y="34"/>
                    <a:pt x="185" y="34"/>
                  </a:cubicBezTo>
                  <a:close/>
                  <a:moveTo>
                    <a:pt x="40" y="18"/>
                  </a:moveTo>
                  <a:cubicBezTo>
                    <a:pt x="39" y="18"/>
                    <a:pt x="38" y="17"/>
                    <a:pt x="37" y="16"/>
                  </a:cubicBezTo>
                  <a:cubicBezTo>
                    <a:pt x="36" y="14"/>
                    <a:pt x="37" y="12"/>
                    <a:pt x="39" y="11"/>
                  </a:cubicBezTo>
                  <a:cubicBezTo>
                    <a:pt x="48" y="7"/>
                    <a:pt x="57" y="3"/>
                    <a:pt x="68" y="2"/>
                  </a:cubicBezTo>
                  <a:cubicBezTo>
                    <a:pt x="70" y="1"/>
                    <a:pt x="72" y="2"/>
                    <a:pt x="72" y="4"/>
                  </a:cubicBezTo>
                  <a:cubicBezTo>
                    <a:pt x="73" y="6"/>
                    <a:pt x="71" y="8"/>
                    <a:pt x="69" y="8"/>
                  </a:cubicBezTo>
                  <a:cubicBezTo>
                    <a:pt x="59" y="10"/>
                    <a:pt x="50" y="13"/>
                    <a:pt x="42" y="18"/>
                  </a:cubicBezTo>
                  <a:cubicBezTo>
                    <a:pt x="41" y="18"/>
                    <a:pt x="41" y="18"/>
                    <a:pt x="40" y="18"/>
                  </a:cubicBezTo>
                  <a:close/>
                  <a:moveTo>
                    <a:pt x="128" y="14"/>
                  </a:moveTo>
                  <a:cubicBezTo>
                    <a:pt x="128" y="14"/>
                    <a:pt x="128" y="14"/>
                    <a:pt x="127" y="14"/>
                  </a:cubicBezTo>
                  <a:cubicBezTo>
                    <a:pt x="116" y="10"/>
                    <a:pt x="106" y="8"/>
                    <a:pt x="98" y="7"/>
                  </a:cubicBezTo>
                  <a:cubicBezTo>
                    <a:pt x="97" y="7"/>
                    <a:pt x="95" y="5"/>
                    <a:pt x="95" y="3"/>
                  </a:cubicBezTo>
                  <a:cubicBezTo>
                    <a:pt x="96" y="1"/>
                    <a:pt x="97" y="0"/>
                    <a:pt x="99" y="0"/>
                  </a:cubicBezTo>
                  <a:cubicBezTo>
                    <a:pt x="108" y="1"/>
                    <a:pt x="117" y="3"/>
                    <a:pt x="129" y="7"/>
                  </a:cubicBezTo>
                  <a:cubicBezTo>
                    <a:pt x="131" y="8"/>
                    <a:pt x="132" y="10"/>
                    <a:pt x="132" y="11"/>
                  </a:cubicBezTo>
                  <a:cubicBezTo>
                    <a:pt x="131" y="13"/>
                    <a:pt x="130" y="14"/>
                    <a:pt x="128" y="14"/>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85" name="Freeform 88"/>
            <p:cNvSpPr/>
            <p:nvPr/>
          </p:nvSpPr>
          <p:spPr bwMode="auto">
            <a:xfrm>
              <a:off x="2186" y="1815"/>
              <a:ext cx="24" cy="24"/>
            </a:xfrm>
            <a:custGeom>
              <a:avLst/>
              <a:gdLst>
                <a:gd name="T0" fmla="*/ 16 w 20"/>
                <a:gd name="T1" fmla="*/ 20 h 20"/>
                <a:gd name="T2" fmla="*/ 15 w 20"/>
                <a:gd name="T3" fmla="*/ 19 h 20"/>
                <a:gd name="T4" fmla="*/ 15 w 20"/>
                <a:gd name="T5" fmla="*/ 19 h 20"/>
                <a:gd name="T6" fmla="*/ 15 w 20"/>
                <a:gd name="T7" fmla="*/ 19 h 20"/>
                <a:gd name="T8" fmla="*/ 2 w 20"/>
                <a:gd name="T9" fmla="*/ 12 h 20"/>
                <a:gd name="T10" fmla="*/ 1 w 20"/>
                <a:gd name="T11" fmla="*/ 7 h 20"/>
                <a:gd name="T12" fmla="*/ 6 w 20"/>
                <a:gd name="T13" fmla="*/ 6 h 20"/>
                <a:gd name="T14" fmla="*/ 7 w 20"/>
                <a:gd name="T15" fmla="*/ 7 h 20"/>
                <a:gd name="T16" fmla="*/ 7 w 20"/>
                <a:gd name="T17" fmla="*/ 5 h 20"/>
                <a:gd name="T18" fmla="*/ 9 w 20"/>
                <a:gd name="T19" fmla="*/ 0 h 20"/>
                <a:gd name="T20" fmla="*/ 13 w 20"/>
                <a:gd name="T21" fmla="*/ 3 h 20"/>
                <a:gd name="T22" fmla="*/ 18 w 20"/>
                <a:gd name="T23" fmla="*/ 13 h 20"/>
                <a:gd name="T24" fmla="*/ 18 w 20"/>
                <a:gd name="T25" fmla="*/ 13 h 20"/>
                <a:gd name="T26" fmla="*/ 18 w 20"/>
                <a:gd name="T27" fmla="*/ 13 h 20"/>
                <a:gd name="T28" fmla="*/ 19 w 20"/>
                <a:gd name="T29" fmla="*/ 18 h 20"/>
                <a:gd name="T30" fmla="*/ 16 w 20"/>
                <a:gd name="T3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 h="20">
                  <a:moveTo>
                    <a:pt x="16" y="20"/>
                  </a:moveTo>
                  <a:cubicBezTo>
                    <a:pt x="16" y="20"/>
                    <a:pt x="15" y="19"/>
                    <a:pt x="15" y="19"/>
                  </a:cubicBezTo>
                  <a:cubicBezTo>
                    <a:pt x="15" y="19"/>
                    <a:pt x="15" y="19"/>
                    <a:pt x="15" y="19"/>
                  </a:cubicBezTo>
                  <a:cubicBezTo>
                    <a:pt x="15" y="19"/>
                    <a:pt x="15" y="19"/>
                    <a:pt x="15" y="19"/>
                  </a:cubicBezTo>
                  <a:cubicBezTo>
                    <a:pt x="2" y="12"/>
                    <a:pt x="2" y="12"/>
                    <a:pt x="2" y="12"/>
                  </a:cubicBezTo>
                  <a:cubicBezTo>
                    <a:pt x="1" y="11"/>
                    <a:pt x="0" y="9"/>
                    <a:pt x="1" y="7"/>
                  </a:cubicBezTo>
                  <a:cubicBezTo>
                    <a:pt x="2" y="6"/>
                    <a:pt x="4" y="5"/>
                    <a:pt x="6" y="6"/>
                  </a:cubicBezTo>
                  <a:cubicBezTo>
                    <a:pt x="7" y="7"/>
                    <a:pt x="7" y="7"/>
                    <a:pt x="7" y="7"/>
                  </a:cubicBezTo>
                  <a:cubicBezTo>
                    <a:pt x="7" y="6"/>
                    <a:pt x="7" y="5"/>
                    <a:pt x="7" y="5"/>
                  </a:cubicBezTo>
                  <a:cubicBezTo>
                    <a:pt x="6" y="3"/>
                    <a:pt x="7" y="1"/>
                    <a:pt x="9" y="0"/>
                  </a:cubicBezTo>
                  <a:cubicBezTo>
                    <a:pt x="11" y="0"/>
                    <a:pt x="13" y="1"/>
                    <a:pt x="13" y="3"/>
                  </a:cubicBezTo>
                  <a:cubicBezTo>
                    <a:pt x="15" y="11"/>
                    <a:pt x="17" y="13"/>
                    <a:pt x="18" y="13"/>
                  </a:cubicBezTo>
                  <a:cubicBezTo>
                    <a:pt x="18" y="13"/>
                    <a:pt x="18" y="13"/>
                    <a:pt x="18" y="13"/>
                  </a:cubicBezTo>
                  <a:cubicBezTo>
                    <a:pt x="18" y="13"/>
                    <a:pt x="18" y="13"/>
                    <a:pt x="18" y="13"/>
                  </a:cubicBezTo>
                  <a:cubicBezTo>
                    <a:pt x="20" y="14"/>
                    <a:pt x="20" y="16"/>
                    <a:pt x="19" y="18"/>
                  </a:cubicBezTo>
                  <a:cubicBezTo>
                    <a:pt x="19" y="19"/>
                    <a:pt x="18" y="20"/>
                    <a:pt x="16" y="2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86" name="Freeform 89"/>
            <p:cNvSpPr>
              <a:spLocks noEditPoints="1"/>
            </p:cNvSpPr>
            <p:nvPr/>
          </p:nvSpPr>
          <p:spPr bwMode="auto">
            <a:xfrm>
              <a:off x="2176" y="1594"/>
              <a:ext cx="177" cy="193"/>
            </a:xfrm>
            <a:custGeom>
              <a:avLst/>
              <a:gdLst>
                <a:gd name="T0" fmla="*/ 13 w 145"/>
                <a:gd name="T1" fmla="*/ 159 h 159"/>
                <a:gd name="T2" fmla="*/ 10 w 145"/>
                <a:gd name="T3" fmla="*/ 156 h 159"/>
                <a:gd name="T4" fmla="*/ 9 w 145"/>
                <a:gd name="T5" fmla="*/ 153 h 159"/>
                <a:gd name="T6" fmla="*/ 7 w 145"/>
                <a:gd name="T7" fmla="*/ 139 h 159"/>
                <a:gd name="T8" fmla="*/ 4 w 145"/>
                <a:gd name="T9" fmla="*/ 126 h 159"/>
                <a:gd name="T10" fmla="*/ 7 w 145"/>
                <a:gd name="T11" fmla="*/ 122 h 159"/>
                <a:gd name="T12" fmla="*/ 11 w 145"/>
                <a:gd name="T13" fmla="*/ 125 h 159"/>
                <a:gd name="T14" fmla="*/ 13 w 145"/>
                <a:gd name="T15" fmla="*/ 138 h 159"/>
                <a:gd name="T16" fmla="*/ 16 w 145"/>
                <a:gd name="T17" fmla="*/ 152 h 159"/>
                <a:gd name="T18" fmla="*/ 17 w 145"/>
                <a:gd name="T19" fmla="*/ 155 h 159"/>
                <a:gd name="T20" fmla="*/ 14 w 145"/>
                <a:gd name="T21" fmla="*/ 159 h 159"/>
                <a:gd name="T22" fmla="*/ 13 w 145"/>
                <a:gd name="T23" fmla="*/ 159 h 159"/>
                <a:gd name="T24" fmla="*/ 3 w 145"/>
                <a:gd name="T25" fmla="*/ 99 h 159"/>
                <a:gd name="T26" fmla="*/ 0 w 145"/>
                <a:gd name="T27" fmla="*/ 96 h 159"/>
                <a:gd name="T28" fmla="*/ 0 w 145"/>
                <a:gd name="T29" fmla="*/ 86 h 159"/>
                <a:gd name="T30" fmla="*/ 2 w 145"/>
                <a:gd name="T31" fmla="*/ 64 h 159"/>
                <a:gd name="T32" fmla="*/ 6 w 145"/>
                <a:gd name="T33" fmla="*/ 62 h 159"/>
                <a:gd name="T34" fmla="*/ 8 w 145"/>
                <a:gd name="T35" fmla="*/ 66 h 159"/>
                <a:gd name="T36" fmla="*/ 7 w 145"/>
                <a:gd name="T37" fmla="*/ 86 h 159"/>
                <a:gd name="T38" fmla="*/ 7 w 145"/>
                <a:gd name="T39" fmla="*/ 95 h 159"/>
                <a:gd name="T40" fmla="*/ 4 w 145"/>
                <a:gd name="T41" fmla="*/ 99 h 159"/>
                <a:gd name="T42" fmla="*/ 3 w 145"/>
                <a:gd name="T43" fmla="*/ 99 h 159"/>
                <a:gd name="T44" fmla="*/ 141 w 145"/>
                <a:gd name="T45" fmla="*/ 52 h 159"/>
                <a:gd name="T46" fmla="*/ 139 w 145"/>
                <a:gd name="T47" fmla="*/ 51 h 159"/>
                <a:gd name="T48" fmla="*/ 126 w 145"/>
                <a:gd name="T49" fmla="*/ 39 h 159"/>
                <a:gd name="T50" fmla="*/ 117 w 145"/>
                <a:gd name="T51" fmla="*/ 30 h 159"/>
                <a:gd name="T52" fmla="*/ 117 w 145"/>
                <a:gd name="T53" fmla="*/ 25 h 159"/>
                <a:gd name="T54" fmla="*/ 122 w 145"/>
                <a:gd name="T55" fmla="*/ 25 h 159"/>
                <a:gd name="T56" fmla="*/ 131 w 145"/>
                <a:gd name="T57" fmla="*/ 34 h 159"/>
                <a:gd name="T58" fmla="*/ 144 w 145"/>
                <a:gd name="T59" fmla="*/ 46 h 159"/>
                <a:gd name="T60" fmla="*/ 144 w 145"/>
                <a:gd name="T61" fmla="*/ 51 h 159"/>
                <a:gd name="T62" fmla="*/ 141 w 145"/>
                <a:gd name="T63" fmla="*/ 52 h 159"/>
                <a:gd name="T64" fmla="*/ 17 w 145"/>
                <a:gd name="T65" fmla="*/ 40 h 159"/>
                <a:gd name="T66" fmla="*/ 15 w 145"/>
                <a:gd name="T67" fmla="*/ 40 h 159"/>
                <a:gd name="T68" fmla="*/ 14 w 145"/>
                <a:gd name="T69" fmla="*/ 35 h 159"/>
                <a:gd name="T70" fmla="*/ 35 w 145"/>
                <a:gd name="T71" fmla="*/ 11 h 159"/>
                <a:gd name="T72" fmla="*/ 40 w 145"/>
                <a:gd name="T73" fmla="*/ 12 h 159"/>
                <a:gd name="T74" fmla="*/ 39 w 145"/>
                <a:gd name="T75" fmla="*/ 17 h 159"/>
                <a:gd name="T76" fmla="*/ 20 w 145"/>
                <a:gd name="T77" fmla="*/ 39 h 159"/>
                <a:gd name="T78" fmla="*/ 17 w 145"/>
                <a:gd name="T79" fmla="*/ 40 h 159"/>
                <a:gd name="T80" fmla="*/ 94 w 145"/>
                <a:gd name="T81" fmla="*/ 14 h 159"/>
                <a:gd name="T82" fmla="*/ 93 w 145"/>
                <a:gd name="T83" fmla="*/ 13 h 159"/>
                <a:gd name="T84" fmla="*/ 71 w 145"/>
                <a:gd name="T85" fmla="*/ 7 h 159"/>
                <a:gd name="T86" fmla="*/ 65 w 145"/>
                <a:gd name="T87" fmla="*/ 7 h 159"/>
                <a:gd name="T88" fmla="*/ 61 w 145"/>
                <a:gd name="T89" fmla="*/ 4 h 159"/>
                <a:gd name="T90" fmla="*/ 65 w 145"/>
                <a:gd name="T91" fmla="*/ 0 h 159"/>
                <a:gd name="T92" fmla="*/ 71 w 145"/>
                <a:gd name="T93" fmla="*/ 0 h 159"/>
                <a:gd name="T94" fmla="*/ 96 w 145"/>
                <a:gd name="T95" fmla="*/ 7 h 159"/>
                <a:gd name="T96" fmla="*/ 97 w 145"/>
                <a:gd name="T97" fmla="*/ 12 h 159"/>
                <a:gd name="T98" fmla="*/ 94 w 145"/>
                <a:gd name="T99" fmla="*/ 14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45" h="159">
                  <a:moveTo>
                    <a:pt x="13" y="159"/>
                  </a:moveTo>
                  <a:cubicBezTo>
                    <a:pt x="11" y="159"/>
                    <a:pt x="10" y="158"/>
                    <a:pt x="10" y="156"/>
                  </a:cubicBezTo>
                  <a:cubicBezTo>
                    <a:pt x="9" y="155"/>
                    <a:pt x="9" y="154"/>
                    <a:pt x="9" y="153"/>
                  </a:cubicBezTo>
                  <a:cubicBezTo>
                    <a:pt x="8" y="148"/>
                    <a:pt x="8" y="144"/>
                    <a:pt x="7" y="139"/>
                  </a:cubicBezTo>
                  <a:cubicBezTo>
                    <a:pt x="6" y="135"/>
                    <a:pt x="5" y="131"/>
                    <a:pt x="4" y="126"/>
                  </a:cubicBezTo>
                  <a:cubicBezTo>
                    <a:pt x="4" y="124"/>
                    <a:pt x="5" y="123"/>
                    <a:pt x="7" y="122"/>
                  </a:cubicBezTo>
                  <a:cubicBezTo>
                    <a:pt x="9" y="122"/>
                    <a:pt x="11" y="123"/>
                    <a:pt x="11" y="125"/>
                  </a:cubicBezTo>
                  <a:cubicBezTo>
                    <a:pt x="12" y="129"/>
                    <a:pt x="13" y="134"/>
                    <a:pt x="13" y="138"/>
                  </a:cubicBezTo>
                  <a:cubicBezTo>
                    <a:pt x="14" y="142"/>
                    <a:pt x="15" y="147"/>
                    <a:pt x="16" y="152"/>
                  </a:cubicBezTo>
                  <a:cubicBezTo>
                    <a:pt x="16" y="152"/>
                    <a:pt x="16" y="154"/>
                    <a:pt x="17" y="155"/>
                  </a:cubicBezTo>
                  <a:cubicBezTo>
                    <a:pt x="17" y="157"/>
                    <a:pt x="16" y="159"/>
                    <a:pt x="14" y="159"/>
                  </a:cubicBezTo>
                  <a:cubicBezTo>
                    <a:pt x="13" y="159"/>
                    <a:pt x="13" y="159"/>
                    <a:pt x="13" y="159"/>
                  </a:cubicBezTo>
                  <a:close/>
                  <a:moveTo>
                    <a:pt x="3" y="99"/>
                  </a:moveTo>
                  <a:cubicBezTo>
                    <a:pt x="2" y="99"/>
                    <a:pt x="0" y="97"/>
                    <a:pt x="0" y="96"/>
                  </a:cubicBezTo>
                  <a:cubicBezTo>
                    <a:pt x="0" y="92"/>
                    <a:pt x="0" y="89"/>
                    <a:pt x="0" y="86"/>
                  </a:cubicBezTo>
                  <a:cubicBezTo>
                    <a:pt x="0" y="78"/>
                    <a:pt x="0" y="71"/>
                    <a:pt x="2" y="64"/>
                  </a:cubicBezTo>
                  <a:cubicBezTo>
                    <a:pt x="2" y="62"/>
                    <a:pt x="4" y="61"/>
                    <a:pt x="6" y="62"/>
                  </a:cubicBezTo>
                  <a:cubicBezTo>
                    <a:pt x="8" y="62"/>
                    <a:pt x="9" y="64"/>
                    <a:pt x="8" y="66"/>
                  </a:cubicBezTo>
                  <a:cubicBezTo>
                    <a:pt x="7" y="72"/>
                    <a:pt x="7" y="78"/>
                    <a:pt x="7" y="86"/>
                  </a:cubicBezTo>
                  <a:cubicBezTo>
                    <a:pt x="7" y="89"/>
                    <a:pt x="7" y="92"/>
                    <a:pt x="7" y="95"/>
                  </a:cubicBezTo>
                  <a:cubicBezTo>
                    <a:pt x="7" y="97"/>
                    <a:pt x="6" y="99"/>
                    <a:pt x="4" y="99"/>
                  </a:cubicBezTo>
                  <a:cubicBezTo>
                    <a:pt x="4" y="99"/>
                    <a:pt x="4" y="99"/>
                    <a:pt x="3" y="99"/>
                  </a:cubicBezTo>
                  <a:close/>
                  <a:moveTo>
                    <a:pt x="141" y="52"/>
                  </a:moveTo>
                  <a:cubicBezTo>
                    <a:pt x="141" y="52"/>
                    <a:pt x="140" y="52"/>
                    <a:pt x="139" y="51"/>
                  </a:cubicBezTo>
                  <a:cubicBezTo>
                    <a:pt x="134" y="47"/>
                    <a:pt x="130" y="43"/>
                    <a:pt x="126" y="39"/>
                  </a:cubicBezTo>
                  <a:cubicBezTo>
                    <a:pt x="123" y="36"/>
                    <a:pt x="120" y="33"/>
                    <a:pt x="117" y="30"/>
                  </a:cubicBezTo>
                  <a:cubicBezTo>
                    <a:pt x="115" y="29"/>
                    <a:pt x="115" y="27"/>
                    <a:pt x="117" y="25"/>
                  </a:cubicBezTo>
                  <a:cubicBezTo>
                    <a:pt x="118" y="24"/>
                    <a:pt x="120" y="24"/>
                    <a:pt x="122" y="25"/>
                  </a:cubicBezTo>
                  <a:cubicBezTo>
                    <a:pt x="125" y="28"/>
                    <a:pt x="128" y="31"/>
                    <a:pt x="131" y="34"/>
                  </a:cubicBezTo>
                  <a:cubicBezTo>
                    <a:pt x="135" y="38"/>
                    <a:pt x="139" y="42"/>
                    <a:pt x="144" y="46"/>
                  </a:cubicBezTo>
                  <a:cubicBezTo>
                    <a:pt x="145" y="47"/>
                    <a:pt x="145" y="49"/>
                    <a:pt x="144" y="51"/>
                  </a:cubicBezTo>
                  <a:cubicBezTo>
                    <a:pt x="144" y="52"/>
                    <a:pt x="143" y="52"/>
                    <a:pt x="141" y="52"/>
                  </a:cubicBezTo>
                  <a:close/>
                  <a:moveTo>
                    <a:pt x="17" y="40"/>
                  </a:moveTo>
                  <a:cubicBezTo>
                    <a:pt x="16" y="40"/>
                    <a:pt x="15" y="40"/>
                    <a:pt x="15" y="40"/>
                  </a:cubicBezTo>
                  <a:cubicBezTo>
                    <a:pt x="13" y="39"/>
                    <a:pt x="13" y="37"/>
                    <a:pt x="14" y="35"/>
                  </a:cubicBezTo>
                  <a:cubicBezTo>
                    <a:pt x="20" y="25"/>
                    <a:pt x="27" y="17"/>
                    <a:pt x="35" y="11"/>
                  </a:cubicBezTo>
                  <a:cubicBezTo>
                    <a:pt x="36" y="10"/>
                    <a:pt x="38" y="11"/>
                    <a:pt x="40" y="12"/>
                  </a:cubicBezTo>
                  <a:cubicBezTo>
                    <a:pt x="41" y="14"/>
                    <a:pt x="41" y="16"/>
                    <a:pt x="39" y="17"/>
                  </a:cubicBezTo>
                  <a:cubicBezTo>
                    <a:pt x="32" y="22"/>
                    <a:pt x="25" y="30"/>
                    <a:pt x="20" y="39"/>
                  </a:cubicBezTo>
                  <a:cubicBezTo>
                    <a:pt x="19" y="40"/>
                    <a:pt x="18" y="40"/>
                    <a:pt x="17" y="40"/>
                  </a:cubicBezTo>
                  <a:close/>
                  <a:moveTo>
                    <a:pt x="94" y="14"/>
                  </a:moveTo>
                  <a:cubicBezTo>
                    <a:pt x="94" y="14"/>
                    <a:pt x="93" y="14"/>
                    <a:pt x="93" y="13"/>
                  </a:cubicBezTo>
                  <a:cubicBezTo>
                    <a:pt x="85" y="10"/>
                    <a:pt x="78" y="8"/>
                    <a:pt x="71" y="7"/>
                  </a:cubicBezTo>
                  <a:cubicBezTo>
                    <a:pt x="69" y="7"/>
                    <a:pt x="67" y="7"/>
                    <a:pt x="65" y="7"/>
                  </a:cubicBezTo>
                  <a:cubicBezTo>
                    <a:pt x="63" y="7"/>
                    <a:pt x="61" y="6"/>
                    <a:pt x="61" y="4"/>
                  </a:cubicBezTo>
                  <a:cubicBezTo>
                    <a:pt x="61" y="2"/>
                    <a:pt x="63" y="0"/>
                    <a:pt x="65" y="0"/>
                  </a:cubicBezTo>
                  <a:cubicBezTo>
                    <a:pt x="67" y="0"/>
                    <a:pt x="69" y="0"/>
                    <a:pt x="71" y="0"/>
                  </a:cubicBezTo>
                  <a:cubicBezTo>
                    <a:pt x="80" y="1"/>
                    <a:pt x="88" y="3"/>
                    <a:pt x="96" y="7"/>
                  </a:cubicBezTo>
                  <a:cubicBezTo>
                    <a:pt x="98" y="8"/>
                    <a:pt x="98" y="10"/>
                    <a:pt x="97" y="12"/>
                  </a:cubicBezTo>
                  <a:cubicBezTo>
                    <a:pt x="97" y="13"/>
                    <a:pt x="96" y="14"/>
                    <a:pt x="94" y="14"/>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87" name="Freeform 90"/>
            <p:cNvSpPr/>
            <p:nvPr/>
          </p:nvSpPr>
          <p:spPr bwMode="auto">
            <a:xfrm>
              <a:off x="2373" y="1664"/>
              <a:ext cx="23" cy="26"/>
            </a:xfrm>
            <a:custGeom>
              <a:avLst/>
              <a:gdLst>
                <a:gd name="T0" fmla="*/ 15 w 19"/>
                <a:gd name="T1" fmla="*/ 21 h 21"/>
                <a:gd name="T2" fmla="*/ 13 w 19"/>
                <a:gd name="T3" fmla="*/ 21 h 21"/>
                <a:gd name="T4" fmla="*/ 2 w 19"/>
                <a:gd name="T5" fmla="*/ 12 h 21"/>
                <a:gd name="T6" fmla="*/ 1 w 19"/>
                <a:gd name="T7" fmla="*/ 7 h 21"/>
                <a:gd name="T8" fmla="*/ 6 w 19"/>
                <a:gd name="T9" fmla="*/ 6 h 21"/>
                <a:gd name="T10" fmla="*/ 12 w 19"/>
                <a:gd name="T11" fmla="*/ 11 h 21"/>
                <a:gd name="T12" fmla="*/ 12 w 19"/>
                <a:gd name="T13" fmla="*/ 4 h 21"/>
                <a:gd name="T14" fmla="*/ 15 w 19"/>
                <a:gd name="T15" fmla="*/ 0 h 21"/>
                <a:gd name="T16" fmla="*/ 19 w 19"/>
                <a:gd name="T17" fmla="*/ 4 h 21"/>
                <a:gd name="T18" fmla="*/ 19 w 19"/>
                <a:gd name="T19" fmla="*/ 18 h 21"/>
                <a:gd name="T20" fmla="*/ 16 w 19"/>
                <a:gd name="T21" fmla="*/ 21 h 21"/>
                <a:gd name="T22" fmla="*/ 15 w 19"/>
                <a:gd name="T23"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 h="21">
                  <a:moveTo>
                    <a:pt x="15" y="21"/>
                  </a:moveTo>
                  <a:cubicBezTo>
                    <a:pt x="14" y="21"/>
                    <a:pt x="13" y="21"/>
                    <a:pt x="13" y="21"/>
                  </a:cubicBezTo>
                  <a:cubicBezTo>
                    <a:pt x="9" y="18"/>
                    <a:pt x="5" y="15"/>
                    <a:pt x="2" y="12"/>
                  </a:cubicBezTo>
                  <a:cubicBezTo>
                    <a:pt x="0" y="11"/>
                    <a:pt x="0" y="9"/>
                    <a:pt x="1" y="7"/>
                  </a:cubicBezTo>
                  <a:cubicBezTo>
                    <a:pt x="2" y="6"/>
                    <a:pt x="5" y="5"/>
                    <a:pt x="6" y="6"/>
                  </a:cubicBezTo>
                  <a:cubicBezTo>
                    <a:pt x="8" y="8"/>
                    <a:pt x="10" y="9"/>
                    <a:pt x="12" y="11"/>
                  </a:cubicBezTo>
                  <a:cubicBezTo>
                    <a:pt x="12" y="9"/>
                    <a:pt x="12" y="6"/>
                    <a:pt x="12" y="4"/>
                  </a:cubicBezTo>
                  <a:cubicBezTo>
                    <a:pt x="12" y="2"/>
                    <a:pt x="13" y="0"/>
                    <a:pt x="15" y="0"/>
                  </a:cubicBezTo>
                  <a:cubicBezTo>
                    <a:pt x="17" y="0"/>
                    <a:pt x="19" y="2"/>
                    <a:pt x="19" y="4"/>
                  </a:cubicBezTo>
                  <a:cubicBezTo>
                    <a:pt x="19" y="9"/>
                    <a:pt x="19" y="14"/>
                    <a:pt x="19" y="18"/>
                  </a:cubicBezTo>
                  <a:cubicBezTo>
                    <a:pt x="18" y="20"/>
                    <a:pt x="18" y="21"/>
                    <a:pt x="16" y="21"/>
                  </a:cubicBezTo>
                  <a:cubicBezTo>
                    <a:pt x="16" y="21"/>
                    <a:pt x="16" y="21"/>
                    <a:pt x="15" y="21"/>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88" name="Freeform 91"/>
            <p:cNvSpPr>
              <a:spLocks noEditPoints="1"/>
            </p:cNvSpPr>
            <p:nvPr/>
          </p:nvSpPr>
          <p:spPr bwMode="auto">
            <a:xfrm>
              <a:off x="2377" y="1507"/>
              <a:ext cx="231" cy="145"/>
            </a:xfrm>
            <a:custGeom>
              <a:avLst/>
              <a:gdLst>
                <a:gd name="T0" fmla="*/ 186 w 190"/>
                <a:gd name="T1" fmla="*/ 120 h 120"/>
                <a:gd name="T2" fmla="*/ 183 w 190"/>
                <a:gd name="T3" fmla="*/ 118 h 120"/>
                <a:gd name="T4" fmla="*/ 175 w 190"/>
                <a:gd name="T5" fmla="*/ 103 h 120"/>
                <a:gd name="T6" fmla="*/ 170 w 190"/>
                <a:gd name="T7" fmla="*/ 93 h 120"/>
                <a:gd name="T8" fmla="*/ 172 w 190"/>
                <a:gd name="T9" fmla="*/ 88 h 120"/>
                <a:gd name="T10" fmla="*/ 177 w 190"/>
                <a:gd name="T11" fmla="*/ 89 h 120"/>
                <a:gd name="T12" fmla="*/ 182 w 190"/>
                <a:gd name="T13" fmla="*/ 100 h 120"/>
                <a:gd name="T14" fmla="*/ 189 w 190"/>
                <a:gd name="T15" fmla="*/ 115 h 120"/>
                <a:gd name="T16" fmla="*/ 187 w 190"/>
                <a:gd name="T17" fmla="*/ 120 h 120"/>
                <a:gd name="T18" fmla="*/ 186 w 190"/>
                <a:gd name="T19" fmla="*/ 120 h 120"/>
                <a:gd name="T20" fmla="*/ 9 w 190"/>
                <a:gd name="T21" fmla="*/ 109 h 120"/>
                <a:gd name="T22" fmla="*/ 5 w 190"/>
                <a:gd name="T23" fmla="*/ 106 h 120"/>
                <a:gd name="T24" fmla="*/ 4 w 190"/>
                <a:gd name="T25" fmla="*/ 101 h 120"/>
                <a:gd name="T26" fmla="*/ 1 w 190"/>
                <a:gd name="T27" fmla="*/ 78 h 120"/>
                <a:gd name="T28" fmla="*/ 4 w 190"/>
                <a:gd name="T29" fmla="*/ 74 h 120"/>
                <a:gd name="T30" fmla="*/ 7 w 190"/>
                <a:gd name="T31" fmla="*/ 77 h 120"/>
                <a:gd name="T32" fmla="*/ 11 w 190"/>
                <a:gd name="T33" fmla="*/ 100 h 120"/>
                <a:gd name="T34" fmla="*/ 12 w 190"/>
                <a:gd name="T35" fmla="*/ 105 h 120"/>
                <a:gd name="T36" fmla="*/ 9 w 190"/>
                <a:gd name="T37" fmla="*/ 109 h 120"/>
                <a:gd name="T38" fmla="*/ 9 w 190"/>
                <a:gd name="T39" fmla="*/ 109 h 120"/>
                <a:gd name="T40" fmla="*/ 157 w 190"/>
                <a:gd name="T41" fmla="*/ 71 h 120"/>
                <a:gd name="T42" fmla="*/ 155 w 190"/>
                <a:gd name="T43" fmla="*/ 70 h 120"/>
                <a:gd name="T44" fmla="*/ 138 w 190"/>
                <a:gd name="T45" fmla="*/ 50 h 120"/>
                <a:gd name="T46" fmla="*/ 137 w 190"/>
                <a:gd name="T47" fmla="*/ 48 h 120"/>
                <a:gd name="T48" fmla="*/ 137 w 190"/>
                <a:gd name="T49" fmla="*/ 43 h 120"/>
                <a:gd name="T50" fmla="*/ 142 w 190"/>
                <a:gd name="T51" fmla="*/ 43 h 120"/>
                <a:gd name="T52" fmla="*/ 143 w 190"/>
                <a:gd name="T53" fmla="*/ 45 h 120"/>
                <a:gd name="T54" fmla="*/ 160 w 190"/>
                <a:gd name="T55" fmla="*/ 65 h 120"/>
                <a:gd name="T56" fmla="*/ 160 w 190"/>
                <a:gd name="T57" fmla="*/ 70 h 120"/>
                <a:gd name="T58" fmla="*/ 157 w 190"/>
                <a:gd name="T59" fmla="*/ 71 h 120"/>
                <a:gd name="T60" fmla="*/ 4 w 190"/>
                <a:gd name="T61" fmla="*/ 53 h 120"/>
                <a:gd name="T62" fmla="*/ 3 w 190"/>
                <a:gd name="T63" fmla="*/ 53 h 120"/>
                <a:gd name="T64" fmla="*/ 0 w 190"/>
                <a:gd name="T65" fmla="*/ 49 h 120"/>
                <a:gd name="T66" fmla="*/ 13 w 190"/>
                <a:gd name="T67" fmla="*/ 22 h 120"/>
                <a:gd name="T68" fmla="*/ 18 w 190"/>
                <a:gd name="T69" fmla="*/ 22 h 120"/>
                <a:gd name="T70" fmla="*/ 19 w 190"/>
                <a:gd name="T71" fmla="*/ 27 h 120"/>
                <a:gd name="T72" fmla="*/ 7 w 190"/>
                <a:gd name="T73" fmla="*/ 50 h 120"/>
                <a:gd name="T74" fmla="*/ 4 w 190"/>
                <a:gd name="T75" fmla="*/ 53 h 120"/>
                <a:gd name="T76" fmla="*/ 119 w 190"/>
                <a:gd name="T77" fmla="*/ 30 h 120"/>
                <a:gd name="T78" fmla="*/ 116 w 190"/>
                <a:gd name="T79" fmla="*/ 29 h 120"/>
                <a:gd name="T80" fmla="*/ 93 w 190"/>
                <a:gd name="T81" fmla="*/ 14 h 120"/>
                <a:gd name="T82" fmla="*/ 91 w 190"/>
                <a:gd name="T83" fmla="*/ 10 h 120"/>
                <a:gd name="T84" fmla="*/ 96 w 190"/>
                <a:gd name="T85" fmla="*/ 8 h 120"/>
                <a:gd name="T86" fmla="*/ 121 w 190"/>
                <a:gd name="T87" fmla="*/ 23 h 120"/>
                <a:gd name="T88" fmla="*/ 121 w 190"/>
                <a:gd name="T89" fmla="*/ 28 h 120"/>
                <a:gd name="T90" fmla="*/ 119 w 190"/>
                <a:gd name="T91" fmla="*/ 30 h 120"/>
                <a:gd name="T92" fmla="*/ 40 w 190"/>
                <a:gd name="T93" fmla="*/ 12 h 120"/>
                <a:gd name="T94" fmla="*/ 36 w 190"/>
                <a:gd name="T95" fmla="*/ 10 h 120"/>
                <a:gd name="T96" fmla="*/ 38 w 190"/>
                <a:gd name="T97" fmla="*/ 5 h 120"/>
                <a:gd name="T98" fmla="*/ 68 w 190"/>
                <a:gd name="T99" fmla="*/ 0 h 120"/>
                <a:gd name="T100" fmla="*/ 71 w 190"/>
                <a:gd name="T101" fmla="*/ 4 h 120"/>
                <a:gd name="T102" fmla="*/ 67 w 190"/>
                <a:gd name="T103" fmla="*/ 7 h 120"/>
                <a:gd name="T104" fmla="*/ 41 w 190"/>
                <a:gd name="T105" fmla="*/ 12 h 120"/>
                <a:gd name="T106" fmla="*/ 40 w 190"/>
                <a:gd name="T107" fmla="*/ 1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0" h="120">
                  <a:moveTo>
                    <a:pt x="186" y="120"/>
                  </a:moveTo>
                  <a:cubicBezTo>
                    <a:pt x="184" y="120"/>
                    <a:pt x="183" y="119"/>
                    <a:pt x="183" y="118"/>
                  </a:cubicBezTo>
                  <a:cubicBezTo>
                    <a:pt x="180" y="113"/>
                    <a:pt x="178" y="108"/>
                    <a:pt x="175" y="103"/>
                  </a:cubicBezTo>
                  <a:cubicBezTo>
                    <a:pt x="174" y="100"/>
                    <a:pt x="172" y="96"/>
                    <a:pt x="170" y="93"/>
                  </a:cubicBezTo>
                  <a:cubicBezTo>
                    <a:pt x="169" y="91"/>
                    <a:pt x="170" y="89"/>
                    <a:pt x="172" y="88"/>
                  </a:cubicBezTo>
                  <a:cubicBezTo>
                    <a:pt x="173" y="87"/>
                    <a:pt x="176" y="88"/>
                    <a:pt x="177" y="89"/>
                  </a:cubicBezTo>
                  <a:cubicBezTo>
                    <a:pt x="179" y="93"/>
                    <a:pt x="180" y="97"/>
                    <a:pt x="182" y="100"/>
                  </a:cubicBezTo>
                  <a:cubicBezTo>
                    <a:pt x="184" y="105"/>
                    <a:pt x="186" y="110"/>
                    <a:pt x="189" y="115"/>
                  </a:cubicBezTo>
                  <a:cubicBezTo>
                    <a:pt x="190" y="117"/>
                    <a:pt x="189" y="119"/>
                    <a:pt x="187" y="120"/>
                  </a:cubicBezTo>
                  <a:cubicBezTo>
                    <a:pt x="187" y="120"/>
                    <a:pt x="186" y="120"/>
                    <a:pt x="186" y="120"/>
                  </a:cubicBezTo>
                  <a:close/>
                  <a:moveTo>
                    <a:pt x="9" y="109"/>
                  </a:moveTo>
                  <a:cubicBezTo>
                    <a:pt x="7" y="109"/>
                    <a:pt x="6" y="108"/>
                    <a:pt x="5" y="106"/>
                  </a:cubicBezTo>
                  <a:cubicBezTo>
                    <a:pt x="4" y="101"/>
                    <a:pt x="4" y="101"/>
                    <a:pt x="4" y="101"/>
                  </a:cubicBezTo>
                  <a:cubicBezTo>
                    <a:pt x="3" y="94"/>
                    <a:pt x="1" y="86"/>
                    <a:pt x="1" y="78"/>
                  </a:cubicBezTo>
                  <a:cubicBezTo>
                    <a:pt x="0" y="76"/>
                    <a:pt x="2" y="74"/>
                    <a:pt x="4" y="74"/>
                  </a:cubicBezTo>
                  <a:cubicBezTo>
                    <a:pt x="6" y="74"/>
                    <a:pt x="7" y="75"/>
                    <a:pt x="7" y="77"/>
                  </a:cubicBezTo>
                  <a:cubicBezTo>
                    <a:pt x="8" y="85"/>
                    <a:pt x="10" y="92"/>
                    <a:pt x="11" y="100"/>
                  </a:cubicBezTo>
                  <a:cubicBezTo>
                    <a:pt x="12" y="105"/>
                    <a:pt x="12" y="105"/>
                    <a:pt x="12" y="105"/>
                  </a:cubicBezTo>
                  <a:cubicBezTo>
                    <a:pt x="13" y="107"/>
                    <a:pt x="11" y="109"/>
                    <a:pt x="9" y="109"/>
                  </a:cubicBezTo>
                  <a:cubicBezTo>
                    <a:pt x="9" y="109"/>
                    <a:pt x="9" y="109"/>
                    <a:pt x="9" y="109"/>
                  </a:cubicBezTo>
                  <a:close/>
                  <a:moveTo>
                    <a:pt x="157" y="71"/>
                  </a:moveTo>
                  <a:cubicBezTo>
                    <a:pt x="156" y="71"/>
                    <a:pt x="155" y="71"/>
                    <a:pt x="155" y="70"/>
                  </a:cubicBezTo>
                  <a:cubicBezTo>
                    <a:pt x="149" y="62"/>
                    <a:pt x="143" y="56"/>
                    <a:pt x="138" y="50"/>
                  </a:cubicBezTo>
                  <a:cubicBezTo>
                    <a:pt x="137" y="48"/>
                    <a:pt x="137" y="48"/>
                    <a:pt x="137" y="48"/>
                  </a:cubicBezTo>
                  <a:cubicBezTo>
                    <a:pt x="135" y="47"/>
                    <a:pt x="135" y="44"/>
                    <a:pt x="137" y="43"/>
                  </a:cubicBezTo>
                  <a:cubicBezTo>
                    <a:pt x="138" y="42"/>
                    <a:pt x="140" y="42"/>
                    <a:pt x="142" y="43"/>
                  </a:cubicBezTo>
                  <a:cubicBezTo>
                    <a:pt x="143" y="45"/>
                    <a:pt x="143" y="45"/>
                    <a:pt x="143" y="45"/>
                  </a:cubicBezTo>
                  <a:cubicBezTo>
                    <a:pt x="148" y="51"/>
                    <a:pt x="154" y="58"/>
                    <a:pt x="160" y="65"/>
                  </a:cubicBezTo>
                  <a:cubicBezTo>
                    <a:pt x="161" y="67"/>
                    <a:pt x="161" y="69"/>
                    <a:pt x="160" y="70"/>
                  </a:cubicBezTo>
                  <a:cubicBezTo>
                    <a:pt x="159" y="71"/>
                    <a:pt x="158" y="71"/>
                    <a:pt x="157" y="71"/>
                  </a:cubicBezTo>
                  <a:close/>
                  <a:moveTo>
                    <a:pt x="4" y="53"/>
                  </a:moveTo>
                  <a:cubicBezTo>
                    <a:pt x="4" y="53"/>
                    <a:pt x="3" y="53"/>
                    <a:pt x="3" y="53"/>
                  </a:cubicBezTo>
                  <a:cubicBezTo>
                    <a:pt x="1" y="53"/>
                    <a:pt x="0" y="51"/>
                    <a:pt x="0" y="49"/>
                  </a:cubicBezTo>
                  <a:cubicBezTo>
                    <a:pt x="2" y="38"/>
                    <a:pt x="7" y="29"/>
                    <a:pt x="13" y="22"/>
                  </a:cubicBezTo>
                  <a:cubicBezTo>
                    <a:pt x="15" y="20"/>
                    <a:pt x="17" y="20"/>
                    <a:pt x="18" y="22"/>
                  </a:cubicBezTo>
                  <a:cubicBezTo>
                    <a:pt x="20" y="23"/>
                    <a:pt x="20" y="25"/>
                    <a:pt x="19" y="27"/>
                  </a:cubicBezTo>
                  <a:cubicBezTo>
                    <a:pt x="13" y="33"/>
                    <a:pt x="9" y="41"/>
                    <a:pt x="7" y="50"/>
                  </a:cubicBezTo>
                  <a:cubicBezTo>
                    <a:pt x="7" y="52"/>
                    <a:pt x="6" y="53"/>
                    <a:pt x="4" y="53"/>
                  </a:cubicBezTo>
                  <a:close/>
                  <a:moveTo>
                    <a:pt x="119" y="30"/>
                  </a:moveTo>
                  <a:cubicBezTo>
                    <a:pt x="118" y="30"/>
                    <a:pt x="117" y="29"/>
                    <a:pt x="116" y="29"/>
                  </a:cubicBezTo>
                  <a:cubicBezTo>
                    <a:pt x="109" y="23"/>
                    <a:pt x="101" y="18"/>
                    <a:pt x="93" y="14"/>
                  </a:cubicBezTo>
                  <a:cubicBezTo>
                    <a:pt x="91" y="13"/>
                    <a:pt x="91" y="11"/>
                    <a:pt x="91" y="10"/>
                  </a:cubicBezTo>
                  <a:cubicBezTo>
                    <a:pt x="92" y="8"/>
                    <a:pt x="94" y="7"/>
                    <a:pt x="96" y="8"/>
                  </a:cubicBezTo>
                  <a:cubicBezTo>
                    <a:pt x="104" y="12"/>
                    <a:pt x="113" y="17"/>
                    <a:pt x="121" y="23"/>
                  </a:cubicBezTo>
                  <a:cubicBezTo>
                    <a:pt x="122" y="25"/>
                    <a:pt x="123" y="27"/>
                    <a:pt x="121" y="28"/>
                  </a:cubicBezTo>
                  <a:cubicBezTo>
                    <a:pt x="121" y="29"/>
                    <a:pt x="120" y="30"/>
                    <a:pt x="119" y="30"/>
                  </a:cubicBezTo>
                  <a:close/>
                  <a:moveTo>
                    <a:pt x="40" y="12"/>
                  </a:moveTo>
                  <a:cubicBezTo>
                    <a:pt x="38" y="12"/>
                    <a:pt x="37" y="11"/>
                    <a:pt x="36" y="10"/>
                  </a:cubicBezTo>
                  <a:cubicBezTo>
                    <a:pt x="36" y="8"/>
                    <a:pt x="36" y="6"/>
                    <a:pt x="38" y="5"/>
                  </a:cubicBezTo>
                  <a:cubicBezTo>
                    <a:pt x="48" y="2"/>
                    <a:pt x="58" y="0"/>
                    <a:pt x="68" y="0"/>
                  </a:cubicBezTo>
                  <a:cubicBezTo>
                    <a:pt x="70" y="0"/>
                    <a:pt x="71" y="2"/>
                    <a:pt x="71" y="4"/>
                  </a:cubicBezTo>
                  <a:cubicBezTo>
                    <a:pt x="71" y="6"/>
                    <a:pt x="69" y="7"/>
                    <a:pt x="67" y="7"/>
                  </a:cubicBezTo>
                  <a:cubicBezTo>
                    <a:pt x="58" y="7"/>
                    <a:pt x="49" y="8"/>
                    <a:pt x="41" y="12"/>
                  </a:cubicBezTo>
                  <a:cubicBezTo>
                    <a:pt x="40" y="12"/>
                    <a:pt x="40" y="12"/>
                    <a:pt x="40" y="12"/>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89" name="Freeform 92"/>
            <p:cNvSpPr/>
            <p:nvPr/>
          </p:nvSpPr>
          <p:spPr bwMode="auto">
            <a:xfrm>
              <a:off x="2616" y="1673"/>
              <a:ext cx="25" cy="24"/>
            </a:xfrm>
            <a:custGeom>
              <a:avLst/>
              <a:gdLst>
                <a:gd name="T0" fmla="*/ 11 w 21"/>
                <a:gd name="T1" fmla="*/ 20 h 20"/>
                <a:gd name="T2" fmla="*/ 8 w 21"/>
                <a:gd name="T3" fmla="*/ 19 h 20"/>
                <a:gd name="T4" fmla="*/ 1 w 21"/>
                <a:gd name="T5" fmla="*/ 7 h 20"/>
                <a:gd name="T6" fmla="*/ 2 w 21"/>
                <a:gd name="T7" fmla="*/ 2 h 20"/>
                <a:gd name="T8" fmla="*/ 7 w 21"/>
                <a:gd name="T9" fmla="*/ 3 h 20"/>
                <a:gd name="T10" fmla="*/ 11 w 21"/>
                <a:gd name="T11" fmla="*/ 9 h 20"/>
                <a:gd name="T12" fmla="*/ 14 w 21"/>
                <a:gd name="T13" fmla="*/ 2 h 20"/>
                <a:gd name="T14" fmla="*/ 19 w 21"/>
                <a:gd name="T15" fmla="*/ 1 h 20"/>
                <a:gd name="T16" fmla="*/ 21 w 21"/>
                <a:gd name="T17" fmla="*/ 6 h 20"/>
                <a:gd name="T18" fmla="*/ 14 w 21"/>
                <a:gd name="T19" fmla="*/ 18 h 20"/>
                <a:gd name="T20" fmla="*/ 11 w 21"/>
                <a:gd name="T21" fmla="*/ 20 h 20"/>
                <a:gd name="T22" fmla="*/ 11 w 21"/>
                <a:gd name="T23"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20">
                  <a:moveTo>
                    <a:pt x="11" y="20"/>
                  </a:moveTo>
                  <a:cubicBezTo>
                    <a:pt x="10" y="20"/>
                    <a:pt x="9" y="20"/>
                    <a:pt x="8" y="19"/>
                  </a:cubicBezTo>
                  <a:cubicBezTo>
                    <a:pt x="6" y="15"/>
                    <a:pt x="3" y="11"/>
                    <a:pt x="1" y="7"/>
                  </a:cubicBezTo>
                  <a:cubicBezTo>
                    <a:pt x="0" y="5"/>
                    <a:pt x="0" y="3"/>
                    <a:pt x="2" y="2"/>
                  </a:cubicBezTo>
                  <a:cubicBezTo>
                    <a:pt x="3" y="1"/>
                    <a:pt x="6" y="1"/>
                    <a:pt x="7" y="3"/>
                  </a:cubicBezTo>
                  <a:cubicBezTo>
                    <a:pt x="8" y="5"/>
                    <a:pt x="9" y="7"/>
                    <a:pt x="11" y="9"/>
                  </a:cubicBezTo>
                  <a:cubicBezTo>
                    <a:pt x="12" y="7"/>
                    <a:pt x="13" y="5"/>
                    <a:pt x="14" y="2"/>
                  </a:cubicBezTo>
                  <a:cubicBezTo>
                    <a:pt x="15" y="1"/>
                    <a:pt x="17" y="0"/>
                    <a:pt x="19" y="1"/>
                  </a:cubicBezTo>
                  <a:cubicBezTo>
                    <a:pt x="21" y="2"/>
                    <a:pt x="21" y="4"/>
                    <a:pt x="21" y="6"/>
                  </a:cubicBezTo>
                  <a:cubicBezTo>
                    <a:pt x="18" y="10"/>
                    <a:pt x="16" y="14"/>
                    <a:pt x="14" y="18"/>
                  </a:cubicBezTo>
                  <a:cubicBezTo>
                    <a:pt x="14" y="19"/>
                    <a:pt x="13" y="20"/>
                    <a:pt x="11" y="20"/>
                  </a:cubicBezTo>
                  <a:cubicBezTo>
                    <a:pt x="11" y="20"/>
                    <a:pt x="11" y="20"/>
                    <a:pt x="11" y="2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90" name="Freeform 93"/>
            <p:cNvSpPr>
              <a:spLocks noEditPoints="1"/>
            </p:cNvSpPr>
            <p:nvPr/>
          </p:nvSpPr>
          <p:spPr bwMode="auto">
            <a:xfrm>
              <a:off x="2650" y="1527"/>
              <a:ext cx="275" cy="285"/>
            </a:xfrm>
            <a:custGeom>
              <a:avLst/>
              <a:gdLst>
                <a:gd name="T0" fmla="*/ 127 w 226"/>
                <a:gd name="T1" fmla="*/ 234 h 235"/>
                <a:gd name="T2" fmla="*/ 134 w 226"/>
                <a:gd name="T3" fmla="*/ 225 h 235"/>
                <a:gd name="T4" fmla="*/ 156 w 226"/>
                <a:gd name="T5" fmla="*/ 213 h 235"/>
                <a:gd name="T6" fmla="*/ 138 w 226"/>
                <a:gd name="T7" fmla="*/ 230 h 235"/>
                <a:gd name="T8" fmla="*/ 130 w 226"/>
                <a:gd name="T9" fmla="*/ 235 h 235"/>
                <a:gd name="T10" fmla="*/ 173 w 226"/>
                <a:gd name="T11" fmla="*/ 200 h 235"/>
                <a:gd name="T12" fmla="*/ 175 w 226"/>
                <a:gd name="T13" fmla="*/ 194 h 235"/>
                <a:gd name="T14" fmla="*/ 199 w 226"/>
                <a:gd name="T15" fmla="*/ 176 h 235"/>
                <a:gd name="T16" fmla="*/ 180 w 226"/>
                <a:gd name="T17" fmla="*/ 200 h 235"/>
                <a:gd name="T18" fmla="*/ 176 w 226"/>
                <a:gd name="T19" fmla="*/ 202 h 235"/>
                <a:gd name="T20" fmla="*/ 211 w 226"/>
                <a:gd name="T21" fmla="*/ 158 h 235"/>
                <a:gd name="T22" fmla="*/ 218 w 226"/>
                <a:gd name="T23" fmla="*/ 128 h 235"/>
                <a:gd name="T24" fmla="*/ 225 w 226"/>
                <a:gd name="T25" fmla="*/ 129 h 235"/>
                <a:gd name="T26" fmla="*/ 212 w 226"/>
                <a:gd name="T27" fmla="*/ 159 h 235"/>
                <a:gd name="T28" fmla="*/ 219 w 226"/>
                <a:gd name="T29" fmla="*/ 101 h 235"/>
                <a:gd name="T30" fmla="*/ 211 w 226"/>
                <a:gd name="T31" fmla="*/ 75 h 235"/>
                <a:gd name="T32" fmla="*/ 217 w 226"/>
                <a:gd name="T33" fmla="*/ 72 h 235"/>
                <a:gd name="T34" fmla="*/ 226 w 226"/>
                <a:gd name="T35" fmla="*/ 100 h 235"/>
                <a:gd name="T36" fmla="*/ 222 w 226"/>
                <a:gd name="T37" fmla="*/ 104 h 235"/>
                <a:gd name="T38" fmla="*/ 2 w 226"/>
                <a:gd name="T39" fmla="*/ 103 h 235"/>
                <a:gd name="T40" fmla="*/ 15 w 226"/>
                <a:gd name="T41" fmla="*/ 74 h 235"/>
                <a:gd name="T42" fmla="*/ 22 w 226"/>
                <a:gd name="T43" fmla="*/ 77 h 235"/>
                <a:gd name="T44" fmla="*/ 4 w 226"/>
                <a:gd name="T45" fmla="*/ 103 h 235"/>
                <a:gd name="T46" fmla="*/ 32 w 226"/>
                <a:gd name="T47" fmla="*/ 54 h 235"/>
                <a:gd name="T48" fmla="*/ 49 w 226"/>
                <a:gd name="T49" fmla="*/ 27 h 235"/>
                <a:gd name="T50" fmla="*/ 54 w 226"/>
                <a:gd name="T51" fmla="*/ 32 h 235"/>
                <a:gd name="T52" fmla="*/ 34 w 226"/>
                <a:gd name="T53" fmla="*/ 55 h 235"/>
                <a:gd name="T54" fmla="*/ 197 w 226"/>
                <a:gd name="T55" fmla="*/ 51 h 235"/>
                <a:gd name="T56" fmla="*/ 178 w 226"/>
                <a:gd name="T57" fmla="*/ 26 h 235"/>
                <a:gd name="T58" fmla="*/ 203 w 226"/>
                <a:gd name="T59" fmla="*/ 46 h 235"/>
                <a:gd name="T60" fmla="*/ 200 w 226"/>
                <a:gd name="T61" fmla="*/ 52 h 235"/>
                <a:gd name="T62" fmla="*/ 155 w 226"/>
                <a:gd name="T63" fmla="*/ 17 h 235"/>
                <a:gd name="T64" fmla="*/ 126 w 226"/>
                <a:gd name="T65" fmla="*/ 5 h 235"/>
                <a:gd name="T66" fmla="*/ 157 w 226"/>
                <a:gd name="T67" fmla="*/ 11 h 235"/>
                <a:gd name="T68" fmla="*/ 156 w 226"/>
                <a:gd name="T69" fmla="*/ 18 h 235"/>
                <a:gd name="T70" fmla="*/ 71 w 226"/>
                <a:gd name="T71" fmla="*/ 14 h 235"/>
                <a:gd name="T72" fmla="*/ 100 w 226"/>
                <a:gd name="T73" fmla="*/ 0 h 235"/>
                <a:gd name="T74" fmla="*/ 101 w 226"/>
                <a:gd name="T75" fmla="*/ 7 h 235"/>
                <a:gd name="T76" fmla="*/ 74 w 226"/>
                <a:gd name="T77" fmla="*/ 15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26" h="235">
                  <a:moveTo>
                    <a:pt x="130" y="235"/>
                  </a:moveTo>
                  <a:cubicBezTo>
                    <a:pt x="129" y="235"/>
                    <a:pt x="128" y="235"/>
                    <a:pt x="127" y="234"/>
                  </a:cubicBezTo>
                  <a:cubicBezTo>
                    <a:pt x="126" y="232"/>
                    <a:pt x="126" y="230"/>
                    <a:pt x="128" y="229"/>
                  </a:cubicBezTo>
                  <a:cubicBezTo>
                    <a:pt x="130" y="227"/>
                    <a:pt x="132" y="226"/>
                    <a:pt x="134" y="225"/>
                  </a:cubicBezTo>
                  <a:cubicBezTo>
                    <a:pt x="140" y="221"/>
                    <a:pt x="146" y="217"/>
                    <a:pt x="151" y="212"/>
                  </a:cubicBezTo>
                  <a:cubicBezTo>
                    <a:pt x="153" y="211"/>
                    <a:pt x="155" y="212"/>
                    <a:pt x="156" y="213"/>
                  </a:cubicBezTo>
                  <a:cubicBezTo>
                    <a:pt x="157" y="215"/>
                    <a:pt x="157" y="217"/>
                    <a:pt x="155" y="218"/>
                  </a:cubicBezTo>
                  <a:cubicBezTo>
                    <a:pt x="150" y="222"/>
                    <a:pt x="144" y="227"/>
                    <a:pt x="138" y="230"/>
                  </a:cubicBezTo>
                  <a:cubicBezTo>
                    <a:pt x="136" y="232"/>
                    <a:pt x="134" y="233"/>
                    <a:pt x="132" y="234"/>
                  </a:cubicBezTo>
                  <a:cubicBezTo>
                    <a:pt x="132" y="235"/>
                    <a:pt x="131" y="235"/>
                    <a:pt x="130" y="235"/>
                  </a:cubicBezTo>
                  <a:close/>
                  <a:moveTo>
                    <a:pt x="176" y="202"/>
                  </a:moveTo>
                  <a:cubicBezTo>
                    <a:pt x="175" y="202"/>
                    <a:pt x="174" y="201"/>
                    <a:pt x="173" y="200"/>
                  </a:cubicBezTo>
                  <a:cubicBezTo>
                    <a:pt x="172" y="199"/>
                    <a:pt x="172" y="197"/>
                    <a:pt x="174" y="195"/>
                  </a:cubicBezTo>
                  <a:cubicBezTo>
                    <a:pt x="175" y="194"/>
                    <a:pt x="175" y="194"/>
                    <a:pt x="175" y="194"/>
                  </a:cubicBezTo>
                  <a:cubicBezTo>
                    <a:pt x="182" y="189"/>
                    <a:pt x="188" y="183"/>
                    <a:pt x="194" y="177"/>
                  </a:cubicBezTo>
                  <a:cubicBezTo>
                    <a:pt x="195" y="175"/>
                    <a:pt x="197" y="175"/>
                    <a:pt x="199" y="176"/>
                  </a:cubicBezTo>
                  <a:cubicBezTo>
                    <a:pt x="200" y="177"/>
                    <a:pt x="201" y="180"/>
                    <a:pt x="199" y="181"/>
                  </a:cubicBezTo>
                  <a:cubicBezTo>
                    <a:pt x="193" y="188"/>
                    <a:pt x="187" y="195"/>
                    <a:pt x="180" y="200"/>
                  </a:cubicBezTo>
                  <a:cubicBezTo>
                    <a:pt x="178" y="201"/>
                    <a:pt x="178" y="201"/>
                    <a:pt x="178" y="201"/>
                  </a:cubicBezTo>
                  <a:cubicBezTo>
                    <a:pt x="177" y="202"/>
                    <a:pt x="177" y="202"/>
                    <a:pt x="176" y="202"/>
                  </a:cubicBezTo>
                  <a:close/>
                  <a:moveTo>
                    <a:pt x="212" y="159"/>
                  </a:moveTo>
                  <a:cubicBezTo>
                    <a:pt x="212" y="159"/>
                    <a:pt x="211" y="159"/>
                    <a:pt x="211" y="158"/>
                  </a:cubicBezTo>
                  <a:cubicBezTo>
                    <a:pt x="209" y="158"/>
                    <a:pt x="208" y="155"/>
                    <a:pt x="209" y="154"/>
                  </a:cubicBezTo>
                  <a:cubicBezTo>
                    <a:pt x="213" y="145"/>
                    <a:pt x="216" y="137"/>
                    <a:pt x="218" y="128"/>
                  </a:cubicBezTo>
                  <a:cubicBezTo>
                    <a:pt x="218" y="126"/>
                    <a:pt x="220" y="125"/>
                    <a:pt x="222" y="125"/>
                  </a:cubicBezTo>
                  <a:cubicBezTo>
                    <a:pt x="224" y="125"/>
                    <a:pt x="225" y="127"/>
                    <a:pt x="225" y="129"/>
                  </a:cubicBezTo>
                  <a:cubicBezTo>
                    <a:pt x="223" y="139"/>
                    <a:pt x="220" y="148"/>
                    <a:pt x="215" y="157"/>
                  </a:cubicBezTo>
                  <a:cubicBezTo>
                    <a:pt x="215" y="158"/>
                    <a:pt x="213" y="159"/>
                    <a:pt x="212" y="159"/>
                  </a:cubicBezTo>
                  <a:close/>
                  <a:moveTo>
                    <a:pt x="222" y="104"/>
                  </a:moveTo>
                  <a:cubicBezTo>
                    <a:pt x="221" y="104"/>
                    <a:pt x="219" y="103"/>
                    <a:pt x="219" y="101"/>
                  </a:cubicBezTo>
                  <a:cubicBezTo>
                    <a:pt x="218" y="97"/>
                    <a:pt x="218" y="94"/>
                    <a:pt x="217" y="91"/>
                  </a:cubicBezTo>
                  <a:cubicBezTo>
                    <a:pt x="215" y="85"/>
                    <a:pt x="213" y="80"/>
                    <a:pt x="211" y="75"/>
                  </a:cubicBezTo>
                  <a:cubicBezTo>
                    <a:pt x="210" y="73"/>
                    <a:pt x="211" y="71"/>
                    <a:pt x="213" y="70"/>
                  </a:cubicBezTo>
                  <a:cubicBezTo>
                    <a:pt x="214" y="69"/>
                    <a:pt x="216" y="70"/>
                    <a:pt x="217" y="72"/>
                  </a:cubicBezTo>
                  <a:cubicBezTo>
                    <a:pt x="220" y="77"/>
                    <a:pt x="222" y="83"/>
                    <a:pt x="223" y="89"/>
                  </a:cubicBezTo>
                  <a:cubicBezTo>
                    <a:pt x="224" y="92"/>
                    <a:pt x="225" y="96"/>
                    <a:pt x="226" y="100"/>
                  </a:cubicBezTo>
                  <a:cubicBezTo>
                    <a:pt x="226" y="102"/>
                    <a:pt x="225" y="103"/>
                    <a:pt x="223" y="104"/>
                  </a:cubicBezTo>
                  <a:cubicBezTo>
                    <a:pt x="223" y="104"/>
                    <a:pt x="223" y="104"/>
                    <a:pt x="222" y="104"/>
                  </a:cubicBezTo>
                  <a:close/>
                  <a:moveTo>
                    <a:pt x="4" y="103"/>
                  </a:moveTo>
                  <a:cubicBezTo>
                    <a:pt x="3" y="103"/>
                    <a:pt x="2" y="103"/>
                    <a:pt x="2" y="103"/>
                  </a:cubicBezTo>
                  <a:cubicBezTo>
                    <a:pt x="0" y="102"/>
                    <a:pt x="0" y="99"/>
                    <a:pt x="1" y="98"/>
                  </a:cubicBezTo>
                  <a:cubicBezTo>
                    <a:pt x="6" y="90"/>
                    <a:pt x="11" y="82"/>
                    <a:pt x="15" y="74"/>
                  </a:cubicBezTo>
                  <a:cubicBezTo>
                    <a:pt x="16" y="73"/>
                    <a:pt x="19" y="72"/>
                    <a:pt x="20" y="73"/>
                  </a:cubicBezTo>
                  <a:cubicBezTo>
                    <a:pt x="22" y="74"/>
                    <a:pt x="23" y="76"/>
                    <a:pt x="22" y="77"/>
                  </a:cubicBezTo>
                  <a:cubicBezTo>
                    <a:pt x="16" y="86"/>
                    <a:pt x="12" y="94"/>
                    <a:pt x="7" y="101"/>
                  </a:cubicBezTo>
                  <a:cubicBezTo>
                    <a:pt x="6" y="102"/>
                    <a:pt x="5" y="103"/>
                    <a:pt x="4" y="103"/>
                  </a:cubicBezTo>
                  <a:close/>
                  <a:moveTo>
                    <a:pt x="34" y="55"/>
                  </a:moveTo>
                  <a:cubicBezTo>
                    <a:pt x="33" y="55"/>
                    <a:pt x="33" y="55"/>
                    <a:pt x="32" y="54"/>
                  </a:cubicBezTo>
                  <a:cubicBezTo>
                    <a:pt x="30" y="53"/>
                    <a:pt x="30" y="51"/>
                    <a:pt x="31" y="50"/>
                  </a:cubicBezTo>
                  <a:cubicBezTo>
                    <a:pt x="37" y="41"/>
                    <a:pt x="43" y="33"/>
                    <a:pt x="49" y="27"/>
                  </a:cubicBezTo>
                  <a:cubicBezTo>
                    <a:pt x="50" y="25"/>
                    <a:pt x="52" y="25"/>
                    <a:pt x="54" y="27"/>
                  </a:cubicBezTo>
                  <a:cubicBezTo>
                    <a:pt x="55" y="28"/>
                    <a:pt x="55" y="30"/>
                    <a:pt x="54" y="32"/>
                  </a:cubicBezTo>
                  <a:cubicBezTo>
                    <a:pt x="48" y="38"/>
                    <a:pt x="42" y="45"/>
                    <a:pt x="37" y="53"/>
                  </a:cubicBezTo>
                  <a:cubicBezTo>
                    <a:pt x="36" y="54"/>
                    <a:pt x="35" y="55"/>
                    <a:pt x="34" y="55"/>
                  </a:cubicBezTo>
                  <a:close/>
                  <a:moveTo>
                    <a:pt x="200" y="52"/>
                  </a:moveTo>
                  <a:cubicBezTo>
                    <a:pt x="199" y="52"/>
                    <a:pt x="198" y="52"/>
                    <a:pt x="197" y="51"/>
                  </a:cubicBezTo>
                  <a:cubicBezTo>
                    <a:pt x="192" y="43"/>
                    <a:pt x="185" y="36"/>
                    <a:pt x="179" y="31"/>
                  </a:cubicBezTo>
                  <a:cubicBezTo>
                    <a:pt x="177" y="30"/>
                    <a:pt x="177" y="27"/>
                    <a:pt x="178" y="26"/>
                  </a:cubicBezTo>
                  <a:cubicBezTo>
                    <a:pt x="179" y="24"/>
                    <a:pt x="181" y="24"/>
                    <a:pt x="183" y="25"/>
                  </a:cubicBezTo>
                  <a:cubicBezTo>
                    <a:pt x="190" y="31"/>
                    <a:pt x="197" y="38"/>
                    <a:pt x="203" y="46"/>
                  </a:cubicBezTo>
                  <a:cubicBezTo>
                    <a:pt x="204" y="48"/>
                    <a:pt x="204" y="50"/>
                    <a:pt x="202" y="51"/>
                  </a:cubicBezTo>
                  <a:cubicBezTo>
                    <a:pt x="202" y="52"/>
                    <a:pt x="201" y="52"/>
                    <a:pt x="200" y="52"/>
                  </a:cubicBezTo>
                  <a:close/>
                  <a:moveTo>
                    <a:pt x="156" y="18"/>
                  </a:moveTo>
                  <a:cubicBezTo>
                    <a:pt x="156" y="18"/>
                    <a:pt x="155" y="17"/>
                    <a:pt x="155" y="17"/>
                  </a:cubicBezTo>
                  <a:cubicBezTo>
                    <a:pt x="146" y="14"/>
                    <a:pt x="137" y="11"/>
                    <a:pt x="128" y="9"/>
                  </a:cubicBezTo>
                  <a:cubicBezTo>
                    <a:pt x="126" y="9"/>
                    <a:pt x="125" y="7"/>
                    <a:pt x="126" y="5"/>
                  </a:cubicBezTo>
                  <a:cubicBezTo>
                    <a:pt x="126" y="3"/>
                    <a:pt x="128" y="2"/>
                    <a:pt x="130" y="2"/>
                  </a:cubicBezTo>
                  <a:cubicBezTo>
                    <a:pt x="139" y="4"/>
                    <a:pt x="148" y="7"/>
                    <a:pt x="157" y="11"/>
                  </a:cubicBezTo>
                  <a:cubicBezTo>
                    <a:pt x="159" y="12"/>
                    <a:pt x="160" y="14"/>
                    <a:pt x="159" y="15"/>
                  </a:cubicBezTo>
                  <a:cubicBezTo>
                    <a:pt x="159" y="17"/>
                    <a:pt x="157" y="18"/>
                    <a:pt x="156" y="18"/>
                  </a:cubicBezTo>
                  <a:close/>
                  <a:moveTo>
                    <a:pt x="74" y="15"/>
                  </a:moveTo>
                  <a:cubicBezTo>
                    <a:pt x="72" y="15"/>
                    <a:pt x="71" y="15"/>
                    <a:pt x="71" y="14"/>
                  </a:cubicBezTo>
                  <a:cubicBezTo>
                    <a:pt x="70" y="12"/>
                    <a:pt x="70" y="10"/>
                    <a:pt x="72" y="9"/>
                  </a:cubicBezTo>
                  <a:cubicBezTo>
                    <a:pt x="81" y="4"/>
                    <a:pt x="91" y="1"/>
                    <a:pt x="100" y="0"/>
                  </a:cubicBezTo>
                  <a:cubicBezTo>
                    <a:pt x="102" y="0"/>
                    <a:pt x="104" y="2"/>
                    <a:pt x="104" y="4"/>
                  </a:cubicBezTo>
                  <a:cubicBezTo>
                    <a:pt x="104" y="6"/>
                    <a:pt x="103" y="7"/>
                    <a:pt x="101" y="7"/>
                  </a:cubicBezTo>
                  <a:cubicBezTo>
                    <a:pt x="92" y="8"/>
                    <a:pt x="84" y="11"/>
                    <a:pt x="75" y="15"/>
                  </a:cubicBezTo>
                  <a:cubicBezTo>
                    <a:pt x="75" y="15"/>
                    <a:pt x="74" y="15"/>
                    <a:pt x="74" y="15"/>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91" name="Freeform 94"/>
            <p:cNvSpPr/>
            <p:nvPr/>
          </p:nvSpPr>
          <p:spPr bwMode="auto">
            <a:xfrm>
              <a:off x="2762" y="1826"/>
              <a:ext cx="25" cy="17"/>
            </a:xfrm>
            <a:custGeom>
              <a:avLst/>
              <a:gdLst>
                <a:gd name="T0" fmla="*/ 4 w 21"/>
                <a:gd name="T1" fmla="*/ 14 h 14"/>
                <a:gd name="T2" fmla="*/ 0 w 21"/>
                <a:gd name="T3" fmla="*/ 12 h 14"/>
                <a:gd name="T4" fmla="*/ 2 w 21"/>
                <a:gd name="T5" fmla="*/ 8 h 14"/>
                <a:gd name="T6" fmla="*/ 2 w 21"/>
                <a:gd name="T7" fmla="*/ 8 h 14"/>
                <a:gd name="T8" fmla="*/ 2 w 21"/>
                <a:gd name="T9" fmla="*/ 8 h 14"/>
                <a:gd name="T10" fmla="*/ 14 w 21"/>
                <a:gd name="T11" fmla="*/ 1 h 14"/>
                <a:gd name="T12" fmla="*/ 19 w 21"/>
                <a:gd name="T13" fmla="*/ 2 h 14"/>
                <a:gd name="T14" fmla="*/ 19 w 21"/>
                <a:gd name="T15" fmla="*/ 5 h 14"/>
                <a:gd name="T16" fmla="*/ 21 w 21"/>
                <a:gd name="T17" fmla="*/ 7 h 14"/>
                <a:gd name="T18" fmla="*/ 18 w 21"/>
                <a:gd name="T19" fmla="*/ 11 h 14"/>
                <a:gd name="T20" fmla="*/ 5 w 21"/>
                <a:gd name="T21" fmla="*/ 14 h 14"/>
                <a:gd name="T22" fmla="*/ 5 w 21"/>
                <a:gd name="T23" fmla="*/ 14 h 14"/>
                <a:gd name="T24" fmla="*/ 4 w 21"/>
                <a:gd name="T25"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 h="14">
                  <a:moveTo>
                    <a:pt x="4" y="14"/>
                  </a:moveTo>
                  <a:cubicBezTo>
                    <a:pt x="2" y="14"/>
                    <a:pt x="1" y="14"/>
                    <a:pt x="0" y="12"/>
                  </a:cubicBezTo>
                  <a:cubicBezTo>
                    <a:pt x="0" y="10"/>
                    <a:pt x="1" y="8"/>
                    <a:pt x="2" y="8"/>
                  </a:cubicBezTo>
                  <a:cubicBezTo>
                    <a:pt x="2" y="8"/>
                    <a:pt x="2" y="8"/>
                    <a:pt x="2" y="8"/>
                  </a:cubicBezTo>
                  <a:cubicBezTo>
                    <a:pt x="2" y="8"/>
                    <a:pt x="2" y="8"/>
                    <a:pt x="2" y="8"/>
                  </a:cubicBezTo>
                  <a:cubicBezTo>
                    <a:pt x="6" y="6"/>
                    <a:pt x="10" y="4"/>
                    <a:pt x="14" y="1"/>
                  </a:cubicBezTo>
                  <a:cubicBezTo>
                    <a:pt x="16" y="0"/>
                    <a:pt x="18" y="1"/>
                    <a:pt x="19" y="2"/>
                  </a:cubicBezTo>
                  <a:cubicBezTo>
                    <a:pt x="19" y="3"/>
                    <a:pt x="20" y="4"/>
                    <a:pt x="19" y="5"/>
                  </a:cubicBezTo>
                  <a:cubicBezTo>
                    <a:pt x="20" y="5"/>
                    <a:pt x="21" y="6"/>
                    <a:pt x="21" y="7"/>
                  </a:cubicBezTo>
                  <a:cubicBezTo>
                    <a:pt x="21" y="9"/>
                    <a:pt x="20" y="11"/>
                    <a:pt x="18" y="11"/>
                  </a:cubicBezTo>
                  <a:cubicBezTo>
                    <a:pt x="13" y="12"/>
                    <a:pt x="9" y="13"/>
                    <a:pt x="5" y="14"/>
                  </a:cubicBezTo>
                  <a:cubicBezTo>
                    <a:pt x="5" y="14"/>
                    <a:pt x="5" y="14"/>
                    <a:pt x="5" y="14"/>
                  </a:cubicBezTo>
                  <a:cubicBezTo>
                    <a:pt x="4" y="14"/>
                    <a:pt x="4" y="14"/>
                    <a:pt x="4" y="14"/>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92" name="Freeform 95"/>
            <p:cNvSpPr>
              <a:spLocks noEditPoints="1"/>
            </p:cNvSpPr>
            <p:nvPr/>
          </p:nvSpPr>
          <p:spPr bwMode="auto">
            <a:xfrm>
              <a:off x="2716" y="1834"/>
              <a:ext cx="219" cy="243"/>
            </a:xfrm>
            <a:custGeom>
              <a:avLst/>
              <a:gdLst>
                <a:gd name="T0" fmla="*/ 85 w 180"/>
                <a:gd name="T1" fmla="*/ 200 h 200"/>
                <a:gd name="T2" fmla="*/ 53 w 180"/>
                <a:gd name="T3" fmla="*/ 191 h 200"/>
                <a:gd name="T4" fmla="*/ 85 w 180"/>
                <a:gd name="T5" fmla="*/ 193 h 200"/>
                <a:gd name="T6" fmla="*/ 85 w 180"/>
                <a:gd name="T7" fmla="*/ 200 h 200"/>
                <a:gd name="T8" fmla="*/ 110 w 180"/>
                <a:gd name="T9" fmla="*/ 193 h 200"/>
                <a:gd name="T10" fmla="*/ 136 w 180"/>
                <a:gd name="T11" fmla="*/ 173 h 200"/>
                <a:gd name="T12" fmla="*/ 140 w 180"/>
                <a:gd name="T13" fmla="*/ 179 h 200"/>
                <a:gd name="T14" fmla="*/ 113 w 180"/>
                <a:gd name="T15" fmla="*/ 195 h 200"/>
                <a:gd name="T16" fmla="*/ 27 w 180"/>
                <a:gd name="T17" fmla="*/ 185 h 200"/>
                <a:gd name="T18" fmla="*/ 2 w 180"/>
                <a:gd name="T19" fmla="*/ 169 h 200"/>
                <a:gd name="T20" fmla="*/ 6 w 180"/>
                <a:gd name="T21" fmla="*/ 163 h 200"/>
                <a:gd name="T22" fmla="*/ 31 w 180"/>
                <a:gd name="T23" fmla="*/ 178 h 200"/>
                <a:gd name="T24" fmla="*/ 29 w 180"/>
                <a:gd name="T25" fmla="*/ 185 h 200"/>
                <a:gd name="T26" fmla="*/ 154 w 180"/>
                <a:gd name="T27" fmla="*/ 156 h 200"/>
                <a:gd name="T28" fmla="*/ 163 w 180"/>
                <a:gd name="T29" fmla="*/ 134 h 200"/>
                <a:gd name="T30" fmla="*/ 170 w 180"/>
                <a:gd name="T31" fmla="*/ 124 h 200"/>
                <a:gd name="T32" fmla="*/ 169 w 180"/>
                <a:gd name="T33" fmla="*/ 137 h 200"/>
                <a:gd name="T34" fmla="*/ 156 w 180"/>
                <a:gd name="T35" fmla="*/ 157 h 200"/>
                <a:gd name="T36" fmla="*/ 175 w 180"/>
                <a:gd name="T37" fmla="*/ 102 h 200"/>
                <a:gd name="T38" fmla="*/ 173 w 180"/>
                <a:gd name="T39" fmla="*/ 91 h 200"/>
                <a:gd name="T40" fmla="*/ 173 w 180"/>
                <a:gd name="T41" fmla="*/ 67 h 200"/>
                <a:gd name="T42" fmla="*/ 180 w 180"/>
                <a:gd name="T43" fmla="*/ 91 h 200"/>
                <a:gd name="T44" fmla="*/ 176 w 180"/>
                <a:gd name="T45" fmla="*/ 102 h 200"/>
                <a:gd name="T46" fmla="*/ 158 w 180"/>
                <a:gd name="T47" fmla="*/ 46 h 200"/>
                <a:gd name="T48" fmla="*/ 135 w 180"/>
                <a:gd name="T49" fmla="*/ 23 h 200"/>
                <a:gd name="T50" fmla="*/ 163 w 180"/>
                <a:gd name="T51" fmla="*/ 42 h 200"/>
                <a:gd name="T52" fmla="*/ 161 w 180"/>
                <a:gd name="T53" fmla="*/ 48 h 200"/>
                <a:gd name="T54" fmla="*/ 110 w 180"/>
                <a:gd name="T55" fmla="*/ 17 h 200"/>
                <a:gd name="T56" fmla="*/ 83 w 180"/>
                <a:gd name="T57" fmla="*/ 7 h 200"/>
                <a:gd name="T58" fmla="*/ 85 w 180"/>
                <a:gd name="T59" fmla="*/ 0 h 200"/>
                <a:gd name="T60" fmla="*/ 113 w 180"/>
                <a:gd name="T61" fmla="*/ 11 h 200"/>
                <a:gd name="T62" fmla="*/ 112 w 180"/>
                <a:gd name="T63" fmla="*/ 17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80" h="200">
                  <a:moveTo>
                    <a:pt x="85" y="200"/>
                  </a:moveTo>
                  <a:cubicBezTo>
                    <a:pt x="85" y="200"/>
                    <a:pt x="85" y="200"/>
                    <a:pt x="85" y="200"/>
                  </a:cubicBezTo>
                  <a:cubicBezTo>
                    <a:pt x="75" y="200"/>
                    <a:pt x="65" y="199"/>
                    <a:pt x="55" y="196"/>
                  </a:cubicBezTo>
                  <a:cubicBezTo>
                    <a:pt x="53" y="195"/>
                    <a:pt x="52" y="193"/>
                    <a:pt x="53" y="191"/>
                  </a:cubicBezTo>
                  <a:cubicBezTo>
                    <a:pt x="53" y="189"/>
                    <a:pt x="55" y="188"/>
                    <a:pt x="57" y="189"/>
                  </a:cubicBezTo>
                  <a:cubicBezTo>
                    <a:pt x="67" y="192"/>
                    <a:pt x="76" y="193"/>
                    <a:pt x="85" y="193"/>
                  </a:cubicBezTo>
                  <a:cubicBezTo>
                    <a:pt x="87" y="193"/>
                    <a:pt x="88" y="195"/>
                    <a:pt x="88" y="197"/>
                  </a:cubicBezTo>
                  <a:cubicBezTo>
                    <a:pt x="88" y="199"/>
                    <a:pt x="87" y="200"/>
                    <a:pt x="85" y="200"/>
                  </a:cubicBezTo>
                  <a:close/>
                  <a:moveTo>
                    <a:pt x="113" y="195"/>
                  </a:moveTo>
                  <a:cubicBezTo>
                    <a:pt x="112" y="195"/>
                    <a:pt x="111" y="194"/>
                    <a:pt x="110" y="193"/>
                  </a:cubicBezTo>
                  <a:cubicBezTo>
                    <a:pt x="109" y="191"/>
                    <a:pt x="110" y="189"/>
                    <a:pt x="112" y="188"/>
                  </a:cubicBezTo>
                  <a:cubicBezTo>
                    <a:pt x="121" y="185"/>
                    <a:pt x="128" y="180"/>
                    <a:pt x="136" y="173"/>
                  </a:cubicBezTo>
                  <a:cubicBezTo>
                    <a:pt x="137" y="172"/>
                    <a:pt x="139" y="172"/>
                    <a:pt x="141" y="174"/>
                  </a:cubicBezTo>
                  <a:cubicBezTo>
                    <a:pt x="142" y="175"/>
                    <a:pt x="142" y="177"/>
                    <a:pt x="140" y="179"/>
                  </a:cubicBezTo>
                  <a:cubicBezTo>
                    <a:pt x="133" y="186"/>
                    <a:pt x="124" y="191"/>
                    <a:pt x="115" y="195"/>
                  </a:cubicBezTo>
                  <a:cubicBezTo>
                    <a:pt x="114" y="195"/>
                    <a:pt x="114" y="195"/>
                    <a:pt x="113" y="195"/>
                  </a:cubicBezTo>
                  <a:close/>
                  <a:moveTo>
                    <a:pt x="29" y="185"/>
                  </a:moveTo>
                  <a:cubicBezTo>
                    <a:pt x="28" y="185"/>
                    <a:pt x="28" y="185"/>
                    <a:pt x="27" y="185"/>
                  </a:cubicBezTo>
                  <a:cubicBezTo>
                    <a:pt x="21" y="181"/>
                    <a:pt x="14" y="177"/>
                    <a:pt x="8" y="173"/>
                  </a:cubicBezTo>
                  <a:cubicBezTo>
                    <a:pt x="2" y="169"/>
                    <a:pt x="2" y="169"/>
                    <a:pt x="2" y="169"/>
                  </a:cubicBezTo>
                  <a:cubicBezTo>
                    <a:pt x="0" y="168"/>
                    <a:pt x="0" y="166"/>
                    <a:pt x="1" y="164"/>
                  </a:cubicBezTo>
                  <a:cubicBezTo>
                    <a:pt x="2" y="163"/>
                    <a:pt x="4" y="162"/>
                    <a:pt x="6" y="163"/>
                  </a:cubicBezTo>
                  <a:cubicBezTo>
                    <a:pt x="12" y="167"/>
                    <a:pt x="12" y="167"/>
                    <a:pt x="12" y="167"/>
                  </a:cubicBezTo>
                  <a:cubicBezTo>
                    <a:pt x="18" y="172"/>
                    <a:pt x="24" y="175"/>
                    <a:pt x="31" y="178"/>
                  </a:cubicBezTo>
                  <a:cubicBezTo>
                    <a:pt x="32" y="179"/>
                    <a:pt x="33" y="181"/>
                    <a:pt x="32" y="183"/>
                  </a:cubicBezTo>
                  <a:cubicBezTo>
                    <a:pt x="31" y="184"/>
                    <a:pt x="30" y="185"/>
                    <a:pt x="29" y="185"/>
                  </a:cubicBezTo>
                  <a:close/>
                  <a:moveTo>
                    <a:pt x="156" y="157"/>
                  </a:moveTo>
                  <a:cubicBezTo>
                    <a:pt x="156" y="157"/>
                    <a:pt x="155" y="157"/>
                    <a:pt x="154" y="156"/>
                  </a:cubicBezTo>
                  <a:cubicBezTo>
                    <a:pt x="153" y="155"/>
                    <a:pt x="152" y="153"/>
                    <a:pt x="153" y="152"/>
                  </a:cubicBezTo>
                  <a:cubicBezTo>
                    <a:pt x="157" y="146"/>
                    <a:pt x="160" y="140"/>
                    <a:pt x="163" y="134"/>
                  </a:cubicBezTo>
                  <a:cubicBezTo>
                    <a:pt x="164" y="131"/>
                    <a:pt x="165" y="129"/>
                    <a:pt x="166" y="126"/>
                  </a:cubicBezTo>
                  <a:cubicBezTo>
                    <a:pt x="166" y="124"/>
                    <a:pt x="168" y="123"/>
                    <a:pt x="170" y="124"/>
                  </a:cubicBezTo>
                  <a:cubicBezTo>
                    <a:pt x="172" y="125"/>
                    <a:pt x="173" y="127"/>
                    <a:pt x="172" y="129"/>
                  </a:cubicBezTo>
                  <a:cubicBezTo>
                    <a:pt x="171" y="131"/>
                    <a:pt x="170" y="134"/>
                    <a:pt x="169" y="137"/>
                  </a:cubicBezTo>
                  <a:cubicBezTo>
                    <a:pt x="166" y="144"/>
                    <a:pt x="163" y="150"/>
                    <a:pt x="159" y="155"/>
                  </a:cubicBezTo>
                  <a:cubicBezTo>
                    <a:pt x="159" y="156"/>
                    <a:pt x="157" y="157"/>
                    <a:pt x="156" y="157"/>
                  </a:cubicBezTo>
                  <a:close/>
                  <a:moveTo>
                    <a:pt x="176" y="102"/>
                  </a:moveTo>
                  <a:cubicBezTo>
                    <a:pt x="176" y="102"/>
                    <a:pt x="175" y="102"/>
                    <a:pt x="175" y="102"/>
                  </a:cubicBezTo>
                  <a:cubicBezTo>
                    <a:pt x="173" y="102"/>
                    <a:pt x="172" y="101"/>
                    <a:pt x="172" y="99"/>
                  </a:cubicBezTo>
                  <a:cubicBezTo>
                    <a:pt x="172" y="96"/>
                    <a:pt x="173" y="93"/>
                    <a:pt x="173" y="91"/>
                  </a:cubicBezTo>
                  <a:cubicBezTo>
                    <a:pt x="173" y="84"/>
                    <a:pt x="172" y="77"/>
                    <a:pt x="170" y="71"/>
                  </a:cubicBezTo>
                  <a:cubicBezTo>
                    <a:pt x="170" y="69"/>
                    <a:pt x="171" y="67"/>
                    <a:pt x="173" y="67"/>
                  </a:cubicBezTo>
                  <a:cubicBezTo>
                    <a:pt x="175" y="66"/>
                    <a:pt x="176" y="67"/>
                    <a:pt x="177" y="69"/>
                  </a:cubicBezTo>
                  <a:cubicBezTo>
                    <a:pt x="179" y="76"/>
                    <a:pt x="180" y="83"/>
                    <a:pt x="180" y="91"/>
                  </a:cubicBezTo>
                  <a:cubicBezTo>
                    <a:pt x="180" y="93"/>
                    <a:pt x="179" y="96"/>
                    <a:pt x="179" y="99"/>
                  </a:cubicBezTo>
                  <a:cubicBezTo>
                    <a:pt x="179" y="101"/>
                    <a:pt x="178" y="102"/>
                    <a:pt x="176" y="102"/>
                  </a:cubicBezTo>
                  <a:close/>
                  <a:moveTo>
                    <a:pt x="161" y="48"/>
                  </a:moveTo>
                  <a:cubicBezTo>
                    <a:pt x="160" y="48"/>
                    <a:pt x="158" y="47"/>
                    <a:pt x="158" y="46"/>
                  </a:cubicBezTo>
                  <a:cubicBezTo>
                    <a:pt x="152" y="39"/>
                    <a:pt x="145" y="33"/>
                    <a:pt x="137" y="28"/>
                  </a:cubicBezTo>
                  <a:cubicBezTo>
                    <a:pt x="135" y="27"/>
                    <a:pt x="134" y="25"/>
                    <a:pt x="135" y="23"/>
                  </a:cubicBezTo>
                  <a:cubicBezTo>
                    <a:pt x="136" y="22"/>
                    <a:pt x="138" y="21"/>
                    <a:pt x="140" y="22"/>
                  </a:cubicBezTo>
                  <a:cubicBezTo>
                    <a:pt x="149" y="28"/>
                    <a:pt x="157" y="34"/>
                    <a:pt x="163" y="42"/>
                  </a:cubicBezTo>
                  <a:cubicBezTo>
                    <a:pt x="165" y="43"/>
                    <a:pt x="164" y="46"/>
                    <a:pt x="163" y="47"/>
                  </a:cubicBezTo>
                  <a:cubicBezTo>
                    <a:pt x="162" y="47"/>
                    <a:pt x="161" y="48"/>
                    <a:pt x="161" y="48"/>
                  </a:cubicBezTo>
                  <a:close/>
                  <a:moveTo>
                    <a:pt x="112" y="17"/>
                  </a:moveTo>
                  <a:cubicBezTo>
                    <a:pt x="111" y="17"/>
                    <a:pt x="111" y="17"/>
                    <a:pt x="110" y="17"/>
                  </a:cubicBezTo>
                  <a:cubicBezTo>
                    <a:pt x="106" y="15"/>
                    <a:pt x="106" y="15"/>
                    <a:pt x="106" y="15"/>
                  </a:cubicBezTo>
                  <a:cubicBezTo>
                    <a:pt x="99" y="12"/>
                    <a:pt x="91" y="9"/>
                    <a:pt x="83" y="7"/>
                  </a:cubicBezTo>
                  <a:cubicBezTo>
                    <a:pt x="81" y="7"/>
                    <a:pt x="80" y="5"/>
                    <a:pt x="81" y="3"/>
                  </a:cubicBezTo>
                  <a:cubicBezTo>
                    <a:pt x="81" y="1"/>
                    <a:pt x="83" y="0"/>
                    <a:pt x="85" y="0"/>
                  </a:cubicBezTo>
                  <a:cubicBezTo>
                    <a:pt x="93" y="3"/>
                    <a:pt x="101" y="6"/>
                    <a:pt x="109" y="9"/>
                  </a:cubicBezTo>
                  <a:cubicBezTo>
                    <a:pt x="113" y="11"/>
                    <a:pt x="113" y="11"/>
                    <a:pt x="113" y="11"/>
                  </a:cubicBezTo>
                  <a:cubicBezTo>
                    <a:pt x="115" y="11"/>
                    <a:pt x="116" y="13"/>
                    <a:pt x="115" y="15"/>
                  </a:cubicBezTo>
                  <a:cubicBezTo>
                    <a:pt x="114" y="17"/>
                    <a:pt x="113" y="17"/>
                    <a:pt x="112" y="17"/>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93" name="Freeform 96"/>
            <p:cNvSpPr/>
            <p:nvPr/>
          </p:nvSpPr>
          <p:spPr bwMode="auto">
            <a:xfrm>
              <a:off x="2664" y="2001"/>
              <a:ext cx="32" cy="25"/>
            </a:xfrm>
            <a:custGeom>
              <a:avLst/>
              <a:gdLst>
                <a:gd name="T0" fmla="*/ 4 w 26"/>
                <a:gd name="T1" fmla="*/ 20 h 20"/>
                <a:gd name="T2" fmla="*/ 3 w 26"/>
                <a:gd name="T3" fmla="*/ 20 h 20"/>
                <a:gd name="T4" fmla="*/ 1 w 26"/>
                <a:gd name="T5" fmla="*/ 15 h 20"/>
                <a:gd name="T6" fmla="*/ 7 w 26"/>
                <a:gd name="T7" fmla="*/ 2 h 20"/>
                <a:gd name="T8" fmla="*/ 9 w 26"/>
                <a:gd name="T9" fmla="*/ 0 h 20"/>
                <a:gd name="T10" fmla="*/ 12 w 26"/>
                <a:gd name="T11" fmla="*/ 1 h 20"/>
                <a:gd name="T12" fmla="*/ 24 w 26"/>
                <a:gd name="T13" fmla="*/ 9 h 20"/>
                <a:gd name="T14" fmla="*/ 25 w 26"/>
                <a:gd name="T15" fmla="*/ 13 h 20"/>
                <a:gd name="T16" fmla="*/ 20 w 26"/>
                <a:gd name="T17" fmla="*/ 14 h 20"/>
                <a:gd name="T18" fmla="*/ 12 w 26"/>
                <a:gd name="T19" fmla="*/ 9 h 20"/>
                <a:gd name="T20" fmla="*/ 8 w 26"/>
                <a:gd name="T21" fmla="*/ 18 h 20"/>
                <a:gd name="T22" fmla="*/ 4 w 26"/>
                <a:gd name="T23"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20">
                  <a:moveTo>
                    <a:pt x="4" y="20"/>
                  </a:moveTo>
                  <a:cubicBezTo>
                    <a:pt x="4" y="20"/>
                    <a:pt x="3" y="20"/>
                    <a:pt x="3" y="20"/>
                  </a:cubicBezTo>
                  <a:cubicBezTo>
                    <a:pt x="1" y="19"/>
                    <a:pt x="0" y="17"/>
                    <a:pt x="1" y="15"/>
                  </a:cubicBezTo>
                  <a:cubicBezTo>
                    <a:pt x="7" y="2"/>
                    <a:pt x="7" y="2"/>
                    <a:pt x="7" y="2"/>
                  </a:cubicBezTo>
                  <a:cubicBezTo>
                    <a:pt x="7" y="1"/>
                    <a:pt x="8" y="0"/>
                    <a:pt x="9" y="0"/>
                  </a:cubicBezTo>
                  <a:cubicBezTo>
                    <a:pt x="10" y="0"/>
                    <a:pt x="11" y="0"/>
                    <a:pt x="12" y="1"/>
                  </a:cubicBezTo>
                  <a:cubicBezTo>
                    <a:pt x="24" y="9"/>
                    <a:pt x="24" y="9"/>
                    <a:pt x="24" y="9"/>
                  </a:cubicBezTo>
                  <a:cubicBezTo>
                    <a:pt x="25" y="10"/>
                    <a:pt x="26" y="12"/>
                    <a:pt x="25" y="13"/>
                  </a:cubicBezTo>
                  <a:cubicBezTo>
                    <a:pt x="23" y="15"/>
                    <a:pt x="21" y="16"/>
                    <a:pt x="20" y="14"/>
                  </a:cubicBezTo>
                  <a:cubicBezTo>
                    <a:pt x="12" y="9"/>
                    <a:pt x="12" y="9"/>
                    <a:pt x="12" y="9"/>
                  </a:cubicBezTo>
                  <a:cubicBezTo>
                    <a:pt x="8" y="18"/>
                    <a:pt x="8" y="18"/>
                    <a:pt x="8" y="18"/>
                  </a:cubicBezTo>
                  <a:cubicBezTo>
                    <a:pt x="7" y="19"/>
                    <a:pt x="6" y="20"/>
                    <a:pt x="4" y="2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94" name="Freeform 97"/>
            <p:cNvSpPr>
              <a:spLocks noEditPoints="1"/>
            </p:cNvSpPr>
            <p:nvPr/>
          </p:nvSpPr>
          <p:spPr bwMode="auto">
            <a:xfrm>
              <a:off x="2455" y="2050"/>
              <a:ext cx="205" cy="98"/>
            </a:xfrm>
            <a:custGeom>
              <a:avLst/>
              <a:gdLst>
                <a:gd name="T0" fmla="*/ 75 w 168"/>
                <a:gd name="T1" fmla="*/ 81 h 81"/>
                <a:gd name="T2" fmla="*/ 74 w 168"/>
                <a:gd name="T3" fmla="*/ 81 h 81"/>
                <a:gd name="T4" fmla="*/ 71 w 168"/>
                <a:gd name="T5" fmla="*/ 80 h 81"/>
                <a:gd name="T6" fmla="*/ 61 w 168"/>
                <a:gd name="T7" fmla="*/ 79 h 81"/>
                <a:gd name="T8" fmla="*/ 44 w 168"/>
                <a:gd name="T9" fmla="*/ 72 h 81"/>
                <a:gd name="T10" fmla="*/ 42 w 168"/>
                <a:gd name="T11" fmla="*/ 67 h 81"/>
                <a:gd name="T12" fmla="*/ 47 w 168"/>
                <a:gd name="T13" fmla="*/ 66 h 81"/>
                <a:gd name="T14" fmla="*/ 63 w 168"/>
                <a:gd name="T15" fmla="*/ 72 h 81"/>
                <a:gd name="T16" fmla="*/ 72 w 168"/>
                <a:gd name="T17" fmla="*/ 73 h 81"/>
                <a:gd name="T18" fmla="*/ 75 w 168"/>
                <a:gd name="T19" fmla="*/ 74 h 81"/>
                <a:gd name="T20" fmla="*/ 78 w 168"/>
                <a:gd name="T21" fmla="*/ 77 h 81"/>
                <a:gd name="T22" fmla="*/ 75 w 168"/>
                <a:gd name="T23" fmla="*/ 81 h 81"/>
                <a:gd name="T24" fmla="*/ 104 w 168"/>
                <a:gd name="T25" fmla="*/ 75 h 81"/>
                <a:gd name="T26" fmla="*/ 101 w 168"/>
                <a:gd name="T27" fmla="*/ 73 h 81"/>
                <a:gd name="T28" fmla="*/ 103 w 168"/>
                <a:gd name="T29" fmla="*/ 68 h 81"/>
                <a:gd name="T30" fmla="*/ 127 w 168"/>
                <a:gd name="T31" fmla="*/ 52 h 81"/>
                <a:gd name="T32" fmla="*/ 132 w 168"/>
                <a:gd name="T33" fmla="*/ 52 h 81"/>
                <a:gd name="T34" fmla="*/ 132 w 168"/>
                <a:gd name="T35" fmla="*/ 57 h 81"/>
                <a:gd name="T36" fmla="*/ 106 w 168"/>
                <a:gd name="T37" fmla="*/ 74 h 81"/>
                <a:gd name="T38" fmla="*/ 104 w 168"/>
                <a:gd name="T39" fmla="*/ 75 h 81"/>
                <a:gd name="T40" fmla="*/ 22 w 168"/>
                <a:gd name="T41" fmla="*/ 53 h 81"/>
                <a:gd name="T42" fmla="*/ 19 w 168"/>
                <a:gd name="T43" fmla="*/ 52 h 81"/>
                <a:gd name="T44" fmla="*/ 1 w 168"/>
                <a:gd name="T45" fmla="*/ 27 h 81"/>
                <a:gd name="T46" fmla="*/ 2 w 168"/>
                <a:gd name="T47" fmla="*/ 22 h 81"/>
                <a:gd name="T48" fmla="*/ 7 w 168"/>
                <a:gd name="T49" fmla="*/ 23 h 81"/>
                <a:gd name="T50" fmla="*/ 24 w 168"/>
                <a:gd name="T51" fmla="*/ 47 h 81"/>
                <a:gd name="T52" fmla="*/ 24 w 168"/>
                <a:gd name="T53" fmla="*/ 52 h 81"/>
                <a:gd name="T54" fmla="*/ 22 w 168"/>
                <a:gd name="T55" fmla="*/ 53 h 81"/>
                <a:gd name="T56" fmla="*/ 150 w 168"/>
                <a:gd name="T57" fmla="*/ 35 h 81"/>
                <a:gd name="T58" fmla="*/ 148 w 168"/>
                <a:gd name="T59" fmla="*/ 34 h 81"/>
                <a:gd name="T60" fmla="*/ 147 w 168"/>
                <a:gd name="T61" fmla="*/ 29 h 81"/>
                <a:gd name="T62" fmla="*/ 158 w 168"/>
                <a:gd name="T63" fmla="*/ 9 h 81"/>
                <a:gd name="T64" fmla="*/ 161 w 168"/>
                <a:gd name="T65" fmla="*/ 3 h 81"/>
                <a:gd name="T66" fmla="*/ 166 w 168"/>
                <a:gd name="T67" fmla="*/ 1 h 81"/>
                <a:gd name="T68" fmla="*/ 167 w 168"/>
                <a:gd name="T69" fmla="*/ 6 h 81"/>
                <a:gd name="T70" fmla="*/ 165 w 168"/>
                <a:gd name="T71" fmla="*/ 12 h 81"/>
                <a:gd name="T72" fmla="*/ 153 w 168"/>
                <a:gd name="T73" fmla="*/ 33 h 81"/>
                <a:gd name="T74" fmla="*/ 150 w 168"/>
                <a:gd name="T75" fmla="*/ 35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8" h="81">
                  <a:moveTo>
                    <a:pt x="75" y="81"/>
                  </a:moveTo>
                  <a:cubicBezTo>
                    <a:pt x="74" y="81"/>
                    <a:pt x="74" y="81"/>
                    <a:pt x="74" y="81"/>
                  </a:cubicBezTo>
                  <a:cubicBezTo>
                    <a:pt x="73" y="81"/>
                    <a:pt x="72" y="81"/>
                    <a:pt x="71" y="80"/>
                  </a:cubicBezTo>
                  <a:cubicBezTo>
                    <a:pt x="68" y="80"/>
                    <a:pt x="64" y="80"/>
                    <a:pt x="61" y="79"/>
                  </a:cubicBezTo>
                  <a:cubicBezTo>
                    <a:pt x="55" y="77"/>
                    <a:pt x="49" y="75"/>
                    <a:pt x="44" y="72"/>
                  </a:cubicBezTo>
                  <a:cubicBezTo>
                    <a:pt x="42" y="71"/>
                    <a:pt x="41" y="69"/>
                    <a:pt x="42" y="67"/>
                  </a:cubicBezTo>
                  <a:cubicBezTo>
                    <a:pt x="43" y="66"/>
                    <a:pt x="45" y="65"/>
                    <a:pt x="47" y="66"/>
                  </a:cubicBezTo>
                  <a:cubicBezTo>
                    <a:pt x="52" y="69"/>
                    <a:pt x="57" y="71"/>
                    <a:pt x="63" y="72"/>
                  </a:cubicBezTo>
                  <a:cubicBezTo>
                    <a:pt x="66" y="73"/>
                    <a:pt x="69" y="73"/>
                    <a:pt x="72" y="73"/>
                  </a:cubicBezTo>
                  <a:cubicBezTo>
                    <a:pt x="73" y="74"/>
                    <a:pt x="74" y="74"/>
                    <a:pt x="75" y="74"/>
                  </a:cubicBezTo>
                  <a:cubicBezTo>
                    <a:pt x="77" y="74"/>
                    <a:pt x="78" y="75"/>
                    <a:pt x="78" y="77"/>
                  </a:cubicBezTo>
                  <a:cubicBezTo>
                    <a:pt x="78" y="79"/>
                    <a:pt x="76" y="81"/>
                    <a:pt x="75" y="81"/>
                  </a:cubicBezTo>
                  <a:close/>
                  <a:moveTo>
                    <a:pt x="104" y="75"/>
                  </a:moveTo>
                  <a:cubicBezTo>
                    <a:pt x="103" y="75"/>
                    <a:pt x="102" y="74"/>
                    <a:pt x="101" y="73"/>
                  </a:cubicBezTo>
                  <a:cubicBezTo>
                    <a:pt x="100" y="71"/>
                    <a:pt x="101" y="69"/>
                    <a:pt x="103" y="68"/>
                  </a:cubicBezTo>
                  <a:cubicBezTo>
                    <a:pt x="111" y="64"/>
                    <a:pt x="119" y="59"/>
                    <a:pt x="127" y="52"/>
                  </a:cubicBezTo>
                  <a:cubicBezTo>
                    <a:pt x="129" y="50"/>
                    <a:pt x="131" y="51"/>
                    <a:pt x="132" y="52"/>
                  </a:cubicBezTo>
                  <a:cubicBezTo>
                    <a:pt x="134" y="53"/>
                    <a:pt x="133" y="56"/>
                    <a:pt x="132" y="57"/>
                  </a:cubicBezTo>
                  <a:cubicBezTo>
                    <a:pt x="124" y="64"/>
                    <a:pt x="115" y="70"/>
                    <a:pt x="106" y="74"/>
                  </a:cubicBezTo>
                  <a:cubicBezTo>
                    <a:pt x="105" y="75"/>
                    <a:pt x="105" y="75"/>
                    <a:pt x="104" y="75"/>
                  </a:cubicBezTo>
                  <a:close/>
                  <a:moveTo>
                    <a:pt x="22" y="53"/>
                  </a:moveTo>
                  <a:cubicBezTo>
                    <a:pt x="21" y="53"/>
                    <a:pt x="20" y="53"/>
                    <a:pt x="19" y="52"/>
                  </a:cubicBezTo>
                  <a:cubicBezTo>
                    <a:pt x="13" y="45"/>
                    <a:pt x="7" y="37"/>
                    <a:pt x="1" y="27"/>
                  </a:cubicBezTo>
                  <a:cubicBezTo>
                    <a:pt x="0" y="25"/>
                    <a:pt x="1" y="23"/>
                    <a:pt x="2" y="22"/>
                  </a:cubicBezTo>
                  <a:cubicBezTo>
                    <a:pt x="4" y="21"/>
                    <a:pt x="6" y="21"/>
                    <a:pt x="7" y="23"/>
                  </a:cubicBezTo>
                  <a:cubicBezTo>
                    <a:pt x="13" y="33"/>
                    <a:pt x="19" y="41"/>
                    <a:pt x="24" y="47"/>
                  </a:cubicBezTo>
                  <a:cubicBezTo>
                    <a:pt x="26" y="49"/>
                    <a:pt x="26" y="51"/>
                    <a:pt x="24" y="52"/>
                  </a:cubicBezTo>
                  <a:cubicBezTo>
                    <a:pt x="24" y="53"/>
                    <a:pt x="23" y="53"/>
                    <a:pt x="22" y="53"/>
                  </a:cubicBezTo>
                  <a:close/>
                  <a:moveTo>
                    <a:pt x="150" y="35"/>
                  </a:moveTo>
                  <a:cubicBezTo>
                    <a:pt x="149" y="35"/>
                    <a:pt x="148" y="35"/>
                    <a:pt x="148" y="34"/>
                  </a:cubicBezTo>
                  <a:cubicBezTo>
                    <a:pt x="146" y="33"/>
                    <a:pt x="146" y="31"/>
                    <a:pt x="147" y="29"/>
                  </a:cubicBezTo>
                  <a:cubicBezTo>
                    <a:pt x="151" y="23"/>
                    <a:pt x="155" y="16"/>
                    <a:pt x="158" y="9"/>
                  </a:cubicBezTo>
                  <a:cubicBezTo>
                    <a:pt x="161" y="3"/>
                    <a:pt x="161" y="3"/>
                    <a:pt x="161" y="3"/>
                  </a:cubicBezTo>
                  <a:cubicBezTo>
                    <a:pt x="162" y="1"/>
                    <a:pt x="164" y="0"/>
                    <a:pt x="166" y="1"/>
                  </a:cubicBezTo>
                  <a:cubicBezTo>
                    <a:pt x="167" y="2"/>
                    <a:pt x="168" y="4"/>
                    <a:pt x="167" y="6"/>
                  </a:cubicBezTo>
                  <a:cubicBezTo>
                    <a:pt x="165" y="12"/>
                    <a:pt x="165" y="12"/>
                    <a:pt x="165" y="12"/>
                  </a:cubicBezTo>
                  <a:cubicBezTo>
                    <a:pt x="162" y="19"/>
                    <a:pt x="158" y="26"/>
                    <a:pt x="153" y="33"/>
                  </a:cubicBezTo>
                  <a:cubicBezTo>
                    <a:pt x="152" y="34"/>
                    <a:pt x="151" y="35"/>
                    <a:pt x="150" y="35"/>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grpSp>
      <p:pic>
        <p:nvPicPr>
          <p:cNvPr id="195" name="图片 194"/>
          <p:cNvPicPr>
            <a:picLocks noChangeAspect="1"/>
          </p:cNvPicPr>
          <p:nvPr userDrawn="1"/>
        </p:nvPicPr>
        <p:blipFill>
          <a:blip r:embed="rId39">
            <a:extLst>
              <a:ext uri="{28A0092B-C50C-407E-A947-70E740481C1C}">
                <a14:useLocalDpi xmlns:a14="http://schemas.microsoft.com/office/drawing/2010/main" val="0"/>
              </a:ext>
            </a:extLst>
          </a:blip>
          <a:stretch>
            <a:fillRect/>
          </a:stretch>
        </p:blipFill>
        <p:spPr>
          <a:xfrm>
            <a:off x="7967879" y="4249373"/>
            <a:ext cx="1128160" cy="792956"/>
          </a:xfrm>
          <a:prstGeom prst="rect">
            <a:avLst/>
          </a:prstGeom>
        </p:spPr>
      </p:pic>
      <p:pic>
        <p:nvPicPr>
          <p:cNvPr id="196" name="图片 195"/>
          <p:cNvPicPr>
            <a:picLocks noChangeAspect="1"/>
          </p:cNvPicPr>
          <p:nvPr userDrawn="1"/>
        </p:nvPicPr>
        <p:blipFill rotWithShape="1">
          <a:blip r:embed="rId40">
            <a:extLst>
              <a:ext uri="{28A0092B-C50C-407E-A947-70E740481C1C}">
                <a14:useLocalDpi xmlns:a14="http://schemas.microsoft.com/office/drawing/2010/main" val="0"/>
              </a:ext>
            </a:extLst>
          </a:blip>
          <a:srcRect t="24501" b="27226"/>
          <a:stretch>
            <a:fillRect/>
          </a:stretch>
        </p:blipFill>
        <p:spPr>
          <a:xfrm rot="20797257">
            <a:off x="-241949" y="31051"/>
            <a:ext cx="1653850" cy="1063810"/>
          </a:xfrm>
          <a:prstGeom prst="rect">
            <a:avLst/>
          </a:prstGeom>
        </p:spPr>
      </p:pic>
      <p:pic>
        <p:nvPicPr>
          <p:cNvPr id="197" name="图片 196"/>
          <p:cNvPicPr>
            <a:picLocks noChangeAspect="1"/>
          </p:cNvPicPr>
          <p:nvPr userDrawn="1"/>
        </p:nvPicPr>
        <p:blipFill>
          <a:blip r:embed="rId41"/>
          <a:stretch>
            <a:fillRect/>
          </a:stretch>
        </p:blipFill>
        <p:spPr>
          <a:xfrm>
            <a:off x="47961" y="3989196"/>
            <a:ext cx="864454" cy="1053133"/>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hf sldNum="0" hd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4_标题和内容">
    <p:spTree>
      <p:nvGrpSpPr>
        <p:cNvPr id="1" name=""/>
        <p:cNvGrpSpPr/>
        <p:nvPr/>
      </p:nvGrpSpPr>
      <p:grpSpPr>
        <a:xfrm>
          <a:off x="0" y="0"/>
          <a:ext cx="0" cy="0"/>
          <a:chOff x="0" y="0"/>
          <a:chExt cx="0" cy="0"/>
        </a:xfrm>
      </p:grpSpPr>
      <p:sp>
        <p:nvSpPr>
          <p:cNvPr id="5" name="Picture Placeholder 7"/>
          <p:cNvSpPr>
            <a:spLocks noGrp="1"/>
          </p:cNvSpPr>
          <p:nvPr>
            <p:ph type="pic" sz="quarter" idx="18"/>
          </p:nvPr>
        </p:nvSpPr>
        <p:spPr>
          <a:xfrm>
            <a:off x="358775" y="339725"/>
            <a:ext cx="4609465" cy="23628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
        <p:nvSpPr>
          <p:cNvPr id="6" name="Picture Placeholder 7"/>
          <p:cNvSpPr>
            <a:spLocks noGrp="1"/>
          </p:cNvSpPr>
          <p:nvPr>
            <p:ph type="pic" sz="quarter" idx="19"/>
          </p:nvPr>
        </p:nvSpPr>
        <p:spPr>
          <a:xfrm>
            <a:off x="5669280" y="3129280"/>
            <a:ext cx="3115945" cy="16744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hf sldNum="0" hdr="0" dt="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5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hf sldNum="0" hd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6_标题和内容">
    <p:spTree>
      <p:nvGrpSpPr>
        <p:cNvPr id="1" name=""/>
        <p:cNvGrpSpPr/>
        <p:nvPr/>
      </p:nvGrpSpPr>
      <p:grpSpPr>
        <a:xfrm>
          <a:off x="0" y="0"/>
          <a:ext cx="0" cy="0"/>
          <a:chOff x="0" y="0"/>
          <a:chExt cx="0" cy="0"/>
        </a:xfrm>
      </p:grpSpPr>
      <p:sp>
        <p:nvSpPr>
          <p:cNvPr id="10" name="Picture Placeholder 7"/>
          <p:cNvSpPr>
            <a:spLocks noGrp="1"/>
          </p:cNvSpPr>
          <p:nvPr>
            <p:ph type="pic" sz="quarter" idx="16"/>
          </p:nvPr>
        </p:nvSpPr>
        <p:spPr>
          <a:xfrm>
            <a:off x="6493328" y="3074783"/>
            <a:ext cx="2326821" cy="17024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
        <p:nvSpPr>
          <p:cNvPr id="11" name="Picture Placeholder 7"/>
          <p:cNvSpPr>
            <a:spLocks noGrp="1"/>
          </p:cNvSpPr>
          <p:nvPr>
            <p:ph type="pic" sz="quarter" idx="17"/>
          </p:nvPr>
        </p:nvSpPr>
        <p:spPr>
          <a:xfrm>
            <a:off x="6493329" y="339725"/>
            <a:ext cx="2326821" cy="25717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
        <p:nvSpPr>
          <p:cNvPr id="12" name="Picture Placeholder 7"/>
          <p:cNvSpPr>
            <a:spLocks noGrp="1"/>
          </p:cNvSpPr>
          <p:nvPr>
            <p:ph type="pic" sz="quarter" idx="18"/>
          </p:nvPr>
        </p:nvSpPr>
        <p:spPr>
          <a:xfrm>
            <a:off x="4044038" y="339724"/>
            <a:ext cx="2326821" cy="17024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
        <p:nvSpPr>
          <p:cNvPr id="13" name="Picture Placeholder 7"/>
          <p:cNvSpPr>
            <a:spLocks noGrp="1"/>
          </p:cNvSpPr>
          <p:nvPr>
            <p:ph type="pic" sz="quarter" idx="19"/>
          </p:nvPr>
        </p:nvSpPr>
        <p:spPr>
          <a:xfrm>
            <a:off x="4044038" y="2232025"/>
            <a:ext cx="2326821" cy="25717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hf sldNum="0" hd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8_标题和内容">
    <p:spTree>
      <p:nvGrpSpPr>
        <p:cNvPr id="1" name=""/>
        <p:cNvGrpSpPr/>
        <p:nvPr/>
      </p:nvGrpSpPr>
      <p:grpSpPr>
        <a:xfrm>
          <a:off x="0" y="0"/>
          <a:ext cx="0" cy="0"/>
          <a:chOff x="0" y="0"/>
          <a:chExt cx="0" cy="0"/>
        </a:xfrm>
      </p:grpSpPr>
      <p:sp>
        <p:nvSpPr>
          <p:cNvPr id="6" name="Picture Placeholder 7"/>
          <p:cNvSpPr>
            <a:spLocks noGrp="1"/>
          </p:cNvSpPr>
          <p:nvPr>
            <p:ph type="pic" sz="quarter" idx="16"/>
          </p:nvPr>
        </p:nvSpPr>
        <p:spPr>
          <a:xfrm>
            <a:off x="358775" y="339725"/>
            <a:ext cx="2770505" cy="18414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
        <p:nvSpPr>
          <p:cNvPr id="7" name="Picture Placeholder 7"/>
          <p:cNvSpPr>
            <a:spLocks noGrp="1"/>
          </p:cNvSpPr>
          <p:nvPr>
            <p:ph type="pic" sz="quarter" idx="17"/>
          </p:nvPr>
        </p:nvSpPr>
        <p:spPr>
          <a:xfrm>
            <a:off x="3170469" y="339725"/>
            <a:ext cx="2804246" cy="18414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
        <p:nvSpPr>
          <p:cNvPr id="8" name="Picture Placeholder 7"/>
          <p:cNvSpPr>
            <a:spLocks noGrp="1"/>
          </p:cNvSpPr>
          <p:nvPr>
            <p:ph type="pic" sz="quarter" idx="18"/>
          </p:nvPr>
        </p:nvSpPr>
        <p:spPr>
          <a:xfrm>
            <a:off x="6015904" y="339725"/>
            <a:ext cx="2804246" cy="18414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8" name="图片占位符 7"/>
          <p:cNvSpPr>
            <a:spLocks noGrp="1"/>
          </p:cNvSpPr>
          <p:nvPr>
            <p:ph type="pic" sz="quarter" idx="10"/>
          </p:nvPr>
        </p:nvSpPr>
        <p:spPr>
          <a:xfrm>
            <a:off x="4401880" y="275118"/>
            <a:ext cx="4571999" cy="2190307"/>
          </a:xfrm>
        </p:spPr>
        <p:txBody>
          <a:bodyPr/>
          <a:lstStyle/>
          <a:p>
            <a:endParaRPr lang="zh-CN" altLang="en-US"/>
          </a:p>
        </p:txBody>
      </p:sp>
      <p:sp>
        <p:nvSpPr>
          <p:cNvPr id="9" name="图片占位符 7"/>
          <p:cNvSpPr>
            <a:spLocks noGrp="1"/>
          </p:cNvSpPr>
          <p:nvPr>
            <p:ph type="pic" sz="quarter" idx="11"/>
          </p:nvPr>
        </p:nvSpPr>
        <p:spPr>
          <a:xfrm>
            <a:off x="4401880" y="2709974"/>
            <a:ext cx="4571999" cy="2190307"/>
          </a:xfrm>
        </p:spPr>
        <p:txBody>
          <a:bodyPr/>
          <a:lstStyle/>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hf sldNum="0" hd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节标题">
    <p:spTree>
      <p:nvGrpSpPr>
        <p:cNvPr id="1" name=""/>
        <p:cNvGrpSpPr/>
        <p:nvPr/>
      </p:nvGrpSpPr>
      <p:grpSpPr>
        <a:xfrm>
          <a:off x="0" y="0"/>
          <a:ext cx="0" cy="0"/>
          <a:chOff x="0" y="0"/>
          <a:chExt cx="0" cy="0"/>
        </a:xfrm>
      </p:grpSpPr>
      <p:sp>
        <p:nvSpPr>
          <p:cNvPr id="8" name="图片占位符 7"/>
          <p:cNvSpPr>
            <a:spLocks noGrp="1"/>
          </p:cNvSpPr>
          <p:nvPr>
            <p:ph type="pic" sz="quarter" idx="10"/>
          </p:nvPr>
        </p:nvSpPr>
        <p:spPr>
          <a:xfrm>
            <a:off x="148859" y="392074"/>
            <a:ext cx="2557766" cy="4344518"/>
          </a:xfrm>
        </p:spPr>
        <p:txBody>
          <a:bodyPr/>
          <a:lstStyle/>
          <a:p>
            <a:endParaRPr lang="zh-CN" altLang="en-US"/>
          </a:p>
        </p:txBody>
      </p:sp>
      <p:sp>
        <p:nvSpPr>
          <p:cNvPr id="4" name="图片占位符 7"/>
          <p:cNvSpPr>
            <a:spLocks noGrp="1"/>
          </p:cNvSpPr>
          <p:nvPr>
            <p:ph type="pic" sz="quarter" idx="11"/>
          </p:nvPr>
        </p:nvSpPr>
        <p:spPr>
          <a:xfrm>
            <a:off x="2928635" y="406908"/>
            <a:ext cx="2557766" cy="4344518"/>
          </a:xfrm>
        </p:spPr>
        <p:txBody>
          <a:bodyPr/>
          <a:lstStyle/>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hf sldNum="0" hd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节标题">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hf sldNum="0" hd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节标题">
    <p:spTree>
      <p:nvGrpSpPr>
        <p:cNvPr id="1" name=""/>
        <p:cNvGrpSpPr/>
        <p:nvPr/>
      </p:nvGrpSpPr>
      <p:grpSpPr>
        <a:xfrm>
          <a:off x="0" y="0"/>
          <a:ext cx="0" cy="0"/>
          <a:chOff x="0" y="0"/>
          <a:chExt cx="0" cy="0"/>
        </a:xfrm>
      </p:grpSpPr>
      <p:sp>
        <p:nvSpPr>
          <p:cNvPr id="7" name="图片占位符 7"/>
          <p:cNvSpPr>
            <a:spLocks noGrp="1"/>
          </p:cNvSpPr>
          <p:nvPr>
            <p:ph type="pic" sz="quarter" idx="13"/>
          </p:nvPr>
        </p:nvSpPr>
        <p:spPr>
          <a:xfrm>
            <a:off x="113355" y="87786"/>
            <a:ext cx="4853756" cy="4969635"/>
          </a:xfrm>
        </p:spPr>
        <p:txBody>
          <a:bodyPr/>
          <a:lstStyle/>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hf sldNum="0"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628650" y="1369219"/>
            <a:ext cx="3886200" cy="3263504"/>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Content Placeholder 3"/>
          <p:cNvSpPr>
            <a:spLocks noGrp="1"/>
          </p:cNvSpPr>
          <p:nvPr>
            <p:ph sz="half" idx="2" hasCustomPrompt="1"/>
          </p:nvPr>
        </p:nvSpPr>
        <p:spPr>
          <a:xfrm>
            <a:off x="4629150" y="1369219"/>
            <a:ext cx="3886200" cy="3263504"/>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Date Placeholder 4"/>
          <p:cNvSpPr>
            <a:spLocks noGrp="1"/>
          </p:cNvSpPr>
          <p:nvPr>
            <p:ph type="dt" sz="half" idx="10"/>
          </p:nvPr>
        </p:nvSpPr>
        <p:spPr/>
        <p:txBody>
          <a:bodyPr/>
          <a:lstStyle/>
          <a:p>
            <a:fld id="{F31CA97A-AA29-490B-B150-B2BCF4F10466}"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A81BA42-C96E-41AC-AF4B-C4ACC52ADBB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hf sldNum="0"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endParaRPr lang="zh-CN" altLang="en-US"/>
          </a:p>
        </p:txBody>
      </p:sp>
      <p:sp>
        <p:nvSpPr>
          <p:cNvPr id="4" name="Content Placeholder 3"/>
          <p:cNvSpPr>
            <a:spLocks noGrp="1"/>
          </p:cNvSpPr>
          <p:nvPr>
            <p:ph sz="half" idx="2" hasCustomPrompt="1"/>
          </p:nvPr>
        </p:nvSpPr>
        <p:spPr>
          <a:xfrm>
            <a:off x="629842" y="1878806"/>
            <a:ext cx="3868340" cy="2763441"/>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Text Placeholder 4"/>
          <p:cNvSpPr>
            <a:spLocks noGrp="1"/>
          </p:cNvSpPr>
          <p:nvPr>
            <p:ph type="body" sz="quarter" idx="3" hasCustomPrompt="1"/>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endParaRPr lang="zh-CN" altLang="en-US"/>
          </a:p>
        </p:txBody>
      </p:sp>
      <p:sp>
        <p:nvSpPr>
          <p:cNvPr id="6" name="Content Placeholder 5"/>
          <p:cNvSpPr>
            <a:spLocks noGrp="1"/>
          </p:cNvSpPr>
          <p:nvPr>
            <p:ph sz="quarter" idx="4" hasCustomPrompt="1"/>
          </p:nvPr>
        </p:nvSpPr>
        <p:spPr>
          <a:xfrm>
            <a:off x="4629150" y="1878806"/>
            <a:ext cx="3887391" cy="2763441"/>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7" name="Date Placeholder 6"/>
          <p:cNvSpPr>
            <a:spLocks noGrp="1"/>
          </p:cNvSpPr>
          <p:nvPr>
            <p:ph type="dt" sz="half" idx="10"/>
          </p:nvPr>
        </p:nvSpPr>
        <p:spPr/>
        <p:txBody>
          <a:bodyPr/>
          <a:lstStyle/>
          <a:p>
            <a:fld id="{F31CA97A-AA29-490B-B150-B2BCF4F10466}"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9A81BA42-C96E-41AC-AF4B-C4ACC52ADBB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hf sldNum="0"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F31CA97A-AA29-490B-B150-B2BCF4F10466}"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9A81BA42-C96E-41AC-AF4B-C4ACC52ADBB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hf sldNum="0" hd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4" Type="http://schemas.openxmlformats.org/officeDocument/2006/relationships/theme" Target="../theme/theme1.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CFEFD"/>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F31CA97A-AA29-490B-B150-B2BCF4F10466}" type="datetimeFigureOut">
              <a:rPr lang="zh-CN" altLang="en-US" smtClean="0"/>
            </a:fld>
            <a:endParaRPr lang="zh-CN" alt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a:p>
            <a:endParaRPr lang="zh-CN" alt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9A81BA42-C96E-41AC-AF4B-C4ACC52ADBB0}"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Lst>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hf sldNum="0" hdr="0" dt="0"/>
  <p:txStyles>
    <p:titleStyle>
      <a:lvl1pPr algn="l" defTabSz="685800" rtl="0" eaLnBrk="1" latinLnBrk="0" hangingPunct="1">
        <a:lnSpc>
          <a:spcPct val="90000"/>
        </a:lnSpc>
        <a:spcBef>
          <a:spcPct val="0"/>
        </a:spcBef>
        <a:buNone/>
        <a:defRPr sz="3300" kern="1200">
          <a:solidFill>
            <a:schemeClr val="tx1"/>
          </a:solidFill>
          <a:latin typeface="华康海报体W12" panose="040B0C09000000000000" charset="-122"/>
          <a:ea typeface="华康海报体W12" panose="040B0C09000000000000" charset="-122"/>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image" Target="../media/image11.png"/><Relationship Id="rId8" Type="http://schemas.openxmlformats.org/officeDocument/2006/relationships/image" Target="../media/image10.png"/><Relationship Id="rId7" Type="http://schemas.openxmlformats.org/officeDocument/2006/relationships/image" Target="../media/image9.png"/><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38" Type="http://schemas.openxmlformats.org/officeDocument/2006/relationships/slideLayout" Target="../slideLayouts/slideLayout1.xml"/><Relationship Id="rId37" Type="http://schemas.openxmlformats.org/officeDocument/2006/relationships/image" Target="../media/image41.emf"/><Relationship Id="rId36" Type="http://schemas.openxmlformats.org/officeDocument/2006/relationships/image" Target="../media/image38.png"/><Relationship Id="rId35" Type="http://schemas.openxmlformats.org/officeDocument/2006/relationships/image" Target="../media/image37.png"/><Relationship Id="rId34" Type="http://schemas.openxmlformats.org/officeDocument/2006/relationships/image" Target="../media/image36.png"/><Relationship Id="rId33" Type="http://schemas.openxmlformats.org/officeDocument/2006/relationships/image" Target="../media/image35.png"/><Relationship Id="rId32" Type="http://schemas.openxmlformats.org/officeDocument/2006/relationships/image" Target="../media/image34.png"/><Relationship Id="rId31" Type="http://schemas.openxmlformats.org/officeDocument/2006/relationships/image" Target="../media/image33.png"/><Relationship Id="rId30" Type="http://schemas.openxmlformats.org/officeDocument/2006/relationships/image" Target="../media/image32.png"/><Relationship Id="rId3" Type="http://schemas.openxmlformats.org/officeDocument/2006/relationships/image" Target="../media/image5.png"/><Relationship Id="rId29" Type="http://schemas.openxmlformats.org/officeDocument/2006/relationships/image" Target="../media/image31.png"/><Relationship Id="rId28" Type="http://schemas.openxmlformats.org/officeDocument/2006/relationships/image" Target="../media/image30.png"/><Relationship Id="rId27" Type="http://schemas.openxmlformats.org/officeDocument/2006/relationships/image" Target="../media/image29.png"/><Relationship Id="rId26" Type="http://schemas.openxmlformats.org/officeDocument/2006/relationships/image" Target="../media/image28.png"/><Relationship Id="rId25" Type="http://schemas.openxmlformats.org/officeDocument/2006/relationships/image" Target="../media/image27.png"/><Relationship Id="rId24" Type="http://schemas.openxmlformats.org/officeDocument/2006/relationships/image" Target="../media/image26.png"/><Relationship Id="rId23" Type="http://schemas.openxmlformats.org/officeDocument/2006/relationships/image" Target="../media/image25.png"/><Relationship Id="rId22" Type="http://schemas.openxmlformats.org/officeDocument/2006/relationships/image" Target="../media/image24.png"/><Relationship Id="rId21" Type="http://schemas.openxmlformats.org/officeDocument/2006/relationships/image" Target="../media/image23.png"/><Relationship Id="rId20" Type="http://schemas.openxmlformats.org/officeDocument/2006/relationships/image" Target="../media/image22.png"/><Relationship Id="rId2" Type="http://schemas.openxmlformats.org/officeDocument/2006/relationships/image" Target="../media/image4.png"/><Relationship Id="rId19" Type="http://schemas.openxmlformats.org/officeDocument/2006/relationships/image" Target="../media/image21.png"/><Relationship Id="rId18" Type="http://schemas.openxmlformats.org/officeDocument/2006/relationships/image" Target="../media/image20.png"/><Relationship Id="rId17" Type="http://schemas.openxmlformats.org/officeDocument/2006/relationships/image" Target="../media/image19.png"/><Relationship Id="rId16" Type="http://schemas.openxmlformats.org/officeDocument/2006/relationships/image" Target="../media/image18.png"/><Relationship Id="rId15" Type="http://schemas.openxmlformats.org/officeDocument/2006/relationships/image" Target="../media/image17.png"/><Relationship Id="rId14" Type="http://schemas.openxmlformats.org/officeDocument/2006/relationships/image" Target="../media/image16.png"/><Relationship Id="rId13" Type="http://schemas.openxmlformats.org/officeDocument/2006/relationships/image" Target="../media/image15.png"/><Relationship Id="rId12" Type="http://schemas.openxmlformats.org/officeDocument/2006/relationships/image" Target="../media/image14.png"/><Relationship Id="rId11" Type="http://schemas.openxmlformats.org/officeDocument/2006/relationships/image" Target="../media/image13.png"/><Relationship Id="rId10" Type="http://schemas.openxmlformats.org/officeDocument/2006/relationships/image" Target="../media/image12.png"/><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16.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audio" Target="../media/audio9.wav"/><Relationship Id="rId7" Type="http://schemas.openxmlformats.org/officeDocument/2006/relationships/audio" Target="../media/audio8.wav"/><Relationship Id="rId6" Type="http://schemas.openxmlformats.org/officeDocument/2006/relationships/audio" Target="../media/audio7.wav"/><Relationship Id="rId5" Type="http://schemas.openxmlformats.org/officeDocument/2006/relationships/audio" Target="../media/audio6.wav"/><Relationship Id="rId4" Type="http://schemas.openxmlformats.org/officeDocument/2006/relationships/audio" Target="../media/audio4.wav"/><Relationship Id="rId3" Type="http://schemas.openxmlformats.org/officeDocument/2006/relationships/audio" Target="../media/audio5.wav"/><Relationship Id="rId2" Type="http://schemas.openxmlformats.org/officeDocument/2006/relationships/audio" Target="../media/audio3.wav"/><Relationship Id="rId1" Type="http://schemas.openxmlformats.org/officeDocument/2006/relationships/image" Target="../media/image51.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9" Type="http://schemas.openxmlformats.org/officeDocument/2006/relationships/image" Target="../media/image11.png"/><Relationship Id="rId8" Type="http://schemas.openxmlformats.org/officeDocument/2006/relationships/image" Target="../media/image10.png"/><Relationship Id="rId7" Type="http://schemas.openxmlformats.org/officeDocument/2006/relationships/image" Target="../media/image9.png"/><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38" Type="http://schemas.openxmlformats.org/officeDocument/2006/relationships/slideLayout" Target="../slideLayouts/slideLayout1.xml"/><Relationship Id="rId37" Type="http://schemas.openxmlformats.org/officeDocument/2006/relationships/image" Target="../media/image41.emf"/><Relationship Id="rId36" Type="http://schemas.openxmlformats.org/officeDocument/2006/relationships/image" Target="../media/image38.png"/><Relationship Id="rId35" Type="http://schemas.openxmlformats.org/officeDocument/2006/relationships/image" Target="../media/image37.png"/><Relationship Id="rId34" Type="http://schemas.openxmlformats.org/officeDocument/2006/relationships/image" Target="../media/image36.png"/><Relationship Id="rId33" Type="http://schemas.openxmlformats.org/officeDocument/2006/relationships/image" Target="../media/image35.png"/><Relationship Id="rId32" Type="http://schemas.openxmlformats.org/officeDocument/2006/relationships/image" Target="../media/image34.png"/><Relationship Id="rId31" Type="http://schemas.openxmlformats.org/officeDocument/2006/relationships/image" Target="../media/image33.png"/><Relationship Id="rId30" Type="http://schemas.openxmlformats.org/officeDocument/2006/relationships/image" Target="../media/image32.png"/><Relationship Id="rId3" Type="http://schemas.openxmlformats.org/officeDocument/2006/relationships/image" Target="../media/image5.png"/><Relationship Id="rId29" Type="http://schemas.openxmlformats.org/officeDocument/2006/relationships/image" Target="../media/image31.png"/><Relationship Id="rId28" Type="http://schemas.openxmlformats.org/officeDocument/2006/relationships/image" Target="../media/image30.png"/><Relationship Id="rId27" Type="http://schemas.openxmlformats.org/officeDocument/2006/relationships/image" Target="../media/image29.png"/><Relationship Id="rId26" Type="http://schemas.openxmlformats.org/officeDocument/2006/relationships/image" Target="../media/image28.png"/><Relationship Id="rId25" Type="http://schemas.openxmlformats.org/officeDocument/2006/relationships/image" Target="../media/image27.png"/><Relationship Id="rId24" Type="http://schemas.openxmlformats.org/officeDocument/2006/relationships/image" Target="../media/image26.png"/><Relationship Id="rId23" Type="http://schemas.openxmlformats.org/officeDocument/2006/relationships/image" Target="../media/image25.png"/><Relationship Id="rId22" Type="http://schemas.openxmlformats.org/officeDocument/2006/relationships/image" Target="../media/image24.png"/><Relationship Id="rId21" Type="http://schemas.openxmlformats.org/officeDocument/2006/relationships/image" Target="../media/image23.png"/><Relationship Id="rId20" Type="http://schemas.openxmlformats.org/officeDocument/2006/relationships/image" Target="../media/image22.png"/><Relationship Id="rId2" Type="http://schemas.openxmlformats.org/officeDocument/2006/relationships/image" Target="../media/image4.png"/><Relationship Id="rId19" Type="http://schemas.openxmlformats.org/officeDocument/2006/relationships/image" Target="../media/image21.png"/><Relationship Id="rId18" Type="http://schemas.openxmlformats.org/officeDocument/2006/relationships/image" Target="../media/image20.png"/><Relationship Id="rId17" Type="http://schemas.openxmlformats.org/officeDocument/2006/relationships/image" Target="../media/image19.png"/><Relationship Id="rId16" Type="http://schemas.openxmlformats.org/officeDocument/2006/relationships/image" Target="../media/image18.png"/><Relationship Id="rId15" Type="http://schemas.openxmlformats.org/officeDocument/2006/relationships/image" Target="../media/image17.png"/><Relationship Id="rId14" Type="http://schemas.openxmlformats.org/officeDocument/2006/relationships/image" Target="../media/image16.png"/><Relationship Id="rId13" Type="http://schemas.openxmlformats.org/officeDocument/2006/relationships/image" Target="../media/image15.png"/><Relationship Id="rId12" Type="http://schemas.openxmlformats.org/officeDocument/2006/relationships/image" Target="../media/image14.png"/><Relationship Id="rId11" Type="http://schemas.openxmlformats.org/officeDocument/2006/relationships/image" Target="../media/image13.png"/><Relationship Id="rId10" Type="http://schemas.openxmlformats.org/officeDocument/2006/relationships/image" Target="../media/image12.png"/><Relationship Id="rId1" Type="http://schemas.openxmlformats.org/officeDocument/2006/relationships/image" Target="../media/image3.png"/></Relationships>
</file>

<file path=ppt/slides/_rels/slide2.xml.rels><?xml version="1.0" encoding="UTF-8" standalone="yes"?>
<Relationships xmlns="http://schemas.openxmlformats.org/package/2006/relationships"><Relationship Id="rId9" Type="http://schemas.openxmlformats.org/officeDocument/2006/relationships/image" Target="../media/image11.png"/><Relationship Id="rId8" Type="http://schemas.openxmlformats.org/officeDocument/2006/relationships/image" Target="../media/image10.png"/><Relationship Id="rId7" Type="http://schemas.openxmlformats.org/officeDocument/2006/relationships/image" Target="../media/image9.png"/><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38" Type="http://schemas.openxmlformats.org/officeDocument/2006/relationships/slideLayout" Target="../slideLayouts/slideLayout1.xml"/><Relationship Id="rId37" Type="http://schemas.openxmlformats.org/officeDocument/2006/relationships/image" Target="../media/image41.emf"/><Relationship Id="rId36" Type="http://schemas.openxmlformats.org/officeDocument/2006/relationships/image" Target="../media/image38.png"/><Relationship Id="rId35" Type="http://schemas.openxmlformats.org/officeDocument/2006/relationships/image" Target="../media/image37.png"/><Relationship Id="rId34" Type="http://schemas.openxmlformats.org/officeDocument/2006/relationships/image" Target="../media/image36.png"/><Relationship Id="rId33" Type="http://schemas.openxmlformats.org/officeDocument/2006/relationships/image" Target="../media/image35.png"/><Relationship Id="rId32" Type="http://schemas.openxmlformats.org/officeDocument/2006/relationships/image" Target="../media/image34.png"/><Relationship Id="rId31" Type="http://schemas.openxmlformats.org/officeDocument/2006/relationships/image" Target="../media/image33.png"/><Relationship Id="rId30" Type="http://schemas.openxmlformats.org/officeDocument/2006/relationships/image" Target="../media/image32.png"/><Relationship Id="rId3" Type="http://schemas.openxmlformats.org/officeDocument/2006/relationships/image" Target="../media/image5.png"/><Relationship Id="rId29" Type="http://schemas.openxmlformats.org/officeDocument/2006/relationships/image" Target="../media/image31.png"/><Relationship Id="rId28" Type="http://schemas.openxmlformats.org/officeDocument/2006/relationships/image" Target="../media/image30.png"/><Relationship Id="rId27" Type="http://schemas.openxmlformats.org/officeDocument/2006/relationships/image" Target="../media/image29.png"/><Relationship Id="rId26" Type="http://schemas.openxmlformats.org/officeDocument/2006/relationships/image" Target="../media/image28.png"/><Relationship Id="rId25" Type="http://schemas.openxmlformats.org/officeDocument/2006/relationships/image" Target="../media/image27.png"/><Relationship Id="rId24" Type="http://schemas.openxmlformats.org/officeDocument/2006/relationships/image" Target="../media/image26.png"/><Relationship Id="rId23" Type="http://schemas.openxmlformats.org/officeDocument/2006/relationships/image" Target="../media/image25.png"/><Relationship Id="rId22" Type="http://schemas.openxmlformats.org/officeDocument/2006/relationships/image" Target="../media/image24.png"/><Relationship Id="rId21" Type="http://schemas.openxmlformats.org/officeDocument/2006/relationships/image" Target="../media/image23.png"/><Relationship Id="rId20" Type="http://schemas.openxmlformats.org/officeDocument/2006/relationships/image" Target="../media/image22.png"/><Relationship Id="rId2" Type="http://schemas.openxmlformats.org/officeDocument/2006/relationships/image" Target="../media/image4.png"/><Relationship Id="rId19" Type="http://schemas.openxmlformats.org/officeDocument/2006/relationships/image" Target="../media/image21.png"/><Relationship Id="rId18" Type="http://schemas.openxmlformats.org/officeDocument/2006/relationships/image" Target="../media/image20.png"/><Relationship Id="rId17" Type="http://schemas.openxmlformats.org/officeDocument/2006/relationships/image" Target="../media/image19.png"/><Relationship Id="rId16" Type="http://schemas.openxmlformats.org/officeDocument/2006/relationships/image" Target="../media/image18.png"/><Relationship Id="rId15" Type="http://schemas.openxmlformats.org/officeDocument/2006/relationships/image" Target="../media/image17.png"/><Relationship Id="rId14" Type="http://schemas.openxmlformats.org/officeDocument/2006/relationships/image" Target="../media/image16.png"/><Relationship Id="rId13" Type="http://schemas.openxmlformats.org/officeDocument/2006/relationships/image" Target="../media/image15.png"/><Relationship Id="rId12" Type="http://schemas.openxmlformats.org/officeDocument/2006/relationships/image" Target="../media/image14.png"/><Relationship Id="rId11" Type="http://schemas.openxmlformats.org/officeDocument/2006/relationships/image" Target="../media/image13.png"/><Relationship Id="rId10" Type="http://schemas.openxmlformats.org/officeDocument/2006/relationships/image" Target="../media/image12.png"/><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9" Type="http://schemas.openxmlformats.org/officeDocument/2006/relationships/image" Target="../media/image11.png"/><Relationship Id="rId8" Type="http://schemas.openxmlformats.org/officeDocument/2006/relationships/image" Target="../media/image10.png"/><Relationship Id="rId7" Type="http://schemas.openxmlformats.org/officeDocument/2006/relationships/image" Target="../media/image9.png"/><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38" Type="http://schemas.openxmlformats.org/officeDocument/2006/relationships/slideLayout" Target="../slideLayouts/slideLayout1.xml"/><Relationship Id="rId37" Type="http://schemas.openxmlformats.org/officeDocument/2006/relationships/image" Target="../media/image41.emf"/><Relationship Id="rId36" Type="http://schemas.openxmlformats.org/officeDocument/2006/relationships/image" Target="../media/image38.png"/><Relationship Id="rId35" Type="http://schemas.openxmlformats.org/officeDocument/2006/relationships/image" Target="../media/image37.png"/><Relationship Id="rId34" Type="http://schemas.openxmlformats.org/officeDocument/2006/relationships/image" Target="../media/image36.png"/><Relationship Id="rId33" Type="http://schemas.openxmlformats.org/officeDocument/2006/relationships/image" Target="../media/image35.png"/><Relationship Id="rId32" Type="http://schemas.openxmlformats.org/officeDocument/2006/relationships/image" Target="../media/image34.png"/><Relationship Id="rId31" Type="http://schemas.openxmlformats.org/officeDocument/2006/relationships/image" Target="../media/image33.png"/><Relationship Id="rId30" Type="http://schemas.openxmlformats.org/officeDocument/2006/relationships/image" Target="../media/image32.png"/><Relationship Id="rId3" Type="http://schemas.openxmlformats.org/officeDocument/2006/relationships/image" Target="../media/image5.png"/><Relationship Id="rId29" Type="http://schemas.openxmlformats.org/officeDocument/2006/relationships/image" Target="../media/image31.png"/><Relationship Id="rId28" Type="http://schemas.openxmlformats.org/officeDocument/2006/relationships/image" Target="../media/image30.png"/><Relationship Id="rId27" Type="http://schemas.openxmlformats.org/officeDocument/2006/relationships/image" Target="../media/image29.png"/><Relationship Id="rId26" Type="http://schemas.openxmlformats.org/officeDocument/2006/relationships/image" Target="../media/image28.png"/><Relationship Id="rId25" Type="http://schemas.openxmlformats.org/officeDocument/2006/relationships/image" Target="../media/image27.png"/><Relationship Id="rId24" Type="http://schemas.openxmlformats.org/officeDocument/2006/relationships/image" Target="../media/image26.png"/><Relationship Id="rId23" Type="http://schemas.openxmlformats.org/officeDocument/2006/relationships/image" Target="../media/image25.png"/><Relationship Id="rId22" Type="http://schemas.openxmlformats.org/officeDocument/2006/relationships/image" Target="../media/image24.png"/><Relationship Id="rId21" Type="http://schemas.openxmlformats.org/officeDocument/2006/relationships/image" Target="../media/image23.png"/><Relationship Id="rId20" Type="http://schemas.openxmlformats.org/officeDocument/2006/relationships/image" Target="../media/image22.png"/><Relationship Id="rId2" Type="http://schemas.openxmlformats.org/officeDocument/2006/relationships/image" Target="../media/image4.png"/><Relationship Id="rId19" Type="http://schemas.openxmlformats.org/officeDocument/2006/relationships/image" Target="../media/image21.png"/><Relationship Id="rId18" Type="http://schemas.openxmlformats.org/officeDocument/2006/relationships/image" Target="../media/image20.png"/><Relationship Id="rId17" Type="http://schemas.openxmlformats.org/officeDocument/2006/relationships/image" Target="../media/image19.png"/><Relationship Id="rId16" Type="http://schemas.openxmlformats.org/officeDocument/2006/relationships/image" Target="../media/image18.png"/><Relationship Id="rId15" Type="http://schemas.openxmlformats.org/officeDocument/2006/relationships/image" Target="../media/image17.png"/><Relationship Id="rId14" Type="http://schemas.openxmlformats.org/officeDocument/2006/relationships/image" Target="../media/image16.png"/><Relationship Id="rId13" Type="http://schemas.openxmlformats.org/officeDocument/2006/relationships/image" Target="../media/image15.png"/><Relationship Id="rId12" Type="http://schemas.openxmlformats.org/officeDocument/2006/relationships/image" Target="../media/image14.png"/><Relationship Id="rId11" Type="http://schemas.openxmlformats.org/officeDocument/2006/relationships/image" Target="../media/image13.png"/><Relationship Id="rId10" Type="http://schemas.openxmlformats.org/officeDocument/2006/relationships/image" Target="../media/image12.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9" Type="http://schemas.openxmlformats.org/officeDocument/2006/relationships/image" Target="../media/image45.png"/><Relationship Id="rId8" Type="http://schemas.openxmlformats.org/officeDocument/2006/relationships/tags" Target="../tags/tag2.xml"/><Relationship Id="rId7" Type="http://schemas.openxmlformats.org/officeDocument/2006/relationships/tags" Target="../tags/tag1.xml"/><Relationship Id="rId6" Type="http://schemas.openxmlformats.org/officeDocument/2006/relationships/image" Target="../media/image44.wmf"/><Relationship Id="rId5" Type="http://schemas.openxmlformats.org/officeDocument/2006/relationships/oleObject" Target="../embeddings/oleObject3.bin"/><Relationship Id="rId4" Type="http://schemas.openxmlformats.org/officeDocument/2006/relationships/image" Target="../media/image43.wmf"/><Relationship Id="rId3" Type="http://schemas.openxmlformats.org/officeDocument/2006/relationships/oleObject" Target="../embeddings/oleObject2.bin"/><Relationship Id="rId2" Type="http://schemas.openxmlformats.org/officeDocument/2006/relationships/image" Target="../media/image42.wmf"/><Relationship Id="rId11" Type="http://schemas.openxmlformats.org/officeDocument/2006/relationships/vmlDrawing" Target="../drawings/vmlDrawing1.vml"/><Relationship Id="rId10" Type="http://schemas.openxmlformats.org/officeDocument/2006/relationships/slideLayout" Target="../slideLayouts/slideLayout2.xml"/><Relationship Id="rId1" Type="http://schemas.openxmlformats.org/officeDocument/2006/relationships/oleObject" Target="../embeddings/oleObject1.bin"/></Relationships>
</file>

<file path=ppt/slides/_rels/slide5.xml.rels><?xml version="1.0" encoding="UTF-8" standalone="yes"?>
<Relationships xmlns="http://schemas.openxmlformats.org/package/2006/relationships"><Relationship Id="rId8" Type="http://schemas.openxmlformats.org/officeDocument/2006/relationships/vmlDrawing" Target="../drawings/vmlDrawing2.vml"/><Relationship Id="rId7" Type="http://schemas.openxmlformats.org/officeDocument/2006/relationships/slideLayout" Target="../slideLayouts/slideLayout2.xml"/><Relationship Id="rId6" Type="http://schemas.openxmlformats.org/officeDocument/2006/relationships/audio" Target="../media/audio2.wav"/><Relationship Id="rId5" Type="http://schemas.openxmlformats.org/officeDocument/2006/relationships/audio" Target="../media/audio1.wav"/><Relationship Id="rId4" Type="http://schemas.openxmlformats.org/officeDocument/2006/relationships/oleObject" Target="../embeddings/oleObject5.bin"/><Relationship Id="rId3" Type="http://schemas.openxmlformats.org/officeDocument/2006/relationships/image" Target="../media/image47.wmf"/><Relationship Id="rId2" Type="http://schemas.openxmlformats.org/officeDocument/2006/relationships/oleObject" Target="../embeddings/oleObject4.bin"/><Relationship Id="rId1" Type="http://schemas.openxmlformats.org/officeDocument/2006/relationships/image" Target="../media/image46.jpe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audio3.wav"/><Relationship Id="rId1" Type="http://schemas.openxmlformats.org/officeDocument/2006/relationships/image" Target="../media/image48.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9.jpeg"/></Relationships>
</file>

<file path=ppt/slides/_rels/slide8.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2.xml"/><Relationship Id="rId2" Type="http://schemas.openxmlformats.org/officeDocument/2006/relationships/image" Target="../media/image50.wmf"/><Relationship Id="rId1" Type="http://schemas.openxmlformats.org/officeDocument/2006/relationships/oleObject" Target="../embeddings/oleObject6.bin"/></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audio4.wav"/><Relationship Id="rId1" Type="http://schemas.openxmlformats.org/officeDocument/2006/relationships/image" Target="../media/image5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a:grpSpLocks noChangeAspect="1"/>
          </p:cNvGrpSpPr>
          <p:nvPr/>
        </p:nvGrpSpPr>
        <p:grpSpPr bwMode="auto">
          <a:xfrm>
            <a:off x="7521324" y="784894"/>
            <a:ext cx="1067572" cy="862826"/>
            <a:chOff x="1657" y="636"/>
            <a:chExt cx="2435" cy="1968"/>
          </a:xfrm>
        </p:grpSpPr>
        <p:sp>
          <p:nvSpPr>
            <p:cNvPr id="7" name="Freeform 5"/>
            <p:cNvSpPr/>
            <p:nvPr/>
          </p:nvSpPr>
          <p:spPr bwMode="auto">
            <a:xfrm>
              <a:off x="1657" y="687"/>
              <a:ext cx="2384" cy="1917"/>
            </a:xfrm>
            <a:custGeom>
              <a:avLst/>
              <a:gdLst>
                <a:gd name="T0" fmla="*/ 1824 w 1957"/>
                <a:gd name="T1" fmla="*/ 643 h 1581"/>
                <a:gd name="T2" fmla="*/ 1716 w 1957"/>
                <a:gd name="T3" fmla="*/ 650 h 1581"/>
                <a:gd name="T4" fmla="*/ 1714 w 1957"/>
                <a:gd name="T5" fmla="*/ 637 h 1581"/>
                <a:gd name="T6" fmla="*/ 1762 w 1957"/>
                <a:gd name="T7" fmla="*/ 504 h 1581"/>
                <a:gd name="T8" fmla="*/ 1798 w 1957"/>
                <a:gd name="T9" fmla="*/ 339 h 1581"/>
                <a:gd name="T10" fmla="*/ 1606 w 1957"/>
                <a:gd name="T11" fmla="*/ 147 h 1581"/>
                <a:gd name="T12" fmla="*/ 1450 w 1957"/>
                <a:gd name="T13" fmla="*/ 180 h 1581"/>
                <a:gd name="T14" fmla="*/ 1385 w 1957"/>
                <a:gd name="T15" fmla="*/ 257 h 1581"/>
                <a:gd name="T16" fmla="*/ 1298 w 1957"/>
                <a:gd name="T17" fmla="*/ 222 h 1581"/>
                <a:gd name="T18" fmla="*/ 1309 w 1957"/>
                <a:gd name="T19" fmla="*/ 121 h 1581"/>
                <a:gd name="T20" fmla="*/ 1189 w 1957"/>
                <a:gd name="T21" fmla="*/ 2 h 1581"/>
                <a:gd name="T22" fmla="*/ 1128 w 1957"/>
                <a:gd name="T23" fmla="*/ 0 h 1581"/>
                <a:gd name="T24" fmla="*/ 860 w 1957"/>
                <a:gd name="T25" fmla="*/ 173 h 1581"/>
                <a:gd name="T26" fmla="*/ 850 w 1957"/>
                <a:gd name="T27" fmla="*/ 288 h 1581"/>
                <a:gd name="T28" fmla="*/ 773 w 1957"/>
                <a:gd name="T29" fmla="*/ 336 h 1581"/>
                <a:gd name="T30" fmla="*/ 627 w 1957"/>
                <a:gd name="T31" fmla="*/ 246 h 1581"/>
                <a:gd name="T32" fmla="*/ 525 w 1957"/>
                <a:gd name="T33" fmla="*/ 303 h 1581"/>
                <a:gd name="T34" fmla="*/ 434 w 1957"/>
                <a:gd name="T35" fmla="*/ 635 h 1581"/>
                <a:gd name="T36" fmla="*/ 245 w 1957"/>
                <a:gd name="T37" fmla="*/ 781 h 1581"/>
                <a:gd name="T38" fmla="*/ 35 w 1957"/>
                <a:gd name="T39" fmla="*/ 944 h 1581"/>
                <a:gd name="T40" fmla="*/ 164 w 1957"/>
                <a:gd name="T41" fmla="*/ 1231 h 1581"/>
                <a:gd name="T42" fmla="*/ 378 w 1957"/>
                <a:gd name="T43" fmla="*/ 1323 h 1581"/>
                <a:gd name="T44" fmla="*/ 523 w 1957"/>
                <a:gd name="T45" fmla="*/ 1392 h 1581"/>
                <a:gd name="T46" fmla="*/ 619 w 1957"/>
                <a:gd name="T47" fmla="*/ 1401 h 1581"/>
                <a:gd name="T48" fmla="*/ 717 w 1957"/>
                <a:gd name="T49" fmla="*/ 1406 h 1581"/>
                <a:gd name="T50" fmla="*/ 796 w 1957"/>
                <a:gd name="T51" fmla="*/ 1506 h 1581"/>
                <a:gd name="T52" fmla="*/ 1041 w 1957"/>
                <a:gd name="T53" fmla="*/ 1581 h 1581"/>
                <a:gd name="T54" fmla="*/ 1172 w 1957"/>
                <a:gd name="T55" fmla="*/ 1381 h 1581"/>
                <a:gd name="T56" fmla="*/ 1185 w 1957"/>
                <a:gd name="T57" fmla="*/ 1382 h 1581"/>
                <a:gd name="T58" fmla="*/ 1274 w 1957"/>
                <a:gd name="T59" fmla="*/ 1374 h 1581"/>
                <a:gd name="T60" fmla="*/ 1417 w 1957"/>
                <a:gd name="T61" fmla="*/ 1534 h 1581"/>
                <a:gd name="T62" fmla="*/ 1479 w 1957"/>
                <a:gd name="T63" fmla="*/ 1516 h 1581"/>
                <a:gd name="T64" fmla="*/ 1686 w 1957"/>
                <a:gd name="T65" fmla="*/ 1219 h 1581"/>
                <a:gd name="T66" fmla="*/ 1627 w 1957"/>
                <a:gd name="T67" fmla="*/ 1135 h 1581"/>
                <a:gd name="T68" fmla="*/ 1760 w 1957"/>
                <a:gd name="T69" fmla="*/ 1089 h 1581"/>
                <a:gd name="T70" fmla="*/ 1911 w 1957"/>
                <a:gd name="T71" fmla="*/ 1014 h 1581"/>
                <a:gd name="T72" fmla="*/ 1940 w 1957"/>
                <a:gd name="T73" fmla="*/ 744 h 15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957" h="1581">
                  <a:moveTo>
                    <a:pt x="1940" y="744"/>
                  </a:moveTo>
                  <a:cubicBezTo>
                    <a:pt x="1932" y="686"/>
                    <a:pt x="1882" y="643"/>
                    <a:pt x="1824" y="643"/>
                  </a:cubicBezTo>
                  <a:cubicBezTo>
                    <a:pt x="1821" y="643"/>
                    <a:pt x="1818" y="643"/>
                    <a:pt x="1815" y="643"/>
                  </a:cubicBezTo>
                  <a:cubicBezTo>
                    <a:pt x="1716" y="650"/>
                    <a:pt x="1716" y="650"/>
                    <a:pt x="1716" y="650"/>
                  </a:cubicBezTo>
                  <a:cubicBezTo>
                    <a:pt x="1716" y="649"/>
                    <a:pt x="1716" y="649"/>
                    <a:pt x="1716" y="648"/>
                  </a:cubicBezTo>
                  <a:cubicBezTo>
                    <a:pt x="1715" y="644"/>
                    <a:pt x="1715" y="640"/>
                    <a:pt x="1714" y="637"/>
                  </a:cubicBezTo>
                  <a:cubicBezTo>
                    <a:pt x="1708" y="603"/>
                    <a:pt x="1698" y="574"/>
                    <a:pt x="1688" y="551"/>
                  </a:cubicBezTo>
                  <a:cubicBezTo>
                    <a:pt x="1762" y="504"/>
                    <a:pt x="1762" y="504"/>
                    <a:pt x="1762" y="504"/>
                  </a:cubicBezTo>
                  <a:cubicBezTo>
                    <a:pt x="1796" y="482"/>
                    <a:pt x="1817" y="444"/>
                    <a:pt x="1817" y="403"/>
                  </a:cubicBezTo>
                  <a:cubicBezTo>
                    <a:pt x="1817" y="380"/>
                    <a:pt x="1810" y="358"/>
                    <a:pt x="1798" y="339"/>
                  </a:cubicBezTo>
                  <a:cubicBezTo>
                    <a:pt x="1794" y="332"/>
                    <a:pt x="1789" y="326"/>
                    <a:pt x="1784" y="321"/>
                  </a:cubicBezTo>
                  <a:cubicBezTo>
                    <a:pt x="1708" y="210"/>
                    <a:pt x="1617" y="153"/>
                    <a:pt x="1606" y="147"/>
                  </a:cubicBezTo>
                  <a:cubicBezTo>
                    <a:pt x="1588" y="136"/>
                    <a:pt x="1568" y="131"/>
                    <a:pt x="1547" y="131"/>
                  </a:cubicBezTo>
                  <a:cubicBezTo>
                    <a:pt x="1508" y="131"/>
                    <a:pt x="1472" y="149"/>
                    <a:pt x="1450" y="180"/>
                  </a:cubicBezTo>
                  <a:cubicBezTo>
                    <a:pt x="1392" y="262"/>
                    <a:pt x="1392" y="262"/>
                    <a:pt x="1392" y="262"/>
                  </a:cubicBezTo>
                  <a:cubicBezTo>
                    <a:pt x="1390" y="260"/>
                    <a:pt x="1387" y="259"/>
                    <a:pt x="1385" y="257"/>
                  </a:cubicBezTo>
                  <a:cubicBezTo>
                    <a:pt x="1384" y="257"/>
                    <a:pt x="1382" y="256"/>
                    <a:pt x="1381" y="255"/>
                  </a:cubicBezTo>
                  <a:cubicBezTo>
                    <a:pt x="1351" y="239"/>
                    <a:pt x="1323" y="228"/>
                    <a:pt x="1298" y="222"/>
                  </a:cubicBezTo>
                  <a:cubicBezTo>
                    <a:pt x="1308" y="134"/>
                    <a:pt x="1308" y="134"/>
                    <a:pt x="1308" y="134"/>
                  </a:cubicBezTo>
                  <a:cubicBezTo>
                    <a:pt x="1308" y="130"/>
                    <a:pt x="1309" y="125"/>
                    <a:pt x="1309" y="121"/>
                  </a:cubicBezTo>
                  <a:cubicBezTo>
                    <a:pt x="1309" y="60"/>
                    <a:pt x="1263" y="9"/>
                    <a:pt x="1202" y="2"/>
                  </a:cubicBezTo>
                  <a:cubicBezTo>
                    <a:pt x="1198" y="2"/>
                    <a:pt x="1193" y="2"/>
                    <a:pt x="1189" y="2"/>
                  </a:cubicBezTo>
                  <a:cubicBezTo>
                    <a:pt x="1186" y="2"/>
                    <a:pt x="1183" y="2"/>
                    <a:pt x="1180" y="2"/>
                  </a:cubicBezTo>
                  <a:cubicBezTo>
                    <a:pt x="1162" y="0"/>
                    <a:pt x="1145" y="0"/>
                    <a:pt x="1128" y="0"/>
                  </a:cubicBezTo>
                  <a:cubicBezTo>
                    <a:pt x="1019" y="0"/>
                    <a:pt x="941" y="27"/>
                    <a:pt x="933" y="31"/>
                  </a:cubicBezTo>
                  <a:cubicBezTo>
                    <a:pt x="876" y="52"/>
                    <a:pt x="844" y="114"/>
                    <a:pt x="860" y="173"/>
                  </a:cubicBezTo>
                  <a:cubicBezTo>
                    <a:pt x="890" y="278"/>
                    <a:pt x="890" y="278"/>
                    <a:pt x="890" y="278"/>
                  </a:cubicBezTo>
                  <a:cubicBezTo>
                    <a:pt x="876" y="279"/>
                    <a:pt x="863" y="282"/>
                    <a:pt x="850" y="288"/>
                  </a:cubicBezTo>
                  <a:cubicBezTo>
                    <a:pt x="850" y="288"/>
                    <a:pt x="849" y="289"/>
                    <a:pt x="848" y="289"/>
                  </a:cubicBezTo>
                  <a:cubicBezTo>
                    <a:pt x="817" y="303"/>
                    <a:pt x="792" y="320"/>
                    <a:pt x="773" y="336"/>
                  </a:cubicBezTo>
                  <a:cubicBezTo>
                    <a:pt x="708" y="277"/>
                    <a:pt x="708" y="277"/>
                    <a:pt x="708" y="277"/>
                  </a:cubicBezTo>
                  <a:cubicBezTo>
                    <a:pt x="686" y="257"/>
                    <a:pt x="657" y="246"/>
                    <a:pt x="627" y="246"/>
                  </a:cubicBezTo>
                  <a:cubicBezTo>
                    <a:pt x="594" y="246"/>
                    <a:pt x="561" y="260"/>
                    <a:pt x="539" y="285"/>
                  </a:cubicBezTo>
                  <a:cubicBezTo>
                    <a:pt x="534" y="290"/>
                    <a:pt x="529" y="296"/>
                    <a:pt x="525" y="303"/>
                  </a:cubicBezTo>
                  <a:cubicBezTo>
                    <a:pt x="438" y="404"/>
                    <a:pt x="407" y="507"/>
                    <a:pt x="403" y="519"/>
                  </a:cubicBezTo>
                  <a:cubicBezTo>
                    <a:pt x="391" y="561"/>
                    <a:pt x="404" y="606"/>
                    <a:pt x="434" y="635"/>
                  </a:cubicBezTo>
                  <a:cubicBezTo>
                    <a:pt x="369" y="642"/>
                    <a:pt x="310" y="678"/>
                    <a:pt x="271" y="733"/>
                  </a:cubicBezTo>
                  <a:cubicBezTo>
                    <a:pt x="261" y="748"/>
                    <a:pt x="252" y="764"/>
                    <a:pt x="245" y="781"/>
                  </a:cubicBezTo>
                  <a:cubicBezTo>
                    <a:pt x="234" y="783"/>
                    <a:pt x="223" y="784"/>
                    <a:pt x="213" y="787"/>
                  </a:cubicBezTo>
                  <a:cubicBezTo>
                    <a:pt x="103" y="815"/>
                    <a:pt x="56" y="888"/>
                    <a:pt x="35" y="944"/>
                  </a:cubicBezTo>
                  <a:cubicBezTo>
                    <a:pt x="0" y="1043"/>
                    <a:pt x="48" y="1152"/>
                    <a:pt x="145" y="1197"/>
                  </a:cubicBezTo>
                  <a:cubicBezTo>
                    <a:pt x="150" y="1208"/>
                    <a:pt x="156" y="1219"/>
                    <a:pt x="164" y="1231"/>
                  </a:cubicBezTo>
                  <a:cubicBezTo>
                    <a:pt x="203" y="1291"/>
                    <a:pt x="267" y="1326"/>
                    <a:pt x="341" y="1326"/>
                  </a:cubicBezTo>
                  <a:cubicBezTo>
                    <a:pt x="353" y="1326"/>
                    <a:pt x="366" y="1325"/>
                    <a:pt x="378" y="1323"/>
                  </a:cubicBezTo>
                  <a:cubicBezTo>
                    <a:pt x="398" y="1345"/>
                    <a:pt x="422" y="1362"/>
                    <a:pt x="449" y="1373"/>
                  </a:cubicBezTo>
                  <a:cubicBezTo>
                    <a:pt x="473" y="1385"/>
                    <a:pt x="498" y="1392"/>
                    <a:pt x="523" y="1392"/>
                  </a:cubicBezTo>
                  <a:cubicBezTo>
                    <a:pt x="541" y="1392"/>
                    <a:pt x="560" y="1388"/>
                    <a:pt x="577" y="1382"/>
                  </a:cubicBezTo>
                  <a:cubicBezTo>
                    <a:pt x="590" y="1389"/>
                    <a:pt x="604" y="1395"/>
                    <a:pt x="619" y="1401"/>
                  </a:cubicBezTo>
                  <a:cubicBezTo>
                    <a:pt x="637" y="1407"/>
                    <a:pt x="656" y="1410"/>
                    <a:pt x="676" y="1410"/>
                  </a:cubicBezTo>
                  <a:cubicBezTo>
                    <a:pt x="690" y="1410"/>
                    <a:pt x="703" y="1409"/>
                    <a:pt x="717" y="1406"/>
                  </a:cubicBezTo>
                  <a:cubicBezTo>
                    <a:pt x="721" y="1443"/>
                    <a:pt x="743" y="1478"/>
                    <a:pt x="777" y="1497"/>
                  </a:cubicBezTo>
                  <a:cubicBezTo>
                    <a:pt x="783" y="1501"/>
                    <a:pt x="789" y="1504"/>
                    <a:pt x="796" y="1506"/>
                  </a:cubicBezTo>
                  <a:cubicBezTo>
                    <a:pt x="919" y="1573"/>
                    <a:pt x="1029" y="1580"/>
                    <a:pt x="1034" y="1581"/>
                  </a:cubicBezTo>
                  <a:cubicBezTo>
                    <a:pt x="1036" y="1581"/>
                    <a:pt x="1038" y="1581"/>
                    <a:pt x="1041" y="1581"/>
                  </a:cubicBezTo>
                  <a:cubicBezTo>
                    <a:pt x="1099" y="1581"/>
                    <a:pt x="1149" y="1538"/>
                    <a:pt x="1157" y="1480"/>
                  </a:cubicBezTo>
                  <a:cubicBezTo>
                    <a:pt x="1172" y="1381"/>
                    <a:pt x="1172" y="1381"/>
                    <a:pt x="1172" y="1381"/>
                  </a:cubicBezTo>
                  <a:cubicBezTo>
                    <a:pt x="1176" y="1381"/>
                    <a:pt x="1180" y="1381"/>
                    <a:pt x="1183" y="1382"/>
                  </a:cubicBezTo>
                  <a:cubicBezTo>
                    <a:pt x="1184" y="1382"/>
                    <a:pt x="1184" y="1382"/>
                    <a:pt x="1185" y="1382"/>
                  </a:cubicBezTo>
                  <a:cubicBezTo>
                    <a:pt x="1189" y="1382"/>
                    <a:pt x="1193" y="1382"/>
                    <a:pt x="1197" y="1382"/>
                  </a:cubicBezTo>
                  <a:cubicBezTo>
                    <a:pt x="1227" y="1382"/>
                    <a:pt x="1252" y="1379"/>
                    <a:pt x="1274" y="1374"/>
                  </a:cubicBezTo>
                  <a:cubicBezTo>
                    <a:pt x="1305" y="1456"/>
                    <a:pt x="1305" y="1456"/>
                    <a:pt x="1305" y="1456"/>
                  </a:cubicBezTo>
                  <a:cubicBezTo>
                    <a:pt x="1322" y="1502"/>
                    <a:pt x="1367" y="1534"/>
                    <a:pt x="1417" y="1534"/>
                  </a:cubicBezTo>
                  <a:cubicBezTo>
                    <a:pt x="1432" y="1534"/>
                    <a:pt x="1446" y="1531"/>
                    <a:pt x="1459" y="1526"/>
                  </a:cubicBezTo>
                  <a:cubicBezTo>
                    <a:pt x="1466" y="1523"/>
                    <a:pt x="1473" y="1520"/>
                    <a:pt x="1479" y="1516"/>
                  </a:cubicBezTo>
                  <a:cubicBezTo>
                    <a:pt x="1609" y="1463"/>
                    <a:pt x="1683" y="1381"/>
                    <a:pt x="1686" y="1379"/>
                  </a:cubicBezTo>
                  <a:cubicBezTo>
                    <a:pt x="1727" y="1334"/>
                    <a:pt x="1727" y="1264"/>
                    <a:pt x="1686" y="1219"/>
                  </a:cubicBezTo>
                  <a:cubicBezTo>
                    <a:pt x="1618" y="1145"/>
                    <a:pt x="1618" y="1145"/>
                    <a:pt x="1618" y="1145"/>
                  </a:cubicBezTo>
                  <a:cubicBezTo>
                    <a:pt x="1621" y="1142"/>
                    <a:pt x="1624" y="1139"/>
                    <a:pt x="1627" y="1135"/>
                  </a:cubicBezTo>
                  <a:cubicBezTo>
                    <a:pt x="1650" y="1110"/>
                    <a:pt x="1666" y="1084"/>
                    <a:pt x="1677" y="1061"/>
                  </a:cubicBezTo>
                  <a:cubicBezTo>
                    <a:pt x="1760" y="1089"/>
                    <a:pt x="1760" y="1089"/>
                    <a:pt x="1760" y="1089"/>
                  </a:cubicBezTo>
                  <a:cubicBezTo>
                    <a:pt x="1772" y="1093"/>
                    <a:pt x="1785" y="1095"/>
                    <a:pt x="1798" y="1095"/>
                  </a:cubicBezTo>
                  <a:cubicBezTo>
                    <a:pt x="1850" y="1095"/>
                    <a:pt x="1896" y="1062"/>
                    <a:pt x="1911" y="1014"/>
                  </a:cubicBezTo>
                  <a:cubicBezTo>
                    <a:pt x="1914" y="1006"/>
                    <a:pt x="1916" y="999"/>
                    <a:pt x="1917" y="991"/>
                  </a:cubicBezTo>
                  <a:cubicBezTo>
                    <a:pt x="1957" y="858"/>
                    <a:pt x="1941" y="748"/>
                    <a:pt x="1940" y="744"/>
                  </a:cubicBezTo>
                  <a:close/>
                </a:path>
              </a:pathLst>
            </a:custGeom>
            <a:solidFill>
              <a:srgbClr val="BBBCB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 name="Freeform 6"/>
            <p:cNvSpPr/>
            <p:nvPr/>
          </p:nvSpPr>
          <p:spPr bwMode="auto">
            <a:xfrm>
              <a:off x="1708" y="636"/>
              <a:ext cx="2384" cy="1917"/>
            </a:xfrm>
            <a:custGeom>
              <a:avLst/>
              <a:gdLst>
                <a:gd name="T0" fmla="*/ 1824 w 1957"/>
                <a:gd name="T1" fmla="*/ 643 h 1581"/>
                <a:gd name="T2" fmla="*/ 1716 w 1957"/>
                <a:gd name="T3" fmla="*/ 649 h 1581"/>
                <a:gd name="T4" fmla="*/ 1714 w 1957"/>
                <a:gd name="T5" fmla="*/ 636 h 1581"/>
                <a:gd name="T6" fmla="*/ 1762 w 1957"/>
                <a:gd name="T7" fmla="*/ 504 h 1581"/>
                <a:gd name="T8" fmla="*/ 1798 w 1957"/>
                <a:gd name="T9" fmla="*/ 339 h 1581"/>
                <a:gd name="T10" fmla="*/ 1607 w 1957"/>
                <a:gd name="T11" fmla="*/ 147 h 1581"/>
                <a:gd name="T12" fmla="*/ 1451 w 1957"/>
                <a:gd name="T13" fmla="*/ 180 h 1581"/>
                <a:gd name="T14" fmla="*/ 1385 w 1957"/>
                <a:gd name="T15" fmla="*/ 257 h 1581"/>
                <a:gd name="T16" fmla="*/ 1298 w 1957"/>
                <a:gd name="T17" fmla="*/ 222 h 1581"/>
                <a:gd name="T18" fmla="*/ 1309 w 1957"/>
                <a:gd name="T19" fmla="*/ 121 h 1581"/>
                <a:gd name="T20" fmla="*/ 1189 w 1957"/>
                <a:gd name="T21" fmla="*/ 1 h 1581"/>
                <a:gd name="T22" fmla="*/ 1128 w 1957"/>
                <a:gd name="T23" fmla="*/ 0 h 1581"/>
                <a:gd name="T24" fmla="*/ 861 w 1957"/>
                <a:gd name="T25" fmla="*/ 173 h 1581"/>
                <a:gd name="T26" fmla="*/ 851 w 1957"/>
                <a:gd name="T27" fmla="*/ 288 h 1581"/>
                <a:gd name="T28" fmla="*/ 773 w 1957"/>
                <a:gd name="T29" fmla="*/ 336 h 1581"/>
                <a:gd name="T30" fmla="*/ 627 w 1957"/>
                <a:gd name="T31" fmla="*/ 246 h 1581"/>
                <a:gd name="T32" fmla="*/ 525 w 1957"/>
                <a:gd name="T33" fmla="*/ 303 h 1581"/>
                <a:gd name="T34" fmla="*/ 434 w 1957"/>
                <a:gd name="T35" fmla="*/ 635 h 1581"/>
                <a:gd name="T36" fmla="*/ 245 w 1957"/>
                <a:gd name="T37" fmla="*/ 781 h 1581"/>
                <a:gd name="T38" fmla="*/ 36 w 1957"/>
                <a:gd name="T39" fmla="*/ 944 h 1581"/>
                <a:gd name="T40" fmla="*/ 164 w 1957"/>
                <a:gd name="T41" fmla="*/ 1231 h 1581"/>
                <a:gd name="T42" fmla="*/ 378 w 1957"/>
                <a:gd name="T43" fmla="*/ 1323 h 1581"/>
                <a:gd name="T44" fmla="*/ 523 w 1957"/>
                <a:gd name="T45" fmla="*/ 1392 h 1581"/>
                <a:gd name="T46" fmla="*/ 619 w 1957"/>
                <a:gd name="T47" fmla="*/ 1400 h 1581"/>
                <a:gd name="T48" fmla="*/ 717 w 1957"/>
                <a:gd name="T49" fmla="*/ 1406 h 1581"/>
                <a:gd name="T50" fmla="*/ 796 w 1957"/>
                <a:gd name="T51" fmla="*/ 1506 h 1581"/>
                <a:gd name="T52" fmla="*/ 1041 w 1957"/>
                <a:gd name="T53" fmla="*/ 1581 h 1581"/>
                <a:gd name="T54" fmla="*/ 1172 w 1957"/>
                <a:gd name="T55" fmla="*/ 1380 h 1581"/>
                <a:gd name="T56" fmla="*/ 1185 w 1957"/>
                <a:gd name="T57" fmla="*/ 1382 h 1581"/>
                <a:gd name="T58" fmla="*/ 1274 w 1957"/>
                <a:gd name="T59" fmla="*/ 1374 h 1581"/>
                <a:gd name="T60" fmla="*/ 1417 w 1957"/>
                <a:gd name="T61" fmla="*/ 1533 h 1581"/>
                <a:gd name="T62" fmla="*/ 1479 w 1957"/>
                <a:gd name="T63" fmla="*/ 1516 h 1581"/>
                <a:gd name="T64" fmla="*/ 1686 w 1957"/>
                <a:gd name="T65" fmla="*/ 1219 h 1581"/>
                <a:gd name="T66" fmla="*/ 1627 w 1957"/>
                <a:gd name="T67" fmla="*/ 1135 h 1581"/>
                <a:gd name="T68" fmla="*/ 1760 w 1957"/>
                <a:gd name="T69" fmla="*/ 1088 h 1581"/>
                <a:gd name="T70" fmla="*/ 1912 w 1957"/>
                <a:gd name="T71" fmla="*/ 1014 h 1581"/>
                <a:gd name="T72" fmla="*/ 1940 w 1957"/>
                <a:gd name="T73" fmla="*/ 743 h 15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957" h="1581">
                  <a:moveTo>
                    <a:pt x="1940" y="743"/>
                  </a:moveTo>
                  <a:cubicBezTo>
                    <a:pt x="1932" y="686"/>
                    <a:pt x="1882" y="643"/>
                    <a:pt x="1824" y="643"/>
                  </a:cubicBezTo>
                  <a:cubicBezTo>
                    <a:pt x="1821" y="643"/>
                    <a:pt x="1818" y="643"/>
                    <a:pt x="1816" y="643"/>
                  </a:cubicBezTo>
                  <a:cubicBezTo>
                    <a:pt x="1716" y="649"/>
                    <a:pt x="1716" y="649"/>
                    <a:pt x="1716" y="649"/>
                  </a:cubicBezTo>
                  <a:cubicBezTo>
                    <a:pt x="1716" y="649"/>
                    <a:pt x="1716" y="648"/>
                    <a:pt x="1716" y="648"/>
                  </a:cubicBezTo>
                  <a:cubicBezTo>
                    <a:pt x="1715" y="644"/>
                    <a:pt x="1715" y="640"/>
                    <a:pt x="1714" y="636"/>
                  </a:cubicBezTo>
                  <a:cubicBezTo>
                    <a:pt x="1708" y="603"/>
                    <a:pt x="1699" y="574"/>
                    <a:pt x="1688" y="551"/>
                  </a:cubicBezTo>
                  <a:cubicBezTo>
                    <a:pt x="1762" y="504"/>
                    <a:pt x="1762" y="504"/>
                    <a:pt x="1762" y="504"/>
                  </a:cubicBezTo>
                  <a:cubicBezTo>
                    <a:pt x="1796" y="482"/>
                    <a:pt x="1817" y="444"/>
                    <a:pt x="1817" y="403"/>
                  </a:cubicBezTo>
                  <a:cubicBezTo>
                    <a:pt x="1817" y="380"/>
                    <a:pt x="1811" y="357"/>
                    <a:pt x="1798" y="339"/>
                  </a:cubicBezTo>
                  <a:cubicBezTo>
                    <a:pt x="1794" y="332"/>
                    <a:pt x="1790" y="326"/>
                    <a:pt x="1785" y="321"/>
                  </a:cubicBezTo>
                  <a:cubicBezTo>
                    <a:pt x="1709" y="210"/>
                    <a:pt x="1618" y="153"/>
                    <a:pt x="1607" y="147"/>
                  </a:cubicBezTo>
                  <a:cubicBezTo>
                    <a:pt x="1588" y="136"/>
                    <a:pt x="1568" y="130"/>
                    <a:pt x="1547" y="130"/>
                  </a:cubicBezTo>
                  <a:cubicBezTo>
                    <a:pt x="1509" y="130"/>
                    <a:pt x="1472" y="149"/>
                    <a:pt x="1451" y="180"/>
                  </a:cubicBezTo>
                  <a:cubicBezTo>
                    <a:pt x="1392" y="262"/>
                    <a:pt x="1392" y="262"/>
                    <a:pt x="1392" y="262"/>
                  </a:cubicBezTo>
                  <a:cubicBezTo>
                    <a:pt x="1390" y="260"/>
                    <a:pt x="1387" y="259"/>
                    <a:pt x="1385" y="257"/>
                  </a:cubicBezTo>
                  <a:cubicBezTo>
                    <a:pt x="1384" y="256"/>
                    <a:pt x="1383" y="256"/>
                    <a:pt x="1381" y="255"/>
                  </a:cubicBezTo>
                  <a:cubicBezTo>
                    <a:pt x="1352" y="239"/>
                    <a:pt x="1323" y="228"/>
                    <a:pt x="1298" y="222"/>
                  </a:cubicBezTo>
                  <a:cubicBezTo>
                    <a:pt x="1308" y="134"/>
                    <a:pt x="1308" y="134"/>
                    <a:pt x="1308" y="134"/>
                  </a:cubicBezTo>
                  <a:cubicBezTo>
                    <a:pt x="1309" y="130"/>
                    <a:pt x="1309" y="125"/>
                    <a:pt x="1309" y="121"/>
                  </a:cubicBezTo>
                  <a:cubicBezTo>
                    <a:pt x="1309" y="60"/>
                    <a:pt x="1263" y="9"/>
                    <a:pt x="1202" y="2"/>
                  </a:cubicBezTo>
                  <a:cubicBezTo>
                    <a:pt x="1198" y="2"/>
                    <a:pt x="1193" y="1"/>
                    <a:pt x="1189" y="1"/>
                  </a:cubicBezTo>
                  <a:cubicBezTo>
                    <a:pt x="1186" y="1"/>
                    <a:pt x="1183" y="1"/>
                    <a:pt x="1180" y="2"/>
                  </a:cubicBezTo>
                  <a:cubicBezTo>
                    <a:pt x="1162" y="0"/>
                    <a:pt x="1145" y="0"/>
                    <a:pt x="1128" y="0"/>
                  </a:cubicBezTo>
                  <a:cubicBezTo>
                    <a:pt x="1019" y="0"/>
                    <a:pt x="942" y="27"/>
                    <a:pt x="933" y="30"/>
                  </a:cubicBezTo>
                  <a:cubicBezTo>
                    <a:pt x="876" y="51"/>
                    <a:pt x="844" y="114"/>
                    <a:pt x="861" y="173"/>
                  </a:cubicBezTo>
                  <a:cubicBezTo>
                    <a:pt x="890" y="278"/>
                    <a:pt x="890" y="278"/>
                    <a:pt x="890" y="278"/>
                  </a:cubicBezTo>
                  <a:cubicBezTo>
                    <a:pt x="877" y="279"/>
                    <a:pt x="863" y="282"/>
                    <a:pt x="851" y="288"/>
                  </a:cubicBezTo>
                  <a:cubicBezTo>
                    <a:pt x="850" y="288"/>
                    <a:pt x="849" y="288"/>
                    <a:pt x="849" y="289"/>
                  </a:cubicBezTo>
                  <a:cubicBezTo>
                    <a:pt x="818" y="303"/>
                    <a:pt x="793" y="320"/>
                    <a:pt x="773" y="336"/>
                  </a:cubicBezTo>
                  <a:cubicBezTo>
                    <a:pt x="708" y="277"/>
                    <a:pt x="708" y="277"/>
                    <a:pt x="708" y="277"/>
                  </a:cubicBezTo>
                  <a:cubicBezTo>
                    <a:pt x="686" y="257"/>
                    <a:pt x="657" y="246"/>
                    <a:pt x="627" y="246"/>
                  </a:cubicBezTo>
                  <a:cubicBezTo>
                    <a:pt x="594" y="246"/>
                    <a:pt x="562" y="260"/>
                    <a:pt x="539" y="284"/>
                  </a:cubicBezTo>
                  <a:cubicBezTo>
                    <a:pt x="534" y="290"/>
                    <a:pt x="529" y="296"/>
                    <a:pt x="525" y="303"/>
                  </a:cubicBezTo>
                  <a:cubicBezTo>
                    <a:pt x="438" y="404"/>
                    <a:pt x="407" y="507"/>
                    <a:pt x="403" y="519"/>
                  </a:cubicBezTo>
                  <a:cubicBezTo>
                    <a:pt x="392" y="561"/>
                    <a:pt x="405" y="605"/>
                    <a:pt x="434" y="635"/>
                  </a:cubicBezTo>
                  <a:cubicBezTo>
                    <a:pt x="369" y="642"/>
                    <a:pt x="310" y="677"/>
                    <a:pt x="272" y="733"/>
                  </a:cubicBezTo>
                  <a:cubicBezTo>
                    <a:pt x="261" y="748"/>
                    <a:pt x="252" y="764"/>
                    <a:pt x="245" y="781"/>
                  </a:cubicBezTo>
                  <a:cubicBezTo>
                    <a:pt x="234" y="782"/>
                    <a:pt x="224" y="784"/>
                    <a:pt x="214" y="787"/>
                  </a:cubicBezTo>
                  <a:cubicBezTo>
                    <a:pt x="103" y="815"/>
                    <a:pt x="56" y="888"/>
                    <a:pt x="36" y="944"/>
                  </a:cubicBezTo>
                  <a:cubicBezTo>
                    <a:pt x="0" y="1043"/>
                    <a:pt x="48" y="1152"/>
                    <a:pt x="145" y="1197"/>
                  </a:cubicBezTo>
                  <a:cubicBezTo>
                    <a:pt x="150" y="1208"/>
                    <a:pt x="156" y="1219"/>
                    <a:pt x="164" y="1231"/>
                  </a:cubicBezTo>
                  <a:cubicBezTo>
                    <a:pt x="203" y="1291"/>
                    <a:pt x="268" y="1326"/>
                    <a:pt x="341" y="1326"/>
                  </a:cubicBezTo>
                  <a:cubicBezTo>
                    <a:pt x="353" y="1326"/>
                    <a:pt x="366" y="1325"/>
                    <a:pt x="378" y="1323"/>
                  </a:cubicBezTo>
                  <a:cubicBezTo>
                    <a:pt x="398" y="1345"/>
                    <a:pt x="422" y="1362"/>
                    <a:pt x="450" y="1373"/>
                  </a:cubicBezTo>
                  <a:cubicBezTo>
                    <a:pt x="473" y="1385"/>
                    <a:pt x="498" y="1392"/>
                    <a:pt x="523" y="1392"/>
                  </a:cubicBezTo>
                  <a:cubicBezTo>
                    <a:pt x="542" y="1392"/>
                    <a:pt x="560" y="1388"/>
                    <a:pt x="578" y="1382"/>
                  </a:cubicBezTo>
                  <a:cubicBezTo>
                    <a:pt x="590" y="1389"/>
                    <a:pt x="604" y="1395"/>
                    <a:pt x="619" y="1400"/>
                  </a:cubicBezTo>
                  <a:cubicBezTo>
                    <a:pt x="637" y="1407"/>
                    <a:pt x="656" y="1410"/>
                    <a:pt x="676" y="1410"/>
                  </a:cubicBezTo>
                  <a:cubicBezTo>
                    <a:pt x="690" y="1410"/>
                    <a:pt x="703" y="1409"/>
                    <a:pt x="717" y="1406"/>
                  </a:cubicBezTo>
                  <a:cubicBezTo>
                    <a:pt x="721" y="1443"/>
                    <a:pt x="743" y="1477"/>
                    <a:pt x="777" y="1497"/>
                  </a:cubicBezTo>
                  <a:cubicBezTo>
                    <a:pt x="783" y="1501"/>
                    <a:pt x="789" y="1504"/>
                    <a:pt x="796" y="1506"/>
                  </a:cubicBezTo>
                  <a:cubicBezTo>
                    <a:pt x="919" y="1573"/>
                    <a:pt x="1029" y="1580"/>
                    <a:pt x="1034" y="1580"/>
                  </a:cubicBezTo>
                  <a:cubicBezTo>
                    <a:pt x="1036" y="1580"/>
                    <a:pt x="1039" y="1581"/>
                    <a:pt x="1041" y="1581"/>
                  </a:cubicBezTo>
                  <a:cubicBezTo>
                    <a:pt x="1099" y="1581"/>
                    <a:pt x="1149" y="1537"/>
                    <a:pt x="1157" y="1480"/>
                  </a:cubicBezTo>
                  <a:cubicBezTo>
                    <a:pt x="1172" y="1380"/>
                    <a:pt x="1172" y="1380"/>
                    <a:pt x="1172" y="1380"/>
                  </a:cubicBezTo>
                  <a:cubicBezTo>
                    <a:pt x="1176" y="1381"/>
                    <a:pt x="1180" y="1381"/>
                    <a:pt x="1184" y="1381"/>
                  </a:cubicBezTo>
                  <a:cubicBezTo>
                    <a:pt x="1184" y="1381"/>
                    <a:pt x="1185" y="1382"/>
                    <a:pt x="1185" y="1382"/>
                  </a:cubicBezTo>
                  <a:cubicBezTo>
                    <a:pt x="1189" y="1382"/>
                    <a:pt x="1194" y="1382"/>
                    <a:pt x="1198" y="1382"/>
                  </a:cubicBezTo>
                  <a:cubicBezTo>
                    <a:pt x="1227" y="1382"/>
                    <a:pt x="1252" y="1378"/>
                    <a:pt x="1274" y="1374"/>
                  </a:cubicBezTo>
                  <a:cubicBezTo>
                    <a:pt x="1305" y="1456"/>
                    <a:pt x="1305" y="1456"/>
                    <a:pt x="1305" y="1456"/>
                  </a:cubicBezTo>
                  <a:cubicBezTo>
                    <a:pt x="1323" y="1502"/>
                    <a:pt x="1368" y="1533"/>
                    <a:pt x="1417" y="1533"/>
                  </a:cubicBezTo>
                  <a:cubicBezTo>
                    <a:pt x="1432" y="1533"/>
                    <a:pt x="1446" y="1531"/>
                    <a:pt x="1459" y="1526"/>
                  </a:cubicBezTo>
                  <a:cubicBezTo>
                    <a:pt x="1466" y="1523"/>
                    <a:pt x="1473" y="1520"/>
                    <a:pt x="1479" y="1516"/>
                  </a:cubicBezTo>
                  <a:cubicBezTo>
                    <a:pt x="1609" y="1463"/>
                    <a:pt x="1684" y="1381"/>
                    <a:pt x="1686" y="1378"/>
                  </a:cubicBezTo>
                  <a:cubicBezTo>
                    <a:pt x="1728" y="1334"/>
                    <a:pt x="1728" y="1264"/>
                    <a:pt x="1686" y="1219"/>
                  </a:cubicBezTo>
                  <a:cubicBezTo>
                    <a:pt x="1618" y="1145"/>
                    <a:pt x="1618" y="1145"/>
                    <a:pt x="1618" y="1145"/>
                  </a:cubicBezTo>
                  <a:cubicBezTo>
                    <a:pt x="1621" y="1142"/>
                    <a:pt x="1624" y="1139"/>
                    <a:pt x="1627" y="1135"/>
                  </a:cubicBezTo>
                  <a:cubicBezTo>
                    <a:pt x="1650" y="1109"/>
                    <a:pt x="1666" y="1084"/>
                    <a:pt x="1677" y="1061"/>
                  </a:cubicBezTo>
                  <a:cubicBezTo>
                    <a:pt x="1760" y="1088"/>
                    <a:pt x="1760" y="1088"/>
                    <a:pt x="1760" y="1088"/>
                  </a:cubicBezTo>
                  <a:cubicBezTo>
                    <a:pt x="1772" y="1093"/>
                    <a:pt x="1785" y="1095"/>
                    <a:pt x="1798" y="1095"/>
                  </a:cubicBezTo>
                  <a:cubicBezTo>
                    <a:pt x="1850" y="1095"/>
                    <a:pt x="1896" y="1062"/>
                    <a:pt x="1912" y="1014"/>
                  </a:cubicBezTo>
                  <a:cubicBezTo>
                    <a:pt x="1914" y="1006"/>
                    <a:pt x="1916" y="999"/>
                    <a:pt x="1917" y="991"/>
                  </a:cubicBezTo>
                  <a:cubicBezTo>
                    <a:pt x="1957" y="857"/>
                    <a:pt x="1941" y="748"/>
                    <a:pt x="1940" y="74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Freeform 7"/>
            <p:cNvSpPr>
              <a:spLocks noEditPoints="1"/>
            </p:cNvSpPr>
            <p:nvPr/>
          </p:nvSpPr>
          <p:spPr bwMode="auto">
            <a:xfrm>
              <a:off x="1784" y="682"/>
              <a:ext cx="2245" cy="1824"/>
            </a:xfrm>
            <a:custGeom>
              <a:avLst/>
              <a:gdLst>
                <a:gd name="T0" fmla="*/ 1028 w 1843"/>
                <a:gd name="T1" fmla="*/ 1487 h 1504"/>
                <a:gd name="T2" fmla="*/ 864 w 1843"/>
                <a:gd name="T3" fmla="*/ 1481 h 1504"/>
                <a:gd name="T4" fmla="*/ 1355 w 1843"/>
                <a:gd name="T5" fmla="*/ 1457 h 1504"/>
                <a:gd name="T6" fmla="*/ 1417 w 1843"/>
                <a:gd name="T7" fmla="*/ 1436 h 1504"/>
                <a:gd name="T8" fmla="*/ 747 w 1843"/>
                <a:gd name="T9" fmla="*/ 1432 h 1504"/>
                <a:gd name="T10" fmla="*/ 1443 w 1843"/>
                <a:gd name="T11" fmla="*/ 1424 h 1504"/>
                <a:gd name="T12" fmla="*/ 1492 w 1843"/>
                <a:gd name="T13" fmla="*/ 1396 h 1504"/>
                <a:gd name="T14" fmla="*/ 1535 w 1843"/>
                <a:gd name="T15" fmla="*/ 1358 h 1504"/>
                <a:gd name="T16" fmla="*/ 1069 w 1843"/>
                <a:gd name="T17" fmla="*/ 1354 h 1504"/>
                <a:gd name="T18" fmla="*/ 1255 w 1843"/>
                <a:gd name="T19" fmla="*/ 1320 h 1504"/>
                <a:gd name="T20" fmla="*/ 570 w 1843"/>
                <a:gd name="T21" fmla="*/ 1326 h 1504"/>
                <a:gd name="T22" fmla="*/ 1596 w 1843"/>
                <a:gd name="T23" fmla="*/ 1314 h 1504"/>
                <a:gd name="T24" fmla="*/ 539 w 1843"/>
                <a:gd name="T25" fmla="*/ 1304 h 1504"/>
                <a:gd name="T26" fmla="*/ 1117 w 1843"/>
                <a:gd name="T27" fmla="*/ 1297 h 1504"/>
                <a:gd name="T28" fmla="*/ 1145 w 1843"/>
                <a:gd name="T29" fmla="*/ 1305 h 1504"/>
                <a:gd name="T30" fmla="*/ 383 w 1843"/>
                <a:gd name="T31" fmla="*/ 1282 h 1504"/>
                <a:gd name="T32" fmla="*/ 311 w 1843"/>
                <a:gd name="T33" fmla="*/ 1239 h 1504"/>
                <a:gd name="T34" fmla="*/ 200 w 1843"/>
                <a:gd name="T35" fmla="*/ 1231 h 1504"/>
                <a:gd name="T36" fmla="*/ 176 w 1843"/>
                <a:gd name="T37" fmla="*/ 1216 h 1504"/>
                <a:gd name="T38" fmla="*/ 134 w 1843"/>
                <a:gd name="T39" fmla="*/ 1172 h 1504"/>
                <a:gd name="T40" fmla="*/ 1533 w 1843"/>
                <a:gd name="T41" fmla="*/ 1138 h 1504"/>
                <a:gd name="T42" fmla="*/ 45 w 1843"/>
                <a:gd name="T43" fmla="*/ 1074 h 1504"/>
                <a:gd name="T44" fmla="*/ 1521 w 1843"/>
                <a:gd name="T45" fmla="*/ 1091 h 1504"/>
                <a:gd name="T46" fmla="*/ 1740 w 1843"/>
                <a:gd name="T47" fmla="*/ 1018 h 1504"/>
                <a:gd name="T48" fmla="*/ 3 w 1843"/>
                <a:gd name="T49" fmla="*/ 1001 h 1504"/>
                <a:gd name="T50" fmla="*/ 1657 w 1843"/>
                <a:gd name="T51" fmla="*/ 996 h 1504"/>
                <a:gd name="T52" fmla="*/ 3 w 1843"/>
                <a:gd name="T53" fmla="*/ 944 h 1504"/>
                <a:gd name="T54" fmla="*/ 1818 w 1843"/>
                <a:gd name="T55" fmla="*/ 942 h 1504"/>
                <a:gd name="T56" fmla="*/ 1831 w 1843"/>
                <a:gd name="T57" fmla="*/ 890 h 1504"/>
                <a:gd name="T58" fmla="*/ 105 w 1843"/>
                <a:gd name="T59" fmla="*/ 816 h 1504"/>
                <a:gd name="T60" fmla="*/ 156 w 1843"/>
                <a:gd name="T61" fmla="*/ 795 h 1504"/>
                <a:gd name="T62" fmla="*/ 1836 w 1843"/>
                <a:gd name="T63" fmla="*/ 749 h 1504"/>
                <a:gd name="T64" fmla="*/ 1834 w 1843"/>
                <a:gd name="T65" fmla="*/ 722 h 1504"/>
                <a:gd name="T66" fmla="*/ 275 w 1843"/>
                <a:gd name="T67" fmla="*/ 689 h 1504"/>
                <a:gd name="T68" fmla="*/ 1654 w 1843"/>
                <a:gd name="T69" fmla="*/ 657 h 1504"/>
                <a:gd name="T70" fmla="*/ 1738 w 1843"/>
                <a:gd name="T71" fmla="*/ 645 h 1504"/>
                <a:gd name="T72" fmla="*/ 377 w 1843"/>
                <a:gd name="T73" fmla="*/ 642 h 1504"/>
                <a:gd name="T74" fmla="*/ 417 w 1843"/>
                <a:gd name="T75" fmla="*/ 607 h 1504"/>
                <a:gd name="T76" fmla="*/ 1598 w 1843"/>
                <a:gd name="T77" fmla="*/ 568 h 1504"/>
                <a:gd name="T78" fmla="*/ 383 w 1843"/>
                <a:gd name="T79" fmla="*/ 504 h 1504"/>
                <a:gd name="T80" fmla="*/ 1616 w 1843"/>
                <a:gd name="T81" fmla="*/ 473 h 1504"/>
                <a:gd name="T82" fmla="*/ 1679 w 1843"/>
                <a:gd name="T83" fmla="*/ 433 h 1504"/>
                <a:gd name="T84" fmla="*/ 425 w 1843"/>
                <a:gd name="T85" fmla="*/ 401 h 1504"/>
                <a:gd name="T86" fmla="*/ 1708 w 1843"/>
                <a:gd name="T87" fmla="*/ 349 h 1504"/>
                <a:gd name="T88" fmla="*/ 688 w 1843"/>
                <a:gd name="T89" fmla="*/ 329 h 1504"/>
                <a:gd name="T90" fmla="*/ 498 w 1843"/>
                <a:gd name="T91" fmla="*/ 282 h 1504"/>
                <a:gd name="T92" fmla="*/ 621 w 1843"/>
                <a:gd name="T93" fmla="*/ 278 h 1504"/>
                <a:gd name="T94" fmla="*/ 1330 w 1843"/>
                <a:gd name="T95" fmla="*/ 270 h 1504"/>
                <a:gd name="T96" fmla="*/ 874 w 1843"/>
                <a:gd name="T97" fmla="*/ 241 h 1504"/>
                <a:gd name="T98" fmla="*/ 603 w 1843"/>
                <a:gd name="T99" fmla="*/ 256 h 1504"/>
                <a:gd name="T100" fmla="*/ 1646 w 1843"/>
                <a:gd name="T101" fmla="*/ 258 h 1504"/>
                <a:gd name="T102" fmla="*/ 1226 w 1843"/>
                <a:gd name="T103" fmla="*/ 228 h 1504"/>
                <a:gd name="T104" fmla="*/ 861 w 1843"/>
                <a:gd name="T105" fmla="*/ 186 h 1504"/>
                <a:gd name="T106" fmla="*/ 1426 w 1843"/>
                <a:gd name="T107" fmla="*/ 169 h 1504"/>
                <a:gd name="T108" fmla="*/ 846 w 1843"/>
                <a:gd name="T109" fmla="*/ 161 h 1504"/>
                <a:gd name="T110" fmla="*/ 1521 w 1843"/>
                <a:gd name="T111" fmla="*/ 148 h 1504"/>
                <a:gd name="T112" fmla="*/ 833 w 1843"/>
                <a:gd name="T113" fmla="*/ 105 h 1504"/>
                <a:gd name="T114" fmla="*/ 852 w 1843"/>
                <a:gd name="T115" fmla="*/ 51 h 1504"/>
                <a:gd name="T116" fmla="*/ 930 w 1843"/>
                <a:gd name="T117" fmla="*/ 16 h 1504"/>
                <a:gd name="T118" fmla="*/ 1126 w 1843"/>
                <a:gd name="T119" fmla="*/ 9 h 1504"/>
                <a:gd name="T120" fmla="*/ 1098 w 1843"/>
                <a:gd name="T121" fmla="*/ 8 h 1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843" h="1504">
                  <a:moveTo>
                    <a:pt x="974" y="1504"/>
                  </a:moveTo>
                  <a:cubicBezTo>
                    <a:pt x="975" y="1500"/>
                    <a:pt x="975" y="1500"/>
                    <a:pt x="975" y="1500"/>
                  </a:cubicBezTo>
                  <a:cubicBezTo>
                    <a:pt x="974" y="1504"/>
                    <a:pt x="974" y="1504"/>
                    <a:pt x="974" y="1504"/>
                  </a:cubicBezTo>
                  <a:cubicBezTo>
                    <a:pt x="972" y="1504"/>
                    <a:pt x="962" y="1503"/>
                    <a:pt x="946" y="1500"/>
                  </a:cubicBezTo>
                  <a:cubicBezTo>
                    <a:pt x="947" y="1493"/>
                    <a:pt x="947" y="1493"/>
                    <a:pt x="947" y="1493"/>
                  </a:cubicBezTo>
                  <a:cubicBezTo>
                    <a:pt x="962" y="1496"/>
                    <a:pt x="972" y="1496"/>
                    <a:pt x="975" y="1497"/>
                  </a:cubicBezTo>
                  <a:lnTo>
                    <a:pt x="974" y="1504"/>
                  </a:lnTo>
                  <a:close/>
                  <a:moveTo>
                    <a:pt x="1002" y="1500"/>
                  </a:moveTo>
                  <a:cubicBezTo>
                    <a:pt x="1000" y="1494"/>
                    <a:pt x="1000" y="1494"/>
                    <a:pt x="1000" y="1494"/>
                  </a:cubicBezTo>
                  <a:cubicBezTo>
                    <a:pt x="1009" y="1491"/>
                    <a:pt x="1016" y="1487"/>
                    <a:pt x="1024" y="1481"/>
                  </a:cubicBezTo>
                  <a:cubicBezTo>
                    <a:pt x="1028" y="1487"/>
                    <a:pt x="1028" y="1487"/>
                    <a:pt x="1028" y="1487"/>
                  </a:cubicBezTo>
                  <a:cubicBezTo>
                    <a:pt x="1020" y="1493"/>
                    <a:pt x="1011" y="1497"/>
                    <a:pt x="1002" y="1500"/>
                  </a:cubicBezTo>
                  <a:close/>
                  <a:moveTo>
                    <a:pt x="918" y="1495"/>
                  </a:moveTo>
                  <a:cubicBezTo>
                    <a:pt x="909" y="1493"/>
                    <a:pt x="900" y="1491"/>
                    <a:pt x="891" y="1489"/>
                  </a:cubicBezTo>
                  <a:cubicBezTo>
                    <a:pt x="893" y="1482"/>
                    <a:pt x="893" y="1482"/>
                    <a:pt x="893" y="1482"/>
                  </a:cubicBezTo>
                  <a:cubicBezTo>
                    <a:pt x="902" y="1484"/>
                    <a:pt x="911" y="1486"/>
                    <a:pt x="920" y="1488"/>
                  </a:cubicBezTo>
                  <a:lnTo>
                    <a:pt x="918" y="1495"/>
                  </a:lnTo>
                  <a:close/>
                  <a:moveTo>
                    <a:pt x="864" y="1481"/>
                  </a:moveTo>
                  <a:cubicBezTo>
                    <a:pt x="855" y="1478"/>
                    <a:pt x="845" y="1475"/>
                    <a:pt x="837" y="1472"/>
                  </a:cubicBezTo>
                  <a:cubicBezTo>
                    <a:pt x="839" y="1465"/>
                    <a:pt x="839" y="1465"/>
                    <a:pt x="839" y="1465"/>
                  </a:cubicBezTo>
                  <a:cubicBezTo>
                    <a:pt x="848" y="1468"/>
                    <a:pt x="857" y="1471"/>
                    <a:pt x="866" y="1474"/>
                  </a:cubicBezTo>
                  <a:lnTo>
                    <a:pt x="864" y="1481"/>
                  </a:lnTo>
                  <a:close/>
                  <a:moveTo>
                    <a:pt x="1047" y="1465"/>
                  </a:moveTo>
                  <a:cubicBezTo>
                    <a:pt x="1041" y="1461"/>
                    <a:pt x="1041" y="1461"/>
                    <a:pt x="1041" y="1461"/>
                  </a:cubicBezTo>
                  <a:cubicBezTo>
                    <a:pt x="1046" y="1453"/>
                    <a:pt x="1049" y="1445"/>
                    <a:pt x="1050" y="1436"/>
                  </a:cubicBezTo>
                  <a:cubicBezTo>
                    <a:pt x="1057" y="1437"/>
                    <a:pt x="1057" y="1437"/>
                    <a:pt x="1057" y="1437"/>
                  </a:cubicBezTo>
                  <a:cubicBezTo>
                    <a:pt x="1055" y="1447"/>
                    <a:pt x="1052" y="1456"/>
                    <a:pt x="1047" y="1465"/>
                  </a:cubicBezTo>
                  <a:close/>
                  <a:moveTo>
                    <a:pt x="810" y="1462"/>
                  </a:moveTo>
                  <a:cubicBezTo>
                    <a:pt x="802" y="1458"/>
                    <a:pt x="793" y="1454"/>
                    <a:pt x="785" y="1450"/>
                  </a:cubicBezTo>
                  <a:cubicBezTo>
                    <a:pt x="788" y="1444"/>
                    <a:pt x="788" y="1444"/>
                    <a:pt x="788" y="1444"/>
                  </a:cubicBezTo>
                  <a:cubicBezTo>
                    <a:pt x="796" y="1448"/>
                    <a:pt x="805" y="1452"/>
                    <a:pt x="813" y="1455"/>
                  </a:cubicBezTo>
                  <a:lnTo>
                    <a:pt x="810" y="1462"/>
                  </a:lnTo>
                  <a:close/>
                  <a:moveTo>
                    <a:pt x="1355" y="1457"/>
                  </a:moveTo>
                  <a:cubicBezTo>
                    <a:pt x="1348" y="1457"/>
                    <a:pt x="1342" y="1456"/>
                    <a:pt x="1335" y="1454"/>
                  </a:cubicBezTo>
                  <a:cubicBezTo>
                    <a:pt x="1337" y="1447"/>
                    <a:pt x="1337" y="1447"/>
                    <a:pt x="1337" y="1447"/>
                  </a:cubicBezTo>
                  <a:cubicBezTo>
                    <a:pt x="1346" y="1449"/>
                    <a:pt x="1355" y="1450"/>
                    <a:pt x="1363" y="1449"/>
                  </a:cubicBezTo>
                  <a:cubicBezTo>
                    <a:pt x="1364" y="1456"/>
                    <a:pt x="1364" y="1456"/>
                    <a:pt x="1364" y="1456"/>
                  </a:cubicBezTo>
                  <a:cubicBezTo>
                    <a:pt x="1361" y="1456"/>
                    <a:pt x="1358" y="1457"/>
                    <a:pt x="1355" y="1457"/>
                  </a:cubicBezTo>
                  <a:close/>
                  <a:moveTo>
                    <a:pt x="1392" y="1448"/>
                  </a:moveTo>
                  <a:cubicBezTo>
                    <a:pt x="1389" y="1441"/>
                    <a:pt x="1389" y="1441"/>
                    <a:pt x="1389" y="1441"/>
                  </a:cubicBezTo>
                  <a:cubicBezTo>
                    <a:pt x="1390" y="1441"/>
                    <a:pt x="1392" y="1440"/>
                    <a:pt x="1393" y="1439"/>
                  </a:cubicBezTo>
                  <a:cubicBezTo>
                    <a:pt x="1395" y="1438"/>
                    <a:pt x="1398" y="1436"/>
                    <a:pt x="1400" y="1436"/>
                  </a:cubicBezTo>
                  <a:cubicBezTo>
                    <a:pt x="1405" y="1434"/>
                    <a:pt x="1410" y="1431"/>
                    <a:pt x="1415" y="1429"/>
                  </a:cubicBezTo>
                  <a:cubicBezTo>
                    <a:pt x="1417" y="1436"/>
                    <a:pt x="1417" y="1436"/>
                    <a:pt x="1417" y="1436"/>
                  </a:cubicBezTo>
                  <a:cubicBezTo>
                    <a:pt x="1413" y="1438"/>
                    <a:pt x="1408" y="1440"/>
                    <a:pt x="1403" y="1442"/>
                  </a:cubicBezTo>
                  <a:cubicBezTo>
                    <a:pt x="1401" y="1443"/>
                    <a:pt x="1399" y="1444"/>
                    <a:pt x="1397" y="1445"/>
                  </a:cubicBezTo>
                  <a:cubicBezTo>
                    <a:pt x="1395" y="1446"/>
                    <a:pt x="1394" y="1447"/>
                    <a:pt x="1392" y="1448"/>
                  </a:cubicBezTo>
                  <a:close/>
                  <a:moveTo>
                    <a:pt x="1309" y="1442"/>
                  </a:moveTo>
                  <a:cubicBezTo>
                    <a:pt x="1301" y="1436"/>
                    <a:pt x="1294" y="1429"/>
                    <a:pt x="1288" y="1421"/>
                  </a:cubicBezTo>
                  <a:cubicBezTo>
                    <a:pt x="1294" y="1417"/>
                    <a:pt x="1294" y="1417"/>
                    <a:pt x="1294" y="1417"/>
                  </a:cubicBezTo>
                  <a:cubicBezTo>
                    <a:pt x="1299" y="1424"/>
                    <a:pt x="1305" y="1431"/>
                    <a:pt x="1313" y="1436"/>
                  </a:cubicBezTo>
                  <a:lnTo>
                    <a:pt x="1309" y="1442"/>
                  </a:lnTo>
                  <a:close/>
                  <a:moveTo>
                    <a:pt x="759" y="1438"/>
                  </a:moveTo>
                  <a:cubicBezTo>
                    <a:pt x="757" y="1436"/>
                    <a:pt x="755" y="1435"/>
                    <a:pt x="753" y="1434"/>
                  </a:cubicBezTo>
                  <a:cubicBezTo>
                    <a:pt x="751" y="1433"/>
                    <a:pt x="749" y="1432"/>
                    <a:pt x="747" y="1432"/>
                  </a:cubicBezTo>
                  <a:cubicBezTo>
                    <a:pt x="743" y="1430"/>
                    <a:pt x="738" y="1428"/>
                    <a:pt x="734" y="1426"/>
                  </a:cubicBezTo>
                  <a:cubicBezTo>
                    <a:pt x="738" y="1420"/>
                    <a:pt x="738" y="1420"/>
                    <a:pt x="738" y="1420"/>
                  </a:cubicBezTo>
                  <a:cubicBezTo>
                    <a:pt x="741" y="1422"/>
                    <a:pt x="745" y="1423"/>
                    <a:pt x="749" y="1425"/>
                  </a:cubicBezTo>
                  <a:cubicBezTo>
                    <a:pt x="752" y="1426"/>
                    <a:pt x="754" y="1427"/>
                    <a:pt x="756" y="1428"/>
                  </a:cubicBezTo>
                  <a:cubicBezTo>
                    <a:pt x="758" y="1429"/>
                    <a:pt x="760" y="1430"/>
                    <a:pt x="763" y="1431"/>
                  </a:cubicBezTo>
                  <a:lnTo>
                    <a:pt x="759" y="1438"/>
                  </a:lnTo>
                  <a:close/>
                  <a:moveTo>
                    <a:pt x="1443" y="1424"/>
                  </a:moveTo>
                  <a:cubicBezTo>
                    <a:pt x="1440" y="1417"/>
                    <a:pt x="1440" y="1417"/>
                    <a:pt x="1440" y="1417"/>
                  </a:cubicBezTo>
                  <a:cubicBezTo>
                    <a:pt x="1448" y="1413"/>
                    <a:pt x="1456" y="1409"/>
                    <a:pt x="1464" y="1404"/>
                  </a:cubicBezTo>
                  <a:cubicBezTo>
                    <a:pt x="1468" y="1410"/>
                    <a:pt x="1468" y="1410"/>
                    <a:pt x="1468" y="1410"/>
                  </a:cubicBezTo>
                  <a:cubicBezTo>
                    <a:pt x="1460" y="1415"/>
                    <a:pt x="1451" y="1420"/>
                    <a:pt x="1443" y="1424"/>
                  </a:cubicBezTo>
                  <a:close/>
                  <a:moveTo>
                    <a:pt x="1061" y="1409"/>
                  </a:moveTo>
                  <a:cubicBezTo>
                    <a:pt x="1054" y="1408"/>
                    <a:pt x="1054" y="1408"/>
                    <a:pt x="1054" y="1408"/>
                  </a:cubicBezTo>
                  <a:cubicBezTo>
                    <a:pt x="1058" y="1380"/>
                    <a:pt x="1058" y="1380"/>
                    <a:pt x="1058" y="1380"/>
                  </a:cubicBezTo>
                  <a:cubicBezTo>
                    <a:pt x="1065" y="1381"/>
                    <a:pt x="1065" y="1381"/>
                    <a:pt x="1065" y="1381"/>
                  </a:cubicBezTo>
                  <a:lnTo>
                    <a:pt x="1061" y="1409"/>
                  </a:lnTo>
                  <a:close/>
                  <a:moveTo>
                    <a:pt x="712" y="1406"/>
                  </a:moveTo>
                  <a:cubicBezTo>
                    <a:pt x="706" y="1399"/>
                    <a:pt x="701" y="1390"/>
                    <a:pt x="698" y="1381"/>
                  </a:cubicBezTo>
                  <a:cubicBezTo>
                    <a:pt x="704" y="1379"/>
                    <a:pt x="704" y="1379"/>
                    <a:pt x="704" y="1379"/>
                  </a:cubicBezTo>
                  <a:cubicBezTo>
                    <a:pt x="707" y="1387"/>
                    <a:pt x="711" y="1395"/>
                    <a:pt x="717" y="1402"/>
                  </a:cubicBezTo>
                  <a:lnTo>
                    <a:pt x="712" y="1406"/>
                  </a:lnTo>
                  <a:close/>
                  <a:moveTo>
                    <a:pt x="1492" y="1396"/>
                  </a:moveTo>
                  <a:cubicBezTo>
                    <a:pt x="1489" y="1390"/>
                    <a:pt x="1489" y="1390"/>
                    <a:pt x="1489" y="1390"/>
                  </a:cubicBezTo>
                  <a:cubicBezTo>
                    <a:pt x="1496" y="1385"/>
                    <a:pt x="1504" y="1380"/>
                    <a:pt x="1512" y="1375"/>
                  </a:cubicBezTo>
                  <a:cubicBezTo>
                    <a:pt x="1516" y="1381"/>
                    <a:pt x="1516" y="1381"/>
                    <a:pt x="1516" y="1381"/>
                  </a:cubicBezTo>
                  <a:cubicBezTo>
                    <a:pt x="1508" y="1386"/>
                    <a:pt x="1500" y="1391"/>
                    <a:pt x="1492" y="1396"/>
                  </a:cubicBezTo>
                  <a:close/>
                  <a:moveTo>
                    <a:pt x="1276" y="1395"/>
                  </a:moveTo>
                  <a:cubicBezTo>
                    <a:pt x="1266" y="1369"/>
                    <a:pt x="1266" y="1369"/>
                    <a:pt x="1266" y="1369"/>
                  </a:cubicBezTo>
                  <a:cubicBezTo>
                    <a:pt x="1273" y="1366"/>
                    <a:pt x="1273" y="1366"/>
                    <a:pt x="1273" y="1366"/>
                  </a:cubicBezTo>
                  <a:cubicBezTo>
                    <a:pt x="1282" y="1392"/>
                    <a:pt x="1282" y="1392"/>
                    <a:pt x="1282" y="1392"/>
                  </a:cubicBezTo>
                  <a:lnTo>
                    <a:pt x="1276" y="1395"/>
                  </a:lnTo>
                  <a:close/>
                  <a:moveTo>
                    <a:pt x="1539" y="1364"/>
                  </a:moveTo>
                  <a:cubicBezTo>
                    <a:pt x="1535" y="1358"/>
                    <a:pt x="1535" y="1358"/>
                    <a:pt x="1535" y="1358"/>
                  </a:cubicBezTo>
                  <a:cubicBezTo>
                    <a:pt x="1542" y="1353"/>
                    <a:pt x="1549" y="1347"/>
                    <a:pt x="1556" y="1341"/>
                  </a:cubicBezTo>
                  <a:cubicBezTo>
                    <a:pt x="1561" y="1346"/>
                    <a:pt x="1561" y="1346"/>
                    <a:pt x="1561" y="1346"/>
                  </a:cubicBezTo>
                  <a:cubicBezTo>
                    <a:pt x="1554" y="1352"/>
                    <a:pt x="1546" y="1358"/>
                    <a:pt x="1539" y="1364"/>
                  </a:cubicBezTo>
                  <a:close/>
                  <a:moveTo>
                    <a:pt x="691" y="1354"/>
                  </a:moveTo>
                  <a:cubicBezTo>
                    <a:pt x="689" y="1347"/>
                    <a:pt x="684" y="1341"/>
                    <a:pt x="678" y="1336"/>
                  </a:cubicBezTo>
                  <a:cubicBezTo>
                    <a:pt x="677" y="1336"/>
                    <a:pt x="676" y="1335"/>
                    <a:pt x="675" y="1334"/>
                  </a:cubicBezTo>
                  <a:cubicBezTo>
                    <a:pt x="679" y="1328"/>
                    <a:pt x="679" y="1328"/>
                    <a:pt x="679" y="1328"/>
                  </a:cubicBezTo>
                  <a:cubicBezTo>
                    <a:pt x="680" y="1329"/>
                    <a:pt x="681" y="1330"/>
                    <a:pt x="682" y="1331"/>
                  </a:cubicBezTo>
                  <a:cubicBezTo>
                    <a:pt x="689" y="1336"/>
                    <a:pt x="695" y="1343"/>
                    <a:pt x="698" y="1351"/>
                  </a:cubicBezTo>
                  <a:lnTo>
                    <a:pt x="691" y="1354"/>
                  </a:lnTo>
                  <a:close/>
                  <a:moveTo>
                    <a:pt x="1069" y="1354"/>
                  </a:moveTo>
                  <a:cubicBezTo>
                    <a:pt x="1062" y="1353"/>
                    <a:pt x="1062" y="1353"/>
                    <a:pt x="1062" y="1353"/>
                  </a:cubicBezTo>
                  <a:cubicBezTo>
                    <a:pt x="1065" y="1336"/>
                    <a:pt x="1065" y="1336"/>
                    <a:pt x="1065" y="1336"/>
                  </a:cubicBezTo>
                  <a:cubicBezTo>
                    <a:pt x="1065" y="1332"/>
                    <a:pt x="1067" y="1328"/>
                    <a:pt x="1068" y="1324"/>
                  </a:cubicBezTo>
                  <a:cubicBezTo>
                    <a:pt x="1075" y="1327"/>
                    <a:pt x="1075" y="1327"/>
                    <a:pt x="1075" y="1327"/>
                  </a:cubicBezTo>
                  <a:cubicBezTo>
                    <a:pt x="1073" y="1330"/>
                    <a:pt x="1072" y="1333"/>
                    <a:pt x="1072" y="1337"/>
                  </a:cubicBezTo>
                  <a:lnTo>
                    <a:pt x="1069" y="1354"/>
                  </a:lnTo>
                  <a:close/>
                  <a:moveTo>
                    <a:pt x="1256" y="1342"/>
                  </a:moveTo>
                  <a:cubicBezTo>
                    <a:pt x="1248" y="1322"/>
                    <a:pt x="1248" y="1322"/>
                    <a:pt x="1248" y="1322"/>
                  </a:cubicBezTo>
                  <a:cubicBezTo>
                    <a:pt x="1248" y="1320"/>
                    <a:pt x="1247" y="1318"/>
                    <a:pt x="1246" y="1317"/>
                  </a:cubicBezTo>
                  <a:cubicBezTo>
                    <a:pt x="1252" y="1313"/>
                    <a:pt x="1252" y="1313"/>
                    <a:pt x="1252" y="1313"/>
                  </a:cubicBezTo>
                  <a:cubicBezTo>
                    <a:pt x="1253" y="1315"/>
                    <a:pt x="1254" y="1317"/>
                    <a:pt x="1255" y="1320"/>
                  </a:cubicBezTo>
                  <a:cubicBezTo>
                    <a:pt x="1263" y="1340"/>
                    <a:pt x="1263" y="1340"/>
                    <a:pt x="1263" y="1340"/>
                  </a:cubicBezTo>
                  <a:lnTo>
                    <a:pt x="1256" y="1342"/>
                  </a:lnTo>
                  <a:close/>
                  <a:moveTo>
                    <a:pt x="622" y="1333"/>
                  </a:moveTo>
                  <a:cubicBezTo>
                    <a:pt x="622" y="1326"/>
                    <a:pt x="622" y="1326"/>
                    <a:pt x="622" y="1326"/>
                  </a:cubicBezTo>
                  <a:cubicBezTo>
                    <a:pt x="630" y="1326"/>
                    <a:pt x="638" y="1325"/>
                    <a:pt x="646" y="1323"/>
                  </a:cubicBezTo>
                  <a:cubicBezTo>
                    <a:pt x="647" y="1323"/>
                    <a:pt x="648" y="1322"/>
                    <a:pt x="650" y="1322"/>
                  </a:cubicBezTo>
                  <a:cubicBezTo>
                    <a:pt x="650" y="1329"/>
                    <a:pt x="650" y="1329"/>
                    <a:pt x="650" y="1329"/>
                  </a:cubicBezTo>
                  <a:cubicBezTo>
                    <a:pt x="649" y="1329"/>
                    <a:pt x="648" y="1330"/>
                    <a:pt x="647" y="1330"/>
                  </a:cubicBezTo>
                  <a:cubicBezTo>
                    <a:pt x="639" y="1332"/>
                    <a:pt x="631" y="1333"/>
                    <a:pt x="622" y="1333"/>
                  </a:cubicBezTo>
                  <a:close/>
                  <a:moveTo>
                    <a:pt x="594" y="1332"/>
                  </a:moveTo>
                  <a:cubicBezTo>
                    <a:pt x="585" y="1331"/>
                    <a:pt x="577" y="1329"/>
                    <a:pt x="570" y="1326"/>
                  </a:cubicBezTo>
                  <a:cubicBezTo>
                    <a:pt x="568" y="1325"/>
                    <a:pt x="567" y="1325"/>
                    <a:pt x="566" y="1324"/>
                  </a:cubicBezTo>
                  <a:cubicBezTo>
                    <a:pt x="568" y="1318"/>
                    <a:pt x="568" y="1318"/>
                    <a:pt x="568" y="1318"/>
                  </a:cubicBezTo>
                  <a:cubicBezTo>
                    <a:pt x="570" y="1318"/>
                    <a:pt x="571" y="1319"/>
                    <a:pt x="572" y="1319"/>
                  </a:cubicBezTo>
                  <a:cubicBezTo>
                    <a:pt x="579" y="1322"/>
                    <a:pt x="587" y="1324"/>
                    <a:pt x="595" y="1325"/>
                  </a:cubicBezTo>
                  <a:lnTo>
                    <a:pt x="594" y="1332"/>
                  </a:lnTo>
                  <a:close/>
                  <a:moveTo>
                    <a:pt x="1582" y="1328"/>
                  </a:moveTo>
                  <a:cubicBezTo>
                    <a:pt x="1577" y="1323"/>
                    <a:pt x="1577" y="1323"/>
                    <a:pt x="1577" y="1323"/>
                  </a:cubicBezTo>
                  <a:cubicBezTo>
                    <a:pt x="1586" y="1314"/>
                    <a:pt x="1591" y="1309"/>
                    <a:pt x="1591" y="1309"/>
                  </a:cubicBezTo>
                  <a:cubicBezTo>
                    <a:pt x="1593" y="1307"/>
                    <a:pt x="1594" y="1305"/>
                    <a:pt x="1596" y="1303"/>
                  </a:cubicBezTo>
                  <a:cubicBezTo>
                    <a:pt x="1602" y="1307"/>
                    <a:pt x="1602" y="1307"/>
                    <a:pt x="1602" y="1307"/>
                  </a:cubicBezTo>
                  <a:cubicBezTo>
                    <a:pt x="1600" y="1309"/>
                    <a:pt x="1598" y="1312"/>
                    <a:pt x="1596" y="1314"/>
                  </a:cubicBezTo>
                  <a:cubicBezTo>
                    <a:pt x="1596" y="1314"/>
                    <a:pt x="1591" y="1319"/>
                    <a:pt x="1582" y="1328"/>
                  </a:cubicBezTo>
                  <a:close/>
                  <a:moveTo>
                    <a:pt x="461" y="1315"/>
                  </a:moveTo>
                  <a:cubicBezTo>
                    <a:pt x="460" y="1308"/>
                    <a:pt x="460" y="1308"/>
                    <a:pt x="460" y="1308"/>
                  </a:cubicBezTo>
                  <a:cubicBezTo>
                    <a:pt x="469" y="1308"/>
                    <a:pt x="478" y="1307"/>
                    <a:pt x="487" y="1305"/>
                  </a:cubicBezTo>
                  <a:cubicBezTo>
                    <a:pt x="489" y="1311"/>
                    <a:pt x="489" y="1311"/>
                    <a:pt x="489" y="1311"/>
                  </a:cubicBezTo>
                  <a:cubicBezTo>
                    <a:pt x="479" y="1314"/>
                    <a:pt x="470" y="1315"/>
                    <a:pt x="461" y="1315"/>
                  </a:cubicBezTo>
                  <a:close/>
                  <a:moveTo>
                    <a:pt x="540" y="1313"/>
                  </a:moveTo>
                  <a:cubicBezTo>
                    <a:pt x="538" y="1312"/>
                    <a:pt x="537" y="1311"/>
                    <a:pt x="535" y="1310"/>
                  </a:cubicBezTo>
                  <a:cubicBezTo>
                    <a:pt x="529" y="1307"/>
                    <a:pt x="523" y="1305"/>
                    <a:pt x="516" y="1305"/>
                  </a:cubicBezTo>
                  <a:cubicBezTo>
                    <a:pt x="515" y="1298"/>
                    <a:pt x="515" y="1298"/>
                    <a:pt x="515" y="1298"/>
                  </a:cubicBezTo>
                  <a:cubicBezTo>
                    <a:pt x="524" y="1298"/>
                    <a:pt x="532" y="1300"/>
                    <a:pt x="539" y="1304"/>
                  </a:cubicBezTo>
                  <a:cubicBezTo>
                    <a:pt x="540" y="1305"/>
                    <a:pt x="542" y="1306"/>
                    <a:pt x="543" y="1307"/>
                  </a:cubicBezTo>
                  <a:lnTo>
                    <a:pt x="540" y="1313"/>
                  </a:lnTo>
                  <a:close/>
                  <a:moveTo>
                    <a:pt x="431" y="1311"/>
                  </a:moveTo>
                  <a:cubicBezTo>
                    <a:pt x="423" y="1309"/>
                    <a:pt x="414" y="1305"/>
                    <a:pt x="405" y="1301"/>
                  </a:cubicBezTo>
                  <a:cubicBezTo>
                    <a:pt x="408" y="1294"/>
                    <a:pt x="408" y="1294"/>
                    <a:pt x="408" y="1294"/>
                  </a:cubicBezTo>
                  <a:cubicBezTo>
                    <a:pt x="409" y="1295"/>
                    <a:pt x="409" y="1295"/>
                    <a:pt x="409" y="1295"/>
                  </a:cubicBezTo>
                  <a:cubicBezTo>
                    <a:pt x="417" y="1299"/>
                    <a:pt x="425" y="1302"/>
                    <a:pt x="433" y="1304"/>
                  </a:cubicBezTo>
                  <a:lnTo>
                    <a:pt x="431" y="1311"/>
                  </a:lnTo>
                  <a:close/>
                  <a:moveTo>
                    <a:pt x="1092" y="1308"/>
                  </a:moveTo>
                  <a:cubicBezTo>
                    <a:pt x="1088" y="1302"/>
                    <a:pt x="1088" y="1302"/>
                    <a:pt x="1088" y="1302"/>
                  </a:cubicBezTo>
                  <a:cubicBezTo>
                    <a:pt x="1097" y="1297"/>
                    <a:pt x="1107" y="1296"/>
                    <a:pt x="1117" y="1297"/>
                  </a:cubicBezTo>
                  <a:cubicBezTo>
                    <a:pt x="1117" y="1301"/>
                    <a:pt x="1117" y="1301"/>
                    <a:pt x="1117" y="1301"/>
                  </a:cubicBezTo>
                  <a:cubicBezTo>
                    <a:pt x="1116" y="1304"/>
                    <a:pt x="1116" y="1304"/>
                    <a:pt x="1116" y="1304"/>
                  </a:cubicBezTo>
                  <a:cubicBezTo>
                    <a:pt x="1117" y="1301"/>
                    <a:pt x="1117" y="1301"/>
                    <a:pt x="1117" y="1301"/>
                  </a:cubicBezTo>
                  <a:cubicBezTo>
                    <a:pt x="1116" y="1304"/>
                    <a:pt x="1116" y="1304"/>
                    <a:pt x="1116" y="1304"/>
                  </a:cubicBezTo>
                  <a:cubicBezTo>
                    <a:pt x="1114" y="1304"/>
                    <a:pt x="1112" y="1304"/>
                    <a:pt x="1110" y="1304"/>
                  </a:cubicBezTo>
                  <a:cubicBezTo>
                    <a:pt x="1104" y="1304"/>
                    <a:pt x="1097" y="1305"/>
                    <a:pt x="1092" y="1308"/>
                  </a:cubicBezTo>
                  <a:close/>
                  <a:moveTo>
                    <a:pt x="1145" y="1305"/>
                  </a:moveTo>
                  <a:cubicBezTo>
                    <a:pt x="1145" y="1298"/>
                    <a:pt x="1145" y="1298"/>
                    <a:pt x="1145" y="1298"/>
                  </a:cubicBezTo>
                  <a:cubicBezTo>
                    <a:pt x="1154" y="1298"/>
                    <a:pt x="1164" y="1297"/>
                    <a:pt x="1173" y="1296"/>
                  </a:cubicBezTo>
                  <a:cubicBezTo>
                    <a:pt x="1173" y="1303"/>
                    <a:pt x="1173" y="1303"/>
                    <a:pt x="1173" y="1303"/>
                  </a:cubicBezTo>
                  <a:cubicBezTo>
                    <a:pt x="1164" y="1304"/>
                    <a:pt x="1155" y="1305"/>
                    <a:pt x="1145" y="1305"/>
                  </a:cubicBezTo>
                  <a:close/>
                  <a:moveTo>
                    <a:pt x="1227" y="1300"/>
                  </a:moveTo>
                  <a:cubicBezTo>
                    <a:pt x="1220" y="1297"/>
                    <a:pt x="1212" y="1296"/>
                    <a:pt x="1204" y="1298"/>
                  </a:cubicBezTo>
                  <a:cubicBezTo>
                    <a:pt x="1201" y="1298"/>
                    <a:pt x="1201" y="1298"/>
                    <a:pt x="1201" y="1298"/>
                  </a:cubicBezTo>
                  <a:cubicBezTo>
                    <a:pt x="1200" y="1292"/>
                    <a:pt x="1200" y="1292"/>
                    <a:pt x="1200" y="1292"/>
                  </a:cubicBezTo>
                  <a:cubicBezTo>
                    <a:pt x="1203" y="1291"/>
                    <a:pt x="1203" y="1291"/>
                    <a:pt x="1203" y="1291"/>
                  </a:cubicBezTo>
                  <a:cubicBezTo>
                    <a:pt x="1212" y="1289"/>
                    <a:pt x="1221" y="1290"/>
                    <a:pt x="1230" y="1293"/>
                  </a:cubicBezTo>
                  <a:lnTo>
                    <a:pt x="1227" y="1300"/>
                  </a:lnTo>
                  <a:close/>
                  <a:moveTo>
                    <a:pt x="380" y="1288"/>
                  </a:moveTo>
                  <a:cubicBezTo>
                    <a:pt x="371" y="1283"/>
                    <a:pt x="364" y="1277"/>
                    <a:pt x="356" y="1271"/>
                  </a:cubicBezTo>
                  <a:cubicBezTo>
                    <a:pt x="361" y="1265"/>
                    <a:pt x="361" y="1265"/>
                    <a:pt x="361" y="1265"/>
                  </a:cubicBezTo>
                  <a:cubicBezTo>
                    <a:pt x="368" y="1271"/>
                    <a:pt x="375" y="1277"/>
                    <a:pt x="383" y="1282"/>
                  </a:cubicBezTo>
                  <a:lnTo>
                    <a:pt x="380" y="1288"/>
                  </a:lnTo>
                  <a:close/>
                  <a:moveTo>
                    <a:pt x="1614" y="1280"/>
                  </a:moveTo>
                  <a:cubicBezTo>
                    <a:pt x="1607" y="1278"/>
                    <a:pt x="1607" y="1278"/>
                    <a:pt x="1607" y="1278"/>
                  </a:cubicBezTo>
                  <a:cubicBezTo>
                    <a:pt x="1609" y="1273"/>
                    <a:pt x="1610" y="1266"/>
                    <a:pt x="1610" y="1260"/>
                  </a:cubicBezTo>
                  <a:cubicBezTo>
                    <a:pt x="1610" y="1258"/>
                    <a:pt x="1609" y="1255"/>
                    <a:pt x="1609" y="1252"/>
                  </a:cubicBezTo>
                  <a:cubicBezTo>
                    <a:pt x="1616" y="1251"/>
                    <a:pt x="1616" y="1251"/>
                    <a:pt x="1616" y="1251"/>
                  </a:cubicBezTo>
                  <a:cubicBezTo>
                    <a:pt x="1616" y="1254"/>
                    <a:pt x="1617" y="1257"/>
                    <a:pt x="1617" y="1260"/>
                  </a:cubicBezTo>
                  <a:cubicBezTo>
                    <a:pt x="1617" y="1267"/>
                    <a:pt x="1616" y="1274"/>
                    <a:pt x="1614" y="1280"/>
                  </a:cubicBezTo>
                  <a:close/>
                  <a:moveTo>
                    <a:pt x="336" y="1252"/>
                  </a:moveTo>
                  <a:cubicBezTo>
                    <a:pt x="329" y="1247"/>
                    <a:pt x="320" y="1245"/>
                    <a:pt x="312" y="1246"/>
                  </a:cubicBezTo>
                  <a:cubicBezTo>
                    <a:pt x="311" y="1239"/>
                    <a:pt x="311" y="1239"/>
                    <a:pt x="311" y="1239"/>
                  </a:cubicBezTo>
                  <a:cubicBezTo>
                    <a:pt x="321" y="1238"/>
                    <a:pt x="331" y="1241"/>
                    <a:pt x="340" y="1246"/>
                  </a:cubicBezTo>
                  <a:lnTo>
                    <a:pt x="336" y="1252"/>
                  </a:lnTo>
                  <a:close/>
                  <a:moveTo>
                    <a:pt x="279" y="1249"/>
                  </a:moveTo>
                  <a:cubicBezTo>
                    <a:pt x="271" y="1249"/>
                    <a:pt x="263" y="1249"/>
                    <a:pt x="255" y="1248"/>
                  </a:cubicBezTo>
                  <a:cubicBezTo>
                    <a:pt x="256" y="1241"/>
                    <a:pt x="256" y="1241"/>
                    <a:pt x="256" y="1241"/>
                  </a:cubicBezTo>
                  <a:cubicBezTo>
                    <a:pt x="263" y="1242"/>
                    <a:pt x="271" y="1242"/>
                    <a:pt x="279" y="1242"/>
                  </a:cubicBezTo>
                  <a:cubicBezTo>
                    <a:pt x="283" y="1242"/>
                    <a:pt x="283" y="1242"/>
                    <a:pt x="283" y="1242"/>
                  </a:cubicBezTo>
                  <a:cubicBezTo>
                    <a:pt x="283" y="1249"/>
                    <a:pt x="283" y="1249"/>
                    <a:pt x="283" y="1249"/>
                  </a:cubicBezTo>
                  <a:lnTo>
                    <a:pt x="279" y="1249"/>
                  </a:lnTo>
                  <a:close/>
                  <a:moveTo>
                    <a:pt x="227" y="1242"/>
                  </a:moveTo>
                  <a:cubicBezTo>
                    <a:pt x="218" y="1239"/>
                    <a:pt x="209" y="1235"/>
                    <a:pt x="200" y="1231"/>
                  </a:cubicBezTo>
                  <a:cubicBezTo>
                    <a:pt x="203" y="1225"/>
                    <a:pt x="203" y="1225"/>
                    <a:pt x="203" y="1225"/>
                  </a:cubicBezTo>
                  <a:cubicBezTo>
                    <a:pt x="211" y="1229"/>
                    <a:pt x="220" y="1232"/>
                    <a:pt x="229" y="1235"/>
                  </a:cubicBezTo>
                  <a:lnTo>
                    <a:pt x="227" y="1242"/>
                  </a:lnTo>
                  <a:close/>
                  <a:moveTo>
                    <a:pt x="1601" y="1226"/>
                  </a:moveTo>
                  <a:cubicBezTo>
                    <a:pt x="1598" y="1221"/>
                    <a:pt x="1595" y="1216"/>
                    <a:pt x="1591" y="1212"/>
                  </a:cubicBezTo>
                  <a:cubicBezTo>
                    <a:pt x="1585" y="1205"/>
                    <a:pt x="1585" y="1205"/>
                    <a:pt x="1585" y="1205"/>
                  </a:cubicBezTo>
                  <a:cubicBezTo>
                    <a:pt x="1590" y="1200"/>
                    <a:pt x="1590" y="1200"/>
                    <a:pt x="1590" y="1200"/>
                  </a:cubicBezTo>
                  <a:cubicBezTo>
                    <a:pt x="1596" y="1207"/>
                    <a:pt x="1596" y="1207"/>
                    <a:pt x="1596" y="1207"/>
                  </a:cubicBezTo>
                  <a:cubicBezTo>
                    <a:pt x="1600" y="1212"/>
                    <a:pt x="1604" y="1217"/>
                    <a:pt x="1607" y="1223"/>
                  </a:cubicBezTo>
                  <a:lnTo>
                    <a:pt x="1601" y="1226"/>
                  </a:lnTo>
                  <a:close/>
                  <a:moveTo>
                    <a:pt x="176" y="1216"/>
                  </a:moveTo>
                  <a:cubicBezTo>
                    <a:pt x="168" y="1210"/>
                    <a:pt x="161" y="1204"/>
                    <a:pt x="154" y="1197"/>
                  </a:cubicBezTo>
                  <a:cubicBezTo>
                    <a:pt x="159" y="1192"/>
                    <a:pt x="159" y="1192"/>
                    <a:pt x="159" y="1192"/>
                  </a:cubicBezTo>
                  <a:cubicBezTo>
                    <a:pt x="166" y="1199"/>
                    <a:pt x="173" y="1205"/>
                    <a:pt x="180" y="1210"/>
                  </a:cubicBezTo>
                  <a:lnTo>
                    <a:pt x="176" y="1216"/>
                  </a:lnTo>
                  <a:close/>
                  <a:moveTo>
                    <a:pt x="1566" y="1184"/>
                  </a:moveTo>
                  <a:cubicBezTo>
                    <a:pt x="1547" y="1164"/>
                    <a:pt x="1547" y="1164"/>
                    <a:pt x="1547" y="1164"/>
                  </a:cubicBezTo>
                  <a:cubicBezTo>
                    <a:pt x="1552" y="1159"/>
                    <a:pt x="1552" y="1159"/>
                    <a:pt x="1552" y="1159"/>
                  </a:cubicBezTo>
                  <a:cubicBezTo>
                    <a:pt x="1571" y="1180"/>
                    <a:pt x="1571" y="1180"/>
                    <a:pt x="1571" y="1180"/>
                  </a:cubicBezTo>
                  <a:lnTo>
                    <a:pt x="1566" y="1184"/>
                  </a:lnTo>
                  <a:close/>
                  <a:moveTo>
                    <a:pt x="136" y="1175"/>
                  </a:moveTo>
                  <a:cubicBezTo>
                    <a:pt x="136" y="1174"/>
                    <a:pt x="135" y="1173"/>
                    <a:pt x="134" y="1172"/>
                  </a:cubicBezTo>
                  <a:cubicBezTo>
                    <a:pt x="130" y="1165"/>
                    <a:pt x="125" y="1157"/>
                    <a:pt x="122" y="1150"/>
                  </a:cubicBezTo>
                  <a:cubicBezTo>
                    <a:pt x="128" y="1147"/>
                    <a:pt x="128" y="1147"/>
                    <a:pt x="128" y="1147"/>
                  </a:cubicBezTo>
                  <a:cubicBezTo>
                    <a:pt x="132" y="1154"/>
                    <a:pt x="136" y="1161"/>
                    <a:pt x="140" y="1168"/>
                  </a:cubicBezTo>
                  <a:cubicBezTo>
                    <a:pt x="141" y="1169"/>
                    <a:pt x="141" y="1170"/>
                    <a:pt x="142" y="1171"/>
                  </a:cubicBezTo>
                  <a:lnTo>
                    <a:pt x="136" y="1175"/>
                  </a:lnTo>
                  <a:close/>
                  <a:moveTo>
                    <a:pt x="1528" y="1143"/>
                  </a:moveTo>
                  <a:cubicBezTo>
                    <a:pt x="1523" y="1137"/>
                    <a:pt x="1523" y="1137"/>
                    <a:pt x="1523" y="1137"/>
                  </a:cubicBezTo>
                  <a:cubicBezTo>
                    <a:pt x="1518" y="1132"/>
                    <a:pt x="1514" y="1125"/>
                    <a:pt x="1512" y="1118"/>
                  </a:cubicBezTo>
                  <a:cubicBezTo>
                    <a:pt x="1519" y="1116"/>
                    <a:pt x="1519" y="1116"/>
                    <a:pt x="1519" y="1116"/>
                  </a:cubicBezTo>
                  <a:cubicBezTo>
                    <a:pt x="1520" y="1122"/>
                    <a:pt x="1524" y="1128"/>
                    <a:pt x="1528" y="1133"/>
                  </a:cubicBezTo>
                  <a:cubicBezTo>
                    <a:pt x="1533" y="1138"/>
                    <a:pt x="1533" y="1138"/>
                    <a:pt x="1533" y="1138"/>
                  </a:cubicBezTo>
                  <a:lnTo>
                    <a:pt x="1528" y="1143"/>
                  </a:lnTo>
                  <a:close/>
                  <a:moveTo>
                    <a:pt x="107" y="1128"/>
                  </a:moveTo>
                  <a:cubicBezTo>
                    <a:pt x="105" y="1126"/>
                    <a:pt x="102" y="1125"/>
                    <a:pt x="99" y="1124"/>
                  </a:cubicBezTo>
                  <a:cubicBezTo>
                    <a:pt x="94" y="1121"/>
                    <a:pt x="88" y="1118"/>
                    <a:pt x="83" y="1115"/>
                  </a:cubicBezTo>
                  <a:cubicBezTo>
                    <a:pt x="87" y="1109"/>
                    <a:pt x="87" y="1109"/>
                    <a:pt x="87" y="1109"/>
                  </a:cubicBezTo>
                  <a:cubicBezTo>
                    <a:pt x="92" y="1112"/>
                    <a:pt x="97" y="1115"/>
                    <a:pt x="102" y="1117"/>
                  </a:cubicBezTo>
                  <a:cubicBezTo>
                    <a:pt x="106" y="1119"/>
                    <a:pt x="109" y="1121"/>
                    <a:pt x="112" y="1123"/>
                  </a:cubicBezTo>
                  <a:lnTo>
                    <a:pt x="107" y="1128"/>
                  </a:lnTo>
                  <a:close/>
                  <a:moveTo>
                    <a:pt x="60" y="1098"/>
                  </a:moveTo>
                  <a:cubicBezTo>
                    <a:pt x="52" y="1092"/>
                    <a:pt x="45" y="1086"/>
                    <a:pt x="39" y="1078"/>
                  </a:cubicBezTo>
                  <a:cubicBezTo>
                    <a:pt x="45" y="1074"/>
                    <a:pt x="45" y="1074"/>
                    <a:pt x="45" y="1074"/>
                  </a:cubicBezTo>
                  <a:cubicBezTo>
                    <a:pt x="51" y="1081"/>
                    <a:pt x="57" y="1087"/>
                    <a:pt x="64" y="1093"/>
                  </a:cubicBezTo>
                  <a:lnTo>
                    <a:pt x="60" y="1098"/>
                  </a:lnTo>
                  <a:close/>
                  <a:moveTo>
                    <a:pt x="1521" y="1091"/>
                  </a:moveTo>
                  <a:cubicBezTo>
                    <a:pt x="1514" y="1088"/>
                    <a:pt x="1514" y="1088"/>
                    <a:pt x="1514" y="1088"/>
                  </a:cubicBezTo>
                  <a:cubicBezTo>
                    <a:pt x="1517" y="1082"/>
                    <a:pt x="1521" y="1077"/>
                    <a:pt x="1525" y="1073"/>
                  </a:cubicBezTo>
                  <a:cubicBezTo>
                    <a:pt x="1527" y="1071"/>
                    <a:pt x="1529" y="1069"/>
                    <a:pt x="1531" y="1067"/>
                  </a:cubicBezTo>
                  <a:cubicBezTo>
                    <a:pt x="1532" y="1065"/>
                    <a:pt x="1532" y="1065"/>
                    <a:pt x="1532" y="1065"/>
                  </a:cubicBezTo>
                  <a:cubicBezTo>
                    <a:pt x="1538" y="1070"/>
                    <a:pt x="1538" y="1070"/>
                    <a:pt x="1538" y="1070"/>
                  </a:cubicBezTo>
                  <a:cubicBezTo>
                    <a:pt x="1536" y="1072"/>
                    <a:pt x="1536" y="1072"/>
                    <a:pt x="1536" y="1072"/>
                  </a:cubicBezTo>
                  <a:cubicBezTo>
                    <a:pt x="1534" y="1074"/>
                    <a:pt x="1532" y="1076"/>
                    <a:pt x="1530" y="1078"/>
                  </a:cubicBezTo>
                  <a:cubicBezTo>
                    <a:pt x="1526" y="1082"/>
                    <a:pt x="1523" y="1086"/>
                    <a:pt x="1521" y="1091"/>
                  </a:cubicBezTo>
                  <a:close/>
                  <a:moveTo>
                    <a:pt x="23" y="1055"/>
                  </a:moveTo>
                  <a:cubicBezTo>
                    <a:pt x="18" y="1047"/>
                    <a:pt x="14" y="1038"/>
                    <a:pt x="10" y="1029"/>
                  </a:cubicBezTo>
                  <a:cubicBezTo>
                    <a:pt x="17" y="1027"/>
                    <a:pt x="17" y="1027"/>
                    <a:pt x="17" y="1027"/>
                  </a:cubicBezTo>
                  <a:cubicBezTo>
                    <a:pt x="20" y="1035"/>
                    <a:pt x="24" y="1043"/>
                    <a:pt x="29" y="1051"/>
                  </a:cubicBezTo>
                  <a:lnTo>
                    <a:pt x="23" y="1055"/>
                  </a:lnTo>
                  <a:close/>
                  <a:moveTo>
                    <a:pt x="1555" y="1048"/>
                  </a:moveTo>
                  <a:cubicBezTo>
                    <a:pt x="1549" y="1044"/>
                    <a:pt x="1549" y="1044"/>
                    <a:pt x="1549" y="1044"/>
                  </a:cubicBezTo>
                  <a:cubicBezTo>
                    <a:pt x="1555" y="1036"/>
                    <a:pt x="1560" y="1028"/>
                    <a:pt x="1565" y="1020"/>
                  </a:cubicBezTo>
                  <a:cubicBezTo>
                    <a:pt x="1571" y="1024"/>
                    <a:pt x="1571" y="1024"/>
                    <a:pt x="1571" y="1024"/>
                  </a:cubicBezTo>
                  <a:cubicBezTo>
                    <a:pt x="1566" y="1032"/>
                    <a:pt x="1561" y="1040"/>
                    <a:pt x="1555" y="1048"/>
                  </a:cubicBezTo>
                  <a:close/>
                  <a:moveTo>
                    <a:pt x="1740" y="1018"/>
                  </a:moveTo>
                  <a:cubicBezTo>
                    <a:pt x="1739" y="1011"/>
                    <a:pt x="1739" y="1011"/>
                    <a:pt x="1739" y="1011"/>
                  </a:cubicBezTo>
                  <a:cubicBezTo>
                    <a:pt x="1748" y="1011"/>
                    <a:pt x="1757" y="1009"/>
                    <a:pt x="1765" y="1005"/>
                  </a:cubicBezTo>
                  <a:cubicBezTo>
                    <a:pt x="1768" y="1012"/>
                    <a:pt x="1768" y="1012"/>
                    <a:pt x="1768" y="1012"/>
                  </a:cubicBezTo>
                  <a:cubicBezTo>
                    <a:pt x="1759" y="1015"/>
                    <a:pt x="1750" y="1018"/>
                    <a:pt x="1740" y="1018"/>
                  </a:cubicBezTo>
                  <a:close/>
                  <a:moveTo>
                    <a:pt x="1711" y="1014"/>
                  </a:moveTo>
                  <a:cubicBezTo>
                    <a:pt x="1710" y="1014"/>
                    <a:pt x="1710" y="1014"/>
                    <a:pt x="1710" y="1014"/>
                  </a:cubicBezTo>
                  <a:cubicBezTo>
                    <a:pt x="1684" y="1005"/>
                    <a:pt x="1684" y="1005"/>
                    <a:pt x="1684" y="1005"/>
                  </a:cubicBezTo>
                  <a:cubicBezTo>
                    <a:pt x="1686" y="998"/>
                    <a:pt x="1686" y="998"/>
                    <a:pt x="1686" y="998"/>
                  </a:cubicBezTo>
                  <a:cubicBezTo>
                    <a:pt x="1713" y="1007"/>
                    <a:pt x="1713" y="1007"/>
                    <a:pt x="1713" y="1007"/>
                  </a:cubicBezTo>
                  <a:lnTo>
                    <a:pt x="1711" y="1014"/>
                  </a:lnTo>
                  <a:close/>
                  <a:moveTo>
                    <a:pt x="3" y="1001"/>
                  </a:moveTo>
                  <a:cubicBezTo>
                    <a:pt x="1" y="992"/>
                    <a:pt x="0" y="983"/>
                    <a:pt x="0" y="973"/>
                  </a:cubicBezTo>
                  <a:cubicBezTo>
                    <a:pt x="4" y="973"/>
                    <a:pt x="4" y="973"/>
                    <a:pt x="4" y="973"/>
                  </a:cubicBezTo>
                  <a:cubicBezTo>
                    <a:pt x="7" y="973"/>
                    <a:pt x="7" y="973"/>
                    <a:pt x="7" y="973"/>
                  </a:cubicBezTo>
                  <a:cubicBezTo>
                    <a:pt x="7" y="982"/>
                    <a:pt x="8" y="991"/>
                    <a:pt x="10" y="1000"/>
                  </a:cubicBezTo>
                  <a:lnTo>
                    <a:pt x="3" y="1001"/>
                  </a:lnTo>
                  <a:close/>
                  <a:moveTo>
                    <a:pt x="1584" y="1000"/>
                  </a:moveTo>
                  <a:cubicBezTo>
                    <a:pt x="1579" y="996"/>
                    <a:pt x="1579" y="996"/>
                    <a:pt x="1579" y="996"/>
                  </a:cubicBezTo>
                  <a:cubicBezTo>
                    <a:pt x="1585" y="987"/>
                    <a:pt x="1594" y="982"/>
                    <a:pt x="1603" y="979"/>
                  </a:cubicBezTo>
                  <a:cubicBezTo>
                    <a:pt x="1605" y="986"/>
                    <a:pt x="1605" y="986"/>
                    <a:pt x="1605" y="986"/>
                  </a:cubicBezTo>
                  <a:cubicBezTo>
                    <a:pt x="1597" y="988"/>
                    <a:pt x="1589" y="993"/>
                    <a:pt x="1584" y="1000"/>
                  </a:cubicBezTo>
                  <a:close/>
                  <a:moveTo>
                    <a:pt x="1657" y="996"/>
                  </a:moveTo>
                  <a:cubicBezTo>
                    <a:pt x="1631" y="987"/>
                    <a:pt x="1631" y="987"/>
                    <a:pt x="1631" y="987"/>
                  </a:cubicBezTo>
                  <a:cubicBezTo>
                    <a:pt x="1633" y="981"/>
                    <a:pt x="1633" y="981"/>
                    <a:pt x="1633" y="981"/>
                  </a:cubicBezTo>
                  <a:cubicBezTo>
                    <a:pt x="1660" y="989"/>
                    <a:pt x="1660" y="989"/>
                    <a:pt x="1660" y="989"/>
                  </a:cubicBezTo>
                  <a:lnTo>
                    <a:pt x="1657" y="996"/>
                  </a:lnTo>
                  <a:close/>
                  <a:moveTo>
                    <a:pt x="1793" y="996"/>
                  </a:moveTo>
                  <a:cubicBezTo>
                    <a:pt x="1788" y="990"/>
                    <a:pt x="1788" y="990"/>
                    <a:pt x="1788" y="990"/>
                  </a:cubicBezTo>
                  <a:cubicBezTo>
                    <a:pt x="1794" y="984"/>
                    <a:pt x="1799" y="977"/>
                    <a:pt x="1803" y="969"/>
                  </a:cubicBezTo>
                  <a:cubicBezTo>
                    <a:pt x="1810" y="972"/>
                    <a:pt x="1810" y="972"/>
                    <a:pt x="1810" y="972"/>
                  </a:cubicBezTo>
                  <a:cubicBezTo>
                    <a:pt x="1805" y="981"/>
                    <a:pt x="1800" y="989"/>
                    <a:pt x="1793" y="996"/>
                  </a:cubicBezTo>
                  <a:close/>
                  <a:moveTo>
                    <a:pt x="10" y="946"/>
                  </a:moveTo>
                  <a:cubicBezTo>
                    <a:pt x="3" y="944"/>
                    <a:pt x="3" y="944"/>
                    <a:pt x="3" y="944"/>
                  </a:cubicBezTo>
                  <a:cubicBezTo>
                    <a:pt x="5" y="936"/>
                    <a:pt x="7" y="927"/>
                    <a:pt x="10" y="919"/>
                  </a:cubicBezTo>
                  <a:cubicBezTo>
                    <a:pt x="11" y="917"/>
                    <a:pt x="11" y="917"/>
                    <a:pt x="11" y="917"/>
                  </a:cubicBezTo>
                  <a:cubicBezTo>
                    <a:pt x="17" y="919"/>
                    <a:pt x="17" y="919"/>
                    <a:pt x="17" y="919"/>
                  </a:cubicBezTo>
                  <a:cubicBezTo>
                    <a:pt x="17" y="922"/>
                    <a:pt x="17" y="922"/>
                    <a:pt x="17" y="922"/>
                  </a:cubicBezTo>
                  <a:cubicBezTo>
                    <a:pt x="14" y="929"/>
                    <a:pt x="12" y="937"/>
                    <a:pt x="10" y="946"/>
                  </a:cubicBezTo>
                  <a:close/>
                  <a:moveTo>
                    <a:pt x="1817" y="944"/>
                  </a:moveTo>
                  <a:cubicBezTo>
                    <a:pt x="1810" y="943"/>
                    <a:pt x="1810" y="943"/>
                    <a:pt x="1810" y="943"/>
                  </a:cubicBezTo>
                  <a:cubicBezTo>
                    <a:pt x="1811" y="942"/>
                    <a:pt x="1811" y="941"/>
                    <a:pt x="1811" y="940"/>
                  </a:cubicBezTo>
                  <a:cubicBezTo>
                    <a:pt x="1814" y="932"/>
                    <a:pt x="1816" y="923"/>
                    <a:pt x="1818" y="915"/>
                  </a:cubicBezTo>
                  <a:cubicBezTo>
                    <a:pt x="1825" y="917"/>
                    <a:pt x="1825" y="917"/>
                    <a:pt x="1825" y="917"/>
                  </a:cubicBezTo>
                  <a:cubicBezTo>
                    <a:pt x="1823" y="925"/>
                    <a:pt x="1820" y="934"/>
                    <a:pt x="1818" y="942"/>
                  </a:cubicBezTo>
                  <a:cubicBezTo>
                    <a:pt x="1818" y="943"/>
                    <a:pt x="1817" y="943"/>
                    <a:pt x="1817" y="944"/>
                  </a:cubicBezTo>
                  <a:close/>
                  <a:moveTo>
                    <a:pt x="29" y="894"/>
                  </a:moveTo>
                  <a:cubicBezTo>
                    <a:pt x="22" y="891"/>
                    <a:pt x="22" y="891"/>
                    <a:pt x="22" y="891"/>
                  </a:cubicBezTo>
                  <a:cubicBezTo>
                    <a:pt x="27" y="882"/>
                    <a:pt x="32" y="874"/>
                    <a:pt x="37" y="866"/>
                  </a:cubicBezTo>
                  <a:cubicBezTo>
                    <a:pt x="43" y="870"/>
                    <a:pt x="43" y="870"/>
                    <a:pt x="43" y="870"/>
                  </a:cubicBezTo>
                  <a:cubicBezTo>
                    <a:pt x="38" y="878"/>
                    <a:pt x="33" y="886"/>
                    <a:pt x="29" y="894"/>
                  </a:cubicBezTo>
                  <a:close/>
                  <a:moveTo>
                    <a:pt x="1831" y="890"/>
                  </a:moveTo>
                  <a:cubicBezTo>
                    <a:pt x="1824" y="888"/>
                    <a:pt x="1824" y="888"/>
                    <a:pt x="1824" y="888"/>
                  </a:cubicBezTo>
                  <a:cubicBezTo>
                    <a:pt x="1826" y="879"/>
                    <a:pt x="1828" y="870"/>
                    <a:pt x="1829" y="861"/>
                  </a:cubicBezTo>
                  <a:cubicBezTo>
                    <a:pt x="1836" y="862"/>
                    <a:pt x="1836" y="862"/>
                    <a:pt x="1836" y="862"/>
                  </a:cubicBezTo>
                  <a:cubicBezTo>
                    <a:pt x="1835" y="871"/>
                    <a:pt x="1833" y="880"/>
                    <a:pt x="1831" y="890"/>
                  </a:cubicBezTo>
                  <a:close/>
                  <a:moveTo>
                    <a:pt x="61" y="849"/>
                  </a:moveTo>
                  <a:cubicBezTo>
                    <a:pt x="56" y="844"/>
                    <a:pt x="56" y="844"/>
                    <a:pt x="56" y="844"/>
                  </a:cubicBezTo>
                  <a:cubicBezTo>
                    <a:pt x="62" y="838"/>
                    <a:pt x="70" y="831"/>
                    <a:pt x="77" y="825"/>
                  </a:cubicBezTo>
                  <a:cubicBezTo>
                    <a:pt x="82" y="831"/>
                    <a:pt x="82" y="831"/>
                    <a:pt x="82" y="831"/>
                  </a:cubicBezTo>
                  <a:cubicBezTo>
                    <a:pt x="74" y="837"/>
                    <a:pt x="67" y="843"/>
                    <a:pt x="61" y="849"/>
                  </a:cubicBezTo>
                  <a:close/>
                  <a:moveTo>
                    <a:pt x="1840" y="834"/>
                  </a:moveTo>
                  <a:cubicBezTo>
                    <a:pt x="1833" y="833"/>
                    <a:pt x="1833" y="833"/>
                    <a:pt x="1833" y="833"/>
                  </a:cubicBezTo>
                  <a:cubicBezTo>
                    <a:pt x="1834" y="824"/>
                    <a:pt x="1834" y="814"/>
                    <a:pt x="1835" y="805"/>
                  </a:cubicBezTo>
                  <a:cubicBezTo>
                    <a:pt x="1842" y="806"/>
                    <a:pt x="1842" y="806"/>
                    <a:pt x="1842" y="806"/>
                  </a:cubicBezTo>
                  <a:cubicBezTo>
                    <a:pt x="1841" y="815"/>
                    <a:pt x="1841" y="824"/>
                    <a:pt x="1840" y="834"/>
                  </a:cubicBezTo>
                  <a:close/>
                  <a:moveTo>
                    <a:pt x="105" y="816"/>
                  </a:moveTo>
                  <a:cubicBezTo>
                    <a:pt x="101" y="810"/>
                    <a:pt x="101" y="810"/>
                    <a:pt x="101" y="810"/>
                  </a:cubicBezTo>
                  <a:cubicBezTo>
                    <a:pt x="109" y="805"/>
                    <a:pt x="118" y="801"/>
                    <a:pt x="127" y="798"/>
                  </a:cubicBezTo>
                  <a:cubicBezTo>
                    <a:pt x="130" y="804"/>
                    <a:pt x="130" y="804"/>
                    <a:pt x="130" y="804"/>
                  </a:cubicBezTo>
                  <a:cubicBezTo>
                    <a:pt x="121" y="808"/>
                    <a:pt x="112" y="812"/>
                    <a:pt x="105" y="816"/>
                  </a:cubicBezTo>
                  <a:close/>
                  <a:moveTo>
                    <a:pt x="156" y="795"/>
                  </a:moveTo>
                  <a:cubicBezTo>
                    <a:pt x="154" y="788"/>
                    <a:pt x="154" y="788"/>
                    <a:pt x="154" y="788"/>
                  </a:cubicBezTo>
                  <a:cubicBezTo>
                    <a:pt x="156" y="788"/>
                    <a:pt x="159" y="787"/>
                    <a:pt x="161" y="786"/>
                  </a:cubicBezTo>
                  <a:cubicBezTo>
                    <a:pt x="168" y="785"/>
                    <a:pt x="175" y="783"/>
                    <a:pt x="182" y="782"/>
                  </a:cubicBezTo>
                  <a:cubicBezTo>
                    <a:pt x="183" y="789"/>
                    <a:pt x="183" y="789"/>
                    <a:pt x="183" y="789"/>
                  </a:cubicBezTo>
                  <a:cubicBezTo>
                    <a:pt x="176" y="790"/>
                    <a:pt x="169" y="792"/>
                    <a:pt x="163" y="793"/>
                  </a:cubicBezTo>
                  <a:cubicBezTo>
                    <a:pt x="161" y="794"/>
                    <a:pt x="158" y="794"/>
                    <a:pt x="156" y="795"/>
                  </a:cubicBezTo>
                  <a:close/>
                  <a:moveTo>
                    <a:pt x="211" y="780"/>
                  </a:moveTo>
                  <a:cubicBezTo>
                    <a:pt x="206" y="774"/>
                    <a:pt x="206" y="774"/>
                    <a:pt x="206" y="774"/>
                  </a:cubicBezTo>
                  <a:cubicBezTo>
                    <a:pt x="212" y="770"/>
                    <a:pt x="217" y="764"/>
                    <a:pt x="219" y="757"/>
                  </a:cubicBezTo>
                  <a:cubicBezTo>
                    <a:pt x="220" y="756"/>
                    <a:pt x="221" y="754"/>
                    <a:pt x="221" y="753"/>
                  </a:cubicBezTo>
                  <a:cubicBezTo>
                    <a:pt x="228" y="756"/>
                    <a:pt x="228" y="756"/>
                    <a:pt x="228" y="756"/>
                  </a:cubicBezTo>
                  <a:cubicBezTo>
                    <a:pt x="227" y="757"/>
                    <a:pt x="226" y="759"/>
                    <a:pt x="226" y="760"/>
                  </a:cubicBezTo>
                  <a:cubicBezTo>
                    <a:pt x="223" y="768"/>
                    <a:pt x="217" y="775"/>
                    <a:pt x="211" y="780"/>
                  </a:cubicBezTo>
                  <a:close/>
                  <a:moveTo>
                    <a:pt x="1843" y="777"/>
                  </a:moveTo>
                  <a:cubicBezTo>
                    <a:pt x="1836" y="777"/>
                    <a:pt x="1836" y="777"/>
                    <a:pt x="1836" y="777"/>
                  </a:cubicBezTo>
                  <a:cubicBezTo>
                    <a:pt x="1836" y="774"/>
                    <a:pt x="1836" y="771"/>
                    <a:pt x="1836" y="768"/>
                  </a:cubicBezTo>
                  <a:cubicBezTo>
                    <a:pt x="1836" y="761"/>
                    <a:pt x="1836" y="755"/>
                    <a:pt x="1836" y="749"/>
                  </a:cubicBezTo>
                  <a:cubicBezTo>
                    <a:pt x="1843" y="749"/>
                    <a:pt x="1843" y="749"/>
                    <a:pt x="1843" y="749"/>
                  </a:cubicBezTo>
                  <a:cubicBezTo>
                    <a:pt x="1843" y="755"/>
                    <a:pt x="1843" y="761"/>
                    <a:pt x="1843" y="768"/>
                  </a:cubicBezTo>
                  <a:cubicBezTo>
                    <a:pt x="1843" y="771"/>
                    <a:pt x="1843" y="774"/>
                    <a:pt x="1843" y="777"/>
                  </a:cubicBezTo>
                  <a:close/>
                  <a:moveTo>
                    <a:pt x="240" y="731"/>
                  </a:moveTo>
                  <a:cubicBezTo>
                    <a:pt x="234" y="728"/>
                    <a:pt x="234" y="728"/>
                    <a:pt x="234" y="728"/>
                  </a:cubicBezTo>
                  <a:cubicBezTo>
                    <a:pt x="236" y="724"/>
                    <a:pt x="239" y="720"/>
                    <a:pt x="241" y="717"/>
                  </a:cubicBezTo>
                  <a:cubicBezTo>
                    <a:pt x="244" y="712"/>
                    <a:pt x="247" y="708"/>
                    <a:pt x="251" y="704"/>
                  </a:cubicBezTo>
                  <a:cubicBezTo>
                    <a:pt x="256" y="709"/>
                    <a:pt x="256" y="709"/>
                    <a:pt x="256" y="709"/>
                  </a:cubicBezTo>
                  <a:cubicBezTo>
                    <a:pt x="253" y="713"/>
                    <a:pt x="250" y="717"/>
                    <a:pt x="247" y="721"/>
                  </a:cubicBezTo>
                  <a:cubicBezTo>
                    <a:pt x="245" y="724"/>
                    <a:pt x="242" y="728"/>
                    <a:pt x="240" y="731"/>
                  </a:cubicBezTo>
                  <a:close/>
                  <a:moveTo>
                    <a:pt x="1834" y="722"/>
                  </a:moveTo>
                  <a:cubicBezTo>
                    <a:pt x="1834" y="716"/>
                    <a:pt x="1833" y="713"/>
                    <a:pt x="1833" y="712"/>
                  </a:cubicBezTo>
                  <a:cubicBezTo>
                    <a:pt x="1832" y="706"/>
                    <a:pt x="1831" y="701"/>
                    <a:pt x="1828" y="695"/>
                  </a:cubicBezTo>
                  <a:cubicBezTo>
                    <a:pt x="1835" y="692"/>
                    <a:pt x="1835" y="692"/>
                    <a:pt x="1835" y="692"/>
                  </a:cubicBezTo>
                  <a:cubicBezTo>
                    <a:pt x="1837" y="698"/>
                    <a:pt x="1839" y="705"/>
                    <a:pt x="1840" y="711"/>
                  </a:cubicBezTo>
                  <a:cubicBezTo>
                    <a:pt x="1840" y="712"/>
                    <a:pt x="1841" y="715"/>
                    <a:pt x="1841" y="721"/>
                  </a:cubicBezTo>
                  <a:lnTo>
                    <a:pt x="1834" y="722"/>
                  </a:lnTo>
                  <a:close/>
                  <a:moveTo>
                    <a:pt x="275" y="689"/>
                  </a:moveTo>
                  <a:cubicBezTo>
                    <a:pt x="270" y="684"/>
                    <a:pt x="270" y="684"/>
                    <a:pt x="270" y="684"/>
                  </a:cubicBezTo>
                  <a:cubicBezTo>
                    <a:pt x="277" y="677"/>
                    <a:pt x="285" y="671"/>
                    <a:pt x="293" y="666"/>
                  </a:cubicBezTo>
                  <a:cubicBezTo>
                    <a:pt x="297" y="672"/>
                    <a:pt x="297" y="672"/>
                    <a:pt x="297" y="672"/>
                  </a:cubicBezTo>
                  <a:cubicBezTo>
                    <a:pt x="289" y="677"/>
                    <a:pt x="282" y="683"/>
                    <a:pt x="275" y="689"/>
                  </a:cubicBezTo>
                  <a:close/>
                  <a:moveTo>
                    <a:pt x="1814" y="673"/>
                  </a:moveTo>
                  <a:cubicBezTo>
                    <a:pt x="1808" y="666"/>
                    <a:pt x="1800" y="661"/>
                    <a:pt x="1792" y="657"/>
                  </a:cubicBezTo>
                  <a:cubicBezTo>
                    <a:pt x="1795" y="651"/>
                    <a:pt x="1795" y="651"/>
                    <a:pt x="1795" y="651"/>
                  </a:cubicBezTo>
                  <a:cubicBezTo>
                    <a:pt x="1804" y="655"/>
                    <a:pt x="1812" y="661"/>
                    <a:pt x="1819" y="668"/>
                  </a:cubicBezTo>
                  <a:lnTo>
                    <a:pt x="1814" y="673"/>
                  </a:lnTo>
                  <a:close/>
                  <a:moveTo>
                    <a:pt x="321" y="658"/>
                  </a:moveTo>
                  <a:cubicBezTo>
                    <a:pt x="318" y="652"/>
                    <a:pt x="318" y="652"/>
                    <a:pt x="318" y="652"/>
                  </a:cubicBezTo>
                  <a:cubicBezTo>
                    <a:pt x="326" y="648"/>
                    <a:pt x="335" y="644"/>
                    <a:pt x="345" y="642"/>
                  </a:cubicBezTo>
                  <a:cubicBezTo>
                    <a:pt x="347" y="648"/>
                    <a:pt x="347" y="648"/>
                    <a:pt x="347" y="648"/>
                  </a:cubicBezTo>
                  <a:cubicBezTo>
                    <a:pt x="338" y="651"/>
                    <a:pt x="329" y="654"/>
                    <a:pt x="321" y="658"/>
                  </a:cubicBezTo>
                  <a:close/>
                  <a:moveTo>
                    <a:pt x="1654" y="657"/>
                  </a:moveTo>
                  <a:cubicBezTo>
                    <a:pt x="1644" y="657"/>
                    <a:pt x="1634" y="654"/>
                    <a:pt x="1626" y="647"/>
                  </a:cubicBezTo>
                  <a:cubicBezTo>
                    <a:pt x="1631" y="642"/>
                    <a:pt x="1631" y="642"/>
                    <a:pt x="1631" y="642"/>
                  </a:cubicBezTo>
                  <a:cubicBezTo>
                    <a:pt x="1638" y="647"/>
                    <a:pt x="1646" y="650"/>
                    <a:pt x="1654" y="650"/>
                  </a:cubicBezTo>
                  <a:lnTo>
                    <a:pt x="1654" y="657"/>
                  </a:lnTo>
                  <a:close/>
                  <a:moveTo>
                    <a:pt x="1683" y="655"/>
                  </a:moveTo>
                  <a:cubicBezTo>
                    <a:pt x="1682" y="648"/>
                    <a:pt x="1682" y="648"/>
                    <a:pt x="1682" y="648"/>
                  </a:cubicBezTo>
                  <a:cubicBezTo>
                    <a:pt x="1710" y="647"/>
                    <a:pt x="1710" y="647"/>
                    <a:pt x="1710" y="647"/>
                  </a:cubicBezTo>
                  <a:cubicBezTo>
                    <a:pt x="1711" y="654"/>
                    <a:pt x="1711" y="654"/>
                    <a:pt x="1711" y="654"/>
                  </a:cubicBezTo>
                  <a:lnTo>
                    <a:pt x="1683" y="655"/>
                  </a:lnTo>
                  <a:close/>
                  <a:moveTo>
                    <a:pt x="1739" y="652"/>
                  </a:moveTo>
                  <a:cubicBezTo>
                    <a:pt x="1738" y="645"/>
                    <a:pt x="1738" y="645"/>
                    <a:pt x="1738" y="645"/>
                  </a:cubicBezTo>
                  <a:cubicBezTo>
                    <a:pt x="1756" y="644"/>
                    <a:pt x="1756" y="644"/>
                    <a:pt x="1756" y="644"/>
                  </a:cubicBezTo>
                  <a:cubicBezTo>
                    <a:pt x="1761" y="643"/>
                    <a:pt x="1764" y="643"/>
                    <a:pt x="1767" y="644"/>
                  </a:cubicBezTo>
                  <a:cubicBezTo>
                    <a:pt x="1766" y="651"/>
                    <a:pt x="1766" y="651"/>
                    <a:pt x="1766" y="651"/>
                  </a:cubicBezTo>
                  <a:cubicBezTo>
                    <a:pt x="1763" y="650"/>
                    <a:pt x="1761" y="650"/>
                    <a:pt x="1756" y="651"/>
                  </a:cubicBezTo>
                  <a:lnTo>
                    <a:pt x="1739" y="652"/>
                  </a:lnTo>
                  <a:close/>
                  <a:moveTo>
                    <a:pt x="373" y="643"/>
                  </a:moveTo>
                  <a:cubicBezTo>
                    <a:pt x="373" y="636"/>
                    <a:pt x="373" y="636"/>
                    <a:pt x="373" y="636"/>
                  </a:cubicBezTo>
                  <a:cubicBezTo>
                    <a:pt x="377" y="635"/>
                    <a:pt x="377" y="635"/>
                    <a:pt x="377" y="635"/>
                  </a:cubicBezTo>
                  <a:cubicBezTo>
                    <a:pt x="384" y="634"/>
                    <a:pt x="391" y="631"/>
                    <a:pt x="397" y="627"/>
                  </a:cubicBezTo>
                  <a:cubicBezTo>
                    <a:pt x="401" y="632"/>
                    <a:pt x="401" y="632"/>
                    <a:pt x="401" y="632"/>
                  </a:cubicBezTo>
                  <a:cubicBezTo>
                    <a:pt x="394" y="638"/>
                    <a:pt x="386" y="641"/>
                    <a:pt x="377" y="642"/>
                  </a:cubicBezTo>
                  <a:lnTo>
                    <a:pt x="373" y="643"/>
                  </a:lnTo>
                  <a:close/>
                  <a:moveTo>
                    <a:pt x="1610" y="622"/>
                  </a:moveTo>
                  <a:cubicBezTo>
                    <a:pt x="1609" y="619"/>
                    <a:pt x="1608" y="616"/>
                    <a:pt x="1608" y="613"/>
                  </a:cubicBezTo>
                  <a:cubicBezTo>
                    <a:pt x="1608" y="611"/>
                    <a:pt x="1608" y="609"/>
                    <a:pt x="1607" y="606"/>
                  </a:cubicBezTo>
                  <a:cubicBezTo>
                    <a:pt x="1607" y="602"/>
                    <a:pt x="1606" y="598"/>
                    <a:pt x="1605" y="595"/>
                  </a:cubicBezTo>
                  <a:cubicBezTo>
                    <a:pt x="1612" y="593"/>
                    <a:pt x="1612" y="593"/>
                    <a:pt x="1612" y="593"/>
                  </a:cubicBezTo>
                  <a:cubicBezTo>
                    <a:pt x="1613" y="597"/>
                    <a:pt x="1613" y="601"/>
                    <a:pt x="1614" y="605"/>
                  </a:cubicBezTo>
                  <a:cubicBezTo>
                    <a:pt x="1615" y="608"/>
                    <a:pt x="1615" y="610"/>
                    <a:pt x="1615" y="613"/>
                  </a:cubicBezTo>
                  <a:cubicBezTo>
                    <a:pt x="1615" y="615"/>
                    <a:pt x="1616" y="618"/>
                    <a:pt x="1617" y="620"/>
                  </a:cubicBezTo>
                  <a:lnTo>
                    <a:pt x="1610" y="622"/>
                  </a:lnTo>
                  <a:close/>
                  <a:moveTo>
                    <a:pt x="417" y="607"/>
                  </a:moveTo>
                  <a:cubicBezTo>
                    <a:pt x="410" y="605"/>
                    <a:pt x="410" y="605"/>
                    <a:pt x="410" y="605"/>
                  </a:cubicBezTo>
                  <a:cubicBezTo>
                    <a:pt x="411" y="602"/>
                    <a:pt x="411" y="600"/>
                    <a:pt x="411" y="597"/>
                  </a:cubicBezTo>
                  <a:cubicBezTo>
                    <a:pt x="411" y="591"/>
                    <a:pt x="410" y="585"/>
                    <a:pt x="407" y="580"/>
                  </a:cubicBezTo>
                  <a:cubicBezTo>
                    <a:pt x="413" y="577"/>
                    <a:pt x="413" y="577"/>
                    <a:pt x="413" y="577"/>
                  </a:cubicBezTo>
                  <a:cubicBezTo>
                    <a:pt x="416" y="583"/>
                    <a:pt x="418" y="590"/>
                    <a:pt x="418" y="597"/>
                  </a:cubicBezTo>
                  <a:cubicBezTo>
                    <a:pt x="418" y="600"/>
                    <a:pt x="418" y="603"/>
                    <a:pt x="417" y="607"/>
                  </a:cubicBezTo>
                  <a:close/>
                  <a:moveTo>
                    <a:pt x="1598" y="568"/>
                  </a:moveTo>
                  <a:cubicBezTo>
                    <a:pt x="1595" y="559"/>
                    <a:pt x="1592" y="550"/>
                    <a:pt x="1589" y="541"/>
                  </a:cubicBezTo>
                  <a:cubicBezTo>
                    <a:pt x="1595" y="539"/>
                    <a:pt x="1595" y="539"/>
                    <a:pt x="1595" y="539"/>
                  </a:cubicBezTo>
                  <a:cubicBezTo>
                    <a:pt x="1599" y="548"/>
                    <a:pt x="1602" y="557"/>
                    <a:pt x="1605" y="566"/>
                  </a:cubicBezTo>
                  <a:lnTo>
                    <a:pt x="1598" y="568"/>
                  </a:lnTo>
                  <a:close/>
                  <a:moveTo>
                    <a:pt x="390" y="558"/>
                  </a:moveTo>
                  <a:cubicBezTo>
                    <a:pt x="385" y="550"/>
                    <a:pt x="381" y="541"/>
                    <a:pt x="378" y="532"/>
                  </a:cubicBezTo>
                  <a:cubicBezTo>
                    <a:pt x="385" y="530"/>
                    <a:pt x="385" y="530"/>
                    <a:pt x="385" y="530"/>
                  </a:cubicBezTo>
                  <a:cubicBezTo>
                    <a:pt x="387" y="539"/>
                    <a:pt x="391" y="547"/>
                    <a:pt x="396" y="554"/>
                  </a:cubicBezTo>
                  <a:lnTo>
                    <a:pt x="390" y="558"/>
                  </a:lnTo>
                  <a:close/>
                  <a:moveTo>
                    <a:pt x="1580" y="513"/>
                  </a:moveTo>
                  <a:cubicBezTo>
                    <a:pt x="1580" y="503"/>
                    <a:pt x="1584" y="493"/>
                    <a:pt x="1590" y="485"/>
                  </a:cubicBezTo>
                  <a:cubicBezTo>
                    <a:pt x="1595" y="489"/>
                    <a:pt x="1595" y="489"/>
                    <a:pt x="1595" y="489"/>
                  </a:cubicBezTo>
                  <a:cubicBezTo>
                    <a:pt x="1590" y="496"/>
                    <a:pt x="1587" y="504"/>
                    <a:pt x="1587" y="513"/>
                  </a:cubicBezTo>
                  <a:lnTo>
                    <a:pt x="1580" y="513"/>
                  </a:lnTo>
                  <a:close/>
                  <a:moveTo>
                    <a:pt x="383" y="504"/>
                  </a:moveTo>
                  <a:cubicBezTo>
                    <a:pt x="376" y="503"/>
                    <a:pt x="376" y="503"/>
                    <a:pt x="376" y="503"/>
                  </a:cubicBezTo>
                  <a:cubicBezTo>
                    <a:pt x="377" y="499"/>
                    <a:pt x="378" y="495"/>
                    <a:pt x="379" y="492"/>
                  </a:cubicBezTo>
                  <a:cubicBezTo>
                    <a:pt x="379" y="489"/>
                    <a:pt x="381" y="484"/>
                    <a:pt x="384" y="475"/>
                  </a:cubicBezTo>
                  <a:cubicBezTo>
                    <a:pt x="391" y="477"/>
                    <a:pt x="391" y="477"/>
                    <a:pt x="391" y="477"/>
                  </a:cubicBezTo>
                  <a:cubicBezTo>
                    <a:pt x="388" y="486"/>
                    <a:pt x="386" y="491"/>
                    <a:pt x="385" y="493"/>
                  </a:cubicBezTo>
                  <a:cubicBezTo>
                    <a:pt x="385" y="497"/>
                    <a:pt x="384" y="500"/>
                    <a:pt x="383" y="504"/>
                  </a:cubicBezTo>
                  <a:close/>
                  <a:moveTo>
                    <a:pt x="1616" y="473"/>
                  </a:moveTo>
                  <a:cubicBezTo>
                    <a:pt x="1613" y="467"/>
                    <a:pt x="1613" y="467"/>
                    <a:pt x="1613" y="467"/>
                  </a:cubicBezTo>
                  <a:cubicBezTo>
                    <a:pt x="1636" y="452"/>
                    <a:pt x="1636" y="452"/>
                    <a:pt x="1636" y="452"/>
                  </a:cubicBezTo>
                  <a:cubicBezTo>
                    <a:pt x="1640" y="458"/>
                    <a:pt x="1640" y="458"/>
                    <a:pt x="1640" y="458"/>
                  </a:cubicBezTo>
                  <a:lnTo>
                    <a:pt x="1616" y="473"/>
                  </a:lnTo>
                  <a:close/>
                  <a:moveTo>
                    <a:pt x="401" y="451"/>
                  </a:moveTo>
                  <a:cubicBezTo>
                    <a:pt x="394" y="449"/>
                    <a:pt x="394" y="449"/>
                    <a:pt x="394" y="449"/>
                  </a:cubicBezTo>
                  <a:cubicBezTo>
                    <a:pt x="398" y="440"/>
                    <a:pt x="402" y="431"/>
                    <a:pt x="406" y="423"/>
                  </a:cubicBezTo>
                  <a:cubicBezTo>
                    <a:pt x="412" y="426"/>
                    <a:pt x="412" y="426"/>
                    <a:pt x="412" y="426"/>
                  </a:cubicBezTo>
                  <a:cubicBezTo>
                    <a:pt x="408" y="434"/>
                    <a:pt x="404" y="443"/>
                    <a:pt x="401" y="451"/>
                  </a:cubicBezTo>
                  <a:close/>
                  <a:moveTo>
                    <a:pt x="1664" y="443"/>
                  </a:moveTo>
                  <a:cubicBezTo>
                    <a:pt x="1660" y="437"/>
                    <a:pt x="1660" y="437"/>
                    <a:pt x="1660" y="437"/>
                  </a:cubicBezTo>
                  <a:cubicBezTo>
                    <a:pt x="1675" y="427"/>
                    <a:pt x="1675" y="427"/>
                    <a:pt x="1675" y="427"/>
                  </a:cubicBezTo>
                  <a:cubicBezTo>
                    <a:pt x="1678" y="425"/>
                    <a:pt x="1680" y="423"/>
                    <a:pt x="1683" y="421"/>
                  </a:cubicBezTo>
                  <a:cubicBezTo>
                    <a:pt x="1687" y="427"/>
                    <a:pt x="1687" y="427"/>
                    <a:pt x="1687" y="427"/>
                  </a:cubicBezTo>
                  <a:cubicBezTo>
                    <a:pt x="1685" y="429"/>
                    <a:pt x="1682" y="431"/>
                    <a:pt x="1679" y="433"/>
                  </a:cubicBezTo>
                  <a:lnTo>
                    <a:pt x="1664" y="443"/>
                  </a:lnTo>
                  <a:close/>
                  <a:moveTo>
                    <a:pt x="1706" y="404"/>
                  </a:moveTo>
                  <a:cubicBezTo>
                    <a:pt x="1700" y="401"/>
                    <a:pt x="1700" y="401"/>
                    <a:pt x="1700" y="401"/>
                  </a:cubicBezTo>
                  <a:cubicBezTo>
                    <a:pt x="1704" y="393"/>
                    <a:pt x="1707" y="385"/>
                    <a:pt x="1709" y="376"/>
                  </a:cubicBezTo>
                  <a:cubicBezTo>
                    <a:pt x="1716" y="377"/>
                    <a:pt x="1716" y="377"/>
                    <a:pt x="1716" y="377"/>
                  </a:cubicBezTo>
                  <a:cubicBezTo>
                    <a:pt x="1714" y="387"/>
                    <a:pt x="1711" y="396"/>
                    <a:pt x="1706" y="404"/>
                  </a:cubicBezTo>
                  <a:close/>
                  <a:moveTo>
                    <a:pt x="425" y="401"/>
                  </a:moveTo>
                  <a:cubicBezTo>
                    <a:pt x="419" y="398"/>
                    <a:pt x="419" y="398"/>
                    <a:pt x="419" y="398"/>
                  </a:cubicBezTo>
                  <a:cubicBezTo>
                    <a:pt x="423" y="389"/>
                    <a:pt x="428" y="381"/>
                    <a:pt x="433" y="373"/>
                  </a:cubicBezTo>
                  <a:cubicBezTo>
                    <a:pt x="439" y="377"/>
                    <a:pt x="439" y="377"/>
                    <a:pt x="439" y="377"/>
                  </a:cubicBezTo>
                  <a:cubicBezTo>
                    <a:pt x="434" y="384"/>
                    <a:pt x="429" y="393"/>
                    <a:pt x="425" y="401"/>
                  </a:cubicBezTo>
                  <a:close/>
                  <a:moveTo>
                    <a:pt x="454" y="353"/>
                  </a:moveTo>
                  <a:cubicBezTo>
                    <a:pt x="448" y="349"/>
                    <a:pt x="448" y="349"/>
                    <a:pt x="448" y="349"/>
                  </a:cubicBezTo>
                  <a:cubicBezTo>
                    <a:pt x="453" y="341"/>
                    <a:pt x="459" y="333"/>
                    <a:pt x="464" y="326"/>
                  </a:cubicBezTo>
                  <a:cubicBezTo>
                    <a:pt x="470" y="330"/>
                    <a:pt x="470" y="330"/>
                    <a:pt x="470" y="330"/>
                  </a:cubicBezTo>
                  <a:cubicBezTo>
                    <a:pt x="464" y="338"/>
                    <a:pt x="459" y="345"/>
                    <a:pt x="454" y="353"/>
                  </a:cubicBezTo>
                  <a:close/>
                  <a:moveTo>
                    <a:pt x="1708" y="349"/>
                  </a:moveTo>
                  <a:cubicBezTo>
                    <a:pt x="1706" y="341"/>
                    <a:pt x="1703" y="332"/>
                    <a:pt x="1698" y="325"/>
                  </a:cubicBezTo>
                  <a:cubicBezTo>
                    <a:pt x="1703" y="321"/>
                    <a:pt x="1703" y="321"/>
                    <a:pt x="1703" y="321"/>
                  </a:cubicBezTo>
                  <a:cubicBezTo>
                    <a:pt x="1704" y="321"/>
                    <a:pt x="1704" y="321"/>
                    <a:pt x="1704" y="321"/>
                  </a:cubicBezTo>
                  <a:cubicBezTo>
                    <a:pt x="1709" y="329"/>
                    <a:pt x="1713" y="338"/>
                    <a:pt x="1715" y="348"/>
                  </a:cubicBezTo>
                  <a:lnTo>
                    <a:pt x="1708" y="349"/>
                  </a:lnTo>
                  <a:close/>
                  <a:moveTo>
                    <a:pt x="712" y="344"/>
                  </a:moveTo>
                  <a:cubicBezTo>
                    <a:pt x="712" y="337"/>
                    <a:pt x="712" y="337"/>
                    <a:pt x="712" y="337"/>
                  </a:cubicBezTo>
                  <a:cubicBezTo>
                    <a:pt x="721" y="337"/>
                    <a:pt x="729" y="334"/>
                    <a:pt x="735" y="328"/>
                  </a:cubicBezTo>
                  <a:cubicBezTo>
                    <a:pt x="740" y="333"/>
                    <a:pt x="740" y="333"/>
                    <a:pt x="740" y="333"/>
                  </a:cubicBezTo>
                  <a:cubicBezTo>
                    <a:pt x="732" y="340"/>
                    <a:pt x="722" y="344"/>
                    <a:pt x="712" y="344"/>
                  </a:cubicBezTo>
                  <a:close/>
                  <a:moveTo>
                    <a:pt x="684" y="335"/>
                  </a:moveTo>
                  <a:cubicBezTo>
                    <a:pt x="682" y="334"/>
                    <a:pt x="681" y="333"/>
                    <a:pt x="680" y="332"/>
                  </a:cubicBezTo>
                  <a:cubicBezTo>
                    <a:pt x="663" y="316"/>
                    <a:pt x="663" y="316"/>
                    <a:pt x="663" y="316"/>
                  </a:cubicBezTo>
                  <a:cubicBezTo>
                    <a:pt x="667" y="311"/>
                    <a:pt x="667" y="311"/>
                    <a:pt x="667" y="311"/>
                  </a:cubicBezTo>
                  <a:cubicBezTo>
                    <a:pt x="685" y="327"/>
                    <a:pt x="685" y="327"/>
                    <a:pt x="685" y="327"/>
                  </a:cubicBezTo>
                  <a:cubicBezTo>
                    <a:pt x="686" y="328"/>
                    <a:pt x="687" y="329"/>
                    <a:pt x="688" y="329"/>
                  </a:cubicBezTo>
                  <a:lnTo>
                    <a:pt x="684" y="335"/>
                  </a:lnTo>
                  <a:close/>
                  <a:moveTo>
                    <a:pt x="762" y="317"/>
                  </a:moveTo>
                  <a:cubicBezTo>
                    <a:pt x="758" y="311"/>
                    <a:pt x="758" y="311"/>
                    <a:pt x="758" y="311"/>
                  </a:cubicBezTo>
                  <a:cubicBezTo>
                    <a:pt x="766" y="306"/>
                    <a:pt x="774" y="301"/>
                    <a:pt x="783" y="296"/>
                  </a:cubicBezTo>
                  <a:cubicBezTo>
                    <a:pt x="786" y="302"/>
                    <a:pt x="786" y="302"/>
                    <a:pt x="786" y="302"/>
                  </a:cubicBezTo>
                  <a:cubicBezTo>
                    <a:pt x="778" y="307"/>
                    <a:pt x="770" y="312"/>
                    <a:pt x="762" y="317"/>
                  </a:cubicBezTo>
                  <a:close/>
                  <a:moveTo>
                    <a:pt x="487" y="308"/>
                  </a:moveTo>
                  <a:cubicBezTo>
                    <a:pt x="481" y="304"/>
                    <a:pt x="481" y="304"/>
                    <a:pt x="481" y="304"/>
                  </a:cubicBezTo>
                  <a:cubicBezTo>
                    <a:pt x="485" y="299"/>
                    <a:pt x="489" y="294"/>
                    <a:pt x="493" y="290"/>
                  </a:cubicBezTo>
                  <a:cubicBezTo>
                    <a:pt x="494" y="288"/>
                    <a:pt x="495" y="287"/>
                    <a:pt x="496" y="285"/>
                  </a:cubicBezTo>
                  <a:cubicBezTo>
                    <a:pt x="497" y="284"/>
                    <a:pt x="498" y="283"/>
                    <a:pt x="498" y="282"/>
                  </a:cubicBezTo>
                  <a:cubicBezTo>
                    <a:pt x="504" y="286"/>
                    <a:pt x="504" y="286"/>
                    <a:pt x="504" y="286"/>
                  </a:cubicBezTo>
                  <a:cubicBezTo>
                    <a:pt x="504" y="287"/>
                    <a:pt x="503" y="288"/>
                    <a:pt x="502" y="289"/>
                  </a:cubicBezTo>
                  <a:cubicBezTo>
                    <a:pt x="501" y="291"/>
                    <a:pt x="500" y="293"/>
                    <a:pt x="498" y="294"/>
                  </a:cubicBezTo>
                  <a:cubicBezTo>
                    <a:pt x="494" y="299"/>
                    <a:pt x="490" y="303"/>
                    <a:pt x="487" y="308"/>
                  </a:cubicBezTo>
                  <a:close/>
                  <a:moveTo>
                    <a:pt x="1680" y="302"/>
                  </a:moveTo>
                  <a:cubicBezTo>
                    <a:pt x="1675" y="295"/>
                    <a:pt x="1670" y="287"/>
                    <a:pt x="1664" y="280"/>
                  </a:cubicBezTo>
                  <a:cubicBezTo>
                    <a:pt x="1669" y="276"/>
                    <a:pt x="1669" y="276"/>
                    <a:pt x="1669" y="276"/>
                  </a:cubicBezTo>
                  <a:cubicBezTo>
                    <a:pt x="1675" y="283"/>
                    <a:pt x="1681" y="291"/>
                    <a:pt x="1686" y="298"/>
                  </a:cubicBezTo>
                  <a:lnTo>
                    <a:pt x="1680" y="302"/>
                  </a:lnTo>
                  <a:close/>
                  <a:moveTo>
                    <a:pt x="642" y="297"/>
                  </a:moveTo>
                  <a:cubicBezTo>
                    <a:pt x="621" y="278"/>
                    <a:pt x="621" y="278"/>
                    <a:pt x="621" y="278"/>
                  </a:cubicBezTo>
                  <a:cubicBezTo>
                    <a:pt x="626" y="273"/>
                    <a:pt x="626" y="273"/>
                    <a:pt x="626" y="273"/>
                  </a:cubicBezTo>
                  <a:cubicBezTo>
                    <a:pt x="646" y="292"/>
                    <a:pt x="646" y="292"/>
                    <a:pt x="646" y="292"/>
                  </a:cubicBezTo>
                  <a:lnTo>
                    <a:pt x="642" y="297"/>
                  </a:lnTo>
                  <a:close/>
                  <a:moveTo>
                    <a:pt x="811" y="290"/>
                  </a:moveTo>
                  <a:cubicBezTo>
                    <a:pt x="808" y="283"/>
                    <a:pt x="808" y="283"/>
                    <a:pt x="808" y="283"/>
                  </a:cubicBezTo>
                  <a:cubicBezTo>
                    <a:pt x="815" y="281"/>
                    <a:pt x="823" y="279"/>
                    <a:pt x="831" y="279"/>
                  </a:cubicBezTo>
                  <a:cubicBezTo>
                    <a:pt x="833" y="279"/>
                    <a:pt x="834" y="278"/>
                    <a:pt x="836" y="278"/>
                  </a:cubicBezTo>
                  <a:cubicBezTo>
                    <a:pt x="838" y="285"/>
                    <a:pt x="838" y="285"/>
                    <a:pt x="838" y="285"/>
                  </a:cubicBezTo>
                  <a:cubicBezTo>
                    <a:pt x="836" y="285"/>
                    <a:pt x="833" y="286"/>
                    <a:pt x="831" y="286"/>
                  </a:cubicBezTo>
                  <a:cubicBezTo>
                    <a:pt x="824" y="286"/>
                    <a:pt x="817" y="288"/>
                    <a:pt x="811" y="290"/>
                  </a:cubicBezTo>
                  <a:close/>
                  <a:moveTo>
                    <a:pt x="1330" y="270"/>
                  </a:moveTo>
                  <a:cubicBezTo>
                    <a:pt x="1330" y="263"/>
                    <a:pt x="1330" y="263"/>
                    <a:pt x="1330" y="263"/>
                  </a:cubicBezTo>
                  <a:cubicBezTo>
                    <a:pt x="1333" y="263"/>
                    <a:pt x="1335" y="262"/>
                    <a:pt x="1337" y="262"/>
                  </a:cubicBezTo>
                  <a:cubicBezTo>
                    <a:pt x="1343" y="261"/>
                    <a:pt x="1349" y="258"/>
                    <a:pt x="1354" y="254"/>
                  </a:cubicBezTo>
                  <a:cubicBezTo>
                    <a:pt x="1359" y="260"/>
                    <a:pt x="1359" y="260"/>
                    <a:pt x="1359" y="260"/>
                  </a:cubicBezTo>
                  <a:cubicBezTo>
                    <a:pt x="1353" y="265"/>
                    <a:pt x="1346" y="268"/>
                    <a:pt x="1338" y="269"/>
                  </a:cubicBezTo>
                  <a:cubicBezTo>
                    <a:pt x="1336" y="269"/>
                    <a:pt x="1333" y="270"/>
                    <a:pt x="1330" y="270"/>
                  </a:cubicBezTo>
                  <a:close/>
                  <a:moveTo>
                    <a:pt x="863" y="269"/>
                  </a:moveTo>
                  <a:cubicBezTo>
                    <a:pt x="858" y="265"/>
                    <a:pt x="858" y="265"/>
                    <a:pt x="858" y="265"/>
                  </a:cubicBezTo>
                  <a:cubicBezTo>
                    <a:pt x="859" y="264"/>
                    <a:pt x="859" y="263"/>
                    <a:pt x="860" y="263"/>
                  </a:cubicBezTo>
                  <a:cubicBezTo>
                    <a:pt x="864" y="256"/>
                    <a:pt x="867" y="249"/>
                    <a:pt x="867" y="241"/>
                  </a:cubicBezTo>
                  <a:cubicBezTo>
                    <a:pt x="874" y="241"/>
                    <a:pt x="874" y="241"/>
                    <a:pt x="874" y="241"/>
                  </a:cubicBezTo>
                  <a:cubicBezTo>
                    <a:pt x="874" y="251"/>
                    <a:pt x="871" y="259"/>
                    <a:pt x="865" y="267"/>
                  </a:cubicBezTo>
                  <a:cubicBezTo>
                    <a:pt x="865" y="268"/>
                    <a:pt x="864" y="268"/>
                    <a:pt x="863" y="269"/>
                  </a:cubicBezTo>
                  <a:close/>
                  <a:moveTo>
                    <a:pt x="523" y="267"/>
                  </a:moveTo>
                  <a:cubicBezTo>
                    <a:pt x="519" y="261"/>
                    <a:pt x="519" y="261"/>
                    <a:pt x="519" y="261"/>
                  </a:cubicBezTo>
                  <a:cubicBezTo>
                    <a:pt x="527" y="255"/>
                    <a:pt x="536" y="251"/>
                    <a:pt x="546" y="249"/>
                  </a:cubicBezTo>
                  <a:cubicBezTo>
                    <a:pt x="547" y="256"/>
                    <a:pt x="547" y="256"/>
                    <a:pt x="547" y="256"/>
                  </a:cubicBezTo>
                  <a:cubicBezTo>
                    <a:pt x="539" y="258"/>
                    <a:pt x="530" y="262"/>
                    <a:pt x="523" y="267"/>
                  </a:cubicBezTo>
                  <a:close/>
                  <a:moveTo>
                    <a:pt x="599" y="262"/>
                  </a:moveTo>
                  <a:cubicBezTo>
                    <a:pt x="591" y="258"/>
                    <a:pt x="583" y="255"/>
                    <a:pt x="574" y="254"/>
                  </a:cubicBezTo>
                  <a:cubicBezTo>
                    <a:pt x="575" y="247"/>
                    <a:pt x="575" y="247"/>
                    <a:pt x="575" y="247"/>
                  </a:cubicBezTo>
                  <a:cubicBezTo>
                    <a:pt x="585" y="248"/>
                    <a:pt x="594" y="251"/>
                    <a:pt x="603" y="256"/>
                  </a:cubicBezTo>
                  <a:lnTo>
                    <a:pt x="599" y="262"/>
                  </a:lnTo>
                  <a:close/>
                  <a:moveTo>
                    <a:pt x="1302" y="260"/>
                  </a:moveTo>
                  <a:cubicBezTo>
                    <a:pt x="1301" y="259"/>
                    <a:pt x="1300" y="259"/>
                    <a:pt x="1299" y="258"/>
                  </a:cubicBezTo>
                  <a:cubicBezTo>
                    <a:pt x="1297" y="257"/>
                    <a:pt x="1297" y="257"/>
                    <a:pt x="1297" y="257"/>
                  </a:cubicBezTo>
                  <a:cubicBezTo>
                    <a:pt x="1291" y="254"/>
                    <a:pt x="1285" y="250"/>
                    <a:pt x="1278" y="247"/>
                  </a:cubicBezTo>
                  <a:cubicBezTo>
                    <a:pt x="1281" y="241"/>
                    <a:pt x="1281" y="241"/>
                    <a:pt x="1281" y="241"/>
                  </a:cubicBezTo>
                  <a:cubicBezTo>
                    <a:pt x="1288" y="244"/>
                    <a:pt x="1294" y="247"/>
                    <a:pt x="1301" y="251"/>
                  </a:cubicBezTo>
                  <a:cubicBezTo>
                    <a:pt x="1303" y="252"/>
                    <a:pt x="1303" y="252"/>
                    <a:pt x="1303" y="252"/>
                  </a:cubicBezTo>
                  <a:cubicBezTo>
                    <a:pt x="1304" y="253"/>
                    <a:pt x="1305" y="254"/>
                    <a:pt x="1306" y="254"/>
                  </a:cubicBezTo>
                  <a:lnTo>
                    <a:pt x="1302" y="260"/>
                  </a:lnTo>
                  <a:close/>
                  <a:moveTo>
                    <a:pt x="1646" y="258"/>
                  </a:moveTo>
                  <a:cubicBezTo>
                    <a:pt x="1640" y="251"/>
                    <a:pt x="1634" y="244"/>
                    <a:pt x="1628" y="237"/>
                  </a:cubicBezTo>
                  <a:cubicBezTo>
                    <a:pt x="1633" y="232"/>
                    <a:pt x="1633" y="232"/>
                    <a:pt x="1633" y="232"/>
                  </a:cubicBezTo>
                  <a:cubicBezTo>
                    <a:pt x="1639" y="239"/>
                    <a:pt x="1646" y="246"/>
                    <a:pt x="1652" y="254"/>
                  </a:cubicBezTo>
                  <a:lnTo>
                    <a:pt x="1646" y="258"/>
                  </a:lnTo>
                  <a:close/>
                  <a:moveTo>
                    <a:pt x="1377" y="237"/>
                  </a:moveTo>
                  <a:cubicBezTo>
                    <a:pt x="1371" y="233"/>
                    <a:pt x="1371" y="233"/>
                    <a:pt x="1371" y="233"/>
                  </a:cubicBezTo>
                  <a:cubicBezTo>
                    <a:pt x="1388" y="210"/>
                    <a:pt x="1388" y="210"/>
                    <a:pt x="1388" y="210"/>
                  </a:cubicBezTo>
                  <a:cubicBezTo>
                    <a:pt x="1393" y="214"/>
                    <a:pt x="1393" y="214"/>
                    <a:pt x="1393" y="214"/>
                  </a:cubicBezTo>
                  <a:lnTo>
                    <a:pt x="1377" y="237"/>
                  </a:lnTo>
                  <a:close/>
                  <a:moveTo>
                    <a:pt x="1252" y="237"/>
                  </a:moveTo>
                  <a:cubicBezTo>
                    <a:pt x="1244" y="233"/>
                    <a:pt x="1235" y="231"/>
                    <a:pt x="1226" y="228"/>
                  </a:cubicBezTo>
                  <a:cubicBezTo>
                    <a:pt x="1228" y="221"/>
                    <a:pt x="1228" y="221"/>
                    <a:pt x="1228" y="221"/>
                  </a:cubicBezTo>
                  <a:cubicBezTo>
                    <a:pt x="1237" y="224"/>
                    <a:pt x="1246" y="227"/>
                    <a:pt x="1255" y="230"/>
                  </a:cubicBezTo>
                  <a:lnTo>
                    <a:pt x="1252" y="237"/>
                  </a:lnTo>
                  <a:close/>
                  <a:moveTo>
                    <a:pt x="1608" y="217"/>
                  </a:moveTo>
                  <a:cubicBezTo>
                    <a:pt x="1602" y="211"/>
                    <a:pt x="1595" y="204"/>
                    <a:pt x="1588" y="198"/>
                  </a:cubicBezTo>
                  <a:cubicBezTo>
                    <a:pt x="1592" y="193"/>
                    <a:pt x="1592" y="193"/>
                    <a:pt x="1592" y="193"/>
                  </a:cubicBezTo>
                  <a:cubicBezTo>
                    <a:pt x="1599" y="199"/>
                    <a:pt x="1606" y="206"/>
                    <a:pt x="1613" y="212"/>
                  </a:cubicBezTo>
                  <a:lnTo>
                    <a:pt x="1608" y="217"/>
                  </a:lnTo>
                  <a:close/>
                  <a:moveTo>
                    <a:pt x="861" y="215"/>
                  </a:moveTo>
                  <a:cubicBezTo>
                    <a:pt x="854" y="188"/>
                    <a:pt x="854" y="188"/>
                    <a:pt x="854" y="188"/>
                  </a:cubicBezTo>
                  <a:cubicBezTo>
                    <a:pt x="861" y="186"/>
                    <a:pt x="861" y="186"/>
                    <a:pt x="861" y="186"/>
                  </a:cubicBezTo>
                  <a:cubicBezTo>
                    <a:pt x="868" y="213"/>
                    <a:pt x="868" y="213"/>
                    <a:pt x="868" y="213"/>
                  </a:cubicBezTo>
                  <a:lnTo>
                    <a:pt x="861" y="215"/>
                  </a:lnTo>
                  <a:close/>
                  <a:moveTo>
                    <a:pt x="1201" y="212"/>
                  </a:moveTo>
                  <a:cubicBezTo>
                    <a:pt x="1194" y="204"/>
                    <a:pt x="1191" y="194"/>
                    <a:pt x="1191" y="184"/>
                  </a:cubicBezTo>
                  <a:cubicBezTo>
                    <a:pt x="1198" y="184"/>
                    <a:pt x="1198" y="184"/>
                    <a:pt x="1198" y="184"/>
                  </a:cubicBezTo>
                  <a:cubicBezTo>
                    <a:pt x="1198" y="193"/>
                    <a:pt x="1201" y="201"/>
                    <a:pt x="1206" y="208"/>
                  </a:cubicBezTo>
                  <a:lnTo>
                    <a:pt x="1201" y="212"/>
                  </a:lnTo>
                  <a:close/>
                  <a:moveTo>
                    <a:pt x="1410" y="192"/>
                  </a:moveTo>
                  <a:cubicBezTo>
                    <a:pt x="1404" y="187"/>
                    <a:pt x="1404" y="187"/>
                    <a:pt x="1404" y="187"/>
                  </a:cubicBezTo>
                  <a:cubicBezTo>
                    <a:pt x="1420" y="165"/>
                    <a:pt x="1420" y="165"/>
                    <a:pt x="1420" y="165"/>
                  </a:cubicBezTo>
                  <a:cubicBezTo>
                    <a:pt x="1426" y="169"/>
                    <a:pt x="1426" y="169"/>
                    <a:pt x="1426" y="169"/>
                  </a:cubicBezTo>
                  <a:lnTo>
                    <a:pt x="1410" y="192"/>
                  </a:lnTo>
                  <a:close/>
                  <a:moveTo>
                    <a:pt x="1566" y="180"/>
                  </a:moveTo>
                  <a:cubicBezTo>
                    <a:pt x="1559" y="174"/>
                    <a:pt x="1552" y="169"/>
                    <a:pt x="1544" y="163"/>
                  </a:cubicBezTo>
                  <a:cubicBezTo>
                    <a:pt x="1548" y="158"/>
                    <a:pt x="1548" y="158"/>
                    <a:pt x="1548" y="158"/>
                  </a:cubicBezTo>
                  <a:cubicBezTo>
                    <a:pt x="1556" y="163"/>
                    <a:pt x="1563" y="169"/>
                    <a:pt x="1571" y="175"/>
                  </a:cubicBezTo>
                  <a:lnTo>
                    <a:pt x="1566" y="180"/>
                  </a:lnTo>
                  <a:close/>
                  <a:moveTo>
                    <a:pt x="846" y="161"/>
                  </a:moveTo>
                  <a:cubicBezTo>
                    <a:pt x="839" y="134"/>
                    <a:pt x="839" y="134"/>
                    <a:pt x="839" y="134"/>
                  </a:cubicBezTo>
                  <a:cubicBezTo>
                    <a:pt x="845" y="132"/>
                    <a:pt x="845" y="132"/>
                    <a:pt x="845" y="132"/>
                  </a:cubicBezTo>
                  <a:cubicBezTo>
                    <a:pt x="853" y="159"/>
                    <a:pt x="853" y="159"/>
                    <a:pt x="853" y="159"/>
                  </a:cubicBezTo>
                  <a:lnTo>
                    <a:pt x="846" y="161"/>
                  </a:lnTo>
                  <a:close/>
                  <a:moveTo>
                    <a:pt x="1200" y="157"/>
                  </a:moveTo>
                  <a:cubicBezTo>
                    <a:pt x="1193" y="156"/>
                    <a:pt x="1193" y="156"/>
                    <a:pt x="1193" y="156"/>
                  </a:cubicBezTo>
                  <a:cubicBezTo>
                    <a:pt x="1197" y="128"/>
                    <a:pt x="1197" y="128"/>
                    <a:pt x="1197" y="128"/>
                  </a:cubicBezTo>
                  <a:cubicBezTo>
                    <a:pt x="1204" y="129"/>
                    <a:pt x="1204" y="129"/>
                    <a:pt x="1204" y="129"/>
                  </a:cubicBezTo>
                  <a:lnTo>
                    <a:pt x="1200" y="157"/>
                  </a:lnTo>
                  <a:close/>
                  <a:moveTo>
                    <a:pt x="1445" y="150"/>
                  </a:moveTo>
                  <a:cubicBezTo>
                    <a:pt x="1441" y="144"/>
                    <a:pt x="1441" y="144"/>
                    <a:pt x="1441" y="144"/>
                  </a:cubicBezTo>
                  <a:cubicBezTo>
                    <a:pt x="1449" y="139"/>
                    <a:pt x="1458" y="135"/>
                    <a:pt x="1468" y="133"/>
                  </a:cubicBezTo>
                  <a:cubicBezTo>
                    <a:pt x="1469" y="140"/>
                    <a:pt x="1469" y="140"/>
                    <a:pt x="1469" y="140"/>
                  </a:cubicBezTo>
                  <a:cubicBezTo>
                    <a:pt x="1461" y="142"/>
                    <a:pt x="1452" y="145"/>
                    <a:pt x="1445" y="150"/>
                  </a:cubicBezTo>
                  <a:close/>
                  <a:moveTo>
                    <a:pt x="1521" y="148"/>
                  </a:moveTo>
                  <a:cubicBezTo>
                    <a:pt x="1513" y="143"/>
                    <a:pt x="1505" y="140"/>
                    <a:pt x="1496" y="139"/>
                  </a:cubicBezTo>
                  <a:cubicBezTo>
                    <a:pt x="1497" y="132"/>
                    <a:pt x="1497" y="132"/>
                    <a:pt x="1497" y="132"/>
                  </a:cubicBezTo>
                  <a:cubicBezTo>
                    <a:pt x="1507" y="134"/>
                    <a:pt x="1516" y="137"/>
                    <a:pt x="1525" y="142"/>
                  </a:cubicBezTo>
                  <a:lnTo>
                    <a:pt x="1521" y="148"/>
                  </a:lnTo>
                  <a:close/>
                  <a:moveTo>
                    <a:pt x="833" y="105"/>
                  </a:moveTo>
                  <a:cubicBezTo>
                    <a:pt x="833" y="105"/>
                    <a:pt x="833" y="104"/>
                    <a:pt x="833" y="103"/>
                  </a:cubicBezTo>
                  <a:cubicBezTo>
                    <a:pt x="833" y="94"/>
                    <a:pt x="835" y="85"/>
                    <a:pt x="838" y="77"/>
                  </a:cubicBezTo>
                  <a:cubicBezTo>
                    <a:pt x="844" y="79"/>
                    <a:pt x="844" y="79"/>
                    <a:pt x="844" y="79"/>
                  </a:cubicBezTo>
                  <a:cubicBezTo>
                    <a:pt x="842" y="87"/>
                    <a:pt x="840" y="95"/>
                    <a:pt x="840" y="103"/>
                  </a:cubicBezTo>
                  <a:cubicBezTo>
                    <a:pt x="840" y="104"/>
                    <a:pt x="840" y="104"/>
                    <a:pt x="840" y="105"/>
                  </a:cubicBezTo>
                  <a:lnTo>
                    <a:pt x="833" y="105"/>
                  </a:lnTo>
                  <a:close/>
                  <a:moveTo>
                    <a:pt x="1207" y="101"/>
                  </a:moveTo>
                  <a:cubicBezTo>
                    <a:pt x="1200" y="100"/>
                    <a:pt x="1200" y="100"/>
                    <a:pt x="1200" y="100"/>
                  </a:cubicBezTo>
                  <a:cubicBezTo>
                    <a:pt x="1201" y="91"/>
                    <a:pt x="1201" y="91"/>
                    <a:pt x="1201" y="91"/>
                  </a:cubicBezTo>
                  <a:cubicBezTo>
                    <a:pt x="1201" y="88"/>
                    <a:pt x="1201" y="85"/>
                    <a:pt x="1201" y="83"/>
                  </a:cubicBezTo>
                  <a:cubicBezTo>
                    <a:pt x="1201" y="80"/>
                    <a:pt x="1201" y="76"/>
                    <a:pt x="1200" y="73"/>
                  </a:cubicBezTo>
                  <a:cubicBezTo>
                    <a:pt x="1207" y="72"/>
                    <a:pt x="1207" y="72"/>
                    <a:pt x="1207" y="72"/>
                  </a:cubicBezTo>
                  <a:cubicBezTo>
                    <a:pt x="1208" y="76"/>
                    <a:pt x="1208" y="79"/>
                    <a:pt x="1208" y="83"/>
                  </a:cubicBezTo>
                  <a:cubicBezTo>
                    <a:pt x="1208" y="86"/>
                    <a:pt x="1208" y="89"/>
                    <a:pt x="1208" y="92"/>
                  </a:cubicBezTo>
                  <a:lnTo>
                    <a:pt x="1207" y="101"/>
                  </a:lnTo>
                  <a:close/>
                  <a:moveTo>
                    <a:pt x="858" y="56"/>
                  </a:moveTo>
                  <a:cubicBezTo>
                    <a:pt x="852" y="51"/>
                    <a:pt x="852" y="51"/>
                    <a:pt x="852" y="51"/>
                  </a:cubicBezTo>
                  <a:cubicBezTo>
                    <a:pt x="859" y="44"/>
                    <a:pt x="866" y="38"/>
                    <a:pt x="875" y="33"/>
                  </a:cubicBezTo>
                  <a:cubicBezTo>
                    <a:pt x="878" y="39"/>
                    <a:pt x="878" y="39"/>
                    <a:pt x="878" y="39"/>
                  </a:cubicBezTo>
                  <a:cubicBezTo>
                    <a:pt x="871" y="43"/>
                    <a:pt x="864" y="49"/>
                    <a:pt x="858" y="56"/>
                  </a:cubicBezTo>
                  <a:close/>
                  <a:moveTo>
                    <a:pt x="1192" y="48"/>
                  </a:moveTo>
                  <a:cubicBezTo>
                    <a:pt x="1188" y="40"/>
                    <a:pt x="1182" y="33"/>
                    <a:pt x="1175" y="27"/>
                  </a:cubicBezTo>
                  <a:cubicBezTo>
                    <a:pt x="1180" y="22"/>
                    <a:pt x="1180" y="22"/>
                    <a:pt x="1180" y="22"/>
                  </a:cubicBezTo>
                  <a:cubicBezTo>
                    <a:pt x="1187" y="28"/>
                    <a:pt x="1193" y="36"/>
                    <a:pt x="1198" y="44"/>
                  </a:cubicBezTo>
                  <a:lnTo>
                    <a:pt x="1192" y="48"/>
                  </a:lnTo>
                  <a:close/>
                  <a:moveTo>
                    <a:pt x="904" y="30"/>
                  </a:moveTo>
                  <a:cubicBezTo>
                    <a:pt x="902" y="23"/>
                    <a:pt x="902" y="23"/>
                    <a:pt x="902" y="23"/>
                  </a:cubicBezTo>
                  <a:cubicBezTo>
                    <a:pt x="911" y="20"/>
                    <a:pt x="920" y="18"/>
                    <a:pt x="930" y="16"/>
                  </a:cubicBezTo>
                  <a:cubicBezTo>
                    <a:pt x="931" y="23"/>
                    <a:pt x="931" y="23"/>
                    <a:pt x="931" y="23"/>
                  </a:cubicBezTo>
                  <a:cubicBezTo>
                    <a:pt x="922" y="25"/>
                    <a:pt x="913" y="27"/>
                    <a:pt x="904" y="30"/>
                  </a:cubicBezTo>
                  <a:close/>
                  <a:moveTo>
                    <a:pt x="958" y="17"/>
                  </a:moveTo>
                  <a:cubicBezTo>
                    <a:pt x="957" y="10"/>
                    <a:pt x="957" y="10"/>
                    <a:pt x="957" y="10"/>
                  </a:cubicBezTo>
                  <a:cubicBezTo>
                    <a:pt x="966" y="8"/>
                    <a:pt x="976" y="7"/>
                    <a:pt x="985" y="6"/>
                  </a:cubicBezTo>
                  <a:cubicBezTo>
                    <a:pt x="986" y="13"/>
                    <a:pt x="986" y="13"/>
                    <a:pt x="986" y="13"/>
                  </a:cubicBezTo>
                  <a:cubicBezTo>
                    <a:pt x="977" y="14"/>
                    <a:pt x="968" y="15"/>
                    <a:pt x="958" y="17"/>
                  </a:cubicBezTo>
                  <a:close/>
                  <a:moveTo>
                    <a:pt x="1152" y="14"/>
                  </a:moveTo>
                  <a:cubicBezTo>
                    <a:pt x="1147" y="12"/>
                    <a:pt x="1141" y="10"/>
                    <a:pt x="1135" y="10"/>
                  </a:cubicBezTo>
                  <a:cubicBezTo>
                    <a:pt x="1133" y="9"/>
                    <a:pt x="1130" y="9"/>
                    <a:pt x="1127" y="9"/>
                  </a:cubicBezTo>
                  <a:cubicBezTo>
                    <a:pt x="1126" y="9"/>
                    <a:pt x="1126" y="9"/>
                    <a:pt x="1126" y="9"/>
                  </a:cubicBezTo>
                  <a:cubicBezTo>
                    <a:pt x="1126" y="2"/>
                    <a:pt x="1126" y="2"/>
                    <a:pt x="1126" y="2"/>
                  </a:cubicBezTo>
                  <a:cubicBezTo>
                    <a:pt x="1127" y="2"/>
                    <a:pt x="1127" y="2"/>
                    <a:pt x="1127" y="2"/>
                  </a:cubicBezTo>
                  <a:cubicBezTo>
                    <a:pt x="1130" y="2"/>
                    <a:pt x="1133" y="2"/>
                    <a:pt x="1136" y="3"/>
                  </a:cubicBezTo>
                  <a:cubicBezTo>
                    <a:pt x="1142" y="3"/>
                    <a:pt x="1149" y="5"/>
                    <a:pt x="1155" y="7"/>
                  </a:cubicBezTo>
                  <a:lnTo>
                    <a:pt x="1152" y="14"/>
                  </a:lnTo>
                  <a:close/>
                  <a:moveTo>
                    <a:pt x="1014" y="10"/>
                  </a:moveTo>
                  <a:cubicBezTo>
                    <a:pt x="1013" y="3"/>
                    <a:pt x="1013" y="3"/>
                    <a:pt x="1013" y="3"/>
                  </a:cubicBezTo>
                  <a:cubicBezTo>
                    <a:pt x="1023" y="2"/>
                    <a:pt x="1032" y="1"/>
                    <a:pt x="1041" y="1"/>
                  </a:cubicBezTo>
                  <a:cubicBezTo>
                    <a:pt x="1042" y="8"/>
                    <a:pt x="1042" y="8"/>
                    <a:pt x="1042" y="8"/>
                  </a:cubicBezTo>
                  <a:cubicBezTo>
                    <a:pt x="1032" y="8"/>
                    <a:pt x="1023" y="9"/>
                    <a:pt x="1014" y="10"/>
                  </a:cubicBezTo>
                  <a:close/>
                  <a:moveTo>
                    <a:pt x="1098" y="8"/>
                  </a:moveTo>
                  <a:cubicBezTo>
                    <a:pt x="1088" y="8"/>
                    <a:pt x="1079" y="7"/>
                    <a:pt x="1070" y="7"/>
                  </a:cubicBezTo>
                  <a:cubicBezTo>
                    <a:pt x="1070" y="0"/>
                    <a:pt x="1070" y="0"/>
                    <a:pt x="1070" y="0"/>
                  </a:cubicBezTo>
                  <a:cubicBezTo>
                    <a:pt x="1079" y="0"/>
                    <a:pt x="1088" y="1"/>
                    <a:pt x="1098" y="1"/>
                  </a:cubicBezTo>
                  <a:lnTo>
                    <a:pt x="1098" y="8"/>
                  </a:lnTo>
                  <a:close/>
                </a:path>
              </a:pathLst>
            </a:custGeom>
            <a:solidFill>
              <a:srgbClr val="6B6B6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pic>
          <p:nvPicPr>
            <p:cNvPr id="1032" name="Picture 8"/>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467" y="1074"/>
              <a:ext cx="523" cy="4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Freeform 9"/>
            <p:cNvSpPr/>
            <p:nvPr/>
          </p:nvSpPr>
          <p:spPr bwMode="auto">
            <a:xfrm>
              <a:off x="2463" y="1070"/>
              <a:ext cx="529" cy="482"/>
            </a:xfrm>
            <a:custGeom>
              <a:avLst/>
              <a:gdLst>
                <a:gd name="T0" fmla="*/ 427 w 434"/>
                <a:gd name="T1" fmla="*/ 397 h 397"/>
                <a:gd name="T2" fmla="*/ 422 w 434"/>
                <a:gd name="T3" fmla="*/ 395 h 397"/>
                <a:gd name="T4" fmla="*/ 2 w 434"/>
                <a:gd name="T5" fmla="*/ 13 h 397"/>
                <a:gd name="T6" fmla="*/ 0 w 434"/>
                <a:gd name="T7" fmla="*/ 7 h 397"/>
                <a:gd name="T8" fmla="*/ 2 w 434"/>
                <a:gd name="T9" fmla="*/ 3 h 397"/>
                <a:gd name="T10" fmla="*/ 12 w 434"/>
                <a:gd name="T11" fmla="*/ 2 h 397"/>
                <a:gd name="T12" fmla="*/ 432 w 434"/>
                <a:gd name="T13" fmla="*/ 385 h 397"/>
                <a:gd name="T14" fmla="*/ 434 w 434"/>
                <a:gd name="T15" fmla="*/ 390 h 397"/>
                <a:gd name="T16" fmla="*/ 432 w 434"/>
                <a:gd name="T17" fmla="*/ 395 h 397"/>
                <a:gd name="T18" fmla="*/ 427 w 434"/>
                <a:gd name="T19" fmla="*/ 397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4" h="397">
                  <a:moveTo>
                    <a:pt x="427" y="397"/>
                  </a:moveTo>
                  <a:cubicBezTo>
                    <a:pt x="425" y="397"/>
                    <a:pt x="424" y="396"/>
                    <a:pt x="422" y="395"/>
                  </a:cubicBezTo>
                  <a:cubicBezTo>
                    <a:pt x="2" y="13"/>
                    <a:pt x="2" y="13"/>
                    <a:pt x="2" y="13"/>
                  </a:cubicBezTo>
                  <a:cubicBezTo>
                    <a:pt x="1" y="11"/>
                    <a:pt x="0" y="9"/>
                    <a:pt x="0" y="7"/>
                  </a:cubicBezTo>
                  <a:cubicBezTo>
                    <a:pt x="0" y="6"/>
                    <a:pt x="1" y="4"/>
                    <a:pt x="2" y="3"/>
                  </a:cubicBezTo>
                  <a:cubicBezTo>
                    <a:pt x="5" y="0"/>
                    <a:pt x="9" y="0"/>
                    <a:pt x="12" y="2"/>
                  </a:cubicBezTo>
                  <a:cubicBezTo>
                    <a:pt x="432" y="385"/>
                    <a:pt x="432" y="385"/>
                    <a:pt x="432" y="385"/>
                  </a:cubicBezTo>
                  <a:cubicBezTo>
                    <a:pt x="433" y="386"/>
                    <a:pt x="434" y="388"/>
                    <a:pt x="434" y="390"/>
                  </a:cubicBezTo>
                  <a:cubicBezTo>
                    <a:pt x="434" y="392"/>
                    <a:pt x="433" y="393"/>
                    <a:pt x="432" y="395"/>
                  </a:cubicBezTo>
                  <a:cubicBezTo>
                    <a:pt x="431" y="396"/>
                    <a:pt x="429" y="397"/>
                    <a:pt x="427" y="397"/>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pic>
          <p:nvPicPr>
            <p:cNvPr id="1034"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2" y="1074"/>
              <a:ext cx="654" cy="4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Freeform 11"/>
            <p:cNvSpPr>
              <a:spLocks noEditPoints="1"/>
            </p:cNvSpPr>
            <p:nvPr/>
          </p:nvSpPr>
          <p:spPr bwMode="auto">
            <a:xfrm>
              <a:off x="2331" y="1071"/>
              <a:ext cx="660" cy="479"/>
            </a:xfrm>
            <a:custGeom>
              <a:avLst/>
              <a:gdLst>
                <a:gd name="T0" fmla="*/ 536 w 542"/>
                <a:gd name="T1" fmla="*/ 394 h 395"/>
                <a:gd name="T2" fmla="*/ 534 w 542"/>
                <a:gd name="T3" fmla="*/ 394 h 395"/>
                <a:gd name="T4" fmla="*/ 4 w 542"/>
                <a:gd name="T5" fmla="*/ 197 h 395"/>
                <a:gd name="T6" fmla="*/ 1 w 542"/>
                <a:gd name="T7" fmla="*/ 191 h 395"/>
                <a:gd name="T8" fmla="*/ 112 w 542"/>
                <a:gd name="T9" fmla="*/ 3 h 395"/>
                <a:gd name="T10" fmla="*/ 120 w 542"/>
                <a:gd name="T11" fmla="*/ 2 h 395"/>
                <a:gd name="T12" fmla="*/ 539 w 542"/>
                <a:gd name="T13" fmla="*/ 384 h 395"/>
                <a:gd name="T14" fmla="*/ 542 w 542"/>
                <a:gd name="T15" fmla="*/ 389 h 395"/>
                <a:gd name="T16" fmla="*/ 536 w 542"/>
                <a:gd name="T17" fmla="*/ 394 h 395"/>
                <a:gd name="T18" fmla="*/ 536 w 542"/>
                <a:gd name="T19" fmla="*/ 394 h 395"/>
                <a:gd name="T20" fmla="*/ 12 w 542"/>
                <a:gd name="T21" fmla="*/ 189 h 395"/>
                <a:gd name="T22" fmla="*/ 512 w 542"/>
                <a:gd name="T23" fmla="*/ 375 h 395"/>
                <a:gd name="T24" fmla="*/ 117 w 542"/>
                <a:gd name="T25" fmla="*/ 14 h 395"/>
                <a:gd name="T26" fmla="*/ 12 w 542"/>
                <a:gd name="T27" fmla="*/ 189 h 3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2" h="395">
                  <a:moveTo>
                    <a:pt x="536" y="394"/>
                  </a:moveTo>
                  <a:cubicBezTo>
                    <a:pt x="535" y="394"/>
                    <a:pt x="535" y="394"/>
                    <a:pt x="534" y="394"/>
                  </a:cubicBezTo>
                  <a:cubicBezTo>
                    <a:pt x="4" y="197"/>
                    <a:pt x="4" y="197"/>
                    <a:pt x="4" y="197"/>
                  </a:cubicBezTo>
                  <a:cubicBezTo>
                    <a:pt x="1" y="196"/>
                    <a:pt x="0" y="193"/>
                    <a:pt x="1" y="191"/>
                  </a:cubicBezTo>
                  <a:cubicBezTo>
                    <a:pt x="1" y="190"/>
                    <a:pt x="29" y="93"/>
                    <a:pt x="112" y="3"/>
                  </a:cubicBezTo>
                  <a:cubicBezTo>
                    <a:pt x="114" y="1"/>
                    <a:pt x="118" y="0"/>
                    <a:pt x="120" y="2"/>
                  </a:cubicBezTo>
                  <a:cubicBezTo>
                    <a:pt x="539" y="384"/>
                    <a:pt x="539" y="384"/>
                    <a:pt x="539" y="384"/>
                  </a:cubicBezTo>
                  <a:cubicBezTo>
                    <a:pt x="540" y="385"/>
                    <a:pt x="542" y="387"/>
                    <a:pt x="542" y="389"/>
                  </a:cubicBezTo>
                  <a:cubicBezTo>
                    <a:pt x="542" y="392"/>
                    <a:pt x="539" y="395"/>
                    <a:pt x="536" y="394"/>
                  </a:cubicBezTo>
                  <a:cubicBezTo>
                    <a:pt x="536" y="394"/>
                    <a:pt x="536" y="394"/>
                    <a:pt x="536" y="394"/>
                  </a:cubicBezTo>
                  <a:close/>
                  <a:moveTo>
                    <a:pt x="12" y="189"/>
                  </a:moveTo>
                  <a:cubicBezTo>
                    <a:pt x="512" y="375"/>
                    <a:pt x="512" y="375"/>
                    <a:pt x="512" y="375"/>
                  </a:cubicBezTo>
                  <a:cubicBezTo>
                    <a:pt x="117" y="14"/>
                    <a:pt x="117" y="14"/>
                    <a:pt x="117" y="14"/>
                  </a:cubicBezTo>
                  <a:cubicBezTo>
                    <a:pt x="48" y="90"/>
                    <a:pt x="19" y="169"/>
                    <a:pt x="12" y="189"/>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pic>
          <p:nvPicPr>
            <p:cNvPr id="1036"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96" y="1106"/>
              <a:ext cx="172" cy="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Freeform 13"/>
            <p:cNvSpPr/>
            <p:nvPr/>
          </p:nvSpPr>
          <p:spPr bwMode="auto">
            <a:xfrm>
              <a:off x="2797" y="1109"/>
              <a:ext cx="171" cy="330"/>
            </a:xfrm>
            <a:custGeom>
              <a:avLst/>
              <a:gdLst>
                <a:gd name="T0" fmla="*/ 136 w 140"/>
                <a:gd name="T1" fmla="*/ 272 h 272"/>
                <a:gd name="T2" fmla="*/ 133 w 140"/>
                <a:gd name="T3" fmla="*/ 270 h 272"/>
                <a:gd name="T4" fmla="*/ 1 w 140"/>
                <a:gd name="T5" fmla="*/ 6 h 272"/>
                <a:gd name="T6" fmla="*/ 0 w 140"/>
                <a:gd name="T7" fmla="*/ 4 h 272"/>
                <a:gd name="T8" fmla="*/ 2 w 140"/>
                <a:gd name="T9" fmla="*/ 1 h 272"/>
                <a:gd name="T10" fmla="*/ 7 w 140"/>
                <a:gd name="T11" fmla="*/ 2 h 272"/>
                <a:gd name="T12" fmla="*/ 139 w 140"/>
                <a:gd name="T13" fmla="*/ 266 h 272"/>
                <a:gd name="T14" fmla="*/ 140 w 140"/>
                <a:gd name="T15" fmla="*/ 268 h 272"/>
                <a:gd name="T16" fmla="*/ 138 w 140"/>
                <a:gd name="T17" fmla="*/ 271 h 272"/>
                <a:gd name="T18" fmla="*/ 136 w 140"/>
                <a:gd name="T19" fmla="*/ 272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0" h="272">
                  <a:moveTo>
                    <a:pt x="136" y="272"/>
                  </a:moveTo>
                  <a:cubicBezTo>
                    <a:pt x="135" y="272"/>
                    <a:pt x="133" y="271"/>
                    <a:pt x="133" y="270"/>
                  </a:cubicBezTo>
                  <a:cubicBezTo>
                    <a:pt x="1" y="6"/>
                    <a:pt x="1" y="6"/>
                    <a:pt x="1" y="6"/>
                  </a:cubicBezTo>
                  <a:cubicBezTo>
                    <a:pt x="0" y="5"/>
                    <a:pt x="0" y="4"/>
                    <a:pt x="0" y="4"/>
                  </a:cubicBezTo>
                  <a:cubicBezTo>
                    <a:pt x="0" y="3"/>
                    <a:pt x="1" y="1"/>
                    <a:pt x="2" y="1"/>
                  </a:cubicBezTo>
                  <a:cubicBezTo>
                    <a:pt x="4" y="0"/>
                    <a:pt x="6" y="1"/>
                    <a:pt x="7" y="2"/>
                  </a:cubicBezTo>
                  <a:cubicBezTo>
                    <a:pt x="139" y="266"/>
                    <a:pt x="139" y="266"/>
                    <a:pt x="139" y="266"/>
                  </a:cubicBezTo>
                  <a:cubicBezTo>
                    <a:pt x="139" y="267"/>
                    <a:pt x="140" y="267"/>
                    <a:pt x="140" y="268"/>
                  </a:cubicBezTo>
                  <a:cubicBezTo>
                    <a:pt x="140" y="269"/>
                    <a:pt x="139" y="271"/>
                    <a:pt x="138" y="271"/>
                  </a:cubicBezTo>
                  <a:cubicBezTo>
                    <a:pt x="137" y="271"/>
                    <a:pt x="137" y="272"/>
                    <a:pt x="136" y="272"/>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pic>
          <p:nvPicPr>
            <p:cNvPr id="1038" name="Picture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94" y="1106"/>
              <a:ext cx="274" cy="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Freeform 15"/>
            <p:cNvSpPr>
              <a:spLocks noEditPoints="1"/>
            </p:cNvSpPr>
            <p:nvPr/>
          </p:nvSpPr>
          <p:spPr bwMode="auto">
            <a:xfrm>
              <a:off x="2694" y="1109"/>
              <a:ext cx="274" cy="330"/>
            </a:xfrm>
            <a:custGeom>
              <a:avLst/>
              <a:gdLst>
                <a:gd name="T0" fmla="*/ 221 w 225"/>
                <a:gd name="T1" fmla="*/ 272 h 272"/>
                <a:gd name="T2" fmla="*/ 218 w 225"/>
                <a:gd name="T3" fmla="*/ 271 h 272"/>
                <a:gd name="T4" fmla="*/ 2 w 225"/>
                <a:gd name="T5" fmla="*/ 72 h 272"/>
                <a:gd name="T6" fmla="*/ 1 w 225"/>
                <a:gd name="T7" fmla="*/ 68 h 272"/>
                <a:gd name="T8" fmla="*/ 87 w 225"/>
                <a:gd name="T9" fmla="*/ 1 h 272"/>
                <a:gd name="T10" fmla="*/ 92 w 225"/>
                <a:gd name="T11" fmla="*/ 2 h 272"/>
                <a:gd name="T12" fmla="*/ 224 w 225"/>
                <a:gd name="T13" fmla="*/ 265 h 272"/>
                <a:gd name="T14" fmla="*/ 225 w 225"/>
                <a:gd name="T15" fmla="*/ 268 h 272"/>
                <a:gd name="T16" fmla="*/ 221 w 225"/>
                <a:gd name="T17" fmla="*/ 272 h 272"/>
                <a:gd name="T18" fmla="*/ 221 w 225"/>
                <a:gd name="T19" fmla="*/ 272 h 272"/>
                <a:gd name="T20" fmla="*/ 9 w 225"/>
                <a:gd name="T21" fmla="*/ 69 h 272"/>
                <a:gd name="T22" fmla="*/ 209 w 225"/>
                <a:gd name="T23" fmla="*/ 252 h 272"/>
                <a:gd name="T24" fmla="*/ 87 w 225"/>
                <a:gd name="T25" fmla="*/ 9 h 272"/>
                <a:gd name="T26" fmla="*/ 9 w 225"/>
                <a:gd name="T27" fmla="*/ 69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5" h="272">
                  <a:moveTo>
                    <a:pt x="221" y="272"/>
                  </a:moveTo>
                  <a:cubicBezTo>
                    <a:pt x="220" y="272"/>
                    <a:pt x="219" y="271"/>
                    <a:pt x="218" y="271"/>
                  </a:cubicBezTo>
                  <a:cubicBezTo>
                    <a:pt x="2" y="72"/>
                    <a:pt x="2" y="72"/>
                    <a:pt x="2" y="72"/>
                  </a:cubicBezTo>
                  <a:cubicBezTo>
                    <a:pt x="1" y="71"/>
                    <a:pt x="0" y="69"/>
                    <a:pt x="1" y="68"/>
                  </a:cubicBezTo>
                  <a:cubicBezTo>
                    <a:pt x="3" y="66"/>
                    <a:pt x="29" y="28"/>
                    <a:pt x="87" y="1"/>
                  </a:cubicBezTo>
                  <a:cubicBezTo>
                    <a:pt x="89" y="0"/>
                    <a:pt x="91" y="1"/>
                    <a:pt x="92" y="2"/>
                  </a:cubicBezTo>
                  <a:cubicBezTo>
                    <a:pt x="224" y="265"/>
                    <a:pt x="224" y="265"/>
                    <a:pt x="224" y="265"/>
                  </a:cubicBezTo>
                  <a:cubicBezTo>
                    <a:pt x="224" y="266"/>
                    <a:pt x="225" y="267"/>
                    <a:pt x="225" y="268"/>
                  </a:cubicBezTo>
                  <a:cubicBezTo>
                    <a:pt x="225" y="270"/>
                    <a:pt x="223" y="272"/>
                    <a:pt x="221" y="272"/>
                  </a:cubicBezTo>
                  <a:cubicBezTo>
                    <a:pt x="221" y="272"/>
                    <a:pt x="221" y="272"/>
                    <a:pt x="221" y="272"/>
                  </a:cubicBezTo>
                  <a:close/>
                  <a:moveTo>
                    <a:pt x="9" y="69"/>
                  </a:moveTo>
                  <a:cubicBezTo>
                    <a:pt x="209" y="252"/>
                    <a:pt x="209" y="252"/>
                    <a:pt x="209" y="252"/>
                  </a:cubicBezTo>
                  <a:cubicBezTo>
                    <a:pt x="87" y="9"/>
                    <a:pt x="87" y="9"/>
                    <a:pt x="87" y="9"/>
                  </a:cubicBezTo>
                  <a:cubicBezTo>
                    <a:pt x="41" y="31"/>
                    <a:pt x="16" y="60"/>
                    <a:pt x="9" y="69"/>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pic>
          <p:nvPicPr>
            <p:cNvPr id="1040" name="Picture 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9" y="1577"/>
              <a:ext cx="52" cy="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Freeform 17"/>
            <p:cNvSpPr>
              <a:spLocks noEditPoints="1"/>
            </p:cNvSpPr>
            <p:nvPr/>
          </p:nvSpPr>
          <p:spPr bwMode="auto">
            <a:xfrm>
              <a:off x="3049" y="1577"/>
              <a:ext cx="52" cy="48"/>
            </a:xfrm>
            <a:custGeom>
              <a:avLst/>
              <a:gdLst>
                <a:gd name="T0" fmla="*/ 21 w 42"/>
                <a:gd name="T1" fmla="*/ 40 h 40"/>
                <a:gd name="T2" fmla="*/ 4 w 42"/>
                <a:gd name="T3" fmla="*/ 28 h 40"/>
                <a:gd name="T4" fmla="*/ 15 w 42"/>
                <a:gd name="T5" fmla="*/ 3 h 40"/>
                <a:gd name="T6" fmla="*/ 40 w 42"/>
                <a:gd name="T7" fmla="*/ 14 h 40"/>
                <a:gd name="T8" fmla="*/ 39 w 42"/>
                <a:gd name="T9" fmla="*/ 29 h 40"/>
                <a:gd name="T10" fmla="*/ 28 w 42"/>
                <a:gd name="T11" fmla="*/ 39 h 40"/>
                <a:gd name="T12" fmla="*/ 21 w 42"/>
                <a:gd name="T13" fmla="*/ 40 h 40"/>
                <a:gd name="T14" fmla="*/ 22 w 42"/>
                <a:gd name="T15" fmla="*/ 9 h 40"/>
                <a:gd name="T16" fmla="*/ 18 w 42"/>
                <a:gd name="T17" fmla="*/ 10 h 40"/>
                <a:gd name="T18" fmla="*/ 10 w 42"/>
                <a:gd name="T19" fmla="*/ 25 h 40"/>
                <a:gd name="T20" fmla="*/ 26 w 42"/>
                <a:gd name="T21" fmla="*/ 32 h 40"/>
                <a:gd name="T22" fmla="*/ 33 w 42"/>
                <a:gd name="T23" fmla="*/ 26 h 40"/>
                <a:gd name="T24" fmla="*/ 33 w 42"/>
                <a:gd name="T25" fmla="*/ 17 h 40"/>
                <a:gd name="T26" fmla="*/ 22 w 42"/>
                <a:gd name="T27" fmla="*/ 9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2" h="40">
                  <a:moveTo>
                    <a:pt x="21" y="40"/>
                  </a:moveTo>
                  <a:cubicBezTo>
                    <a:pt x="13" y="40"/>
                    <a:pt x="6" y="35"/>
                    <a:pt x="4" y="28"/>
                  </a:cubicBezTo>
                  <a:cubicBezTo>
                    <a:pt x="0" y="18"/>
                    <a:pt x="5" y="7"/>
                    <a:pt x="15" y="3"/>
                  </a:cubicBezTo>
                  <a:cubicBezTo>
                    <a:pt x="25" y="0"/>
                    <a:pt x="37" y="5"/>
                    <a:pt x="40" y="14"/>
                  </a:cubicBezTo>
                  <a:cubicBezTo>
                    <a:pt x="42" y="19"/>
                    <a:pt x="42" y="24"/>
                    <a:pt x="39" y="29"/>
                  </a:cubicBezTo>
                  <a:cubicBezTo>
                    <a:pt x="37" y="33"/>
                    <a:pt x="33" y="37"/>
                    <a:pt x="28" y="39"/>
                  </a:cubicBezTo>
                  <a:cubicBezTo>
                    <a:pt x="26" y="39"/>
                    <a:pt x="24" y="40"/>
                    <a:pt x="21" y="40"/>
                  </a:cubicBezTo>
                  <a:close/>
                  <a:moveTo>
                    <a:pt x="22" y="9"/>
                  </a:moveTo>
                  <a:cubicBezTo>
                    <a:pt x="21" y="9"/>
                    <a:pt x="19" y="10"/>
                    <a:pt x="18" y="10"/>
                  </a:cubicBezTo>
                  <a:cubicBezTo>
                    <a:pt x="12" y="12"/>
                    <a:pt x="8" y="19"/>
                    <a:pt x="10" y="25"/>
                  </a:cubicBezTo>
                  <a:cubicBezTo>
                    <a:pt x="12" y="31"/>
                    <a:pt x="20" y="34"/>
                    <a:pt x="26" y="32"/>
                  </a:cubicBezTo>
                  <a:cubicBezTo>
                    <a:pt x="29" y="31"/>
                    <a:pt x="31" y="28"/>
                    <a:pt x="33" y="26"/>
                  </a:cubicBezTo>
                  <a:cubicBezTo>
                    <a:pt x="34" y="23"/>
                    <a:pt x="34" y="20"/>
                    <a:pt x="33" y="17"/>
                  </a:cubicBezTo>
                  <a:cubicBezTo>
                    <a:pt x="32" y="12"/>
                    <a:pt x="27" y="9"/>
                    <a:pt x="22" y="9"/>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pic>
          <p:nvPicPr>
            <p:cNvPr id="1042" name="Picture 1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95" y="1655"/>
              <a:ext cx="695" cy="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Freeform 19"/>
            <p:cNvSpPr/>
            <p:nvPr/>
          </p:nvSpPr>
          <p:spPr bwMode="auto">
            <a:xfrm>
              <a:off x="2293" y="1650"/>
              <a:ext cx="700" cy="121"/>
            </a:xfrm>
            <a:custGeom>
              <a:avLst/>
              <a:gdLst>
                <a:gd name="T0" fmla="*/ 7 w 575"/>
                <a:gd name="T1" fmla="*/ 100 h 100"/>
                <a:gd name="T2" fmla="*/ 0 w 575"/>
                <a:gd name="T3" fmla="*/ 94 h 100"/>
                <a:gd name="T4" fmla="*/ 0 w 575"/>
                <a:gd name="T5" fmla="*/ 93 h 100"/>
                <a:gd name="T6" fmla="*/ 6 w 575"/>
                <a:gd name="T7" fmla="*/ 86 h 100"/>
                <a:gd name="T8" fmla="*/ 567 w 575"/>
                <a:gd name="T9" fmla="*/ 1 h 100"/>
                <a:gd name="T10" fmla="*/ 575 w 575"/>
                <a:gd name="T11" fmla="*/ 7 h 100"/>
                <a:gd name="T12" fmla="*/ 575 w 575"/>
                <a:gd name="T13" fmla="*/ 8 h 100"/>
                <a:gd name="T14" fmla="*/ 569 w 575"/>
                <a:gd name="T15" fmla="*/ 15 h 100"/>
                <a:gd name="T16" fmla="*/ 8 w 575"/>
                <a:gd name="T17" fmla="*/ 100 h 100"/>
                <a:gd name="T18" fmla="*/ 7 w 575"/>
                <a:gd name="T19" fmla="*/ 10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5" h="100">
                  <a:moveTo>
                    <a:pt x="7" y="100"/>
                  </a:moveTo>
                  <a:cubicBezTo>
                    <a:pt x="3" y="100"/>
                    <a:pt x="0" y="98"/>
                    <a:pt x="0" y="94"/>
                  </a:cubicBezTo>
                  <a:cubicBezTo>
                    <a:pt x="0" y="94"/>
                    <a:pt x="0" y="94"/>
                    <a:pt x="0" y="93"/>
                  </a:cubicBezTo>
                  <a:cubicBezTo>
                    <a:pt x="0" y="90"/>
                    <a:pt x="2" y="87"/>
                    <a:pt x="6" y="86"/>
                  </a:cubicBezTo>
                  <a:cubicBezTo>
                    <a:pt x="567" y="1"/>
                    <a:pt x="567" y="1"/>
                    <a:pt x="567" y="1"/>
                  </a:cubicBezTo>
                  <a:cubicBezTo>
                    <a:pt x="571" y="0"/>
                    <a:pt x="575" y="3"/>
                    <a:pt x="575" y="7"/>
                  </a:cubicBezTo>
                  <a:cubicBezTo>
                    <a:pt x="575" y="7"/>
                    <a:pt x="575" y="7"/>
                    <a:pt x="575" y="8"/>
                  </a:cubicBezTo>
                  <a:cubicBezTo>
                    <a:pt x="575" y="11"/>
                    <a:pt x="573" y="14"/>
                    <a:pt x="569" y="15"/>
                  </a:cubicBezTo>
                  <a:cubicBezTo>
                    <a:pt x="8" y="100"/>
                    <a:pt x="8" y="100"/>
                    <a:pt x="8" y="100"/>
                  </a:cubicBezTo>
                  <a:cubicBezTo>
                    <a:pt x="7" y="100"/>
                    <a:pt x="7" y="100"/>
                    <a:pt x="7" y="10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pic>
          <p:nvPicPr>
            <p:cNvPr id="1044" name="Picture 2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95" y="1652"/>
              <a:ext cx="695"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Freeform 21"/>
            <p:cNvSpPr>
              <a:spLocks noEditPoints="1"/>
            </p:cNvSpPr>
            <p:nvPr/>
          </p:nvSpPr>
          <p:spPr bwMode="auto">
            <a:xfrm>
              <a:off x="2294" y="1652"/>
              <a:ext cx="698" cy="363"/>
            </a:xfrm>
            <a:custGeom>
              <a:avLst/>
              <a:gdLst>
                <a:gd name="T0" fmla="*/ 80 w 573"/>
                <a:gd name="T1" fmla="*/ 299 h 299"/>
                <a:gd name="T2" fmla="*/ 76 w 573"/>
                <a:gd name="T3" fmla="*/ 297 h 299"/>
                <a:gd name="T4" fmla="*/ 0 w 573"/>
                <a:gd name="T5" fmla="*/ 92 h 299"/>
                <a:gd name="T6" fmla="*/ 5 w 573"/>
                <a:gd name="T7" fmla="*/ 86 h 299"/>
                <a:gd name="T8" fmla="*/ 566 w 573"/>
                <a:gd name="T9" fmla="*/ 1 h 299"/>
                <a:gd name="T10" fmla="*/ 572 w 573"/>
                <a:gd name="T11" fmla="*/ 4 h 299"/>
                <a:gd name="T12" fmla="*/ 570 w 573"/>
                <a:gd name="T13" fmla="*/ 10 h 299"/>
                <a:gd name="T14" fmla="*/ 83 w 573"/>
                <a:gd name="T15" fmla="*/ 298 h 299"/>
                <a:gd name="T16" fmla="*/ 80 w 573"/>
                <a:gd name="T17" fmla="*/ 299 h 299"/>
                <a:gd name="T18" fmla="*/ 12 w 573"/>
                <a:gd name="T19" fmla="*/ 96 h 299"/>
                <a:gd name="T20" fmla="*/ 82 w 573"/>
                <a:gd name="T21" fmla="*/ 287 h 299"/>
                <a:gd name="T22" fmla="*/ 541 w 573"/>
                <a:gd name="T23" fmla="*/ 15 h 299"/>
                <a:gd name="T24" fmla="*/ 12 w 573"/>
                <a:gd name="T25" fmla="*/ 96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3" h="299">
                  <a:moveTo>
                    <a:pt x="80" y="299"/>
                  </a:moveTo>
                  <a:cubicBezTo>
                    <a:pt x="79" y="299"/>
                    <a:pt x="77" y="298"/>
                    <a:pt x="76" y="297"/>
                  </a:cubicBezTo>
                  <a:cubicBezTo>
                    <a:pt x="76" y="296"/>
                    <a:pt x="18" y="213"/>
                    <a:pt x="0" y="92"/>
                  </a:cubicBezTo>
                  <a:cubicBezTo>
                    <a:pt x="0" y="89"/>
                    <a:pt x="2" y="86"/>
                    <a:pt x="5" y="86"/>
                  </a:cubicBezTo>
                  <a:cubicBezTo>
                    <a:pt x="566" y="1"/>
                    <a:pt x="566" y="1"/>
                    <a:pt x="566" y="1"/>
                  </a:cubicBezTo>
                  <a:cubicBezTo>
                    <a:pt x="569" y="0"/>
                    <a:pt x="571" y="2"/>
                    <a:pt x="572" y="4"/>
                  </a:cubicBezTo>
                  <a:cubicBezTo>
                    <a:pt x="573" y="6"/>
                    <a:pt x="572" y="9"/>
                    <a:pt x="570" y="10"/>
                  </a:cubicBezTo>
                  <a:cubicBezTo>
                    <a:pt x="83" y="298"/>
                    <a:pt x="83" y="298"/>
                    <a:pt x="83" y="298"/>
                  </a:cubicBezTo>
                  <a:cubicBezTo>
                    <a:pt x="82" y="299"/>
                    <a:pt x="81" y="299"/>
                    <a:pt x="80" y="299"/>
                  </a:cubicBezTo>
                  <a:close/>
                  <a:moveTo>
                    <a:pt x="12" y="96"/>
                  </a:moveTo>
                  <a:cubicBezTo>
                    <a:pt x="27" y="197"/>
                    <a:pt x="71" y="269"/>
                    <a:pt x="82" y="287"/>
                  </a:cubicBezTo>
                  <a:cubicBezTo>
                    <a:pt x="541" y="15"/>
                    <a:pt x="541" y="15"/>
                    <a:pt x="541" y="15"/>
                  </a:cubicBezTo>
                  <a:lnTo>
                    <a:pt x="12" y="96"/>
                  </a:ln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pic>
          <p:nvPicPr>
            <p:cNvPr id="1046" name="Picture 2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30" y="1524"/>
              <a:ext cx="362"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Freeform 23"/>
            <p:cNvSpPr/>
            <p:nvPr/>
          </p:nvSpPr>
          <p:spPr bwMode="auto">
            <a:xfrm>
              <a:off x="2530" y="1525"/>
              <a:ext cx="361" cy="86"/>
            </a:xfrm>
            <a:custGeom>
              <a:avLst/>
              <a:gdLst>
                <a:gd name="T0" fmla="*/ 292 w 296"/>
                <a:gd name="T1" fmla="*/ 71 h 71"/>
                <a:gd name="T2" fmla="*/ 292 w 296"/>
                <a:gd name="T3" fmla="*/ 71 h 71"/>
                <a:gd name="T4" fmla="*/ 3 w 296"/>
                <a:gd name="T5" fmla="*/ 8 h 71"/>
                <a:gd name="T6" fmla="*/ 0 w 296"/>
                <a:gd name="T7" fmla="*/ 4 h 71"/>
                <a:gd name="T8" fmla="*/ 1 w 296"/>
                <a:gd name="T9" fmla="*/ 3 h 71"/>
                <a:gd name="T10" fmla="*/ 5 w 296"/>
                <a:gd name="T11" fmla="*/ 0 h 71"/>
                <a:gd name="T12" fmla="*/ 293 w 296"/>
                <a:gd name="T13" fmla="*/ 64 h 71"/>
                <a:gd name="T14" fmla="*/ 296 w 296"/>
                <a:gd name="T15" fmla="*/ 67 h 71"/>
                <a:gd name="T16" fmla="*/ 296 w 296"/>
                <a:gd name="T17" fmla="*/ 68 h 71"/>
                <a:gd name="T18" fmla="*/ 292 w 296"/>
                <a:gd name="T19" fmla="*/ 71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6" h="71">
                  <a:moveTo>
                    <a:pt x="292" y="71"/>
                  </a:moveTo>
                  <a:cubicBezTo>
                    <a:pt x="292" y="71"/>
                    <a:pt x="292" y="71"/>
                    <a:pt x="292" y="71"/>
                  </a:cubicBezTo>
                  <a:cubicBezTo>
                    <a:pt x="3" y="8"/>
                    <a:pt x="3" y="8"/>
                    <a:pt x="3" y="8"/>
                  </a:cubicBezTo>
                  <a:cubicBezTo>
                    <a:pt x="2" y="7"/>
                    <a:pt x="0" y="6"/>
                    <a:pt x="0" y="4"/>
                  </a:cubicBezTo>
                  <a:cubicBezTo>
                    <a:pt x="0" y="4"/>
                    <a:pt x="0" y="3"/>
                    <a:pt x="1" y="3"/>
                  </a:cubicBezTo>
                  <a:cubicBezTo>
                    <a:pt x="1" y="1"/>
                    <a:pt x="3" y="0"/>
                    <a:pt x="5" y="0"/>
                  </a:cubicBezTo>
                  <a:cubicBezTo>
                    <a:pt x="293" y="64"/>
                    <a:pt x="293" y="64"/>
                    <a:pt x="293" y="64"/>
                  </a:cubicBezTo>
                  <a:cubicBezTo>
                    <a:pt x="295" y="64"/>
                    <a:pt x="296" y="66"/>
                    <a:pt x="296" y="67"/>
                  </a:cubicBezTo>
                  <a:cubicBezTo>
                    <a:pt x="296" y="68"/>
                    <a:pt x="296" y="68"/>
                    <a:pt x="296" y="68"/>
                  </a:cubicBezTo>
                  <a:cubicBezTo>
                    <a:pt x="296" y="70"/>
                    <a:pt x="294" y="71"/>
                    <a:pt x="292" y="71"/>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pic>
          <p:nvPicPr>
            <p:cNvPr id="1048" name="Picture 2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511" y="1525"/>
              <a:ext cx="380" cy="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Freeform 25"/>
            <p:cNvSpPr>
              <a:spLocks noEditPoints="1"/>
            </p:cNvSpPr>
            <p:nvPr/>
          </p:nvSpPr>
          <p:spPr bwMode="auto">
            <a:xfrm>
              <a:off x="2512" y="1525"/>
              <a:ext cx="379" cy="138"/>
            </a:xfrm>
            <a:custGeom>
              <a:avLst/>
              <a:gdLst>
                <a:gd name="T0" fmla="*/ 17 w 311"/>
                <a:gd name="T1" fmla="*/ 114 h 114"/>
                <a:gd name="T2" fmla="*/ 14 w 311"/>
                <a:gd name="T3" fmla="*/ 112 h 114"/>
                <a:gd name="T4" fmla="*/ 16 w 311"/>
                <a:gd name="T5" fmla="*/ 3 h 114"/>
                <a:gd name="T6" fmla="*/ 20 w 311"/>
                <a:gd name="T7" fmla="*/ 0 h 114"/>
                <a:gd name="T8" fmla="*/ 308 w 311"/>
                <a:gd name="T9" fmla="*/ 64 h 114"/>
                <a:gd name="T10" fmla="*/ 311 w 311"/>
                <a:gd name="T11" fmla="*/ 67 h 114"/>
                <a:gd name="T12" fmla="*/ 308 w 311"/>
                <a:gd name="T13" fmla="*/ 71 h 114"/>
                <a:gd name="T14" fmla="*/ 18 w 311"/>
                <a:gd name="T15" fmla="*/ 114 h 114"/>
                <a:gd name="T16" fmla="*/ 17 w 311"/>
                <a:gd name="T17" fmla="*/ 114 h 114"/>
                <a:gd name="T18" fmla="*/ 22 w 311"/>
                <a:gd name="T19" fmla="*/ 8 h 114"/>
                <a:gd name="T20" fmla="*/ 20 w 311"/>
                <a:gd name="T21" fmla="*/ 107 h 114"/>
                <a:gd name="T22" fmla="*/ 287 w 311"/>
                <a:gd name="T23" fmla="*/ 67 h 114"/>
                <a:gd name="T24" fmla="*/ 22 w 311"/>
                <a:gd name="T25" fmla="*/ 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11" h="114">
                  <a:moveTo>
                    <a:pt x="17" y="114"/>
                  </a:moveTo>
                  <a:cubicBezTo>
                    <a:pt x="15" y="114"/>
                    <a:pt x="14" y="113"/>
                    <a:pt x="14" y="112"/>
                  </a:cubicBezTo>
                  <a:cubicBezTo>
                    <a:pt x="13" y="110"/>
                    <a:pt x="0" y="65"/>
                    <a:pt x="16" y="3"/>
                  </a:cubicBezTo>
                  <a:cubicBezTo>
                    <a:pt x="16" y="1"/>
                    <a:pt x="18" y="0"/>
                    <a:pt x="20" y="0"/>
                  </a:cubicBezTo>
                  <a:cubicBezTo>
                    <a:pt x="308" y="64"/>
                    <a:pt x="308" y="64"/>
                    <a:pt x="308" y="64"/>
                  </a:cubicBezTo>
                  <a:cubicBezTo>
                    <a:pt x="310" y="64"/>
                    <a:pt x="311" y="66"/>
                    <a:pt x="311" y="67"/>
                  </a:cubicBezTo>
                  <a:cubicBezTo>
                    <a:pt x="311" y="69"/>
                    <a:pt x="310" y="71"/>
                    <a:pt x="308" y="71"/>
                  </a:cubicBezTo>
                  <a:cubicBezTo>
                    <a:pt x="18" y="114"/>
                    <a:pt x="18" y="114"/>
                    <a:pt x="18" y="114"/>
                  </a:cubicBezTo>
                  <a:cubicBezTo>
                    <a:pt x="17" y="114"/>
                    <a:pt x="17" y="114"/>
                    <a:pt x="17" y="114"/>
                  </a:cubicBezTo>
                  <a:close/>
                  <a:moveTo>
                    <a:pt x="22" y="8"/>
                  </a:moveTo>
                  <a:cubicBezTo>
                    <a:pt x="10" y="58"/>
                    <a:pt x="17" y="96"/>
                    <a:pt x="20" y="107"/>
                  </a:cubicBezTo>
                  <a:cubicBezTo>
                    <a:pt x="287" y="67"/>
                    <a:pt x="287" y="67"/>
                    <a:pt x="287" y="67"/>
                  </a:cubicBezTo>
                  <a:lnTo>
                    <a:pt x="22" y="8"/>
                  </a:ln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pic>
          <p:nvPicPr>
            <p:cNvPr id="1050" name="Picture 2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063" y="1600"/>
              <a:ext cx="51" cy="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Freeform 27"/>
            <p:cNvSpPr>
              <a:spLocks noEditPoints="1"/>
            </p:cNvSpPr>
            <p:nvPr/>
          </p:nvSpPr>
          <p:spPr bwMode="auto">
            <a:xfrm>
              <a:off x="3064" y="1599"/>
              <a:ext cx="49" cy="50"/>
            </a:xfrm>
            <a:custGeom>
              <a:avLst/>
              <a:gdLst>
                <a:gd name="T0" fmla="*/ 21 w 40"/>
                <a:gd name="T1" fmla="*/ 41 h 41"/>
                <a:gd name="T2" fmla="*/ 15 w 40"/>
                <a:gd name="T3" fmla="*/ 40 h 41"/>
                <a:gd name="T4" fmla="*/ 3 w 40"/>
                <a:gd name="T5" fmla="*/ 15 h 41"/>
                <a:gd name="T6" fmla="*/ 27 w 40"/>
                <a:gd name="T7" fmla="*/ 3 h 41"/>
                <a:gd name="T8" fmla="*/ 38 w 40"/>
                <a:gd name="T9" fmla="*/ 13 h 41"/>
                <a:gd name="T10" fmla="*/ 39 w 40"/>
                <a:gd name="T11" fmla="*/ 28 h 41"/>
                <a:gd name="T12" fmla="*/ 21 w 40"/>
                <a:gd name="T13" fmla="*/ 41 h 41"/>
                <a:gd name="T14" fmla="*/ 21 w 40"/>
                <a:gd name="T15" fmla="*/ 10 h 41"/>
                <a:gd name="T16" fmla="*/ 10 w 40"/>
                <a:gd name="T17" fmla="*/ 18 h 41"/>
                <a:gd name="T18" fmla="*/ 17 w 40"/>
                <a:gd name="T19" fmla="*/ 33 h 41"/>
                <a:gd name="T20" fmla="*/ 32 w 40"/>
                <a:gd name="T21" fmla="*/ 25 h 41"/>
                <a:gd name="T22" fmla="*/ 31 w 40"/>
                <a:gd name="T23" fmla="*/ 16 h 41"/>
                <a:gd name="T24" fmla="*/ 25 w 40"/>
                <a:gd name="T25" fmla="*/ 10 h 41"/>
                <a:gd name="T26" fmla="*/ 21 w 40"/>
                <a:gd name="T27" fmla="*/ 1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 h="41">
                  <a:moveTo>
                    <a:pt x="21" y="41"/>
                  </a:moveTo>
                  <a:cubicBezTo>
                    <a:pt x="18" y="41"/>
                    <a:pt x="16" y="41"/>
                    <a:pt x="15" y="40"/>
                  </a:cubicBezTo>
                  <a:cubicBezTo>
                    <a:pt x="5" y="37"/>
                    <a:pt x="0" y="26"/>
                    <a:pt x="3" y="15"/>
                  </a:cubicBezTo>
                  <a:cubicBezTo>
                    <a:pt x="7" y="6"/>
                    <a:pt x="18" y="0"/>
                    <a:pt x="27" y="3"/>
                  </a:cubicBezTo>
                  <a:cubicBezTo>
                    <a:pt x="32" y="5"/>
                    <a:pt x="36" y="8"/>
                    <a:pt x="38" y="13"/>
                  </a:cubicBezTo>
                  <a:cubicBezTo>
                    <a:pt x="40" y="18"/>
                    <a:pt x="40" y="23"/>
                    <a:pt x="39" y="28"/>
                  </a:cubicBezTo>
                  <a:cubicBezTo>
                    <a:pt x="36" y="36"/>
                    <a:pt x="29" y="41"/>
                    <a:pt x="21" y="41"/>
                  </a:cubicBezTo>
                  <a:close/>
                  <a:moveTo>
                    <a:pt x="21" y="10"/>
                  </a:moveTo>
                  <a:cubicBezTo>
                    <a:pt x="16" y="10"/>
                    <a:pt x="12" y="13"/>
                    <a:pt x="10" y="18"/>
                  </a:cubicBezTo>
                  <a:cubicBezTo>
                    <a:pt x="8" y="24"/>
                    <a:pt x="11" y="31"/>
                    <a:pt x="17" y="33"/>
                  </a:cubicBezTo>
                  <a:cubicBezTo>
                    <a:pt x="23" y="35"/>
                    <a:pt x="30" y="32"/>
                    <a:pt x="32" y="25"/>
                  </a:cubicBezTo>
                  <a:cubicBezTo>
                    <a:pt x="33" y="22"/>
                    <a:pt x="33" y="19"/>
                    <a:pt x="31" y="16"/>
                  </a:cubicBezTo>
                  <a:cubicBezTo>
                    <a:pt x="30" y="13"/>
                    <a:pt x="28" y="11"/>
                    <a:pt x="25" y="10"/>
                  </a:cubicBezTo>
                  <a:cubicBezTo>
                    <a:pt x="24" y="10"/>
                    <a:pt x="23" y="10"/>
                    <a:pt x="21" y="1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pic>
          <p:nvPicPr>
            <p:cNvPr id="1052" name="Picture 2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22" y="1726"/>
              <a:ext cx="358" cy="6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Freeform 29"/>
            <p:cNvSpPr/>
            <p:nvPr/>
          </p:nvSpPr>
          <p:spPr bwMode="auto">
            <a:xfrm>
              <a:off x="2718" y="1721"/>
              <a:ext cx="367" cy="613"/>
            </a:xfrm>
            <a:custGeom>
              <a:avLst/>
              <a:gdLst>
                <a:gd name="T0" fmla="*/ 7 w 301"/>
                <a:gd name="T1" fmla="*/ 505 h 505"/>
                <a:gd name="T2" fmla="*/ 4 w 301"/>
                <a:gd name="T3" fmla="*/ 504 h 505"/>
                <a:gd name="T4" fmla="*/ 0 w 301"/>
                <a:gd name="T5" fmla="*/ 498 h 505"/>
                <a:gd name="T6" fmla="*/ 1 w 301"/>
                <a:gd name="T7" fmla="*/ 495 h 505"/>
                <a:gd name="T8" fmla="*/ 288 w 301"/>
                <a:gd name="T9" fmla="*/ 5 h 505"/>
                <a:gd name="T10" fmla="*/ 298 w 301"/>
                <a:gd name="T11" fmla="*/ 2 h 505"/>
                <a:gd name="T12" fmla="*/ 301 w 301"/>
                <a:gd name="T13" fmla="*/ 8 h 505"/>
                <a:gd name="T14" fmla="*/ 300 w 301"/>
                <a:gd name="T15" fmla="*/ 12 h 505"/>
                <a:gd name="T16" fmla="*/ 13 w 301"/>
                <a:gd name="T17" fmla="*/ 502 h 505"/>
                <a:gd name="T18" fmla="*/ 7 w 301"/>
                <a:gd name="T19" fmla="*/ 505 h 5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1" h="505">
                  <a:moveTo>
                    <a:pt x="7" y="505"/>
                  </a:moveTo>
                  <a:cubicBezTo>
                    <a:pt x="6" y="505"/>
                    <a:pt x="5" y="505"/>
                    <a:pt x="4" y="504"/>
                  </a:cubicBezTo>
                  <a:cubicBezTo>
                    <a:pt x="2" y="503"/>
                    <a:pt x="0" y="501"/>
                    <a:pt x="0" y="498"/>
                  </a:cubicBezTo>
                  <a:cubicBezTo>
                    <a:pt x="0" y="497"/>
                    <a:pt x="1" y="496"/>
                    <a:pt x="1" y="495"/>
                  </a:cubicBezTo>
                  <a:cubicBezTo>
                    <a:pt x="288" y="5"/>
                    <a:pt x="288" y="5"/>
                    <a:pt x="288" y="5"/>
                  </a:cubicBezTo>
                  <a:cubicBezTo>
                    <a:pt x="290" y="1"/>
                    <a:pt x="294" y="0"/>
                    <a:pt x="298" y="2"/>
                  </a:cubicBezTo>
                  <a:cubicBezTo>
                    <a:pt x="300" y="3"/>
                    <a:pt x="301" y="6"/>
                    <a:pt x="301" y="8"/>
                  </a:cubicBezTo>
                  <a:cubicBezTo>
                    <a:pt x="301" y="9"/>
                    <a:pt x="301" y="11"/>
                    <a:pt x="300" y="12"/>
                  </a:cubicBezTo>
                  <a:cubicBezTo>
                    <a:pt x="13" y="502"/>
                    <a:pt x="13" y="502"/>
                    <a:pt x="13" y="502"/>
                  </a:cubicBezTo>
                  <a:cubicBezTo>
                    <a:pt x="12" y="504"/>
                    <a:pt x="10" y="505"/>
                    <a:pt x="7" y="505"/>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pic>
          <p:nvPicPr>
            <p:cNvPr id="1054" name="Picture 3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722" y="1726"/>
              <a:ext cx="358" cy="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Freeform 31"/>
            <p:cNvSpPr>
              <a:spLocks noEditPoints="1"/>
            </p:cNvSpPr>
            <p:nvPr/>
          </p:nvSpPr>
          <p:spPr bwMode="auto">
            <a:xfrm>
              <a:off x="2719" y="1724"/>
              <a:ext cx="364" cy="692"/>
            </a:xfrm>
            <a:custGeom>
              <a:avLst/>
              <a:gdLst>
                <a:gd name="T0" fmla="*/ 211 w 299"/>
                <a:gd name="T1" fmla="*/ 571 h 571"/>
                <a:gd name="T2" fmla="*/ 210 w 299"/>
                <a:gd name="T3" fmla="*/ 571 h 571"/>
                <a:gd name="T4" fmla="*/ 4 w 299"/>
                <a:gd name="T5" fmla="*/ 501 h 571"/>
                <a:gd name="T6" fmla="*/ 2 w 299"/>
                <a:gd name="T7" fmla="*/ 494 h 571"/>
                <a:gd name="T8" fmla="*/ 289 w 299"/>
                <a:gd name="T9" fmla="*/ 4 h 571"/>
                <a:gd name="T10" fmla="*/ 295 w 299"/>
                <a:gd name="T11" fmla="*/ 1 h 571"/>
                <a:gd name="T12" fmla="*/ 299 w 299"/>
                <a:gd name="T13" fmla="*/ 7 h 571"/>
                <a:gd name="T14" fmla="*/ 216 w 299"/>
                <a:gd name="T15" fmla="*/ 566 h 571"/>
                <a:gd name="T16" fmla="*/ 211 w 299"/>
                <a:gd name="T17" fmla="*/ 571 h 571"/>
                <a:gd name="T18" fmla="*/ 14 w 299"/>
                <a:gd name="T19" fmla="*/ 495 h 571"/>
                <a:gd name="T20" fmla="*/ 206 w 299"/>
                <a:gd name="T21" fmla="*/ 560 h 571"/>
                <a:gd name="T22" fmla="*/ 284 w 299"/>
                <a:gd name="T23" fmla="*/ 32 h 571"/>
                <a:gd name="T24" fmla="*/ 14 w 299"/>
                <a:gd name="T25" fmla="*/ 495 h 5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99" h="571">
                  <a:moveTo>
                    <a:pt x="211" y="571"/>
                  </a:moveTo>
                  <a:cubicBezTo>
                    <a:pt x="211" y="571"/>
                    <a:pt x="211" y="571"/>
                    <a:pt x="210" y="571"/>
                  </a:cubicBezTo>
                  <a:cubicBezTo>
                    <a:pt x="209" y="571"/>
                    <a:pt x="109" y="564"/>
                    <a:pt x="4" y="501"/>
                  </a:cubicBezTo>
                  <a:cubicBezTo>
                    <a:pt x="1" y="499"/>
                    <a:pt x="0" y="496"/>
                    <a:pt x="2" y="494"/>
                  </a:cubicBezTo>
                  <a:cubicBezTo>
                    <a:pt x="289" y="4"/>
                    <a:pt x="289" y="4"/>
                    <a:pt x="289" y="4"/>
                  </a:cubicBezTo>
                  <a:cubicBezTo>
                    <a:pt x="290" y="1"/>
                    <a:pt x="293" y="0"/>
                    <a:pt x="295" y="1"/>
                  </a:cubicBezTo>
                  <a:cubicBezTo>
                    <a:pt x="297" y="2"/>
                    <a:pt x="299" y="4"/>
                    <a:pt x="299" y="7"/>
                  </a:cubicBezTo>
                  <a:cubicBezTo>
                    <a:pt x="216" y="566"/>
                    <a:pt x="216" y="566"/>
                    <a:pt x="216" y="566"/>
                  </a:cubicBezTo>
                  <a:cubicBezTo>
                    <a:pt x="216" y="569"/>
                    <a:pt x="213" y="571"/>
                    <a:pt x="211" y="571"/>
                  </a:cubicBezTo>
                  <a:close/>
                  <a:moveTo>
                    <a:pt x="14" y="495"/>
                  </a:moveTo>
                  <a:cubicBezTo>
                    <a:pt x="102" y="546"/>
                    <a:pt x="186" y="558"/>
                    <a:pt x="206" y="560"/>
                  </a:cubicBezTo>
                  <a:cubicBezTo>
                    <a:pt x="284" y="32"/>
                    <a:pt x="284" y="32"/>
                    <a:pt x="284" y="32"/>
                  </a:cubicBezTo>
                  <a:lnTo>
                    <a:pt x="14" y="495"/>
                  </a:ln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pic>
          <p:nvPicPr>
            <p:cNvPr id="1056" name="Picture 3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688" y="1769"/>
              <a:ext cx="292"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Freeform 33"/>
            <p:cNvSpPr/>
            <p:nvPr/>
          </p:nvSpPr>
          <p:spPr bwMode="auto">
            <a:xfrm>
              <a:off x="2688" y="1769"/>
              <a:ext cx="290" cy="232"/>
            </a:xfrm>
            <a:custGeom>
              <a:avLst/>
              <a:gdLst>
                <a:gd name="T0" fmla="*/ 4 w 238"/>
                <a:gd name="T1" fmla="*/ 192 h 192"/>
                <a:gd name="T2" fmla="*/ 1 w 238"/>
                <a:gd name="T3" fmla="*/ 191 h 192"/>
                <a:gd name="T4" fmla="*/ 0 w 238"/>
                <a:gd name="T5" fmla="*/ 189 h 192"/>
                <a:gd name="T6" fmla="*/ 2 w 238"/>
                <a:gd name="T7" fmla="*/ 186 h 192"/>
                <a:gd name="T8" fmla="*/ 233 w 238"/>
                <a:gd name="T9" fmla="*/ 2 h 192"/>
                <a:gd name="T10" fmla="*/ 238 w 238"/>
                <a:gd name="T11" fmla="*/ 2 h 192"/>
                <a:gd name="T12" fmla="*/ 238 w 238"/>
                <a:gd name="T13" fmla="*/ 5 h 192"/>
                <a:gd name="T14" fmla="*/ 237 w 238"/>
                <a:gd name="T15" fmla="*/ 7 h 192"/>
                <a:gd name="T16" fmla="*/ 6 w 238"/>
                <a:gd name="T17" fmla="*/ 192 h 192"/>
                <a:gd name="T18" fmla="*/ 4 w 238"/>
                <a:gd name="T19" fmla="*/ 192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92">
                  <a:moveTo>
                    <a:pt x="4" y="192"/>
                  </a:moveTo>
                  <a:cubicBezTo>
                    <a:pt x="3" y="192"/>
                    <a:pt x="2" y="192"/>
                    <a:pt x="1" y="191"/>
                  </a:cubicBezTo>
                  <a:cubicBezTo>
                    <a:pt x="1" y="190"/>
                    <a:pt x="0" y="190"/>
                    <a:pt x="0" y="189"/>
                  </a:cubicBezTo>
                  <a:cubicBezTo>
                    <a:pt x="0" y="188"/>
                    <a:pt x="1" y="187"/>
                    <a:pt x="2" y="186"/>
                  </a:cubicBezTo>
                  <a:cubicBezTo>
                    <a:pt x="233" y="2"/>
                    <a:pt x="233" y="2"/>
                    <a:pt x="233" y="2"/>
                  </a:cubicBezTo>
                  <a:cubicBezTo>
                    <a:pt x="234" y="0"/>
                    <a:pt x="236" y="1"/>
                    <a:pt x="238" y="2"/>
                  </a:cubicBezTo>
                  <a:cubicBezTo>
                    <a:pt x="238" y="3"/>
                    <a:pt x="238" y="4"/>
                    <a:pt x="238" y="5"/>
                  </a:cubicBezTo>
                  <a:cubicBezTo>
                    <a:pt x="238" y="6"/>
                    <a:pt x="238" y="7"/>
                    <a:pt x="237" y="7"/>
                  </a:cubicBezTo>
                  <a:cubicBezTo>
                    <a:pt x="6" y="192"/>
                    <a:pt x="6" y="192"/>
                    <a:pt x="6" y="192"/>
                  </a:cubicBezTo>
                  <a:cubicBezTo>
                    <a:pt x="6" y="192"/>
                    <a:pt x="5" y="192"/>
                    <a:pt x="4" y="192"/>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pic>
          <p:nvPicPr>
            <p:cNvPr id="1058" name="Picture 3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688" y="1769"/>
              <a:ext cx="292" cy="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Freeform 35"/>
            <p:cNvSpPr>
              <a:spLocks noEditPoints="1"/>
            </p:cNvSpPr>
            <p:nvPr/>
          </p:nvSpPr>
          <p:spPr bwMode="auto">
            <a:xfrm>
              <a:off x="2688" y="1770"/>
              <a:ext cx="291" cy="315"/>
            </a:xfrm>
            <a:custGeom>
              <a:avLst/>
              <a:gdLst>
                <a:gd name="T0" fmla="*/ 86 w 239"/>
                <a:gd name="T1" fmla="*/ 260 h 260"/>
                <a:gd name="T2" fmla="*/ 84 w 239"/>
                <a:gd name="T3" fmla="*/ 260 h 260"/>
                <a:gd name="T4" fmla="*/ 1 w 239"/>
                <a:gd name="T5" fmla="*/ 190 h 260"/>
                <a:gd name="T6" fmla="*/ 2 w 239"/>
                <a:gd name="T7" fmla="*/ 185 h 260"/>
                <a:gd name="T8" fmla="*/ 233 w 239"/>
                <a:gd name="T9" fmla="*/ 1 h 260"/>
                <a:gd name="T10" fmla="*/ 237 w 239"/>
                <a:gd name="T11" fmla="*/ 1 h 260"/>
                <a:gd name="T12" fmla="*/ 238 w 239"/>
                <a:gd name="T13" fmla="*/ 5 h 260"/>
                <a:gd name="T14" fmla="*/ 89 w 239"/>
                <a:gd name="T15" fmla="*/ 258 h 260"/>
                <a:gd name="T16" fmla="*/ 86 w 239"/>
                <a:gd name="T17" fmla="*/ 260 h 260"/>
                <a:gd name="T18" fmla="*/ 9 w 239"/>
                <a:gd name="T19" fmla="*/ 188 h 260"/>
                <a:gd name="T20" fmla="*/ 84 w 239"/>
                <a:gd name="T21" fmla="*/ 252 h 260"/>
                <a:gd name="T22" fmla="*/ 222 w 239"/>
                <a:gd name="T23" fmla="*/ 19 h 260"/>
                <a:gd name="T24" fmla="*/ 9 w 239"/>
                <a:gd name="T25" fmla="*/ 188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9" h="260">
                  <a:moveTo>
                    <a:pt x="86" y="260"/>
                  </a:moveTo>
                  <a:cubicBezTo>
                    <a:pt x="85" y="260"/>
                    <a:pt x="85" y="260"/>
                    <a:pt x="84" y="260"/>
                  </a:cubicBezTo>
                  <a:cubicBezTo>
                    <a:pt x="83" y="259"/>
                    <a:pt x="40" y="241"/>
                    <a:pt x="1" y="190"/>
                  </a:cubicBezTo>
                  <a:cubicBezTo>
                    <a:pt x="0" y="188"/>
                    <a:pt x="0" y="186"/>
                    <a:pt x="2" y="185"/>
                  </a:cubicBezTo>
                  <a:cubicBezTo>
                    <a:pt x="233" y="1"/>
                    <a:pt x="233" y="1"/>
                    <a:pt x="233" y="1"/>
                  </a:cubicBezTo>
                  <a:cubicBezTo>
                    <a:pt x="234" y="0"/>
                    <a:pt x="236" y="0"/>
                    <a:pt x="237" y="1"/>
                  </a:cubicBezTo>
                  <a:cubicBezTo>
                    <a:pt x="239" y="2"/>
                    <a:pt x="239" y="4"/>
                    <a:pt x="238" y="5"/>
                  </a:cubicBezTo>
                  <a:cubicBezTo>
                    <a:pt x="89" y="258"/>
                    <a:pt x="89" y="258"/>
                    <a:pt x="89" y="258"/>
                  </a:cubicBezTo>
                  <a:cubicBezTo>
                    <a:pt x="88" y="260"/>
                    <a:pt x="87" y="260"/>
                    <a:pt x="86" y="260"/>
                  </a:cubicBezTo>
                  <a:close/>
                  <a:moveTo>
                    <a:pt x="9" y="188"/>
                  </a:moveTo>
                  <a:cubicBezTo>
                    <a:pt x="40" y="228"/>
                    <a:pt x="74" y="247"/>
                    <a:pt x="84" y="252"/>
                  </a:cubicBezTo>
                  <a:cubicBezTo>
                    <a:pt x="222" y="19"/>
                    <a:pt x="222" y="19"/>
                    <a:pt x="222" y="19"/>
                  </a:cubicBezTo>
                  <a:lnTo>
                    <a:pt x="9" y="188"/>
                  </a:ln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pic>
          <p:nvPicPr>
            <p:cNvPr id="1060" name="Picture 3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088" y="1600"/>
              <a:ext cx="52" cy="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Freeform 37"/>
            <p:cNvSpPr>
              <a:spLocks noEditPoints="1"/>
            </p:cNvSpPr>
            <p:nvPr/>
          </p:nvSpPr>
          <p:spPr bwMode="auto">
            <a:xfrm>
              <a:off x="3092" y="1602"/>
              <a:ext cx="48" cy="50"/>
            </a:xfrm>
            <a:custGeom>
              <a:avLst/>
              <a:gdLst>
                <a:gd name="T0" fmla="*/ 20 w 39"/>
                <a:gd name="T1" fmla="*/ 41 h 41"/>
                <a:gd name="T2" fmla="*/ 3 w 39"/>
                <a:gd name="T3" fmla="*/ 32 h 41"/>
                <a:gd name="T4" fmla="*/ 1 w 39"/>
                <a:gd name="T5" fmla="*/ 17 h 41"/>
                <a:gd name="T6" fmla="*/ 9 w 39"/>
                <a:gd name="T7" fmla="*/ 5 h 41"/>
                <a:gd name="T8" fmla="*/ 35 w 39"/>
                <a:gd name="T9" fmla="*/ 12 h 41"/>
                <a:gd name="T10" fmla="*/ 38 w 39"/>
                <a:gd name="T11" fmla="*/ 26 h 41"/>
                <a:gd name="T12" fmla="*/ 30 w 39"/>
                <a:gd name="T13" fmla="*/ 38 h 41"/>
                <a:gd name="T14" fmla="*/ 20 w 39"/>
                <a:gd name="T15" fmla="*/ 41 h 41"/>
                <a:gd name="T16" fmla="*/ 19 w 39"/>
                <a:gd name="T17" fmla="*/ 10 h 41"/>
                <a:gd name="T18" fmla="*/ 13 w 39"/>
                <a:gd name="T19" fmla="*/ 12 h 41"/>
                <a:gd name="T20" fmla="*/ 8 w 39"/>
                <a:gd name="T21" fmla="*/ 18 h 41"/>
                <a:gd name="T22" fmla="*/ 10 w 39"/>
                <a:gd name="T23" fmla="*/ 28 h 41"/>
                <a:gd name="T24" fmla="*/ 26 w 39"/>
                <a:gd name="T25" fmla="*/ 32 h 41"/>
                <a:gd name="T26" fmla="*/ 31 w 39"/>
                <a:gd name="T27" fmla="*/ 25 h 41"/>
                <a:gd name="T28" fmla="*/ 29 w 39"/>
                <a:gd name="T29" fmla="*/ 16 h 41"/>
                <a:gd name="T30" fmla="*/ 19 w 39"/>
                <a:gd name="T31" fmla="*/ 1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9" h="41">
                  <a:moveTo>
                    <a:pt x="20" y="41"/>
                  </a:moveTo>
                  <a:cubicBezTo>
                    <a:pt x="13" y="41"/>
                    <a:pt x="7" y="38"/>
                    <a:pt x="3" y="32"/>
                  </a:cubicBezTo>
                  <a:cubicBezTo>
                    <a:pt x="1" y="27"/>
                    <a:pt x="0" y="22"/>
                    <a:pt x="1" y="17"/>
                  </a:cubicBezTo>
                  <a:cubicBezTo>
                    <a:pt x="2" y="12"/>
                    <a:pt x="5" y="8"/>
                    <a:pt x="9" y="5"/>
                  </a:cubicBezTo>
                  <a:cubicBezTo>
                    <a:pt x="18" y="0"/>
                    <a:pt x="30" y="3"/>
                    <a:pt x="35" y="12"/>
                  </a:cubicBezTo>
                  <a:cubicBezTo>
                    <a:pt x="38" y="16"/>
                    <a:pt x="39" y="21"/>
                    <a:pt x="38" y="26"/>
                  </a:cubicBezTo>
                  <a:cubicBezTo>
                    <a:pt x="37" y="31"/>
                    <a:pt x="34" y="36"/>
                    <a:pt x="30" y="38"/>
                  </a:cubicBezTo>
                  <a:cubicBezTo>
                    <a:pt x="27" y="40"/>
                    <a:pt x="23" y="41"/>
                    <a:pt x="20" y="41"/>
                  </a:cubicBezTo>
                  <a:close/>
                  <a:moveTo>
                    <a:pt x="19" y="10"/>
                  </a:moveTo>
                  <a:cubicBezTo>
                    <a:pt x="17" y="10"/>
                    <a:pt x="15" y="10"/>
                    <a:pt x="13" y="12"/>
                  </a:cubicBezTo>
                  <a:cubicBezTo>
                    <a:pt x="11" y="13"/>
                    <a:pt x="9" y="16"/>
                    <a:pt x="8" y="18"/>
                  </a:cubicBezTo>
                  <a:cubicBezTo>
                    <a:pt x="7" y="22"/>
                    <a:pt x="8" y="25"/>
                    <a:pt x="10" y="28"/>
                  </a:cubicBezTo>
                  <a:cubicBezTo>
                    <a:pt x="13" y="33"/>
                    <a:pt x="21" y="35"/>
                    <a:pt x="26" y="32"/>
                  </a:cubicBezTo>
                  <a:cubicBezTo>
                    <a:pt x="28" y="31"/>
                    <a:pt x="30" y="28"/>
                    <a:pt x="31" y="25"/>
                  </a:cubicBezTo>
                  <a:cubicBezTo>
                    <a:pt x="32" y="22"/>
                    <a:pt x="31" y="19"/>
                    <a:pt x="29" y="16"/>
                  </a:cubicBezTo>
                  <a:cubicBezTo>
                    <a:pt x="27" y="12"/>
                    <a:pt x="23" y="10"/>
                    <a:pt x="19" y="1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pic>
          <p:nvPicPr>
            <p:cNvPr id="1062" name="Picture 3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185" y="1699"/>
              <a:ext cx="252" cy="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Freeform 39"/>
            <p:cNvSpPr/>
            <p:nvPr/>
          </p:nvSpPr>
          <p:spPr bwMode="auto">
            <a:xfrm>
              <a:off x="3182" y="1696"/>
              <a:ext cx="261" cy="663"/>
            </a:xfrm>
            <a:custGeom>
              <a:avLst/>
              <a:gdLst>
                <a:gd name="T0" fmla="*/ 207 w 214"/>
                <a:gd name="T1" fmla="*/ 547 h 547"/>
                <a:gd name="T2" fmla="*/ 201 w 214"/>
                <a:gd name="T3" fmla="*/ 542 h 547"/>
                <a:gd name="T4" fmla="*/ 0 w 214"/>
                <a:gd name="T5" fmla="*/ 11 h 547"/>
                <a:gd name="T6" fmla="*/ 0 w 214"/>
                <a:gd name="T7" fmla="*/ 8 h 547"/>
                <a:gd name="T8" fmla="*/ 4 w 214"/>
                <a:gd name="T9" fmla="*/ 2 h 547"/>
                <a:gd name="T10" fmla="*/ 13 w 214"/>
                <a:gd name="T11" fmla="*/ 6 h 547"/>
                <a:gd name="T12" fmla="*/ 214 w 214"/>
                <a:gd name="T13" fmla="*/ 537 h 547"/>
                <a:gd name="T14" fmla="*/ 214 w 214"/>
                <a:gd name="T15" fmla="*/ 540 h 547"/>
                <a:gd name="T16" fmla="*/ 210 w 214"/>
                <a:gd name="T17" fmla="*/ 546 h 547"/>
                <a:gd name="T18" fmla="*/ 207 w 214"/>
                <a:gd name="T19" fmla="*/ 547 h 5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4" h="547">
                  <a:moveTo>
                    <a:pt x="207" y="547"/>
                  </a:moveTo>
                  <a:cubicBezTo>
                    <a:pt x="204" y="547"/>
                    <a:pt x="202" y="545"/>
                    <a:pt x="201" y="542"/>
                  </a:cubicBezTo>
                  <a:cubicBezTo>
                    <a:pt x="0" y="11"/>
                    <a:pt x="0" y="11"/>
                    <a:pt x="0" y="11"/>
                  </a:cubicBezTo>
                  <a:cubicBezTo>
                    <a:pt x="0" y="10"/>
                    <a:pt x="0" y="9"/>
                    <a:pt x="0" y="8"/>
                  </a:cubicBezTo>
                  <a:cubicBezTo>
                    <a:pt x="0" y="5"/>
                    <a:pt x="1" y="3"/>
                    <a:pt x="4" y="2"/>
                  </a:cubicBezTo>
                  <a:cubicBezTo>
                    <a:pt x="8" y="0"/>
                    <a:pt x="12" y="2"/>
                    <a:pt x="13" y="6"/>
                  </a:cubicBezTo>
                  <a:cubicBezTo>
                    <a:pt x="214" y="537"/>
                    <a:pt x="214" y="537"/>
                    <a:pt x="214" y="537"/>
                  </a:cubicBezTo>
                  <a:cubicBezTo>
                    <a:pt x="214" y="538"/>
                    <a:pt x="214" y="539"/>
                    <a:pt x="214" y="540"/>
                  </a:cubicBezTo>
                  <a:cubicBezTo>
                    <a:pt x="214" y="543"/>
                    <a:pt x="212" y="545"/>
                    <a:pt x="210" y="546"/>
                  </a:cubicBezTo>
                  <a:cubicBezTo>
                    <a:pt x="209" y="547"/>
                    <a:pt x="208" y="547"/>
                    <a:pt x="207" y="547"/>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pic>
          <p:nvPicPr>
            <p:cNvPr id="1064" name="Picture 40"/>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185" y="1699"/>
              <a:ext cx="475" cy="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Freeform 41"/>
            <p:cNvSpPr>
              <a:spLocks noEditPoints="1"/>
            </p:cNvSpPr>
            <p:nvPr/>
          </p:nvSpPr>
          <p:spPr bwMode="auto">
            <a:xfrm>
              <a:off x="3183" y="1698"/>
              <a:ext cx="480" cy="659"/>
            </a:xfrm>
            <a:custGeom>
              <a:avLst/>
              <a:gdLst>
                <a:gd name="T0" fmla="*/ 206 w 394"/>
                <a:gd name="T1" fmla="*/ 543 h 543"/>
                <a:gd name="T2" fmla="*/ 201 w 394"/>
                <a:gd name="T3" fmla="*/ 540 h 543"/>
                <a:gd name="T4" fmla="*/ 1 w 394"/>
                <a:gd name="T5" fmla="*/ 8 h 543"/>
                <a:gd name="T6" fmla="*/ 3 w 394"/>
                <a:gd name="T7" fmla="*/ 2 h 543"/>
                <a:gd name="T8" fmla="*/ 10 w 394"/>
                <a:gd name="T9" fmla="*/ 3 h 543"/>
                <a:gd name="T10" fmla="*/ 393 w 394"/>
                <a:gd name="T11" fmla="*/ 419 h 543"/>
                <a:gd name="T12" fmla="*/ 393 w 394"/>
                <a:gd name="T13" fmla="*/ 426 h 543"/>
                <a:gd name="T14" fmla="*/ 208 w 394"/>
                <a:gd name="T15" fmla="*/ 543 h 543"/>
                <a:gd name="T16" fmla="*/ 206 w 394"/>
                <a:gd name="T17" fmla="*/ 543 h 543"/>
                <a:gd name="T18" fmla="*/ 20 w 394"/>
                <a:gd name="T19" fmla="*/ 30 h 543"/>
                <a:gd name="T20" fmla="*/ 209 w 394"/>
                <a:gd name="T21" fmla="*/ 531 h 543"/>
                <a:gd name="T22" fmla="*/ 381 w 394"/>
                <a:gd name="T23" fmla="*/ 422 h 543"/>
                <a:gd name="T24" fmla="*/ 20 w 394"/>
                <a:gd name="T25" fmla="*/ 30 h 5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4" h="543">
                  <a:moveTo>
                    <a:pt x="206" y="543"/>
                  </a:moveTo>
                  <a:cubicBezTo>
                    <a:pt x="204" y="543"/>
                    <a:pt x="202" y="542"/>
                    <a:pt x="201" y="540"/>
                  </a:cubicBezTo>
                  <a:cubicBezTo>
                    <a:pt x="1" y="8"/>
                    <a:pt x="1" y="8"/>
                    <a:pt x="1" y="8"/>
                  </a:cubicBezTo>
                  <a:cubicBezTo>
                    <a:pt x="0" y="6"/>
                    <a:pt x="1" y="3"/>
                    <a:pt x="3" y="2"/>
                  </a:cubicBezTo>
                  <a:cubicBezTo>
                    <a:pt x="5" y="0"/>
                    <a:pt x="8" y="1"/>
                    <a:pt x="10" y="3"/>
                  </a:cubicBezTo>
                  <a:cubicBezTo>
                    <a:pt x="393" y="419"/>
                    <a:pt x="393" y="419"/>
                    <a:pt x="393" y="419"/>
                  </a:cubicBezTo>
                  <a:cubicBezTo>
                    <a:pt x="394" y="421"/>
                    <a:pt x="394" y="424"/>
                    <a:pt x="393" y="426"/>
                  </a:cubicBezTo>
                  <a:cubicBezTo>
                    <a:pt x="392" y="427"/>
                    <a:pt x="323" y="500"/>
                    <a:pt x="208" y="543"/>
                  </a:cubicBezTo>
                  <a:cubicBezTo>
                    <a:pt x="207" y="543"/>
                    <a:pt x="207" y="543"/>
                    <a:pt x="206" y="543"/>
                  </a:cubicBezTo>
                  <a:close/>
                  <a:moveTo>
                    <a:pt x="20" y="30"/>
                  </a:moveTo>
                  <a:cubicBezTo>
                    <a:pt x="209" y="531"/>
                    <a:pt x="209" y="531"/>
                    <a:pt x="209" y="531"/>
                  </a:cubicBezTo>
                  <a:cubicBezTo>
                    <a:pt x="305" y="495"/>
                    <a:pt x="367" y="437"/>
                    <a:pt x="381" y="422"/>
                  </a:cubicBezTo>
                  <a:lnTo>
                    <a:pt x="20" y="30"/>
                  </a:ln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pic>
          <p:nvPicPr>
            <p:cNvPr id="1066" name="Picture 4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150" y="1807"/>
              <a:ext cx="11"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 name="Freeform 43"/>
            <p:cNvSpPr/>
            <p:nvPr/>
          </p:nvSpPr>
          <p:spPr bwMode="auto">
            <a:xfrm>
              <a:off x="3152" y="1807"/>
              <a:ext cx="12" cy="368"/>
            </a:xfrm>
            <a:custGeom>
              <a:avLst/>
              <a:gdLst>
                <a:gd name="T0" fmla="*/ 4 w 10"/>
                <a:gd name="T1" fmla="*/ 303 h 303"/>
                <a:gd name="T2" fmla="*/ 4 w 10"/>
                <a:gd name="T3" fmla="*/ 303 h 303"/>
                <a:gd name="T4" fmla="*/ 0 w 10"/>
                <a:gd name="T5" fmla="*/ 299 h 303"/>
                <a:gd name="T6" fmla="*/ 0 w 10"/>
                <a:gd name="T7" fmla="*/ 299 h 303"/>
                <a:gd name="T8" fmla="*/ 2 w 10"/>
                <a:gd name="T9" fmla="*/ 4 h 303"/>
                <a:gd name="T10" fmla="*/ 6 w 10"/>
                <a:gd name="T11" fmla="*/ 0 h 303"/>
                <a:gd name="T12" fmla="*/ 10 w 10"/>
                <a:gd name="T13" fmla="*/ 4 h 303"/>
                <a:gd name="T14" fmla="*/ 10 w 10"/>
                <a:gd name="T15" fmla="*/ 4 h 303"/>
                <a:gd name="T16" fmla="*/ 8 w 10"/>
                <a:gd name="T17" fmla="*/ 299 h 303"/>
                <a:gd name="T18" fmla="*/ 4 w 10"/>
                <a:gd name="T19" fmla="*/ 303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 h="303">
                  <a:moveTo>
                    <a:pt x="4" y="303"/>
                  </a:moveTo>
                  <a:cubicBezTo>
                    <a:pt x="4" y="303"/>
                    <a:pt x="4" y="303"/>
                    <a:pt x="4" y="303"/>
                  </a:cubicBezTo>
                  <a:cubicBezTo>
                    <a:pt x="2" y="303"/>
                    <a:pt x="0" y="301"/>
                    <a:pt x="0" y="299"/>
                  </a:cubicBezTo>
                  <a:cubicBezTo>
                    <a:pt x="0" y="299"/>
                    <a:pt x="0" y="299"/>
                    <a:pt x="0" y="299"/>
                  </a:cubicBezTo>
                  <a:cubicBezTo>
                    <a:pt x="2" y="4"/>
                    <a:pt x="2" y="4"/>
                    <a:pt x="2" y="4"/>
                  </a:cubicBezTo>
                  <a:cubicBezTo>
                    <a:pt x="2" y="2"/>
                    <a:pt x="4" y="0"/>
                    <a:pt x="6" y="0"/>
                  </a:cubicBezTo>
                  <a:cubicBezTo>
                    <a:pt x="8" y="0"/>
                    <a:pt x="10" y="2"/>
                    <a:pt x="10" y="4"/>
                  </a:cubicBezTo>
                  <a:cubicBezTo>
                    <a:pt x="10" y="4"/>
                    <a:pt x="10" y="4"/>
                    <a:pt x="10" y="4"/>
                  </a:cubicBezTo>
                  <a:cubicBezTo>
                    <a:pt x="8" y="299"/>
                    <a:pt x="8" y="299"/>
                    <a:pt x="8" y="299"/>
                  </a:cubicBezTo>
                  <a:cubicBezTo>
                    <a:pt x="8" y="301"/>
                    <a:pt x="6" y="303"/>
                    <a:pt x="4" y="303"/>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pic>
          <p:nvPicPr>
            <p:cNvPr id="1068" name="Picture 44"/>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150" y="1806"/>
              <a:ext cx="139" cy="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Freeform 45"/>
            <p:cNvSpPr>
              <a:spLocks noEditPoints="1"/>
            </p:cNvSpPr>
            <p:nvPr/>
          </p:nvSpPr>
          <p:spPr bwMode="auto">
            <a:xfrm>
              <a:off x="3152" y="1807"/>
              <a:ext cx="137" cy="368"/>
            </a:xfrm>
            <a:custGeom>
              <a:avLst/>
              <a:gdLst>
                <a:gd name="T0" fmla="*/ 13 w 113"/>
                <a:gd name="T1" fmla="*/ 303 h 303"/>
                <a:gd name="T2" fmla="*/ 4 w 113"/>
                <a:gd name="T3" fmla="*/ 303 h 303"/>
                <a:gd name="T4" fmla="*/ 0 w 113"/>
                <a:gd name="T5" fmla="*/ 299 h 303"/>
                <a:gd name="T6" fmla="*/ 2 w 113"/>
                <a:gd name="T7" fmla="*/ 4 h 303"/>
                <a:gd name="T8" fmla="*/ 5 w 113"/>
                <a:gd name="T9" fmla="*/ 1 h 303"/>
                <a:gd name="T10" fmla="*/ 10 w 113"/>
                <a:gd name="T11" fmla="*/ 3 h 303"/>
                <a:gd name="T12" fmla="*/ 112 w 113"/>
                <a:gd name="T13" fmla="*/ 278 h 303"/>
                <a:gd name="T14" fmla="*/ 111 w 113"/>
                <a:gd name="T15" fmla="*/ 282 h 303"/>
                <a:gd name="T16" fmla="*/ 13 w 113"/>
                <a:gd name="T17" fmla="*/ 303 h 303"/>
                <a:gd name="T18" fmla="*/ 8 w 113"/>
                <a:gd name="T19" fmla="*/ 296 h 303"/>
                <a:gd name="T20" fmla="*/ 104 w 113"/>
                <a:gd name="T21" fmla="*/ 277 h 303"/>
                <a:gd name="T22" fmla="*/ 10 w 113"/>
                <a:gd name="T23" fmla="*/ 24 h 303"/>
                <a:gd name="T24" fmla="*/ 8 w 113"/>
                <a:gd name="T25" fmla="*/ 296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3" h="303">
                  <a:moveTo>
                    <a:pt x="13" y="303"/>
                  </a:moveTo>
                  <a:cubicBezTo>
                    <a:pt x="10" y="303"/>
                    <a:pt x="7" y="303"/>
                    <a:pt x="4" y="303"/>
                  </a:cubicBezTo>
                  <a:cubicBezTo>
                    <a:pt x="2" y="303"/>
                    <a:pt x="0" y="301"/>
                    <a:pt x="0" y="299"/>
                  </a:cubicBezTo>
                  <a:cubicBezTo>
                    <a:pt x="2" y="4"/>
                    <a:pt x="2" y="4"/>
                    <a:pt x="2" y="4"/>
                  </a:cubicBezTo>
                  <a:cubicBezTo>
                    <a:pt x="2" y="2"/>
                    <a:pt x="4" y="1"/>
                    <a:pt x="5" y="1"/>
                  </a:cubicBezTo>
                  <a:cubicBezTo>
                    <a:pt x="7" y="0"/>
                    <a:pt x="9" y="1"/>
                    <a:pt x="10" y="3"/>
                  </a:cubicBezTo>
                  <a:cubicBezTo>
                    <a:pt x="112" y="278"/>
                    <a:pt x="112" y="278"/>
                    <a:pt x="112" y="278"/>
                  </a:cubicBezTo>
                  <a:cubicBezTo>
                    <a:pt x="113" y="280"/>
                    <a:pt x="112" y="282"/>
                    <a:pt x="111" y="282"/>
                  </a:cubicBezTo>
                  <a:cubicBezTo>
                    <a:pt x="109" y="283"/>
                    <a:pt x="72" y="303"/>
                    <a:pt x="13" y="303"/>
                  </a:cubicBezTo>
                  <a:close/>
                  <a:moveTo>
                    <a:pt x="8" y="296"/>
                  </a:moveTo>
                  <a:cubicBezTo>
                    <a:pt x="59" y="297"/>
                    <a:pt x="94" y="282"/>
                    <a:pt x="104" y="277"/>
                  </a:cubicBezTo>
                  <a:cubicBezTo>
                    <a:pt x="10" y="24"/>
                    <a:pt x="10" y="24"/>
                    <a:pt x="10" y="24"/>
                  </a:cubicBezTo>
                  <a:lnTo>
                    <a:pt x="8" y="296"/>
                  </a:ln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pic>
          <p:nvPicPr>
            <p:cNvPr id="1070" name="Picture 46"/>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109" y="1588"/>
              <a:ext cx="51" cy="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Freeform 47"/>
            <p:cNvSpPr>
              <a:spLocks noEditPoints="1"/>
            </p:cNvSpPr>
            <p:nvPr/>
          </p:nvSpPr>
          <p:spPr bwMode="auto">
            <a:xfrm>
              <a:off x="3110" y="1587"/>
              <a:ext cx="50" cy="47"/>
            </a:xfrm>
            <a:custGeom>
              <a:avLst/>
              <a:gdLst>
                <a:gd name="T0" fmla="*/ 21 w 41"/>
                <a:gd name="T1" fmla="*/ 39 h 39"/>
                <a:gd name="T2" fmla="*/ 18 w 41"/>
                <a:gd name="T3" fmla="*/ 39 h 39"/>
                <a:gd name="T4" fmla="*/ 5 w 41"/>
                <a:gd name="T5" fmla="*/ 32 h 39"/>
                <a:gd name="T6" fmla="*/ 1 w 41"/>
                <a:gd name="T7" fmla="*/ 18 h 39"/>
                <a:gd name="T8" fmla="*/ 23 w 41"/>
                <a:gd name="T9" fmla="*/ 1 h 39"/>
                <a:gd name="T10" fmla="*/ 40 w 41"/>
                <a:gd name="T11" fmla="*/ 23 h 39"/>
                <a:gd name="T12" fmla="*/ 21 w 41"/>
                <a:gd name="T13" fmla="*/ 39 h 39"/>
                <a:gd name="T14" fmla="*/ 20 w 41"/>
                <a:gd name="T15" fmla="*/ 9 h 39"/>
                <a:gd name="T16" fmla="*/ 8 w 41"/>
                <a:gd name="T17" fmla="*/ 19 h 39"/>
                <a:gd name="T18" fmla="*/ 11 w 41"/>
                <a:gd name="T19" fmla="*/ 27 h 39"/>
                <a:gd name="T20" fmla="*/ 19 w 41"/>
                <a:gd name="T21" fmla="*/ 32 h 39"/>
                <a:gd name="T22" fmla="*/ 33 w 41"/>
                <a:gd name="T23" fmla="*/ 22 h 39"/>
                <a:gd name="T24" fmla="*/ 22 w 41"/>
                <a:gd name="T25" fmla="*/ 9 h 39"/>
                <a:gd name="T26" fmla="*/ 20 w 41"/>
                <a:gd name="T27" fmla="*/ 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 h="39">
                  <a:moveTo>
                    <a:pt x="21" y="39"/>
                  </a:moveTo>
                  <a:cubicBezTo>
                    <a:pt x="20" y="39"/>
                    <a:pt x="19" y="39"/>
                    <a:pt x="18" y="39"/>
                  </a:cubicBezTo>
                  <a:cubicBezTo>
                    <a:pt x="13" y="38"/>
                    <a:pt x="8" y="36"/>
                    <a:pt x="5" y="32"/>
                  </a:cubicBezTo>
                  <a:cubicBezTo>
                    <a:pt x="2" y="28"/>
                    <a:pt x="0" y="23"/>
                    <a:pt x="1" y="18"/>
                  </a:cubicBezTo>
                  <a:cubicBezTo>
                    <a:pt x="2" y="8"/>
                    <a:pt x="12" y="0"/>
                    <a:pt x="23" y="1"/>
                  </a:cubicBezTo>
                  <a:cubicBezTo>
                    <a:pt x="33" y="3"/>
                    <a:pt x="41" y="12"/>
                    <a:pt x="40" y="23"/>
                  </a:cubicBezTo>
                  <a:cubicBezTo>
                    <a:pt x="39" y="32"/>
                    <a:pt x="30" y="39"/>
                    <a:pt x="21" y="39"/>
                  </a:cubicBezTo>
                  <a:close/>
                  <a:moveTo>
                    <a:pt x="20" y="9"/>
                  </a:moveTo>
                  <a:cubicBezTo>
                    <a:pt x="14" y="9"/>
                    <a:pt x="9" y="13"/>
                    <a:pt x="8" y="19"/>
                  </a:cubicBezTo>
                  <a:cubicBezTo>
                    <a:pt x="8" y="22"/>
                    <a:pt x="9" y="25"/>
                    <a:pt x="11" y="27"/>
                  </a:cubicBezTo>
                  <a:cubicBezTo>
                    <a:pt x="13" y="30"/>
                    <a:pt x="16" y="31"/>
                    <a:pt x="19" y="32"/>
                  </a:cubicBezTo>
                  <a:cubicBezTo>
                    <a:pt x="26" y="32"/>
                    <a:pt x="32" y="28"/>
                    <a:pt x="33" y="22"/>
                  </a:cubicBezTo>
                  <a:cubicBezTo>
                    <a:pt x="33" y="15"/>
                    <a:pt x="29" y="10"/>
                    <a:pt x="22" y="9"/>
                  </a:cubicBezTo>
                  <a:cubicBezTo>
                    <a:pt x="21" y="9"/>
                    <a:pt x="21" y="9"/>
                    <a:pt x="20" y="9"/>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pic>
          <p:nvPicPr>
            <p:cNvPr id="1072" name="Picture 48"/>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3237" y="1598"/>
              <a:ext cx="665"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 name="Freeform 49"/>
            <p:cNvSpPr/>
            <p:nvPr/>
          </p:nvSpPr>
          <p:spPr bwMode="auto">
            <a:xfrm>
              <a:off x="3233" y="1592"/>
              <a:ext cx="674" cy="235"/>
            </a:xfrm>
            <a:custGeom>
              <a:avLst/>
              <a:gdLst>
                <a:gd name="T0" fmla="*/ 546 w 553"/>
                <a:gd name="T1" fmla="*/ 194 h 194"/>
                <a:gd name="T2" fmla="*/ 544 w 553"/>
                <a:gd name="T3" fmla="*/ 194 h 194"/>
                <a:gd name="T4" fmla="*/ 5 w 553"/>
                <a:gd name="T5" fmla="*/ 15 h 194"/>
                <a:gd name="T6" fmla="*/ 0 w 553"/>
                <a:gd name="T7" fmla="*/ 8 h 194"/>
                <a:gd name="T8" fmla="*/ 1 w 553"/>
                <a:gd name="T9" fmla="*/ 6 h 194"/>
                <a:gd name="T10" fmla="*/ 9 w 553"/>
                <a:gd name="T11" fmla="*/ 2 h 194"/>
                <a:gd name="T12" fmla="*/ 549 w 553"/>
                <a:gd name="T13" fmla="*/ 180 h 194"/>
                <a:gd name="T14" fmla="*/ 553 w 553"/>
                <a:gd name="T15" fmla="*/ 187 h 194"/>
                <a:gd name="T16" fmla="*/ 553 w 553"/>
                <a:gd name="T17" fmla="*/ 189 h 194"/>
                <a:gd name="T18" fmla="*/ 546 w 553"/>
                <a:gd name="T19" fmla="*/ 194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3" h="194">
                  <a:moveTo>
                    <a:pt x="546" y="194"/>
                  </a:moveTo>
                  <a:cubicBezTo>
                    <a:pt x="546" y="194"/>
                    <a:pt x="545" y="194"/>
                    <a:pt x="544" y="194"/>
                  </a:cubicBezTo>
                  <a:cubicBezTo>
                    <a:pt x="5" y="15"/>
                    <a:pt x="5" y="15"/>
                    <a:pt x="5" y="15"/>
                  </a:cubicBezTo>
                  <a:cubicBezTo>
                    <a:pt x="2" y="14"/>
                    <a:pt x="0" y="11"/>
                    <a:pt x="0" y="8"/>
                  </a:cubicBezTo>
                  <a:cubicBezTo>
                    <a:pt x="0" y="8"/>
                    <a:pt x="0" y="7"/>
                    <a:pt x="1" y="6"/>
                  </a:cubicBezTo>
                  <a:cubicBezTo>
                    <a:pt x="2" y="2"/>
                    <a:pt x="6" y="0"/>
                    <a:pt x="9" y="2"/>
                  </a:cubicBezTo>
                  <a:cubicBezTo>
                    <a:pt x="549" y="180"/>
                    <a:pt x="549" y="180"/>
                    <a:pt x="549" y="180"/>
                  </a:cubicBezTo>
                  <a:cubicBezTo>
                    <a:pt x="552" y="181"/>
                    <a:pt x="553" y="184"/>
                    <a:pt x="553" y="187"/>
                  </a:cubicBezTo>
                  <a:cubicBezTo>
                    <a:pt x="553" y="188"/>
                    <a:pt x="553" y="189"/>
                    <a:pt x="553" y="189"/>
                  </a:cubicBezTo>
                  <a:cubicBezTo>
                    <a:pt x="552" y="192"/>
                    <a:pt x="549" y="194"/>
                    <a:pt x="546" y="194"/>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pic>
          <p:nvPicPr>
            <p:cNvPr id="1074" name="Picture 50"/>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237" y="1554"/>
              <a:ext cx="71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 name="Freeform 51"/>
            <p:cNvSpPr>
              <a:spLocks noEditPoints="1"/>
            </p:cNvSpPr>
            <p:nvPr/>
          </p:nvSpPr>
          <p:spPr bwMode="auto">
            <a:xfrm>
              <a:off x="3236" y="1552"/>
              <a:ext cx="717" cy="272"/>
            </a:xfrm>
            <a:custGeom>
              <a:avLst/>
              <a:gdLst>
                <a:gd name="T0" fmla="*/ 544 w 589"/>
                <a:gd name="T1" fmla="*/ 225 h 225"/>
                <a:gd name="T2" fmla="*/ 543 w 589"/>
                <a:gd name="T3" fmla="*/ 225 h 225"/>
                <a:gd name="T4" fmla="*/ 4 w 589"/>
                <a:gd name="T5" fmla="*/ 46 h 225"/>
                <a:gd name="T6" fmla="*/ 0 w 589"/>
                <a:gd name="T7" fmla="*/ 41 h 225"/>
                <a:gd name="T8" fmla="*/ 5 w 589"/>
                <a:gd name="T9" fmla="*/ 36 h 225"/>
                <a:gd name="T10" fmla="*/ 569 w 589"/>
                <a:gd name="T11" fmla="*/ 0 h 225"/>
                <a:gd name="T12" fmla="*/ 575 w 589"/>
                <a:gd name="T13" fmla="*/ 5 h 225"/>
                <a:gd name="T14" fmla="*/ 549 w 589"/>
                <a:gd name="T15" fmla="*/ 222 h 225"/>
                <a:gd name="T16" fmla="*/ 544 w 589"/>
                <a:gd name="T17" fmla="*/ 225 h 225"/>
                <a:gd name="T18" fmla="*/ 33 w 589"/>
                <a:gd name="T19" fmla="*/ 45 h 225"/>
                <a:gd name="T20" fmla="*/ 541 w 589"/>
                <a:gd name="T21" fmla="*/ 213 h 225"/>
                <a:gd name="T22" fmla="*/ 565 w 589"/>
                <a:gd name="T23" fmla="*/ 11 h 225"/>
                <a:gd name="T24" fmla="*/ 33 w 589"/>
                <a:gd name="T25" fmla="*/ 45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89" h="225">
                  <a:moveTo>
                    <a:pt x="544" y="225"/>
                  </a:moveTo>
                  <a:cubicBezTo>
                    <a:pt x="544" y="225"/>
                    <a:pt x="543" y="225"/>
                    <a:pt x="543" y="225"/>
                  </a:cubicBezTo>
                  <a:cubicBezTo>
                    <a:pt x="4" y="46"/>
                    <a:pt x="4" y="46"/>
                    <a:pt x="4" y="46"/>
                  </a:cubicBezTo>
                  <a:cubicBezTo>
                    <a:pt x="1" y="46"/>
                    <a:pt x="0" y="43"/>
                    <a:pt x="0" y="41"/>
                  </a:cubicBezTo>
                  <a:cubicBezTo>
                    <a:pt x="0" y="38"/>
                    <a:pt x="2" y="36"/>
                    <a:pt x="5" y="36"/>
                  </a:cubicBezTo>
                  <a:cubicBezTo>
                    <a:pt x="569" y="0"/>
                    <a:pt x="569" y="0"/>
                    <a:pt x="569" y="0"/>
                  </a:cubicBezTo>
                  <a:cubicBezTo>
                    <a:pt x="572" y="0"/>
                    <a:pt x="574" y="2"/>
                    <a:pt x="575" y="5"/>
                  </a:cubicBezTo>
                  <a:cubicBezTo>
                    <a:pt x="575" y="6"/>
                    <a:pt x="589" y="106"/>
                    <a:pt x="549" y="222"/>
                  </a:cubicBezTo>
                  <a:cubicBezTo>
                    <a:pt x="549" y="224"/>
                    <a:pt x="547" y="225"/>
                    <a:pt x="544" y="225"/>
                  </a:cubicBezTo>
                  <a:close/>
                  <a:moveTo>
                    <a:pt x="33" y="45"/>
                  </a:moveTo>
                  <a:cubicBezTo>
                    <a:pt x="541" y="213"/>
                    <a:pt x="541" y="213"/>
                    <a:pt x="541" y="213"/>
                  </a:cubicBezTo>
                  <a:cubicBezTo>
                    <a:pt x="573" y="116"/>
                    <a:pt x="567" y="32"/>
                    <a:pt x="565" y="11"/>
                  </a:cubicBezTo>
                  <a:lnTo>
                    <a:pt x="33" y="45"/>
                  </a:ln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pic>
          <p:nvPicPr>
            <p:cNvPr id="1076" name="Picture 52"/>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3300" y="1689"/>
              <a:ext cx="289" cy="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 name="Freeform 53"/>
            <p:cNvSpPr/>
            <p:nvPr/>
          </p:nvSpPr>
          <p:spPr bwMode="auto">
            <a:xfrm>
              <a:off x="3302" y="1687"/>
              <a:ext cx="286" cy="238"/>
            </a:xfrm>
            <a:custGeom>
              <a:avLst/>
              <a:gdLst>
                <a:gd name="T0" fmla="*/ 232 w 235"/>
                <a:gd name="T1" fmla="*/ 196 h 196"/>
                <a:gd name="T2" fmla="*/ 229 w 235"/>
                <a:gd name="T3" fmla="*/ 195 h 196"/>
                <a:gd name="T4" fmla="*/ 1 w 235"/>
                <a:gd name="T5" fmla="*/ 7 h 196"/>
                <a:gd name="T6" fmla="*/ 0 w 235"/>
                <a:gd name="T7" fmla="*/ 5 h 196"/>
                <a:gd name="T8" fmla="*/ 1 w 235"/>
                <a:gd name="T9" fmla="*/ 2 h 196"/>
                <a:gd name="T10" fmla="*/ 6 w 235"/>
                <a:gd name="T11" fmla="*/ 2 h 196"/>
                <a:gd name="T12" fmla="*/ 234 w 235"/>
                <a:gd name="T13" fmla="*/ 189 h 196"/>
                <a:gd name="T14" fmla="*/ 235 w 235"/>
                <a:gd name="T15" fmla="*/ 192 h 196"/>
                <a:gd name="T16" fmla="*/ 234 w 235"/>
                <a:gd name="T17" fmla="*/ 194 h 196"/>
                <a:gd name="T18" fmla="*/ 232 w 235"/>
                <a:gd name="T19" fmla="*/ 196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5" h="196">
                  <a:moveTo>
                    <a:pt x="232" y="196"/>
                  </a:moveTo>
                  <a:cubicBezTo>
                    <a:pt x="231" y="196"/>
                    <a:pt x="230" y="195"/>
                    <a:pt x="229" y="195"/>
                  </a:cubicBezTo>
                  <a:cubicBezTo>
                    <a:pt x="1" y="7"/>
                    <a:pt x="1" y="7"/>
                    <a:pt x="1" y="7"/>
                  </a:cubicBezTo>
                  <a:cubicBezTo>
                    <a:pt x="0" y="7"/>
                    <a:pt x="0" y="6"/>
                    <a:pt x="0" y="5"/>
                  </a:cubicBezTo>
                  <a:cubicBezTo>
                    <a:pt x="0" y="4"/>
                    <a:pt x="0" y="3"/>
                    <a:pt x="1" y="2"/>
                  </a:cubicBezTo>
                  <a:cubicBezTo>
                    <a:pt x="2" y="1"/>
                    <a:pt x="4" y="0"/>
                    <a:pt x="6" y="2"/>
                  </a:cubicBezTo>
                  <a:cubicBezTo>
                    <a:pt x="234" y="189"/>
                    <a:pt x="234" y="189"/>
                    <a:pt x="234" y="189"/>
                  </a:cubicBezTo>
                  <a:cubicBezTo>
                    <a:pt x="235" y="190"/>
                    <a:pt x="235" y="191"/>
                    <a:pt x="235" y="192"/>
                  </a:cubicBezTo>
                  <a:cubicBezTo>
                    <a:pt x="235" y="193"/>
                    <a:pt x="235" y="194"/>
                    <a:pt x="234" y="194"/>
                  </a:cubicBezTo>
                  <a:cubicBezTo>
                    <a:pt x="234" y="195"/>
                    <a:pt x="233" y="196"/>
                    <a:pt x="232" y="196"/>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pic>
          <p:nvPicPr>
            <p:cNvPr id="1078" name="Picture 54"/>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300" y="1689"/>
              <a:ext cx="348" cy="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 name="Freeform 55"/>
            <p:cNvSpPr>
              <a:spLocks noEditPoints="1"/>
            </p:cNvSpPr>
            <p:nvPr/>
          </p:nvSpPr>
          <p:spPr bwMode="auto">
            <a:xfrm>
              <a:off x="3300" y="1689"/>
              <a:ext cx="350" cy="236"/>
            </a:xfrm>
            <a:custGeom>
              <a:avLst/>
              <a:gdLst>
                <a:gd name="T0" fmla="*/ 233 w 287"/>
                <a:gd name="T1" fmla="*/ 195 h 195"/>
                <a:gd name="T2" fmla="*/ 230 w 287"/>
                <a:gd name="T3" fmla="*/ 194 h 195"/>
                <a:gd name="T4" fmla="*/ 2 w 287"/>
                <a:gd name="T5" fmla="*/ 6 h 195"/>
                <a:gd name="T6" fmla="*/ 1 w 287"/>
                <a:gd name="T7" fmla="*/ 2 h 195"/>
                <a:gd name="T8" fmla="*/ 6 w 287"/>
                <a:gd name="T9" fmla="*/ 0 h 195"/>
                <a:gd name="T10" fmla="*/ 284 w 287"/>
                <a:gd name="T11" fmla="*/ 93 h 195"/>
                <a:gd name="T12" fmla="*/ 287 w 287"/>
                <a:gd name="T13" fmla="*/ 97 h 195"/>
                <a:gd name="T14" fmla="*/ 235 w 287"/>
                <a:gd name="T15" fmla="*/ 193 h 195"/>
                <a:gd name="T16" fmla="*/ 233 w 287"/>
                <a:gd name="T17" fmla="*/ 195 h 195"/>
                <a:gd name="T18" fmla="*/ 22 w 287"/>
                <a:gd name="T19" fmla="*/ 13 h 195"/>
                <a:gd name="T20" fmla="*/ 232 w 287"/>
                <a:gd name="T21" fmla="*/ 186 h 195"/>
                <a:gd name="T22" fmla="*/ 279 w 287"/>
                <a:gd name="T23" fmla="*/ 99 h 195"/>
                <a:gd name="T24" fmla="*/ 22 w 287"/>
                <a:gd name="T25" fmla="*/ 13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7" h="195">
                  <a:moveTo>
                    <a:pt x="233" y="195"/>
                  </a:moveTo>
                  <a:cubicBezTo>
                    <a:pt x="232" y="195"/>
                    <a:pt x="231" y="194"/>
                    <a:pt x="230" y="194"/>
                  </a:cubicBezTo>
                  <a:cubicBezTo>
                    <a:pt x="2" y="6"/>
                    <a:pt x="2" y="6"/>
                    <a:pt x="2" y="6"/>
                  </a:cubicBezTo>
                  <a:cubicBezTo>
                    <a:pt x="1" y="5"/>
                    <a:pt x="0" y="3"/>
                    <a:pt x="1" y="2"/>
                  </a:cubicBezTo>
                  <a:cubicBezTo>
                    <a:pt x="2" y="0"/>
                    <a:pt x="4" y="0"/>
                    <a:pt x="6" y="0"/>
                  </a:cubicBezTo>
                  <a:cubicBezTo>
                    <a:pt x="284" y="93"/>
                    <a:pt x="284" y="93"/>
                    <a:pt x="284" y="93"/>
                  </a:cubicBezTo>
                  <a:cubicBezTo>
                    <a:pt x="286" y="94"/>
                    <a:pt x="287" y="96"/>
                    <a:pt x="287" y="97"/>
                  </a:cubicBezTo>
                  <a:cubicBezTo>
                    <a:pt x="286" y="99"/>
                    <a:pt x="277" y="145"/>
                    <a:pt x="235" y="193"/>
                  </a:cubicBezTo>
                  <a:cubicBezTo>
                    <a:pt x="235" y="194"/>
                    <a:pt x="234" y="195"/>
                    <a:pt x="233" y="195"/>
                  </a:cubicBezTo>
                  <a:close/>
                  <a:moveTo>
                    <a:pt x="22" y="13"/>
                  </a:moveTo>
                  <a:cubicBezTo>
                    <a:pt x="232" y="186"/>
                    <a:pt x="232" y="186"/>
                    <a:pt x="232" y="186"/>
                  </a:cubicBezTo>
                  <a:cubicBezTo>
                    <a:pt x="265" y="147"/>
                    <a:pt x="276" y="110"/>
                    <a:pt x="279" y="99"/>
                  </a:cubicBezTo>
                  <a:lnTo>
                    <a:pt x="22" y="13"/>
                  </a:ln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pic>
          <p:nvPicPr>
            <p:cNvPr id="1080" name="Picture 56"/>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3107" y="1559"/>
              <a:ext cx="51" cy="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 name="Freeform 57"/>
            <p:cNvSpPr>
              <a:spLocks noEditPoints="1"/>
            </p:cNvSpPr>
            <p:nvPr/>
          </p:nvSpPr>
          <p:spPr bwMode="auto">
            <a:xfrm>
              <a:off x="3110" y="1560"/>
              <a:ext cx="49" cy="49"/>
            </a:xfrm>
            <a:custGeom>
              <a:avLst/>
              <a:gdLst>
                <a:gd name="T0" fmla="*/ 18 w 40"/>
                <a:gd name="T1" fmla="*/ 40 h 40"/>
                <a:gd name="T2" fmla="*/ 5 w 40"/>
                <a:gd name="T3" fmla="*/ 34 h 40"/>
                <a:gd name="T4" fmla="*/ 0 w 40"/>
                <a:gd name="T5" fmla="*/ 21 h 40"/>
                <a:gd name="T6" fmla="*/ 6 w 40"/>
                <a:gd name="T7" fmla="*/ 7 h 40"/>
                <a:gd name="T8" fmla="*/ 33 w 40"/>
                <a:gd name="T9" fmla="*/ 7 h 40"/>
                <a:gd name="T10" fmla="*/ 32 w 40"/>
                <a:gd name="T11" fmla="*/ 34 h 40"/>
                <a:gd name="T12" fmla="*/ 18 w 40"/>
                <a:gd name="T13" fmla="*/ 40 h 40"/>
                <a:gd name="T14" fmla="*/ 20 w 40"/>
                <a:gd name="T15" fmla="*/ 9 h 40"/>
                <a:gd name="T16" fmla="*/ 11 w 40"/>
                <a:gd name="T17" fmla="*/ 12 h 40"/>
                <a:gd name="T18" fmla="*/ 7 w 40"/>
                <a:gd name="T19" fmla="*/ 21 h 40"/>
                <a:gd name="T20" fmla="*/ 10 w 40"/>
                <a:gd name="T21" fmla="*/ 29 h 40"/>
                <a:gd name="T22" fmla="*/ 27 w 40"/>
                <a:gd name="T23" fmla="*/ 29 h 40"/>
                <a:gd name="T24" fmla="*/ 28 w 40"/>
                <a:gd name="T25" fmla="*/ 12 h 40"/>
                <a:gd name="T26" fmla="*/ 20 w 40"/>
                <a:gd name="T27" fmla="*/ 9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 h="40">
                  <a:moveTo>
                    <a:pt x="18" y="40"/>
                  </a:moveTo>
                  <a:cubicBezTo>
                    <a:pt x="13" y="40"/>
                    <a:pt x="9" y="38"/>
                    <a:pt x="5" y="34"/>
                  </a:cubicBezTo>
                  <a:cubicBezTo>
                    <a:pt x="2" y="30"/>
                    <a:pt x="0" y="26"/>
                    <a:pt x="0" y="21"/>
                  </a:cubicBezTo>
                  <a:cubicBezTo>
                    <a:pt x="0" y="15"/>
                    <a:pt x="2" y="10"/>
                    <a:pt x="6" y="7"/>
                  </a:cubicBezTo>
                  <a:cubicBezTo>
                    <a:pt x="14" y="0"/>
                    <a:pt x="26" y="0"/>
                    <a:pt x="33" y="7"/>
                  </a:cubicBezTo>
                  <a:cubicBezTo>
                    <a:pt x="40" y="14"/>
                    <a:pt x="40" y="27"/>
                    <a:pt x="32" y="34"/>
                  </a:cubicBezTo>
                  <a:cubicBezTo>
                    <a:pt x="28" y="38"/>
                    <a:pt x="24" y="40"/>
                    <a:pt x="18" y="40"/>
                  </a:cubicBezTo>
                  <a:close/>
                  <a:moveTo>
                    <a:pt x="20" y="9"/>
                  </a:moveTo>
                  <a:cubicBezTo>
                    <a:pt x="17" y="9"/>
                    <a:pt x="13" y="10"/>
                    <a:pt x="11" y="12"/>
                  </a:cubicBezTo>
                  <a:cubicBezTo>
                    <a:pt x="9" y="14"/>
                    <a:pt x="7" y="18"/>
                    <a:pt x="7" y="21"/>
                  </a:cubicBezTo>
                  <a:cubicBezTo>
                    <a:pt x="7" y="24"/>
                    <a:pt x="8" y="27"/>
                    <a:pt x="10" y="29"/>
                  </a:cubicBezTo>
                  <a:cubicBezTo>
                    <a:pt x="15" y="33"/>
                    <a:pt x="22" y="33"/>
                    <a:pt x="27" y="29"/>
                  </a:cubicBezTo>
                  <a:cubicBezTo>
                    <a:pt x="32" y="24"/>
                    <a:pt x="32" y="17"/>
                    <a:pt x="28" y="12"/>
                  </a:cubicBezTo>
                  <a:cubicBezTo>
                    <a:pt x="26" y="10"/>
                    <a:pt x="23" y="9"/>
                    <a:pt x="20" y="9"/>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pic>
          <p:nvPicPr>
            <p:cNvPr id="1082" name="Picture 58"/>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3188" y="1119"/>
              <a:ext cx="592" cy="3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 name="Freeform 59"/>
            <p:cNvSpPr/>
            <p:nvPr/>
          </p:nvSpPr>
          <p:spPr bwMode="auto">
            <a:xfrm>
              <a:off x="3185" y="1115"/>
              <a:ext cx="600" cy="389"/>
            </a:xfrm>
            <a:custGeom>
              <a:avLst/>
              <a:gdLst>
                <a:gd name="T0" fmla="*/ 7 w 493"/>
                <a:gd name="T1" fmla="*/ 321 h 321"/>
                <a:gd name="T2" fmla="*/ 1 w 493"/>
                <a:gd name="T3" fmla="*/ 318 h 321"/>
                <a:gd name="T4" fmla="*/ 0 w 493"/>
                <a:gd name="T5" fmla="*/ 314 h 321"/>
                <a:gd name="T6" fmla="*/ 3 w 493"/>
                <a:gd name="T7" fmla="*/ 308 h 321"/>
                <a:gd name="T8" fmla="*/ 482 w 493"/>
                <a:gd name="T9" fmla="*/ 2 h 321"/>
                <a:gd name="T10" fmla="*/ 491 w 493"/>
                <a:gd name="T11" fmla="*/ 4 h 321"/>
                <a:gd name="T12" fmla="*/ 493 w 493"/>
                <a:gd name="T13" fmla="*/ 8 h 321"/>
                <a:gd name="T14" fmla="*/ 489 w 493"/>
                <a:gd name="T15" fmla="*/ 14 h 321"/>
                <a:gd name="T16" fmla="*/ 11 w 493"/>
                <a:gd name="T17" fmla="*/ 320 h 321"/>
                <a:gd name="T18" fmla="*/ 7 w 493"/>
                <a:gd name="T19" fmla="*/ 321 h 3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93" h="321">
                  <a:moveTo>
                    <a:pt x="7" y="321"/>
                  </a:moveTo>
                  <a:cubicBezTo>
                    <a:pt x="5" y="321"/>
                    <a:pt x="3" y="320"/>
                    <a:pt x="1" y="318"/>
                  </a:cubicBezTo>
                  <a:cubicBezTo>
                    <a:pt x="1" y="317"/>
                    <a:pt x="0" y="316"/>
                    <a:pt x="0" y="314"/>
                  </a:cubicBezTo>
                  <a:cubicBezTo>
                    <a:pt x="0" y="312"/>
                    <a:pt x="1" y="310"/>
                    <a:pt x="3" y="308"/>
                  </a:cubicBezTo>
                  <a:cubicBezTo>
                    <a:pt x="482" y="2"/>
                    <a:pt x="482" y="2"/>
                    <a:pt x="482" y="2"/>
                  </a:cubicBezTo>
                  <a:cubicBezTo>
                    <a:pt x="485" y="0"/>
                    <a:pt x="489" y="1"/>
                    <a:pt x="491" y="4"/>
                  </a:cubicBezTo>
                  <a:cubicBezTo>
                    <a:pt x="492" y="5"/>
                    <a:pt x="493" y="6"/>
                    <a:pt x="493" y="8"/>
                  </a:cubicBezTo>
                  <a:cubicBezTo>
                    <a:pt x="493" y="10"/>
                    <a:pt x="491" y="12"/>
                    <a:pt x="489" y="14"/>
                  </a:cubicBezTo>
                  <a:cubicBezTo>
                    <a:pt x="11" y="320"/>
                    <a:pt x="11" y="320"/>
                    <a:pt x="11" y="320"/>
                  </a:cubicBezTo>
                  <a:cubicBezTo>
                    <a:pt x="10" y="321"/>
                    <a:pt x="9" y="321"/>
                    <a:pt x="7" y="321"/>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pic>
          <p:nvPicPr>
            <p:cNvPr id="1084" name="Picture 60"/>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3188" y="933"/>
              <a:ext cx="592"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 name="Freeform 61"/>
            <p:cNvSpPr>
              <a:spLocks noEditPoints="1"/>
            </p:cNvSpPr>
            <p:nvPr/>
          </p:nvSpPr>
          <p:spPr bwMode="auto">
            <a:xfrm>
              <a:off x="3186" y="929"/>
              <a:ext cx="598" cy="574"/>
            </a:xfrm>
            <a:custGeom>
              <a:avLst/>
              <a:gdLst>
                <a:gd name="T0" fmla="*/ 6 w 491"/>
                <a:gd name="T1" fmla="*/ 473 h 473"/>
                <a:gd name="T2" fmla="*/ 2 w 491"/>
                <a:gd name="T3" fmla="*/ 471 h 473"/>
                <a:gd name="T4" fmla="*/ 2 w 491"/>
                <a:gd name="T5" fmla="*/ 464 h 473"/>
                <a:gd name="T6" fmla="*/ 329 w 491"/>
                <a:gd name="T7" fmla="*/ 3 h 473"/>
                <a:gd name="T8" fmla="*/ 336 w 491"/>
                <a:gd name="T9" fmla="*/ 2 h 473"/>
                <a:gd name="T10" fmla="*/ 489 w 491"/>
                <a:gd name="T11" fmla="*/ 158 h 473"/>
                <a:gd name="T12" fmla="*/ 487 w 491"/>
                <a:gd name="T13" fmla="*/ 165 h 473"/>
                <a:gd name="T14" fmla="*/ 9 w 491"/>
                <a:gd name="T15" fmla="*/ 472 h 473"/>
                <a:gd name="T16" fmla="*/ 6 w 491"/>
                <a:gd name="T17" fmla="*/ 473 h 473"/>
                <a:gd name="T18" fmla="*/ 335 w 491"/>
                <a:gd name="T19" fmla="*/ 13 h 473"/>
                <a:gd name="T20" fmla="*/ 26 w 491"/>
                <a:gd name="T21" fmla="*/ 448 h 473"/>
                <a:gd name="T22" fmla="*/ 477 w 491"/>
                <a:gd name="T23" fmla="*/ 159 h 473"/>
                <a:gd name="T24" fmla="*/ 335 w 491"/>
                <a:gd name="T25" fmla="*/ 13 h 4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91" h="473">
                  <a:moveTo>
                    <a:pt x="6" y="473"/>
                  </a:moveTo>
                  <a:cubicBezTo>
                    <a:pt x="5" y="473"/>
                    <a:pt x="3" y="472"/>
                    <a:pt x="2" y="471"/>
                  </a:cubicBezTo>
                  <a:cubicBezTo>
                    <a:pt x="1" y="469"/>
                    <a:pt x="0" y="466"/>
                    <a:pt x="2" y="464"/>
                  </a:cubicBezTo>
                  <a:cubicBezTo>
                    <a:pt x="329" y="3"/>
                    <a:pt x="329" y="3"/>
                    <a:pt x="329" y="3"/>
                  </a:cubicBezTo>
                  <a:cubicBezTo>
                    <a:pt x="331" y="1"/>
                    <a:pt x="334" y="0"/>
                    <a:pt x="336" y="2"/>
                  </a:cubicBezTo>
                  <a:cubicBezTo>
                    <a:pt x="337" y="2"/>
                    <a:pt x="424" y="54"/>
                    <a:pt x="489" y="158"/>
                  </a:cubicBezTo>
                  <a:cubicBezTo>
                    <a:pt x="491" y="160"/>
                    <a:pt x="490" y="164"/>
                    <a:pt x="487" y="165"/>
                  </a:cubicBezTo>
                  <a:cubicBezTo>
                    <a:pt x="9" y="472"/>
                    <a:pt x="9" y="472"/>
                    <a:pt x="9" y="472"/>
                  </a:cubicBezTo>
                  <a:cubicBezTo>
                    <a:pt x="8" y="472"/>
                    <a:pt x="7" y="473"/>
                    <a:pt x="6" y="473"/>
                  </a:cubicBezTo>
                  <a:close/>
                  <a:moveTo>
                    <a:pt x="335" y="13"/>
                  </a:moveTo>
                  <a:cubicBezTo>
                    <a:pt x="26" y="448"/>
                    <a:pt x="26" y="448"/>
                    <a:pt x="26" y="448"/>
                  </a:cubicBezTo>
                  <a:cubicBezTo>
                    <a:pt x="477" y="159"/>
                    <a:pt x="477" y="159"/>
                    <a:pt x="477" y="159"/>
                  </a:cubicBezTo>
                  <a:cubicBezTo>
                    <a:pt x="422" y="73"/>
                    <a:pt x="353" y="25"/>
                    <a:pt x="335" y="13"/>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pic>
          <p:nvPicPr>
            <p:cNvPr id="1086" name="Picture 62"/>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3299" y="1429"/>
              <a:ext cx="362" cy="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 name="Freeform 63"/>
            <p:cNvSpPr/>
            <p:nvPr/>
          </p:nvSpPr>
          <p:spPr bwMode="auto">
            <a:xfrm>
              <a:off x="3300" y="1428"/>
              <a:ext cx="362" cy="81"/>
            </a:xfrm>
            <a:custGeom>
              <a:avLst/>
              <a:gdLst>
                <a:gd name="T0" fmla="*/ 4 w 297"/>
                <a:gd name="T1" fmla="*/ 67 h 67"/>
                <a:gd name="T2" fmla="*/ 0 w 297"/>
                <a:gd name="T3" fmla="*/ 64 h 67"/>
                <a:gd name="T4" fmla="*/ 0 w 297"/>
                <a:gd name="T5" fmla="*/ 63 h 67"/>
                <a:gd name="T6" fmla="*/ 3 w 297"/>
                <a:gd name="T7" fmla="*/ 59 h 67"/>
                <a:gd name="T8" fmla="*/ 292 w 297"/>
                <a:gd name="T9" fmla="*/ 0 h 67"/>
                <a:gd name="T10" fmla="*/ 296 w 297"/>
                <a:gd name="T11" fmla="*/ 3 h 67"/>
                <a:gd name="T12" fmla="*/ 297 w 297"/>
                <a:gd name="T13" fmla="*/ 4 h 67"/>
                <a:gd name="T14" fmla="*/ 294 w 297"/>
                <a:gd name="T15" fmla="*/ 7 h 67"/>
                <a:gd name="T16" fmla="*/ 4 w 297"/>
                <a:gd name="T17" fmla="*/ 67 h 67"/>
                <a:gd name="T18" fmla="*/ 4 w 297"/>
                <a:gd name="T19"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7" h="67">
                  <a:moveTo>
                    <a:pt x="4" y="67"/>
                  </a:moveTo>
                  <a:cubicBezTo>
                    <a:pt x="2" y="67"/>
                    <a:pt x="0" y="66"/>
                    <a:pt x="0" y="64"/>
                  </a:cubicBezTo>
                  <a:cubicBezTo>
                    <a:pt x="0" y="64"/>
                    <a:pt x="0" y="63"/>
                    <a:pt x="0" y="63"/>
                  </a:cubicBezTo>
                  <a:cubicBezTo>
                    <a:pt x="0" y="61"/>
                    <a:pt x="1" y="60"/>
                    <a:pt x="3" y="59"/>
                  </a:cubicBezTo>
                  <a:cubicBezTo>
                    <a:pt x="292" y="0"/>
                    <a:pt x="292" y="0"/>
                    <a:pt x="292" y="0"/>
                  </a:cubicBezTo>
                  <a:cubicBezTo>
                    <a:pt x="294" y="0"/>
                    <a:pt x="296" y="1"/>
                    <a:pt x="296" y="3"/>
                  </a:cubicBezTo>
                  <a:cubicBezTo>
                    <a:pt x="296" y="3"/>
                    <a:pt x="297" y="3"/>
                    <a:pt x="297" y="4"/>
                  </a:cubicBezTo>
                  <a:cubicBezTo>
                    <a:pt x="297" y="5"/>
                    <a:pt x="295" y="7"/>
                    <a:pt x="294" y="7"/>
                  </a:cubicBezTo>
                  <a:cubicBezTo>
                    <a:pt x="4" y="67"/>
                    <a:pt x="4" y="67"/>
                    <a:pt x="4" y="67"/>
                  </a:cubicBezTo>
                  <a:cubicBezTo>
                    <a:pt x="4" y="67"/>
                    <a:pt x="4" y="67"/>
                    <a:pt x="4" y="67"/>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pic>
          <p:nvPicPr>
            <p:cNvPr id="1088" name="Picture 64"/>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3299" y="1309"/>
              <a:ext cx="362"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 name="Freeform 65"/>
            <p:cNvSpPr>
              <a:spLocks noEditPoints="1"/>
            </p:cNvSpPr>
            <p:nvPr/>
          </p:nvSpPr>
          <p:spPr bwMode="auto">
            <a:xfrm>
              <a:off x="3300" y="1308"/>
              <a:ext cx="362" cy="201"/>
            </a:xfrm>
            <a:custGeom>
              <a:avLst/>
              <a:gdLst>
                <a:gd name="T0" fmla="*/ 4 w 297"/>
                <a:gd name="T1" fmla="*/ 166 h 166"/>
                <a:gd name="T2" fmla="*/ 0 w 297"/>
                <a:gd name="T3" fmla="*/ 163 h 166"/>
                <a:gd name="T4" fmla="*/ 2 w 297"/>
                <a:gd name="T5" fmla="*/ 159 h 166"/>
                <a:gd name="T6" fmla="*/ 249 w 297"/>
                <a:gd name="T7" fmla="*/ 1 h 166"/>
                <a:gd name="T8" fmla="*/ 254 w 297"/>
                <a:gd name="T9" fmla="*/ 2 h 166"/>
                <a:gd name="T10" fmla="*/ 296 w 297"/>
                <a:gd name="T11" fmla="*/ 102 h 166"/>
                <a:gd name="T12" fmla="*/ 294 w 297"/>
                <a:gd name="T13" fmla="*/ 106 h 166"/>
                <a:gd name="T14" fmla="*/ 4 w 297"/>
                <a:gd name="T15" fmla="*/ 166 h 166"/>
                <a:gd name="T16" fmla="*/ 4 w 297"/>
                <a:gd name="T17" fmla="*/ 166 h 166"/>
                <a:gd name="T18" fmla="*/ 250 w 297"/>
                <a:gd name="T19" fmla="*/ 9 h 166"/>
                <a:gd name="T20" fmla="*/ 22 w 297"/>
                <a:gd name="T21" fmla="*/ 155 h 166"/>
                <a:gd name="T22" fmla="*/ 289 w 297"/>
                <a:gd name="T23" fmla="*/ 100 h 166"/>
                <a:gd name="T24" fmla="*/ 250 w 297"/>
                <a:gd name="T25" fmla="*/ 9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97" h="166">
                  <a:moveTo>
                    <a:pt x="4" y="166"/>
                  </a:moveTo>
                  <a:cubicBezTo>
                    <a:pt x="2" y="166"/>
                    <a:pt x="1" y="165"/>
                    <a:pt x="0" y="163"/>
                  </a:cubicBezTo>
                  <a:cubicBezTo>
                    <a:pt x="0" y="162"/>
                    <a:pt x="0" y="160"/>
                    <a:pt x="2" y="159"/>
                  </a:cubicBezTo>
                  <a:cubicBezTo>
                    <a:pt x="249" y="1"/>
                    <a:pt x="249" y="1"/>
                    <a:pt x="249" y="1"/>
                  </a:cubicBezTo>
                  <a:cubicBezTo>
                    <a:pt x="251" y="0"/>
                    <a:pt x="253" y="1"/>
                    <a:pt x="254" y="2"/>
                  </a:cubicBezTo>
                  <a:cubicBezTo>
                    <a:pt x="255" y="3"/>
                    <a:pt x="285" y="39"/>
                    <a:pt x="296" y="102"/>
                  </a:cubicBezTo>
                  <a:cubicBezTo>
                    <a:pt x="297" y="104"/>
                    <a:pt x="296" y="106"/>
                    <a:pt x="294" y="106"/>
                  </a:cubicBezTo>
                  <a:cubicBezTo>
                    <a:pt x="4" y="166"/>
                    <a:pt x="4" y="166"/>
                    <a:pt x="4" y="166"/>
                  </a:cubicBezTo>
                  <a:cubicBezTo>
                    <a:pt x="4" y="166"/>
                    <a:pt x="4" y="166"/>
                    <a:pt x="4" y="166"/>
                  </a:cubicBezTo>
                  <a:close/>
                  <a:moveTo>
                    <a:pt x="250" y="9"/>
                  </a:moveTo>
                  <a:cubicBezTo>
                    <a:pt x="22" y="155"/>
                    <a:pt x="22" y="155"/>
                    <a:pt x="22" y="155"/>
                  </a:cubicBezTo>
                  <a:cubicBezTo>
                    <a:pt x="289" y="100"/>
                    <a:pt x="289" y="100"/>
                    <a:pt x="289" y="100"/>
                  </a:cubicBezTo>
                  <a:cubicBezTo>
                    <a:pt x="279" y="50"/>
                    <a:pt x="257" y="18"/>
                    <a:pt x="250" y="9"/>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pic>
          <p:nvPicPr>
            <p:cNvPr id="1090" name="Picture 66"/>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3087" y="1543"/>
              <a:ext cx="48" cy="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 name="Freeform 67"/>
            <p:cNvSpPr>
              <a:spLocks noEditPoints="1"/>
            </p:cNvSpPr>
            <p:nvPr/>
          </p:nvSpPr>
          <p:spPr bwMode="auto">
            <a:xfrm>
              <a:off x="3088" y="1545"/>
              <a:ext cx="48" cy="48"/>
            </a:xfrm>
            <a:custGeom>
              <a:avLst/>
              <a:gdLst>
                <a:gd name="T0" fmla="*/ 19 w 39"/>
                <a:gd name="T1" fmla="*/ 39 h 39"/>
                <a:gd name="T2" fmla="*/ 1 w 39"/>
                <a:gd name="T3" fmla="*/ 21 h 39"/>
                <a:gd name="T4" fmla="*/ 5 w 39"/>
                <a:gd name="T5" fmla="*/ 7 h 39"/>
                <a:gd name="T6" fmla="*/ 18 w 39"/>
                <a:gd name="T7" fmla="*/ 0 h 39"/>
                <a:gd name="T8" fmla="*/ 38 w 39"/>
                <a:gd name="T9" fmla="*/ 18 h 39"/>
                <a:gd name="T10" fmla="*/ 34 w 39"/>
                <a:gd name="T11" fmla="*/ 33 h 39"/>
                <a:gd name="T12" fmla="*/ 21 w 39"/>
                <a:gd name="T13" fmla="*/ 39 h 39"/>
                <a:gd name="T14" fmla="*/ 19 w 39"/>
                <a:gd name="T15" fmla="*/ 39 h 39"/>
                <a:gd name="T16" fmla="*/ 19 w 39"/>
                <a:gd name="T17" fmla="*/ 8 h 39"/>
                <a:gd name="T18" fmla="*/ 18 w 39"/>
                <a:gd name="T19" fmla="*/ 8 h 39"/>
                <a:gd name="T20" fmla="*/ 11 w 39"/>
                <a:gd name="T21" fmla="*/ 12 h 39"/>
                <a:gd name="T22" fmla="*/ 8 w 39"/>
                <a:gd name="T23" fmla="*/ 21 h 39"/>
                <a:gd name="T24" fmla="*/ 19 w 39"/>
                <a:gd name="T25" fmla="*/ 32 h 39"/>
                <a:gd name="T26" fmla="*/ 20 w 39"/>
                <a:gd name="T27" fmla="*/ 32 h 39"/>
                <a:gd name="T28" fmla="*/ 28 w 39"/>
                <a:gd name="T29" fmla="*/ 28 h 39"/>
                <a:gd name="T30" fmla="*/ 31 w 39"/>
                <a:gd name="T31" fmla="*/ 19 h 39"/>
                <a:gd name="T32" fmla="*/ 19 w 39"/>
                <a:gd name="T33" fmla="*/ 8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9" h="39">
                  <a:moveTo>
                    <a:pt x="19" y="39"/>
                  </a:moveTo>
                  <a:cubicBezTo>
                    <a:pt x="10" y="39"/>
                    <a:pt x="1" y="31"/>
                    <a:pt x="1" y="21"/>
                  </a:cubicBezTo>
                  <a:cubicBezTo>
                    <a:pt x="0" y="16"/>
                    <a:pt x="2" y="11"/>
                    <a:pt x="5" y="7"/>
                  </a:cubicBezTo>
                  <a:cubicBezTo>
                    <a:pt x="8" y="3"/>
                    <a:pt x="13" y="1"/>
                    <a:pt x="18" y="0"/>
                  </a:cubicBezTo>
                  <a:cubicBezTo>
                    <a:pt x="28" y="0"/>
                    <a:pt x="37" y="8"/>
                    <a:pt x="38" y="18"/>
                  </a:cubicBezTo>
                  <a:cubicBezTo>
                    <a:pt x="39" y="24"/>
                    <a:pt x="37" y="29"/>
                    <a:pt x="34" y="33"/>
                  </a:cubicBezTo>
                  <a:cubicBezTo>
                    <a:pt x="30" y="36"/>
                    <a:pt x="26" y="39"/>
                    <a:pt x="21" y="39"/>
                  </a:cubicBezTo>
                  <a:cubicBezTo>
                    <a:pt x="20" y="39"/>
                    <a:pt x="20" y="39"/>
                    <a:pt x="19" y="39"/>
                  </a:cubicBezTo>
                  <a:close/>
                  <a:moveTo>
                    <a:pt x="19" y="8"/>
                  </a:moveTo>
                  <a:cubicBezTo>
                    <a:pt x="18" y="8"/>
                    <a:pt x="18" y="8"/>
                    <a:pt x="18" y="8"/>
                  </a:cubicBezTo>
                  <a:cubicBezTo>
                    <a:pt x="15" y="8"/>
                    <a:pt x="13" y="9"/>
                    <a:pt x="11" y="12"/>
                  </a:cubicBezTo>
                  <a:cubicBezTo>
                    <a:pt x="9" y="14"/>
                    <a:pt x="8" y="17"/>
                    <a:pt x="8" y="21"/>
                  </a:cubicBezTo>
                  <a:cubicBezTo>
                    <a:pt x="8" y="27"/>
                    <a:pt x="13" y="32"/>
                    <a:pt x="19" y="32"/>
                  </a:cubicBezTo>
                  <a:cubicBezTo>
                    <a:pt x="20" y="32"/>
                    <a:pt x="20" y="32"/>
                    <a:pt x="20" y="32"/>
                  </a:cubicBezTo>
                  <a:cubicBezTo>
                    <a:pt x="23" y="32"/>
                    <a:pt x="26" y="30"/>
                    <a:pt x="28" y="28"/>
                  </a:cubicBezTo>
                  <a:cubicBezTo>
                    <a:pt x="30" y="25"/>
                    <a:pt x="31" y="22"/>
                    <a:pt x="31" y="19"/>
                  </a:cubicBezTo>
                  <a:cubicBezTo>
                    <a:pt x="30" y="13"/>
                    <a:pt x="25" y="8"/>
                    <a:pt x="19" y="8"/>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pic>
          <p:nvPicPr>
            <p:cNvPr id="1092" name="Picture 68"/>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3075" y="777"/>
              <a:ext cx="88" cy="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 name="Freeform 69"/>
            <p:cNvSpPr/>
            <p:nvPr/>
          </p:nvSpPr>
          <p:spPr bwMode="auto">
            <a:xfrm>
              <a:off x="3071" y="774"/>
              <a:ext cx="94" cy="702"/>
            </a:xfrm>
            <a:custGeom>
              <a:avLst/>
              <a:gdLst>
                <a:gd name="T0" fmla="*/ 7 w 77"/>
                <a:gd name="T1" fmla="*/ 579 h 579"/>
                <a:gd name="T2" fmla="*/ 7 w 77"/>
                <a:gd name="T3" fmla="*/ 579 h 579"/>
                <a:gd name="T4" fmla="*/ 0 w 77"/>
                <a:gd name="T5" fmla="*/ 572 h 579"/>
                <a:gd name="T6" fmla="*/ 0 w 77"/>
                <a:gd name="T7" fmla="*/ 571 h 579"/>
                <a:gd name="T8" fmla="*/ 63 w 77"/>
                <a:gd name="T9" fmla="*/ 6 h 579"/>
                <a:gd name="T10" fmla="*/ 71 w 77"/>
                <a:gd name="T11" fmla="*/ 0 h 579"/>
                <a:gd name="T12" fmla="*/ 77 w 77"/>
                <a:gd name="T13" fmla="*/ 7 h 579"/>
                <a:gd name="T14" fmla="*/ 77 w 77"/>
                <a:gd name="T15" fmla="*/ 8 h 579"/>
                <a:gd name="T16" fmla="*/ 14 w 77"/>
                <a:gd name="T17" fmla="*/ 572 h 579"/>
                <a:gd name="T18" fmla="*/ 7 w 77"/>
                <a:gd name="T19" fmla="*/ 579 h 5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7" h="579">
                  <a:moveTo>
                    <a:pt x="7" y="579"/>
                  </a:moveTo>
                  <a:cubicBezTo>
                    <a:pt x="7" y="579"/>
                    <a:pt x="7" y="579"/>
                    <a:pt x="7" y="579"/>
                  </a:cubicBezTo>
                  <a:cubicBezTo>
                    <a:pt x="3" y="578"/>
                    <a:pt x="0" y="575"/>
                    <a:pt x="0" y="572"/>
                  </a:cubicBezTo>
                  <a:cubicBezTo>
                    <a:pt x="0" y="571"/>
                    <a:pt x="0" y="571"/>
                    <a:pt x="0" y="571"/>
                  </a:cubicBezTo>
                  <a:cubicBezTo>
                    <a:pt x="63" y="6"/>
                    <a:pt x="63" y="6"/>
                    <a:pt x="63" y="6"/>
                  </a:cubicBezTo>
                  <a:cubicBezTo>
                    <a:pt x="64" y="2"/>
                    <a:pt x="67" y="0"/>
                    <a:pt x="71" y="0"/>
                  </a:cubicBezTo>
                  <a:cubicBezTo>
                    <a:pt x="75" y="0"/>
                    <a:pt x="77" y="3"/>
                    <a:pt x="77" y="7"/>
                  </a:cubicBezTo>
                  <a:cubicBezTo>
                    <a:pt x="77" y="7"/>
                    <a:pt x="77" y="8"/>
                    <a:pt x="77" y="8"/>
                  </a:cubicBezTo>
                  <a:cubicBezTo>
                    <a:pt x="14" y="572"/>
                    <a:pt x="14" y="572"/>
                    <a:pt x="14" y="572"/>
                  </a:cubicBezTo>
                  <a:cubicBezTo>
                    <a:pt x="14" y="576"/>
                    <a:pt x="11" y="579"/>
                    <a:pt x="7" y="579"/>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pic>
          <p:nvPicPr>
            <p:cNvPr id="1094" name="Picture 70"/>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2890" y="758"/>
              <a:ext cx="270" cy="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 name="Freeform 71"/>
            <p:cNvSpPr>
              <a:spLocks noEditPoints="1"/>
            </p:cNvSpPr>
            <p:nvPr/>
          </p:nvSpPr>
          <p:spPr bwMode="auto">
            <a:xfrm>
              <a:off x="2887" y="772"/>
              <a:ext cx="277" cy="702"/>
            </a:xfrm>
            <a:custGeom>
              <a:avLst/>
              <a:gdLst>
                <a:gd name="T0" fmla="*/ 158 w 227"/>
                <a:gd name="T1" fmla="*/ 579 h 579"/>
                <a:gd name="T2" fmla="*/ 153 w 227"/>
                <a:gd name="T3" fmla="*/ 575 h 579"/>
                <a:gd name="T4" fmla="*/ 1 w 227"/>
                <a:gd name="T5" fmla="*/ 30 h 579"/>
                <a:gd name="T6" fmla="*/ 4 w 227"/>
                <a:gd name="T7" fmla="*/ 24 h 579"/>
                <a:gd name="T8" fmla="*/ 160 w 227"/>
                <a:gd name="T9" fmla="*/ 0 h 579"/>
                <a:gd name="T10" fmla="*/ 222 w 227"/>
                <a:gd name="T11" fmla="*/ 4 h 579"/>
                <a:gd name="T12" fmla="*/ 226 w 227"/>
                <a:gd name="T13" fmla="*/ 10 h 579"/>
                <a:gd name="T14" fmla="*/ 164 w 227"/>
                <a:gd name="T15" fmla="*/ 574 h 579"/>
                <a:gd name="T16" fmla="*/ 159 w 227"/>
                <a:gd name="T17" fmla="*/ 579 h 579"/>
                <a:gd name="T18" fmla="*/ 158 w 227"/>
                <a:gd name="T19" fmla="*/ 579 h 579"/>
                <a:gd name="T20" fmla="*/ 13 w 227"/>
                <a:gd name="T21" fmla="*/ 32 h 579"/>
                <a:gd name="T22" fmla="*/ 156 w 227"/>
                <a:gd name="T23" fmla="*/ 546 h 579"/>
                <a:gd name="T24" fmla="*/ 215 w 227"/>
                <a:gd name="T25" fmla="*/ 14 h 579"/>
                <a:gd name="T26" fmla="*/ 160 w 227"/>
                <a:gd name="T27" fmla="*/ 11 h 579"/>
                <a:gd name="T28" fmla="*/ 13 w 227"/>
                <a:gd name="T29" fmla="*/ 32 h 5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7" h="579">
                  <a:moveTo>
                    <a:pt x="158" y="579"/>
                  </a:moveTo>
                  <a:cubicBezTo>
                    <a:pt x="156" y="579"/>
                    <a:pt x="154" y="577"/>
                    <a:pt x="153" y="575"/>
                  </a:cubicBezTo>
                  <a:cubicBezTo>
                    <a:pt x="1" y="30"/>
                    <a:pt x="1" y="30"/>
                    <a:pt x="1" y="30"/>
                  </a:cubicBezTo>
                  <a:cubicBezTo>
                    <a:pt x="0" y="28"/>
                    <a:pt x="2" y="25"/>
                    <a:pt x="4" y="24"/>
                  </a:cubicBezTo>
                  <a:cubicBezTo>
                    <a:pt x="7" y="23"/>
                    <a:pt x="70" y="0"/>
                    <a:pt x="160" y="0"/>
                  </a:cubicBezTo>
                  <a:cubicBezTo>
                    <a:pt x="181" y="0"/>
                    <a:pt x="202" y="1"/>
                    <a:pt x="222" y="4"/>
                  </a:cubicBezTo>
                  <a:cubicBezTo>
                    <a:pt x="225" y="4"/>
                    <a:pt x="227" y="7"/>
                    <a:pt x="226" y="10"/>
                  </a:cubicBezTo>
                  <a:cubicBezTo>
                    <a:pt x="164" y="574"/>
                    <a:pt x="164" y="574"/>
                    <a:pt x="164" y="574"/>
                  </a:cubicBezTo>
                  <a:cubicBezTo>
                    <a:pt x="163" y="577"/>
                    <a:pt x="161" y="579"/>
                    <a:pt x="159" y="579"/>
                  </a:cubicBezTo>
                  <a:cubicBezTo>
                    <a:pt x="159" y="579"/>
                    <a:pt x="159" y="579"/>
                    <a:pt x="158" y="579"/>
                  </a:cubicBezTo>
                  <a:close/>
                  <a:moveTo>
                    <a:pt x="13" y="32"/>
                  </a:moveTo>
                  <a:cubicBezTo>
                    <a:pt x="156" y="546"/>
                    <a:pt x="156" y="546"/>
                    <a:pt x="156" y="546"/>
                  </a:cubicBezTo>
                  <a:cubicBezTo>
                    <a:pt x="215" y="14"/>
                    <a:pt x="215" y="14"/>
                    <a:pt x="215" y="14"/>
                  </a:cubicBezTo>
                  <a:cubicBezTo>
                    <a:pt x="197" y="12"/>
                    <a:pt x="179" y="11"/>
                    <a:pt x="160" y="11"/>
                  </a:cubicBezTo>
                  <a:cubicBezTo>
                    <a:pt x="85" y="11"/>
                    <a:pt x="29" y="27"/>
                    <a:pt x="13" y="32"/>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pic>
          <p:nvPicPr>
            <p:cNvPr id="1096" name="Picture 72"/>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3152" y="1063"/>
              <a:ext cx="17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 name="Freeform 73"/>
            <p:cNvSpPr/>
            <p:nvPr/>
          </p:nvSpPr>
          <p:spPr bwMode="auto">
            <a:xfrm>
              <a:off x="3153" y="1064"/>
              <a:ext cx="174" cy="326"/>
            </a:xfrm>
            <a:custGeom>
              <a:avLst/>
              <a:gdLst>
                <a:gd name="T0" fmla="*/ 3 w 143"/>
                <a:gd name="T1" fmla="*/ 269 h 269"/>
                <a:gd name="T2" fmla="*/ 2 w 143"/>
                <a:gd name="T3" fmla="*/ 269 h 269"/>
                <a:gd name="T4" fmla="*/ 0 w 143"/>
                <a:gd name="T5" fmla="*/ 266 h 269"/>
                <a:gd name="T6" fmla="*/ 0 w 143"/>
                <a:gd name="T7" fmla="*/ 264 h 269"/>
                <a:gd name="T8" fmla="*/ 136 w 143"/>
                <a:gd name="T9" fmla="*/ 2 h 269"/>
                <a:gd name="T10" fmla="*/ 141 w 143"/>
                <a:gd name="T11" fmla="*/ 0 h 269"/>
                <a:gd name="T12" fmla="*/ 143 w 143"/>
                <a:gd name="T13" fmla="*/ 4 h 269"/>
                <a:gd name="T14" fmla="*/ 142 w 143"/>
                <a:gd name="T15" fmla="*/ 5 h 269"/>
                <a:gd name="T16" fmla="*/ 6 w 143"/>
                <a:gd name="T17" fmla="*/ 267 h 269"/>
                <a:gd name="T18" fmla="*/ 3 w 143"/>
                <a:gd name="T19" fmla="*/ 269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3" h="269">
                  <a:moveTo>
                    <a:pt x="3" y="269"/>
                  </a:moveTo>
                  <a:cubicBezTo>
                    <a:pt x="3" y="269"/>
                    <a:pt x="2" y="269"/>
                    <a:pt x="2" y="269"/>
                  </a:cubicBezTo>
                  <a:cubicBezTo>
                    <a:pt x="0" y="268"/>
                    <a:pt x="0" y="267"/>
                    <a:pt x="0" y="266"/>
                  </a:cubicBezTo>
                  <a:cubicBezTo>
                    <a:pt x="0" y="265"/>
                    <a:pt x="0" y="265"/>
                    <a:pt x="0" y="264"/>
                  </a:cubicBezTo>
                  <a:cubicBezTo>
                    <a:pt x="136" y="2"/>
                    <a:pt x="136" y="2"/>
                    <a:pt x="136" y="2"/>
                  </a:cubicBezTo>
                  <a:cubicBezTo>
                    <a:pt x="137" y="0"/>
                    <a:pt x="139" y="0"/>
                    <a:pt x="141" y="0"/>
                  </a:cubicBezTo>
                  <a:cubicBezTo>
                    <a:pt x="142" y="1"/>
                    <a:pt x="143" y="2"/>
                    <a:pt x="143" y="4"/>
                  </a:cubicBezTo>
                  <a:cubicBezTo>
                    <a:pt x="143" y="4"/>
                    <a:pt x="143" y="5"/>
                    <a:pt x="142" y="5"/>
                  </a:cubicBezTo>
                  <a:cubicBezTo>
                    <a:pt x="6" y="267"/>
                    <a:pt x="6" y="267"/>
                    <a:pt x="6" y="267"/>
                  </a:cubicBezTo>
                  <a:cubicBezTo>
                    <a:pt x="6" y="269"/>
                    <a:pt x="5" y="269"/>
                    <a:pt x="3" y="269"/>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pic>
          <p:nvPicPr>
            <p:cNvPr id="1098" name="Picture 74"/>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3152" y="1026"/>
              <a:ext cx="175" cy="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 name="Freeform 75"/>
            <p:cNvSpPr>
              <a:spLocks noEditPoints="1"/>
            </p:cNvSpPr>
            <p:nvPr/>
          </p:nvSpPr>
          <p:spPr bwMode="auto">
            <a:xfrm>
              <a:off x="3152" y="1028"/>
              <a:ext cx="175" cy="362"/>
            </a:xfrm>
            <a:custGeom>
              <a:avLst/>
              <a:gdLst>
                <a:gd name="T0" fmla="*/ 4 w 144"/>
                <a:gd name="T1" fmla="*/ 299 h 299"/>
                <a:gd name="T2" fmla="*/ 3 w 144"/>
                <a:gd name="T3" fmla="*/ 299 h 299"/>
                <a:gd name="T4" fmla="*/ 1 w 144"/>
                <a:gd name="T5" fmla="*/ 295 h 299"/>
                <a:gd name="T6" fmla="*/ 34 w 144"/>
                <a:gd name="T7" fmla="*/ 4 h 299"/>
                <a:gd name="T8" fmla="*/ 37 w 144"/>
                <a:gd name="T9" fmla="*/ 0 h 299"/>
                <a:gd name="T10" fmla="*/ 37 w 144"/>
                <a:gd name="T11" fmla="*/ 0 h 299"/>
                <a:gd name="T12" fmla="*/ 142 w 144"/>
                <a:gd name="T13" fmla="*/ 31 h 299"/>
                <a:gd name="T14" fmla="*/ 143 w 144"/>
                <a:gd name="T15" fmla="*/ 35 h 299"/>
                <a:gd name="T16" fmla="*/ 7 w 144"/>
                <a:gd name="T17" fmla="*/ 297 h 299"/>
                <a:gd name="T18" fmla="*/ 4 w 144"/>
                <a:gd name="T19" fmla="*/ 299 h 299"/>
                <a:gd name="T20" fmla="*/ 41 w 144"/>
                <a:gd name="T21" fmla="*/ 8 h 299"/>
                <a:gd name="T22" fmla="*/ 10 w 144"/>
                <a:gd name="T23" fmla="*/ 277 h 299"/>
                <a:gd name="T24" fmla="*/ 135 w 144"/>
                <a:gd name="T25" fmla="*/ 35 h 299"/>
                <a:gd name="T26" fmla="*/ 41 w 144"/>
                <a:gd name="T27" fmla="*/ 8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4" h="299">
                  <a:moveTo>
                    <a:pt x="4" y="299"/>
                  </a:moveTo>
                  <a:cubicBezTo>
                    <a:pt x="4" y="299"/>
                    <a:pt x="4" y="299"/>
                    <a:pt x="3" y="299"/>
                  </a:cubicBezTo>
                  <a:cubicBezTo>
                    <a:pt x="2" y="299"/>
                    <a:pt x="0" y="297"/>
                    <a:pt x="1" y="295"/>
                  </a:cubicBezTo>
                  <a:cubicBezTo>
                    <a:pt x="34" y="4"/>
                    <a:pt x="34" y="4"/>
                    <a:pt x="34" y="4"/>
                  </a:cubicBezTo>
                  <a:cubicBezTo>
                    <a:pt x="34" y="2"/>
                    <a:pt x="36" y="0"/>
                    <a:pt x="37" y="0"/>
                  </a:cubicBezTo>
                  <a:cubicBezTo>
                    <a:pt x="37" y="0"/>
                    <a:pt x="37" y="0"/>
                    <a:pt x="37" y="0"/>
                  </a:cubicBezTo>
                  <a:cubicBezTo>
                    <a:pt x="44" y="0"/>
                    <a:pt x="89" y="1"/>
                    <a:pt x="142" y="31"/>
                  </a:cubicBezTo>
                  <a:cubicBezTo>
                    <a:pt x="144" y="31"/>
                    <a:pt x="144" y="34"/>
                    <a:pt x="143" y="35"/>
                  </a:cubicBezTo>
                  <a:cubicBezTo>
                    <a:pt x="7" y="297"/>
                    <a:pt x="7" y="297"/>
                    <a:pt x="7" y="297"/>
                  </a:cubicBezTo>
                  <a:cubicBezTo>
                    <a:pt x="7" y="299"/>
                    <a:pt x="6" y="299"/>
                    <a:pt x="4" y="299"/>
                  </a:cubicBezTo>
                  <a:close/>
                  <a:moveTo>
                    <a:pt x="41" y="8"/>
                  </a:moveTo>
                  <a:cubicBezTo>
                    <a:pt x="10" y="277"/>
                    <a:pt x="10" y="277"/>
                    <a:pt x="10" y="277"/>
                  </a:cubicBezTo>
                  <a:cubicBezTo>
                    <a:pt x="135" y="35"/>
                    <a:pt x="135" y="35"/>
                    <a:pt x="135" y="35"/>
                  </a:cubicBezTo>
                  <a:cubicBezTo>
                    <a:pt x="90" y="11"/>
                    <a:pt x="52" y="8"/>
                    <a:pt x="41" y="8"/>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pic>
          <p:nvPicPr>
            <p:cNvPr id="1100" name="Picture 76"/>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3059" y="1552"/>
              <a:ext cx="55" cy="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 name="Freeform 77"/>
            <p:cNvSpPr>
              <a:spLocks noEditPoints="1"/>
            </p:cNvSpPr>
            <p:nvPr/>
          </p:nvSpPr>
          <p:spPr bwMode="auto">
            <a:xfrm>
              <a:off x="3059" y="1550"/>
              <a:ext cx="51" cy="50"/>
            </a:xfrm>
            <a:custGeom>
              <a:avLst/>
              <a:gdLst>
                <a:gd name="T0" fmla="*/ 23 w 42"/>
                <a:gd name="T1" fmla="*/ 41 h 41"/>
                <a:gd name="T2" fmla="*/ 12 w 42"/>
                <a:gd name="T3" fmla="*/ 37 h 41"/>
                <a:gd name="T4" fmla="*/ 6 w 42"/>
                <a:gd name="T5" fmla="*/ 11 h 41"/>
                <a:gd name="T6" fmla="*/ 33 w 42"/>
                <a:gd name="T7" fmla="*/ 6 h 41"/>
                <a:gd name="T8" fmla="*/ 41 w 42"/>
                <a:gd name="T9" fmla="*/ 18 h 41"/>
                <a:gd name="T10" fmla="*/ 39 w 42"/>
                <a:gd name="T11" fmla="*/ 33 h 41"/>
                <a:gd name="T12" fmla="*/ 23 w 42"/>
                <a:gd name="T13" fmla="*/ 41 h 41"/>
                <a:gd name="T14" fmla="*/ 22 w 42"/>
                <a:gd name="T15" fmla="*/ 10 h 41"/>
                <a:gd name="T16" fmla="*/ 12 w 42"/>
                <a:gd name="T17" fmla="*/ 15 h 41"/>
                <a:gd name="T18" fmla="*/ 16 w 42"/>
                <a:gd name="T19" fmla="*/ 31 h 41"/>
                <a:gd name="T20" fmla="*/ 32 w 42"/>
                <a:gd name="T21" fmla="*/ 28 h 41"/>
                <a:gd name="T22" fmla="*/ 34 w 42"/>
                <a:gd name="T23" fmla="*/ 20 h 41"/>
                <a:gd name="T24" fmla="*/ 29 w 42"/>
                <a:gd name="T25" fmla="*/ 12 h 41"/>
                <a:gd name="T26" fmla="*/ 22 w 42"/>
                <a:gd name="T27" fmla="*/ 1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2" h="41">
                  <a:moveTo>
                    <a:pt x="23" y="41"/>
                  </a:moveTo>
                  <a:cubicBezTo>
                    <a:pt x="19" y="41"/>
                    <a:pt x="15" y="40"/>
                    <a:pt x="12" y="37"/>
                  </a:cubicBezTo>
                  <a:cubicBezTo>
                    <a:pt x="3" y="31"/>
                    <a:pt x="0" y="19"/>
                    <a:pt x="6" y="11"/>
                  </a:cubicBezTo>
                  <a:cubicBezTo>
                    <a:pt x="12" y="2"/>
                    <a:pt x="24" y="0"/>
                    <a:pt x="33" y="6"/>
                  </a:cubicBezTo>
                  <a:cubicBezTo>
                    <a:pt x="37" y="9"/>
                    <a:pt x="40" y="13"/>
                    <a:pt x="41" y="18"/>
                  </a:cubicBezTo>
                  <a:cubicBezTo>
                    <a:pt x="42" y="23"/>
                    <a:pt x="41" y="28"/>
                    <a:pt x="39" y="33"/>
                  </a:cubicBezTo>
                  <a:cubicBezTo>
                    <a:pt x="35" y="38"/>
                    <a:pt x="29" y="41"/>
                    <a:pt x="23" y="41"/>
                  </a:cubicBezTo>
                  <a:close/>
                  <a:moveTo>
                    <a:pt x="22" y="10"/>
                  </a:moveTo>
                  <a:cubicBezTo>
                    <a:pt x="18" y="10"/>
                    <a:pt x="14" y="12"/>
                    <a:pt x="12" y="15"/>
                  </a:cubicBezTo>
                  <a:cubicBezTo>
                    <a:pt x="9" y="20"/>
                    <a:pt x="10" y="27"/>
                    <a:pt x="16" y="31"/>
                  </a:cubicBezTo>
                  <a:cubicBezTo>
                    <a:pt x="21" y="35"/>
                    <a:pt x="29" y="34"/>
                    <a:pt x="32" y="28"/>
                  </a:cubicBezTo>
                  <a:cubicBezTo>
                    <a:pt x="34" y="26"/>
                    <a:pt x="35" y="23"/>
                    <a:pt x="34" y="20"/>
                  </a:cubicBezTo>
                  <a:cubicBezTo>
                    <a:pt x="33" y="17"/>
                    <a:pt x="32" y="14"/>
                    <a:pt x="29" y="12"/>
                  </a:cubicBezTo>
                  <a:cubicBezTo>
                    <a:pt x="27" y="11"/>
                    <a:pt x="24" y="10"/>
                    <a:pt x="22" y="1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pic>
          <p:nvPicPr>
            <p:cNvPr id="1102" name="Picture 78"/>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2800" y="1279"/>
              <a:ext cx="632" cy="6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 name="Freeform 79"/>
            <p:cNvSpPr>
              <a:spLocks noEditPoints="1"/>
            </p:cNvSpPr>
            <p:nvPr/>
          </p:nvSpPr>
          <p:spPr bwMode="auto">
            <a:xfrm>
              <a:off x="2796" y="1275"/>
              <a:ext cx="641" cy="638"/>
            </a:xfrm>
            <a:custGeom>
              <a:avLst/>
              <a:gdLst>
                <a:gd name="T0" fmla="*/ 263 w 526"/>
                <a:gd name="T1" fmla="*/ 526 h 526"/>
                <a:gd name="T2" fmla="*/ 0 w 526"/>
                <a:gd name="T3" fmla="*/ 263 h 526"/>
                <a:gd name="T4" fmla="*/ 263 w 526"/>
                <a:gd name="T5" fmla="*/ 0 h 526"/>
                <a:gd name="T6" fmla="*/ 526 w 526"/>
                <a:gd name="T7" fmla="*/ 263 h 526"/>
                <a:gd name="T8" fmla="*/ 263 w 526"/>
                <a:gd name="T9" fmla="*/ 526 h 526"/>
                <a:gd name="T10" fmla="*/ 263 w 526"/>
                <a:gd name="T11" fmla="*/ 14 h 526"/>
                <a:gd name="T12" fmla="*/ 15 w 526"/>
                <a:gd name="T13" fmla="*/ 263 h 526"/>
                <a:gd name="T14" fmla="*/ 263 w 526"/>
                <a:gd name="T15" fmla="*/ 512 h 526"/>
                <a:gd name="T16" fmla="*/ 512 w 526"/>
                <a:gd name="T17" fmla="*/ 263 h 526"/>
                <a:gd name="T18" fmla="*/ 263 w 526"/>
                <a:gd name="T19" fmla="*/ 14 h 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6" h="526">
                  <a:moveTo>
                    <a:pt x="263" y="526"/>
                  </a:moveTo>
                  <a:cubicBezTo>
                    <a:pt x="118" y="526"/>
                    <a:pt x="0" y="408"/>
                    <a:pt x="0" y="263"/>
                  </a:cubicBezTo>
                  <a:cubicBezTo>
                    <a:pt x="0" y="118"/>
                    <a:pt x="118" y="0"/>
                    <a:pt x="263" y="0"/>
                  </a:cubicBezTo>
                  <a:cubicBezTo>
                    <a:pt x="408" y="0"/>
                    <a:pt x="526" y="118"/>
                    <a:pt x="526" y="263"/>
                  </a:cubicBezTo>
                  <a:cubicBezTo>
                    <a:pt x="526" y="408"/>
                    <a:pt x="408" y="526"/>
                    <a:pt x="263" y="526"/>
                  </a:cubicBezTo>
                  <a:close/>
                  <a:moveTo>
                    <a:pt x="263" y="14"/>
                  </a:moveTo>
                  <a:cubicBezTo>
                    <a:pt x="126" y="14"/>
                    <a:pt x="15" y="126"/>
                    <a:pt x="15" y="263"/>
                  </a:cubicBezTo>
                  <a:cubicBezTo>
                    <a:pt x="15" y="400"/>
                    <a:pt x="126" y="512"/>
                    <a:pt x="263" y="512"/>
                  </a:cubicBezTo>
                  <a:cubicBezTo>
                    <a:pt x="401" y="512"/>
                    <a:pt x="512" y="400"/>
                    <a:pt x="512" y="263"/>
                  </a:cubicBezTo>
                  <a:cubicBezTo>
                    <a:pt x="512" y="126"/>
                    <a:pt x="401" y="14"/>
                    <a:pt x="263" y="14"/>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80"/>
            <p:cNvSpPr/>
            <p:nvPr/>
          </p:nvSpPr>
          <p:spPr bwMode="auto">
            <a:xfrm>
              <a:off x="1851" y="1451"/>
              <a:ext cx="1174" cy="754"/>
            </a:xfrm>
            <a:custGeom>
              <a:avLst/>
              <a:gdLst>
                <a:gd name="T0" fmla="*/ 323 w 964"/>
                <a:gd name="T1" fmla="*/ 475 h 622"/>
                <a:gd name="T2" fmla="*/ 133 w 964"/>
                <a:gd name="T3" fmla="*/ 419 h 622"/>
                <a:gd name="T4" fmla="*/ 45 w 964"/>
                <a:gd name="T5" fmla="*/ 278 h 622"/>
                <a:gd name="T6" fmla="*/ 249 w 964"/>
                <a:gd name="T7" fmla="*/ 257 h 622"/>
                <a:gd name="T8" fmla="*/ 401 w 964"/>
                <a:gd name="T9" fmla="*/ 124 h 622"/>
                <a:gd name="T10" fmla="*/ 513 w 964"/>
                <a:gd name="T11" fmla="*/ 15 h 622"/>
                <a:gd name="T12" fmla="*/ 644 w 964"/>
                <a:gd name="T13" fmla="*/ 127 h 622"/>
                <a:gd name="T14" fmla="*/ 851 w 964"/>
                <a:gd name="T15" fmla="*/ 50 h 622"/>
                <a:gd name="T16" fmla="*/ 841 w 964"/>
                <a:gd name="T17" fmla="*/ 296 h 622"/>
                <a:gd name="T18" fmla="*/ 914 w 964"/>
                <a:gd name="T19" fmla="*/ 468 h 622"/>
                <a:gd name="T20" fmla="*/ 696 w 964"/>
                <a:gd name="T21" fmla="*/ 521 h 622"/>
                <a:gd name="T22" fmla="*/ 577 w 964"/>
                <a:gd name="T23" fmla="*/ 617 h 622"/>
                <a:gd name="T24" fmla="*/ 514 w 964"/>
                <a:gd name="T25" fmla="*/ 603 h 622"/>
                <a:gd name="T26" fmla="*/ 475 w 964"/>
                <a:gd name="T27" fmla="*/ 554 h 622"/>
                <a:gd name="T28" fmla="*/ 373 w 964"/>
                <a:gd name="T29" fmla="*/ 592 h 622"/>
                <a:gd name="T30" fmla="*/ 320 w 964"/>
                <a:gd name="T31" fmla="*/ 493 h 622"/>
                <a:gd name="T32" fmla="*/ 323 w 964"/>
                <a:gd name="T33" fmla="*/ 475 h 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4" h="622">
                  <a:moveTo>
                    <a:pt x="323" y="475"/>
                  </a:moveTo>
                  <a:cubicBezTo>
                    <a:pt x="285" y="584"/>
                    <a:pt x="105" y="535"/>
                    <a:pt x="133" y="419"/>
                  </a:cubicBezTo>
                  <a:cubicBezTo>
                    <a:pt x="45" y="444"/>
                    <a:pt x="0" y="349"/>
                    <a:pt x="45" y="278"/>
                  </a:cubicBezTo>
                  <a:cubicBezTo>
                    <a:pt x="88" y="215"/>
                    <a:pt x="193" y="208"/>
                    <a:pt x="249" y="257"/>
                  </a:cubicBezTo>
                  <a:cubicBezTo>
                    <a:pt x="169" y="145"/>
                    <a:pt x="344" y="4"/>
                    <a:pt x="401" y="124"/>
                  </a:cubicBezTo>
                  <a:cubicBezTo>
                    <a:pt x="355" y="57"/>
                    <a:pt x="461" y="0"/>
                    <a:pt x="513" y="15"/>
                  </a:cubicBezTo>
                  <a:cubicBezTo>
                    <a:pt x="570" y="29"/>
                    <a:pt x="629" y="71"/>
                    <a:pt x="644" y="127"/>
                  </a:cubicBezTo>
                  <a:cubicBezTo>
                    <a:pt x="654" y="22"/>
                    <a:pt x="770" y="0"/>
                    <a:pt x="851" y="50"/>
                  </a:cubicBezTo>
                  <a:cubicBezTo>
                    <a:pt x="936" y="102"/>
                    <a:pt x="964" y="271"/>
                    <a:pt x="841" y="296"/>
                  </a:cubicBezTo>
                  <a:cubicBezTo>
                    <a:pt x="936" y="275"/>
                    <a:pt x="939" y="412"/>
                    <a:pt x="914" y="468"/>
                  </a:cubicBezTo>
                  <a:cubicBezTo>
                    <a:pt x="869" y="570"/>
                    <a:pt x="774" y="574"/>
                    <a:pt x="696" y="521"/>
                  </a:cubicBezTo>
                  <a:cubicBezTo>
                    <a:pt x="677" y="566"/>
                    <a:pt x="625" y="607"/>
                    <a:pt x="577" y="617"/>
                  </a:cubicBezTo>
                  <a:cubicBezTo>
                    <a:pt x="551" y="622"/>
                    <a:pt x="534" y="619"/>
                    <a:pt x="514" y="603"/>
                  </a:cubicBezTo>
                  <a:cubicBezTo>
                    <a:pt x="507" y="598"/>
                    <a:pt x="472" y="562"/>
                    <a:pt x="475" y="554"/>
                  </a:cubicBezTo>
                  <a:cubicBezTo>
                    <a:pt x="457" y="598"/>
                    <a:pt x="415" y="609"/>
                    <a:pt x="373" y="592"/>
                  </a:cubicBezTo>
                  <a:cubicBezTo>
                    <a:pt x="332" y="576"/>
                    <a:pt x="319" y="537"/>
                    <a:pt x="320" y="493"/>
                  </a:cubicBezTo>
                  <a:lnTo>
                    <a:pt x="323" y="475"/>
                  </a:lnTo>
                  <a:close/>
                </a:path>
              </a:pathLst>
            </a:custGeom>
            <a:solidFill>
              <a:srgbClr val="D6EEF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81"/>
            <p:cNvSpPr/>
            <p:nvPr/>
          </p:nvSpPr>
          <p:spPr bwMode="auto">
            <a:xfrm>
              <a:off x="1801" y="1440"/>
              <a:ext cx="1244" cy="805"/>
            </a:xfrm>
            <a:custGeom>
              <a:avLst/>
              <a:gdLst>
                <a:gd name="T0" fmla="*/ 358 w 1021"/>
                <a:gd name="T1" fmla="*/ 485 h 664"/>
                <a:gd name="T2" fmla="*/ 181 w 1021"/>
                <a:gd name="T3" fmla="*/ 427 h 664"/>
                <a:gd name="T4" fmla="*/ 175 w 1021"/>
                <a:gd name="T5" fmla="*/ 425 h 664"/>
                <a:gd name="T6" fmla="*/ 284 w 1021"/>
                <a:gd name="T7" fmla="*/ 269 h 664"/>
                <a:gd name="T8" fmla="*/ 297 w 1021"/>
                <a:gd name="T9" fmla="*/ 264 h 664"/>
                <a:gd name="T10" fmla="*/ 435 w 1021"/>
                <a:gd name="T11" fmla="*/ 134 h 664"/>
                <a:gd name="T12" fmla="*/ 449 w 1021"/>
                <a:gd name="T13" fmla="*/ 131 h 664"/>
                <a:gd name="T14" fmla="*/ 568 w 1021"/>
                <a:gd name="T15" fmla="*/ 32 h 664"/>
                <a:gd name="T16" fmla="*/ 678 w 1021"/>
                <a:gd name="T17" fmla="*/ 138 h 664"/>
                <a:gd name="T18" fmla="*/ 691 w 1021"/>
                <a:gd name="T19" fmla="*/ 135 h 664"/>
                <a:gd name="T20" fmla="*/ 931 w 1021"/>
                <a:gd name="T21" fmla="*/ 109 h 664"/>
                <a:gd name="T22" fmla="*/ 881 w 1021"/>
                <a:gd name="T23" fmla="*/ 302 h 664"/>
                <a:gd name="T24" fmla="*/ 880 w 1021"/>
                <a:gd name="T25" fmla="*/ 308 h 664"/>
                <a:gd name="T26" fmla="*/ 960 w 1021"/>
                <a:gd name="T27" fmla="*/ 432 h 664"/>
                <a:gd name="T28" fmla="*/ 744 w 1021"/>
                <a:gd name="T29" fmla="*/ 528 h 664"/>
                <a:gd name="T30" fmla="*/ 731 w 1021"/>
                <a:gd name="T31" fmla="*/ 531 h 664"/>
                <a:gd name="T32" fmla="*/ 556 w 1021"/>
                <a:gd name="T33" fmla="*/ 605 h 664"/>
                <a:gd name="T34" fmla="*/ 522 w 1021"/>
                <a:gd name="T35" fmla="*/ 561 h 664"/>
                <a:gd name="T36" fmla="*/ 509 w 1021"/>
                <a:gd name="T37" fmla="*/ 564 h 664"/>
                <a:gd name="T38" fmla="*/ 375 w 1021"/>
                <a:gd name="T39" fmla="*/ 553 h 664"/>
                <a:gd name="T40" fmla="*/ 371 w 1021"/>
                <a:gd name="T41" fmla="*/ 483 h 664"/>
                <a:gd name="T42" fmla="*/ 358 w 1021"/>
                <a:gd name="T43" fmla="*/ 485 h 664"/>
                <a:gd name="T44" fmla="*/ 500 w 1021"/>
                <a:gd name="T45" fmla="*/ 593 h 664"/>
                <a:gd name="T46" fmla="*/ 517 w 1021"/>
                <a:gd name="T47" fmla="*/ 581 h 664"/>
                <a:gd name="T48" fmla="*/ 564 w 1021"/>
                <a:gd name="T49" fmla="*/ 625 h 664"/>
                <a:gd name="T50" fmla="*/ 675 w 1021"/>
                <a:gd name="T51" fmla="*/ 604 h 664"/>
                <a:gd name="T52" fmla="*/ 735 w 1021"/>
                <a:gd name="T53" fmla="*/ 547 h 664"/>
                <a:gd name="T54" fmla="*/ 796 w 1021"/>
                <a:gd name="T55" fmla="*/ 563 h 664"/>
                <a:gd name="T56" fmla="*/ 900 w 1021"/>
                <a:gd name="T57" fmla="*/ 550 h 664"/>
                <a:gd name="T58" fmla="*/ 938 w 1021"/>
                <a:gd name="T59" fmla="*/ 309 h 664"/>
                <a:gd name="T60" fmla="*/ 928 w 1021"/>
                <a:gd name="T61" fmla="*/ 289 h 664"/>
                <a:gd name="T62" fmla="*/ 971 w 1021"/>
                <a:gd name="T63" fmla="*/ 184 h 664"/>
                <a:gd name="T64" fmla="*/ 770 w 1021"/>
                <a:gd name="T65" fmla="*/ 34 h 664"/>
                <a:gd name="T66" fmla="*/ 692 w 1021"/>
                <a:gd name="T67" fmla="*/ 89 h 664"/>
                <a:gd name="T68" fmla="*/ 663 w 1021"/>
                <a:gd name="T69" fmla="*/ 83 h 664"/>
                <a:gd name="T70" fmla="*/ 579 w 1021"/>
                <a:gd name="T71" fmla="*/ 26 h 664"/>
                <a:gd name="T72" fmla="*/ 435 w 1021"/>
                <a:gd name="T73" fmla="*/ 134 h 664"/>
                <a:gd name="T74" fmla="*/ 449 w 1021"/>
                <a:gd name="T75" fmla="*/ 131 h 664"/>
                <a:gd name="T76" fmla="*/ 273 w 1021"/>
                <a:gd name="T77" fmla="*/ 160 h 664"/>
                <a:gd name="T78" fmla="*/ 269 w 1021"/>
                <a:gd name="T79" fmla="*/ 241 h 664"/>
                <a:gd name="T80" fmla="*/ 270 w 1021"/>
                <a:gd name="T81" fmla="*/ 246 h 664"/>
                <a:gd name="T82" fmla="*/ 237 w 1021"/>
                <a:gd name="T83" fmla="*/ 235 h 664"/>
                <a:gd name="T84" fmla="*/ 102 w 1021"/>
                <a:gd name="T85" fmla="*/ 264 h 664"/>
                <a:gd name="T86" fmla="*/ 92 w 1021"/>
                <a:gd name="T87" fmla="*/ 418 h 664"/>
                <a:gd name="T88" fmla="*/ 153 w 1021"/>
                <a:gd name="T89" fmla="*/ 435 h 664"/>
                <a:gd name="T90" fmla="*/ 175 w 1021"/>
                <a:gd name="T91" fmla="*/ 495 h 664"/>
                <a:gd name="T92" fmla="*/ 371 w 1021"/>
                <a:gd name="T93" fmla="*/ 483 h 664"/>
                <a:gd name="T94" fmla="*/ 358 w 1021"/>
                <a:gd name="T95" fmla="*/ 485 h 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021" h="664">
                  <a:moveTo>
                    <a:pt x="358" y="485"/>
                  </a:moveTo>
                  <a:cubicBezTo>
                    <a:pt x="311" y="592"/>
                    <a:pt x="163" y="531"/>
                    <a:pt x="181" y="427"/>
                  </a:cubicBezTo>
                  <a:cubicBezTo>
                    <a:pt x="182" y="424"/>
                    <a:pt x="177" y="425"/>
                    <a:pt x="175" y="425"/>
                  </a:cubicBezTo>
                  <a:cubicBezTo>
                    <a:pt x="0" y="459"/>
                    <a:pt x="87" y="119"/>
                    <a:pt x="284" y="269"/>
                  </a:cubicBezTo>
                  <a:cubicBezTo>
                    <a:pt x="286" y="271"/>
                    <a:pt x="299" y="268"/>
                    <a:pt x="297" y="264"/>
                  </a:cubicBezTo>
                  <a:cubicBezTo>
                    <a:pt x="236" y="167"/>
                    <a:pt x="371" y="19"/>
                    <a:pt x="435" y="134"/>
                  </a:cubicBezTo>
                  <a:cubicBezTo>
                    <a:pt x="437" y="138"/>
                    <a:pt x="450" y="134"/>
                    <a:pt x="449" y="131"/>
                  </a:cubicBezTo>
                  <a:cubicBezTo>
                    <a:pt x="412" y="62"/>
                    <a:pt x="497" y="11"/>
                    <a:pt x="568" y="32"/>
                  </a:cubicBezTo>
                  <a:cubicBezTo>
                    <a:pt x="619" y="48"/>
                    <a:pt x="660" y="88"/>
                    <a:pt x="678" y="138"/>
                  </a:cubicBezTo>
                  <a:cubicBezTo>
                    <a:pt x="679" y="142"/>
                    <a:pt x="691" y="138"/>
                    <a:pt x="691" y="135"/>
                  </a:cubicBezTo>
                  <a:cubicBezTo>
                    <a:pt x="713" y="6"/>
                    <a:pt x="871" y="19"/>
                    <a:pt x="931" y="109"/>
                  </a:cubicBezTo>
                  <a:cubicBezTo>
                    <a:pt x="975" y="174"/>
                    <a:pt x="970" y="279"/>
                    <a:pt x="881" y="302"/>
                  </a:cubicBezTo>
                  <a:cubicBezTo>
                    <a:pt x="875" y="304"/>
                    <a:pt x="872" y="309"/>
                    <a:pt x="880" y="308"/>
                  </a:cubicBezTo>
                  <a:cubicBezTo>
                    <a:pt x="955" y="298"/>
                    <a:pt x="965" y="377"/>
                    <a:pt x="960" y="432"/>
                  </a:cubicBezTo>
                  <a:cubicBezTo>
                    <a:pt x="951" y="545"/>
                    <a:pt x="835" y="585"/>
                    <a:pt x="744" y="528"/>
                  </a:cubicBezTo>
                  <a:cubicBezTo>
                    <a:pt x="740" y="526"/>
                    <a:pt x="732" y="528"/>
                    <a:pt x="731" y="531"/>
                  </a:cubicBezTo>
                  <a:cubicBezTo>
                    <a:pt x="704" y="582"/>
                    <a:pt x="621" y="664"/>
                    <a:pt x="556" y="605"/>
                  </a:cubicBezTo>
                  <a:cubicBezTo>
                    <a:pt x="543" y="594"/>
                    <a:pt x="526" y="578"/>
                    <a:pt x="522" y="561"/>
                  </a:cubicBezTo>
                  <a:cubicBezTo>
                    <a:pt x="521" y="557"/>
                    <a:pt x="510" y="562"/>
                    <a:pt x="509" y="564"/>
                  </a:cubicBezTo>
                  <a:cubicBezTo>
                    <a:pt x="466" y="644"/>
                    <a:pt x="397" y="596"/>
                    <a:pt x="375" y="553"/>
                  </a:cubicBezTo>
                  <a:cubicBezTo>
                    <a:pt x="365" y="532"/>
                    <a:pt x="367" y="505"/>
                    <a:pt x="371" y="483"/>
                  </a:cubicBezTo>
                  <a:cubicBezTo>
                    <a:pt x="372" y="479"/>
                    <a:pt x="358" y="482"/>
                    <a:pt x="358" y="485"/>
                  </a:cubicBezTo>
                  <a:cubicBezTo>
                    <a:pt x="340" y="574"/>
                    <a:pt x="422" y="645"/>
                    <a:pt x="500" y="593"/>
                  </a:cubicBezTo>
                  <a:cubicBezTo>
                    <a:pt x="521" y="580"/>
                    <a:pt x="505" y="567"/>
                    <a:pt x="517" y="581"/>
                  </a:cubicBezTo>
                  <a:cubicBezTo>
                    <a:pt x="529" y="596"/>
                    <a:pt x="545" y="618"/>
                    <a:pt x="564" y="625"/>
                  </a:cubicBezTo>
                  <a:cubicBezTo>
                    <a:pt x="604" y="639"/>
                    <a:pt x="640" y="624"/>
                    <a:pt x="675" y="604"/>
                  </a:cubicBezTo>
                  <a:cubicBezTo>
                    <a:pt x="700" y="591"/>
                    <a:pt x="719" y="569"/>
                    <a:pt x="735" y="547"/>
                  </a:cubicBezTo>
                  <a:cubicBezTo>
                    <a:pt x="745" y="533"/>
                    <a:pt x="785" y="559"/>
                    <a:pt x="796" y="563"/>
                  </a:cubicBezTo>
                  <a:cubicBezTo>
                    <a:pt x="832" y="573"/>
                    <a:pt x="868" y="565"/>
                    <a:pt x="900" y="550"/>
                  </a:cubicBezTo>
                  <a:cubicBezTo>
                    <a:pt x="965" y="518"/>
                    <a:pt x="1021" y="351"/>
                    <a:pt x="938" y="309"/>
                  </a:cubicBezTo>
                  <a:cubicBezTo>
                    <a:pt x="895" y="287"/>
                    <a:pt x="891" y="318"/>
                    <a:pt x="928" y="289"/>
                  </a:cubicBezTo>
                  <a:cubicBezTo>
                    <a:pt x="962" y="262"/>
                    <a:pt x="973" y="227"/>
                    <a:pt x="971" y="184"/>
                  </a:cubicBezTo>
                  <a:cubicBezTo>
                    <a:pt x="967" y="79"/>
                    <a:pt x="867" y="16"/>
                    <a:pt x="770" y="34"/>
                  </a:cubicBezTo>
                  <a:cubicBezTo>
                    <a:pt x="740" y="40"/>
                    <a:pt x="706" y="61"/>
                    <a:pt x="692" y="89"/>
                  </a:cubicBezTo>
                  <a:cubicBezTo>
                    <a:pt x="674" y="129"/>
                    <a:pt x="688" y="115"/>
                    <a:pt x="663" y="83"/>
                  </a:cubicBezTo>
                  <a:cubicBezTo>
                    <a:pt x="643" y="55"/>
                    <a:pt x="609" y="39"/>
                    <a:pt x="579" y="26"/>
                  </a:cubicBezTo>
                  <a:cubicBezTo>
                    <a:pt x="514" y="0"/>
                    <a:pt x="391" y="52"/>
                    <a:pt x="435" y="134"/>
                  </a:cubicBezTo>
                  <a:cubicBezTo>
                    <a:pt x="439" y="133"/>
                    <a:pt x="444" y="132"/>
                    <a:pt x="449" y="131"/>
                  </a:cubicBezTo>
                  <a:cubicBezTo>
                    <a:pt x="402" y="47"/>
                    <a:pt x="308" y="91"/>
                    <a:pt x="273" y="160"/>
                  </a:cubicBezTo>
                  <a:cubicBezTo>
                    <a:pt x="260" y="186"/>
                    <a:pt x="261" y="214"/>
                    <a:pt x="269" y="241"/>
                  </a:cubicBezTo>
                  <a:cubicBezTo>
                    <a:pt x="274" y="257"/>
                    <a:pt x="296" y="261"/>
                    <a:pt x="270" y="246"/>
                  </a:cubicBezTo>
                  <a:cubicBezTo>
                    <a:pt x="261" y="241"/>
                    <a:pt x="247" y="236"/>
                    <a:pt x="237" y="235"/>
                  </a:cubicBezTo>
                  <a:cubicBezTo>
                    <a:pt x="192" y="227"/>
                    <a:pt x="137" y="231"/>
                    <a:pt x="102" y="264"/>
                  </a:cubicBezTo>
                  <a:cubicBezTo>
                    <a:pt x="57" y="306"/>
                    <a:pt x="46" y="372"/>
                    <a:pt x="92" y="418"/>
                  </a:cubicBezTo>
                  <a:cubicBezTo>
                    <a:pt x="108" y="434"/>
                    <a:pt x="133" y="435"/>
                    <a:pt x="153" y="435"/>
                  </a:cubicBezTo>
                  <a:cubicBezTo>
                    <a:pt x="170" y="435"/>
                    <a:pt x="169" y="483"/>
                    <a:pt x="175" y="495"/>
                  </a:cubicBezTo>
                  <a:cubicBezTo>
                    <a:pt x="214" y="579"/>
                    <a:pt x="339" y="557"/>
                    <a:pt x="371" y="483"/>
                  </a:cubicBezTo>
                  <a:cubicBezTo>
                    <a:pt x="373" y="480"/>
                    <a:pt x="359" y="482"/>
                    <a:pt x="358" y="485"/>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82"/>
            <p:cNvSpPr/>
            <p:nvPr/>
          </p:nvSpPr>
          <p:spPr bwMode="auto">
            <a:xfrm>
              <a:off x="2415" y="2032"/>
              <a:ext cx="31" cy="23"/>
            </a:xfrm>
            <a:custGeom>
              <a:avLst/>
              <a:gdLst>
                <a:gd name="T0" fmla="*/ 4 w 26"/>
                <a:gd name="T1" fmla="*/ 19 h 19"/>
                <a:gd name="T2" fmla="*/ 3 w 26"/>
                <a:gd name="T3" fmla="*/ 19 h 19"/>
                <a:gd name="T4" fmla="*/ 1 w 26"/>
                <a:gd name="T5" fmla="*/ 14 h 19"/>
                <a:gd name="T6" fmla="*/ 9 w 26"/>
                <a:gd name="T7" fmla="*/ 2 h 19"/>
                <a:gd name="T8" fmla="*/ 11 w 26"/>
                <a:gd name="T9" fmla="*/ 0 h 19"/>
                <a:gd name="T10" fmla="*/ 14 w 26"/>
                <a:gd name="T11" fmla="*/ 1 h 19"/>
                <a:gd name="T12" fmla="*/ 25 w 26"/>
                <a:gd name="T13" fmla="*/ 11 h 19"/>
                <a:gd name="T14" fmla="*/ 24 w 26"/>
                <a:gd name="T15" fmla="*/ 16 h 19"/>
                <a:gd name="T16" fmla="*/ 19 w 26"/>
                <a:gd name="T17" fmla="*/ 15 h 19"/>
                <a:gd name="T18" fmla="*/ 13 w 26"/>
                <a:gd name="T19" fmla="*/ 9 h 19"/>
                <a:gd name="T20" fmla="*/ 7 w 26"/>
                <a:gd name="T21" fmla="*/ 17 h 19"/>
                <a:gd name="T22" fmla="*/ 4 w 26"/>
                <a:gd name="T23"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19">
                  <a:moveTo>
                    <a:pt x="4" y="19"/>
                  </a:moveTo>
                  <a:cubicBezTo>
                    <a:pt x="4" y="19"/>
                    <a:pt x="3" y="19"/>
                    <a:pt x="3" y="19"/>
                  </a:cubicBezTo>
                  <a:cubicBezTo>
                    <a:pt x="1" y="18"/>
                    <a:pt x="0" y="15"/>
                    <a:pt x="1" y="14"/>
                  </a:cubicBezTo>
                  <a:cubicBezTo>
                    <a:pt x="4" y="10"/>
                    <a:pt x="6" y="5"/>
                    <a:pt x="9" y="2"/>
                  </a:cubicBezTo>
                  <a:cubicBezTo>
                    <a:pt x="9" y="1"/>
                    <a:pt x="10" y="0"/>
                    <a:pt x="11" y="0"/>
                  </a:cubicBezTo>
                  <a:cubicBezTo>
                    <a:pt x="12" y="0"/>
                    <a:pt x="13" y="0"/>
                    <a:pt x="14" y="1"/>
                  </a:cubicBezTo>
                  <a:cubicBezTo>
                    <a:pt x="18" y="3"/>
                    <a:pt x="21" y="7"/>
                    <a:pt x="25" y="11"/>
                  </a:cubicBezTo>
                  <a:cubicBezTo>
                    <a:pt x="26" y="13"/>
                    <a:pt x="25" y="15"/>
                    <a:pt x="24" y="16"/>
                  </a:cubicBezTo>
                  <a:cubicBezTo>
                    <a:pt x="22" y="17"/>
                    <a:pt x="20" y="17"/>
                    <a:pt x="19" y="15"/>
                  </a:cubicBezTo>
                  <a:cubicBezTo>
                    <a:pt x="17" y="13"/>
                    <a:pt x="15" y="10"/>
                    <a:pt x="13" y="9"/>
                  </a:cubicBezTo>
                  <a:cubicBezTo>
                    <a:pt x="11" y="11"/>
                    <a:pt x="9" y="14"/>
                    <a:pt x="7" y="17"/>
                  </a:cubicBezTo>
                  <a:cubicBezTo>
                    <a:pt x="7" y="18"/>
                    <a:pt x="6" y="19"/>
                    <a:pt x="4" y="19"/>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83"/>
            <p:cNvSpPr>
              <a:spLocks noEditPoints="1"/>
            </p:cNvSpPr>
            <p:nvPr/>
          </p:nvSpPr>
          <p:spPr bwMode="auto">
            <a:xfrm>
              <a:off x="2281" y="1920"/>
              <a:ext cx="126" cy="209"/>
            </a:xfrm>
            <a:custGeom>
              <a:avLst/>
              <a:gdLst>
                <a:gd name="T0" fmla="*/ 48 w 104"/>
                <a:gd name="T1" fmla="*/ 172 h 172"/>
                <a:gd name="T2" fmla="*/ 30 w 104"/>
                <a:gd name="T3" fmla="*/ 167 h 172"/>
                <a:gd name="T4" fmla="*/ 29 w 104"/>
                <a:gd name="T5" fmla="*/ 163 h 172"/>
                <a:gd name="T6" fmla="*/ 34 w 104"/>
                <a:gd name="T7" fmla="*/ 161 h 172"/>
                <a:gd name="T8" fmla="*/ 57 w 104"/>
                <a:gd name="T9" fmla="*/ 164 h 172"/>
                <a:gd name="T10" fmla="*/ 62 w 104"/>
                <a:gd name="T11" fmla="*/ 166 h 172"/>
                <a:gd name="T12" fmla="*/ 60 w 104"/>
                <a:gd name="T13" fmla="*/ 171 h 172"/>
                <a:gd name="T14" fmla="*/ 59 w 104"/>
                <a:gd name="T15" fmla="*/ 171 h 172"/>
                <a:gd name="T16" fmla="*/ 48 w 104"/>
                <a:gd name="T17" fmla="*/ 172 h 172"/>
                <a:gd name="T18" fmla="*/ 83 w 104"/>
                <a:gd name="T19" fmla="*/ 157 h 172"/>
                <a:gd name="T20" fmla="*/ 80 w 104"/>
                <a:gd name="T21" fmla="*/ 156 h 172"/>
                <a:gd name="T22" fmla="*/ 80 w 104"/>
                <a:gd name="T23" fmla="*/ 151 h 172"/>
                <a:gd name="T24" fmla="*/ 97 w 104"/>
                <a:gd name="T25" fmla="*/ 130 h 172"/>
                <a:gd name="T26" fmla="*/ 102 w 104"/>
                <a:gd name="T27" fmla="*/ 129 h 172"/>
                <a:gd name="T28" fmla="*/ 103 w 104"/>
                <a:gd name="T29" fmla="*/ 133 h 172"/>
                <a:gd name="T30" fmla="*/ 85 w 104"/>
                <a:gd name="T31" fmla="*/ 156 h 172"/>
                <a:gd name="T32" fmla="*/ 83 w 104"/>
                <a:gd name="T33" fmla="*/ 157 h 172"/>
                <a:gd name="T34" fmla="*/ 15 w 104"/>
                <a:gd name="T35" fmla="*/ 146 h 172"/>
                <a:gd name="T36" fmla="*/ 12 w 104"/>
                <a:gd name="T37" fmla="*/ 144 h 172"/>
                <a:gd name="T38" fmla="*/ 6 w 104"/>
                <a:gd name="T39" fmla="*/ 116 h 172"/>
                <a:gd name="T40" fmla="*/ 9 w 104"/>
                <a:gd name="T41" fmla="*/ 112 h 172"/>
                <a:gd name="T42" fmla="*/ 13 w 104"/>
                <a:gd name="T43" fmla="*/ 115 h 172"/>
                <a:gd name="T44" fmla="*/ 18 w 104"/>
                <a:gd name="T45" fmla="*/ 141 h 172"/>
                <a:gd name="T46" fmla="*/ 16 w 104"/>
                <a:gd name="T47" fmla="*/ 146 h 172"/>
                <a:gd name="T48" fmla="*/ 15 w 104"/>
                <a:gd name="T49" fmla="*/ 146 h 172"/>
                <a:gd name="T50" fmla="*/ 8 w 104"/>
                <a:gd name="T51" fmla="*/ 91 h 172"/>
                <a:gd name="T52" fmla="*/ 5 w 104"/>
                <a:gd name="T53" fmla="*/ 88 h 172"/>
                <a:gd name="T54" fmla="*/ 3 w 104"/>
                <a:gd name="T55" fmla="*/ 60 h 172"/>
                <a:gd name="T56" fmla="*/ 7 w 104"/>
                <a:gd name="T57" fmla="*/ 56 h 172"/>
                <a:gd name="T58" fmla="*/ 10 w 104"/>
                <a:gd name="T59" fmla="*/ 59 h 172"/>
                <a:gd name="T60" fmla="*/ 12 w 104"/>
                <a:gd name="T61" fmla="*/ 87 h 172"/>
                <a:gd name="T62" fmla="*/ 9 w 104"/>
                <a:gd name="T63" fmla="*/ 91 h 172"/>
                <a:gd name="T64" fmla="*/ 8 w 104"/>
                <a:gd name="T65" fmla="*/ 91 h 172"/>
                <a:gd name="T66" fmla="*/ 5 w 104"/>
                <a:gd name="T67" fmla="*/ 35 h 172"/>
                <a:gd name="T68" fmla="*/ 2 w 104"/>
                <a:gd name="T69" fmla="*/ 32 h 172"/>
                <a:gd name="T70" fmla="*/ 0 w 104"/>
                <a:gd name="T71" fmla="*/ 4 h 172"/>
                <a:gd name="T72" fmla="*/ 3 w 104"/>
                <a:gd name="T73" fmla="*/ 0 h 172"/>
                <a:gd name="T74" fmla="*/ 7 w 104"/>
                <a:gd name="T75" fmla="*/ 4 h 172"/>
                <a:gd name="T76" fmla="*/ 9 w 104"/>
                <a:gd name="T77" fmla="*/ 31 h 172"/>
                <a:gd name="T78" fmla="*/ 5 w 104"/>
                <a:gd name="T79" fmla="*/ 35 h 172"/>
                <a:gd name="T80" fmla="*/ 5 w 104"/>
                <a:gd name="T81" fmla="*/ 35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4" h="172">
                  <a:moveTo>
                    <a:pt x="48" y="172"/>
                  </a:moveTo>
                  <a:cubicBezTo>
                    <a:pt x="41" y="172"/>
                    <a:pt x="35" y="171"/>
                    <a:pt x="30" y="167"/>
                  </a:cubicBezTo>
                  <a:cubicBezTo>
                    <a:pt x="28" y="166"/>
                    <a:pt x="28" y="164"/>
                    <a:pt x="29" y="163"/>
                  </a:cubicBezTo>
                  <a:cubicBezTo>
                    <a:pt x="30" y="161"/>
                    <a:pt x="32" y="160"/>
                    <a:pt x="34" y="161"/>
                  </a:cubicBezTo>
                  <a:cubicBezTo>
                    <a:pt x="40" y="166"/>
                    <a:pt x="48" y="167"/>
                    <a:pt x="57" y="164"/>
                  </a:cubicBezTo>
                  <a:cubicBezTo>
                    <a:pt x="59" y="163"/>
                    <a:pt x="61" y="164"/>
                    <a:pt x="62" y="166"/>
                  </a:cubicBezTo>
                  <a:cubicBezTo>
                    <a:pt x="62" y="168"/>
                    <a:pt x="62" y="170"/>
                    <a:pt x="60" y="171"/>
                  </a:cubicBezTo>
                  <a:cubicBezTo>
                    <a:pt x="60" y="171"/>
                    <a:pt x="59" y="171"/>
                    <a:pt x="59" y="171"/>
                  </a:cubicBezTo>
                  <a:cubicBezTo>
                    <a:pt x="55" y="172"/>
                    <a:pt x="51" y="172"/>
                    <a:pt x="48" y="172"/>
                  </a:cubicBezTo>
                  <a:close/>
                  <a:moveTo>
                    <a:pt x="83" y="157"/>
                  </a:moveTo>
                  <a:cubicBezTo>
                    <a:pt x="82" y="157"/>
                    <a:pt x="81" y="156"/>
                    <a:pt x="80" y="156"/>
                  </a:cubicBezTo>
                  <a:cubicBezTo>
                    <a:pt x="79" y="154"/>
                    <a:pt x="79" y="152"/>
                    <a:pt x="80" y="151"/>
                  </a:cubicBezTo>
                  <a:cubicBezTo>
                    <a:pt x="86" y="145"/>
                    <a:pt x="91" y="139"/>
                    <a:pt x="97" y="130"/>
                  </a:cubicBezTo>
                  <a:cubicBezTo>
                    <a:pt x="98" y="128"/>
                    <a:pt x="100" y="128"/>
                    <a:pt x="102" y="129"/>
                  </a:cubicBezTo>
                  <a:cubicBezTo>
                    <a:pt x="104" y="130"/>
                    <a:pt x="104" y="132"/>
                    <a:pt x="103" y="133"/>
                  </a:cubicBezTo>
                  <a:cubicBezTo>
                    <a:pt x="97" y="143"/>
                    <a:pt x="91" y="150"/>
                    <a:pt x="85" y="156"/>
                  </a:cubicBezTo>
                  <a:cubicBezTo>
                    <a:pt x="84" y="156"/>
                    <a:pt x="83" y="157"/>
                    <a:pt x="83" y="157"/>
                  </a:cubicBezTo>
                  <a:close/>
                  <a:moveTo>
                    <a:pt x="15" y="146"/>
                  </a:moveTo>
                  <a:cubicBezTo>
                    <a:pt x="14" y="146"/>
                    <a:pt x="12" y="145"/>
                    <a:pt x="12" y="144"/>
                  </a:cubicBezTo>
                  <a:cubicBezTo>
                    <a:pt x="8" y="133"/>
                    <a:pt x="6" y="123"/>
                    <a:pt x="6" y="116"/>
                  </a:cubicBezTo>
                  <a:cubicBezTo>
                    <a:pt x="6" y="114"/>
                    <a:pt x="7" y="112"/>
                    <a:pt x="9" y="112"/>
                  </a:cubicBezTo>
                  <a:cubicBezTo>
                    <a:pt x="11" y="111"/>
                    <a:pt x="13" y="113"/>
                    <a:pt x="13" y="115"/>
                  </a:cubicBezTo>
                  <a:cubicBezTo>
                    <a:pt x="13" y="124"/>
                    <a:pt x="15" y="134"/>
                    <a:pt x="18" y="141"/>
                  </a:cubicBezTo>
                  <a:cubicBezTo>
                    <a:pt x="19" y="143"/>
                    <a:pt x="18" y="145"/>
                    <a:pt x="16" y="146"/>
                  </a:cubicBezTo>
                  <a:cubicBezTo>
                    <a:pt x="16" y="146"/>
                    <a:pt x="16" y="146"/>
                    <a:pt x="15" y="146"/>
                  </a:cubicBezTo>
                  <a:close/>
                  <a:moveTo>
                    <a:pt x="8" y="91"/>
                  </a:moveTo>
                  <a:cubicBezTo>
                    <a:pt x="6" y="91"/>
                    <a:pt x="5" y="89"/>
                    <a:pt x="5" y="88"/>
                  </a:cubicBezTo>
                  <a:cubicBezTo>
                    <a:pt x="4" y="78"/>
                    <a:pt x="4" y="69"/>
                    <a:pt x="3" y="60"/>
                  </a:cubicBezTo>
                  <a:cubicBezTo>
                    <a:pt x="3" y="58"/>
                    <a:pt x="5" y="56"/>
                    <a:pt x="7" y="56"/>
                  </a:cubicBezTo>
                  <a:cubicBezTo>
                    <a:pt x="9" y="56"/>
                    <a:pt x="10" y="57"/>
                    <a:pt x="10" y="59"/>
                  </a:cubicBezTo>
                  <a:cubicBezTo>
                    <a:pt x="11" y="69"/>
                    <a:pt x="11" y="78"/>
                    <a:pt x="12" y="87"/>
                  </a:cubicBezTo>
                  <a:cubicBezTo>
                    <a:pt x="12" y="89"/>
                    <a:pt x="10" y="91"/>
                    <a:pt x="9" y="91"/>
                  </a:cubicBezTo>
                  <a:cubicBezTo>
                    <a:pt x="8" y="91"/>
                    <a:pt x="8" y="91"/>
                    <a:pt x="8" y="91"/>
                  </a:cubicBezTo>
                  <a:close/>
                  <a:moveTo>
                    <a:pt x="5" y="35"/>
                  </a:moveTo>
                  <a:cubicBezTo>
                    <a:pt x="3" y="35"/>
                    <a:pt x="2" y="34"/>
                    <a:pt x="2" y="32"/>
                  </a:cubicBezTo>
                  <a:cubicBezTo>
                    <a:pt x="1" y="23"/>
                    <a:pt x="0" y="13"/>
                    <a:pt x="0" y="4"/>
                  </a:cubicBezTo>
                  <a:cubicBezTo>
                    <a:pt x="0" y="2"/>
                    <a:pt x="1" y="0"/>
                    <a:pt x="3" y="0"/>
                  </a:cubicBezTo>
                  <a:cubicBezTo>
                    <a:pt x="5" y="0"/>
                    <a:pt x="7" y="2"/>
                    <a:pt x="7" y="4"/>
                  </a:cubicBezTo>
                  <a:cubicBezTo>
                    <a:pt x="7" y="13"/>
                    <a:pt x="8" y="22"/>
                    <a:pt x="9" y="31"/>
                  </a:cubicBezTo>
                  <a:cubicBezTo>
                    <a:pt x="9" y="33"/>
                    <a:pt x="7" y="35"/>
                    <a:pt x="5" y="35"/>
                  </a:cubicBezTo>
                  <a:cubicBezTo>
                    <a:pt x="5" y="35"/>
                    <a:pt x="5" y="35"/>
                    <a:pt x="5" y="35"/>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Freeform 84"/>
            <p:cNvSpPr/>
            <p:nvPr/>
          </p:nvSpPr>
          <p:spPr bwMode="auto">
            <a:xfrm>
              <a:off x="2272" y="1869"/>
              <a:ext cx="15" cy="26"/>
            </a:xfrm>
            <a:custGeom>
              <a:avLst/>
              <a:gdLst>
                <a:gd name="T0" fmla="*/ 9 w 12"/>
                <a:gd name="T1" fmla="*/ 21 h 21"/>
                <a:gd name="T2" fmla="*/ 6 w 12"/>
                <a:gd name="T3" fmla="*/ 20 h 21"/>
                <a:gd name="T4" fmla="*/ 3 w 12"/>
                <a:gd name="T5" fmla="*/ 20 h 21"/>
                <a:gd name="T6" fmla="*/ 1 w 12"/>
                <a:gd name="T7" fmla="*/ 16 h 21"/>
                <a:gd name="T8" fmla="*/ 5 w 12"/>
                <a:gd name="T9" fmla="*/ 2 h 21"/>
                <a:gd name="T10" fmla="*/ 9 w 12"/>
                <a:gd name="T11" fmla="*/ 0 h 21"/>
                <a:gd name="T12" fmla="*/ 12 w 12"/>
                <a:gd name="T13" fmla="*/ 3 h 21"/>
                <a:gd name="T14" fmla="*/ 12 w 12"/>
                <a:gd name="T15" fmla="*/ 18 h 21"/>
                <a:gd name="T16" fmla="*/ 9 w 12"/>
                <a:gd name="T17" fmla="*/ 21 h 21"/>
                <a:gd name="T18" fmla="*/ 9 w 12"/>
                <a:gd name="T19"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21">
                  <a:moveTo>
                    <a:pt x="9" y="21"/>
                  </a:moveTo>
                  <a:cubicBezTo>
                    <a:pt x="8" y="21"/>
                    <a:pt x="7" y="21"/>
                    <a:pt x="6" y="20"/>
                  </a:cubicBezTo>
                  <a:cubicBezTo>
                    <a:pt x="5" y="20"/>
                    <a:pt x="4" y="21"/>
                    <a:pt x="3" y="20"/>
                  </a:cubicBezTo>
                  <a:cubicBezTo>
                    <a:pt x="1" y="19"/>
                    <a:pt x="0" y="17"/>
                    <a:pt x="1" y="16"/>
                  </a:cubicBezTo>
                  <a:cubicBezTo>
                    <a:pt x="2" y="11"/>
                    <a:pt x="4" y="7"/>
                    <a:pt x="5" y="2"/>
                  </a:cubicBezTo>
                  <a:cubicBezTo>
                    <a:pt x="6" y="1"/>
                    <a:pt x="7" y="0"/>
                    <a:pt x="9" y="0"/>
                  </a:cubicBezTo>
                  <a:cubicBezTo>
                    <a:pt x="11" y="0"/>
                    <a:pt x="12" y="2"/>
                    <a:pt x="12" y="3"/>
                  </a:cubicBezTo>
                  <a:cubicBezTo>
                    <a:pt x="12" y="8"/>
                    <a:pt x="12" y="13"/>
                    <a:pt x="12" y="18"/>
                  </a:cubicBezTo>
                  <a:cubicBezTo>
                    <a:pt x="12" y="19"/>
                    <a:pt x="11" y="21"/>
                    <a:pt x="9" y="21"/>
                  </a:cubicBezTo>
                  <a:cubicBezTo>
                    <a:pt x="9" y="21"/>
                    <a:pt x="9" y="21"/>
                    <a:pt x="9" y="21"/>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Freeform 85"/>
            <p:cNvSpPr>
              <a:spLocks noEditPoints="1"/>
            </p:cNvSpPr>
            <p:nvPr/>
          </p:nvSpPr>
          <p:spPr bwMode="auto">
            <a:xfrm>
              <a:off x="2057" y="1915"/>
              <a:ext cx="213" cy="139"/>
            </a:xfrm>
            <a:custGeom>
              <a:avLst/>
              <a:gdLst>
                <a:gd name="T0" fmla="*/ 64 w 175"/>
                <a:gd name="T1" fmla="*/ 114 h 114"/>
                <a:gd name="T2" fmla="*/ 64 w 175"/>
                <a:gd name="T3" fmla="*/ 114 h 114"/>
                <a:gd name="T4" fmla="*/ 37 w 175"/>
                <a:gd name="T5" fmla="*/ 109 h 114"/>
                <a:gd name="T6" fmla="*/ 35 w 175"/>
                <a:gd name="T7" fmla="*/ 104 h 114"/>
                <a:gd name="T8" fmla="*/ 40 w 175"/>
                <a:gd name="T9" fmla="*/ 102 h 114"/>
                <a:gd name="T10" fmla="*/ 65 w 175"/>
                <a:gd name="T11" fmla="*/ 107 h 114"/>
                <a:gd name="T12" fmla="*/ 68 w 175"/>
                <a:gd name="T13" fmla="*/ 111 h 114"/>
                <a:gd name="T14" fmla="*/ 64 w 175"/>
                <a:gd name="T15" fmla="*/ 114 h 114"/>
                <a:gd name="T16" fmla="*/ 90 w 175"/>
                <a:gd name="T17" fmla="*/ 109 h 114"/>
                <a:gd name="T18" fmla="*/ 87 w 175"/>
                <a:gd name="T19" fmla="*/ 107 h 114"/>
                <a:gd name="T20" fmla="*/ 89 w 175"/>
                <a:gd name="T21" fmla="*/ 103 h 114"/>
                <a:gd name="T22" fmla="*/ 110 w 175"/>
                <a:gd name="T23" fmla="*/ 89 h 114"/>
                <a:gd name="T24" fmla="*/ 115 w 175"/>
                <a:gd name="T25" fmla="*/ 89 h 114"/>
                <a:gd name="T26" fmla="*/ 115 w 175"/>
                <a:gd name="T27" fmla="*/ 94 h 114"/>
                <a:gd name="T28" fmla="*/ 92 w 175"/>
                <a:gd name="T29" fmla="*/ 109 h 114"/>
                <a:gd name="T30" fmla="*/ 90 w 175"/>
                <a:gd name="T31" fmla="*/ 109 h 114"/>
                <a:gd name="T32" fmla="*/ 16 w 175"/>
                <a:gd name="T33" fmla="*/ 95 h 114"/>
                <a:gd name="T34" fmla="*/ 14 w 175"/>
                <a:gd name="T35" fmla="*/ 94 h 114"/>
                <a:gd name="T36" fmla="*/ 10 w 175"/>
                <a:gd name="T37" fmla="*/ 89 h 114"/>
                <a:gd name="T38" fmla="*/ 1 w 175"/>
                <a:gd name="T39" fmla="*/ 69 h 114"/>
                <a:gd name="T40" fmla="*/ 4 w 175"/>
                <a:gd name="T41" fmla="*/ 65 h 114"/>
                <a:gd name="T42" fmla="*/ 8 w 175"/>
                <a:gd name="T43" fmla="*/ 67 h 114"/>
                <a:gd name="T44" fmla="*/ 16 w 175"/>
                <a:gd name="T45" fmla="*/ 85 h 114"/>
                <a:gd name="T46" fmla="*/ 19 w 175"/>
                <a:gd name="T47" fmla="*/ 89 h 114"/>
                <a:gd name="T48" fmla="*/ 19 w 175"/>
                <a:gd name="T49" fmla="*/ 94 h 114"/>
                <a:gd name="T50" fmla="*/ 16 w 175"/>
                <a:gd name="T51" fmla="*/ 95 h 114"/>
                <a:gd name="T52" fmla="*/ 131 w 175"/>
                <a:gd name="T53" fmla="*/ 76 h 114"/>
                <a:gd name="T54" fmla="*/ 129 w 175"/>
                <a:gd name="T55" fmla="*/ 75 h 114"/>
                <a:gd name="T56" fmla="*/ 128 w 175"/>
                <a:gd name="T57" fmla="*/ 70 h 114"/>
                <a:gd name="T58" fmla="*/ 144 w 175"/>
                <a:gd name="T59" fmla="*/ 49 h 114"/>
                <a:gd name="T60" fmla="*/ 148 w 175"/>
                <a:gd name="T61" fmla="*/ 48 h 114"/>
                <a:gd name="T62" fmla="*/ 150 w 175"/>
                <a:gd name="T63" fmla="*/ 53 h 114"/>
                <a:gd name="T64" fmla="*/ 134 w 175"/>
                <a:gd name="T65" fmla="*/ 75 h 114"/>
                <a:gd name="T66" fmla="*/ 131 w 175"/>
                <a:gd name="T67" fmla="*/ 76 h 114"/>
                <a:gd name="T68" fmla="*/ 6 w 175"/>
                <a:gd name="T69" fmla="*/ 45 h 114"/>
                <a:gd name="T70" fmla="*/ 6 w 175"/>
                <a:gd name="T71" fmla="*/ 45 h 114"/>
                <a:gd name="T72" fmla="*/ 3 w 175"/>
                <a:gd name="T73" fmla="*/ 41 h 114"/>
                <a:gd name="T74" fmla="*/ 9 w 175"/>
                <a:gd name="T75" fmla="*/ 15 h 114"/>
                <a:gd name="T76" fmla="*/ 14 w 175"/>
                <a:gd name="T77" fmla="*/ 12 h 114"/>
                <a:gd name="T78" fmla="*/ 16 w 175"/>
                <a:gd name="T79" fmla="*/ 17 h 114"/>
                <a:gd name="T80" fmla="*/ 10 w 175"/>
                <a:gd name="T81" fmla="*/ 43 h 114"/>
                <a:gd name="T82" fmla="*/ 6 w 175"/>
                <a:gd name="T83" fmla="*/ 45 h 114"/>
                <a:gd name="T84" fmla="*/ 160 w 175"/>
                <a:gd name="T85" fmla="*/ 31 h 114"/>
                <a:gd name="T86" fmla="*/ 158 w 175"/>
                <a:gd name="T87" fmla="*/ 31 h 114"/>
                <a:gd name="T88" fmla="*/ 157 w 175"/>
                <a:gd name="T89" fmla="*/ 26 h 114"/>
                <a:gd name="T90" fmla="*/ 168 w 175"/>
                <a:gd name="T91" fmla="*/ 2 h 114"/>
                <a:gd name="T92" fmla="*/ 173 w 175"/>
                <a:gd name="T93" fmla="*/ 0 h 114"/>
                <a:gd name="T94" fmla="*/ 174 w 175"/>
                <a:gd name="T95" fmla="*/ 5 h 114"/>
                <a:gd name="T96" fmla="*/ 163 w 175"/>
                <a:gd name="T97" fmla="*/ 29 h 114"/>
                <a:gd name="T98" fmla="*/ 160 w 175"/>
                <a:gd name="T99" fmla="*/ 31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75" h="114">
                  <a:moveTo>
                    <a:pt x="64" y="114"/>
                  </a:moveTo>
                  <a:cubicBezTo>
                    <a:pt x="64" y="114"/>
                    <a:pt x="64" y="114"/>
                    <a:pt x="64" y="114"/>
                  </a:cubicBezTo>
                  <a:cubicBezTo>
                    <a:pt x="55" y="114"/>
                    <a:pt x="46" y="112"/>
                    <a:pt x="37" y="109"/>
                  </a:cubicBezTo>
                  <a:cubicBezTo>
                    <a:pt x="35" y="108"/>
                    <a:pt x="35" y="106"/>
                    <a:pt x="35" y="104"/>
                  </a:cubicBezTo>
                  <a:cubicBezTo>
                    <a:pt x="36" y="103"/>
                    <a:pt x="38" y="102"/>
                    <a:pt x="40" y="102"/>
                  </a:cubicBezTo>
                  <a:cubicBezTo>
                    <a:pt x="48" y="106"/>
                    <a:pt x="56" y="107"/>
                    <a:pt x="65" y="107"/>
                  </a:cubicBezTo>
                  <a:cubicBezTo>
                    <a:pt x="67" y="107"/>
                    <a:pt x="68" y="109"/>
                    <a:pt x="68" y="111"/>
                  </a:cubicBezTo>
                  <a:cubicBezTo>
                    <a:pt x="68" y="113"/>
                    <a:pt x="66" y="114"/>
                    <a:pt x="64" y="114"/>
                  </a:cubicBezTo>
                  <a:close/>
                  <a:moveTo>
                    <a:pt x="90" y="109"/>
                  </a:moveTo>
                  <a:cubicBezTo>
                    <a:pt x="89" y="109"/>
                    <a:pt x="88" y="109"/>
                    <a:pt x="87" y="107"/>
                  </a:cubicBezTo>
                  <a:cubicBezTo>
                    <a:pt x="86" y="105"/>
                    <a:pt x="87" y="103"/>
                    <a:pt x="89" y="103"/>
                  </a:cubicBezTo>
                  <a:cubicBezTo>
                    <a:pt x="96" y="99"/>
                    <a:pt x="103" y="95"/>
                    <a:pt x="110" y="89"/>
                  </a:cubicBezTo>
                  <a:cubicBezTo>
                    <a:pt x="112" y="88"/>
                    <a:pt x="114" y="88"/>
                    <a:pt x="115" y="89"/>
                  </a:cubicBezTo>
                  <a:cubicBezTo>
                    <a:pt x="117" y="91"/>
                    <a:pt x="116" y="93"/>
                    <a:pt x="115" y="94"/>
                  </a:cubicBezTo>
                  <a:cubicBezTo>
                    <a:pt x="107" y="101"/>
                    <a:pt x="100" y="106"/>
                    <a:pt x="92" y="109"/>
                  </a:cubicBezTo>
                  <a:cubicBezTo>
                    <a:pt x="91" y="109"/>
                    <a:pt x="91" y="109"/>
                    <a:pt x="90" y="109"/>
                  </a:cubicBezTo>
                  <a:close/>
                  <a:moveTo>
                    <a:pt x="16" y="95"/>
                  </a:moveTo>
                  <a:cubicBezTo>
                    <a:pt x="16" y="95"/>
                    <a:pt x="15" y="94"/>
                    <a:pt x="14" y="94"/>
                  </a:cubicBezTo>
                  <a:cubicBezTo>
                    <a:pt x="13" y="92"/>
                    <a:pt x="11" y="91"/>
                    <a:pt x="10" y="89"/>
                  </a:cubicBezTo>
                  <a:cubicBezTo>
                    <a:pt x="5" y="83"/>
                    <a:pt x="2" y="76"/>
                    <a:pt x="1" y="69"/>
                  </a:cubicBezTo>
                  <a:cubicBezTo>
                    <a:pt x="0" y="67"/>
                    <a:pt x="2" y="65"/>
                    <a:pt x="4" y="65"/>
                  </a:cubicBezTo>
                  <a:cubicBezTo>
                    <a:pt x="6" y="64"/>
                    <a:pt x="7" y="66"/>
                    <a:pt x="8" y="67"/>
                  </a:cubicBezTo>
                  <a:cubicBezTo>
                    <a:pt x="9" y="74"/>
                    <a:pt x="11" y="80"/>
                    <a:pt x="16" y="85"/>
                  </a:cubicBezTo>
                  <a:cubicBezTo>
                    <a:pt x="17" y="86"/>
                    <a:pt x="18" y="88"/>
                    <a:pt x="19" y="89"/>
                  </a:cubicBezTo>
                  <a:cubicBezTo>
                    <a:pt x="20" y="90"/>
                    <a:pt x="20" y="92"/>
                    <a:pt x="19" y="94"/>
                  </a:cubicBezTo>
                  <a:cubicBezTo>
                    <a:pt x="18" y="94"/>
                    <a:pt x="17" y="95"/>
                    <a:pt x="16" y="95"/>
                  </a:cubicBezTo>
                  <a:close/>
                  <a:moveTo>
                    <a:pt x="131" y="76"/>
                  </a:moveTo>
                  <a:cubicBezTo>
                    <a:pt x="130" y="76"/>
                    <a:pt x="130" y="76"/>
                    <a:pt x="129" y="75"/>
                  </a:cubicBezTo>
                  <a:cubicBezTo>
                    <a:pt x="127" y="74"/>
                    <a:pt x="127" y="72"/>
                    <a:pt x="128" y="70"/>
                  </a:cubicBezTo>
                  <a:cubicBezTo>
                    <a:pt x="134" y="64"/>
                    <a:pt x="139" y="57"/>
                    <a:pt x="144" y="49"/>
                  </a:cubicBezTo>
                  <a:cubicBezTo>
                    <a:pt x="145" y="47"/>
                    <a:pt x="147" y="47"/>
                    <a:pt x="148" y="48"/>
                  </a:cubicBezTo>
                  <a:cubicBezTo>
                    <a:pt x="150" y="49"/>
                    <a:pt x="151" y="51"/>
                    <a:pt x="150" y="53"/>
                  </a:cubicBezTo>
                  <a:cubicBezTo>
                    <a:pt x="144" y="61"/>
                    <a:pt x="139" y="68"/>
                    <a:pt x="134" y="75"/>
                  </a:cubicBezTo>
                  <a:cubicBezTo>
                    <a:pt x="133" y="76"/>
                    <a:pt x="132" y="76"/>
                    <a:pt x="131" y="76"/>
                  </a:cubicBezTo>
                  <a:close/>
                  <a:moveTo>
                    <a:pt x="6" y="45"/>
                  </a:moveTo>
                  <a:cubicBezTo>
                    <a:pt x="6" y="45"/>
                    <a:pt x="6" y="45"/>
                    <a:pt x="6" y="45"/>
                  </a:cubicBezTo>
                  <a:cubicBezTo>
                    <a:pt x="4" y="45"/>
                    <a:pt x="3" y="43"/>
                    <a:pt x="3" y="41"/>
                  </a:cubicBezTo>
                  <a:cubicBezTo>
                    <a:pt x="9" y="15"/>
                    <a:pt x="9" y="15"/>
                    <a:pt x="9" y="15"/>
                  </a:cubicBezTo>
                  <a:cubicBezTo>
                    <a:pt x="10" y="13"/>
                    <a:pt x="12" y="12"/>
                    <a:pt x="14" y="12"/>
                  </a:cubicBezTo>
                  <a:cubicBezTo>
                    <a:pt x="15" y="13"/>
                    <a:pt x="17" y="15"/>
                    <a:pt x="16" y="17"/>
                  </a:cubicBezTo>
                  <a:cubicBezTo>
                    <a:pt x="10" y="43"/>
                    <a:pt x="10" y="43"/>
                    <a:pt x="10" y="43"/>
                  </a:cubicBezTo>
                  <a:cubicBezTo>
                    <a:pt x="9" y="44"/>
                    <a:pt x="8" y="45"/>
                    <a:pt x="6" y="45"/>
                  </a:cubicBezTo>
                  <a:close/>
                  <a:moveTo>
                    <a:pt x="160" y="31"/>
                  </a:moveTo>
                  <a:cubicBezTo>
                    <a:pt x="159" y="31"/>
                    <a:pt x="159" y="31"/>
                    <a:pt x="158" y="31"/>
                  </a:cubicBezTo>
                  <a:cubicBezTo>
                    <a:pt x="156" y="30"/>
                    <a:pt x="156" y="28"/>
                    <a:pt x="157" y="26"/>
                  </a:cubicBezTo>
                  <a:cubicBezTo>
                    <a:pt x="161" y="18"/>
                    <a:pt x="164" y="10"/>
                    <a:pt x="168" y="2"/>
                  </a:cubicBezTo>
                  <a:cubicBezTo>
                    <a:pt x="169" y="0"/>
                    <a:pt x="171" y="0"/>
                    <a:pt x="173" y="0"/>
                  </a:cubicBezTo>
                  <a:cubicBezTo>
                    <a:pt x="174" y="1"/>
                    <a:pt x="175" y="3"/>
                    <a:pt x="174" y="5"/>
                  </a:cubicBezTo>
                  <a:cubicBezTo>
                    <a:pt x="171" y="13"/>
                    <a:pt x="167" y="22"/>
                    <a:pt x="163" y="29"/>
                  </a:cubicBezTo>
                  <a:cubicBezTo>
                    <a:pt x="162" y="30"/>
                    <a:pt x="161" y="31"/>
                    <a:pt x="160" y="31"/>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 name="Freeform 86"/>
            <p:cNvSpPr/>
            <p:nvPr/>
          </p:nvSpPr>
          <p:spPr bwMode="auto">
            <a:xfrm>
              <a:off x="2063" y="1881"/>
              <a:ext cx="25" cy="26"/>
            </a:xfrm>
            <a:custGeom>
              <a:avLst/>
              <a:gdLst>
                <a:gd name="T0" fmla="*/ 14 w 21"/>
                <a:gd name="T1" fmla="*/ 21 h 21"/>
                <a:gd name="T2" fmla="*/ 13 w 21"/>
                <a:gd name="T3" fmla="*/ 21 h 21"/>
                <a:gd name="T4" fmla="*/ 11 w 21"/>
                <a:gd name="T5" fmla="*/ 17 h 21"/>
                <a:gd name="T6" fmla="*/ 13 w 21"/>
                <a:gd name="T7" fmla="*/ 9 h 21"/>
                <a:gd name="T8" fmla="*/ 5 w 21"/>
                <a:gd name="T9" fmla="*/ 11 h 21"/>
                <a:gd name="T10" fmla="*/ 0 w 21"/>
                <a:gd name="T11" fmla="*/ 9 h 21"/>
                <a:gd name="T12" fmla="*/ 3 w 21"/>
                <a:gd name="T13" fmla="*/ 4 h 21"/>
                <a:gd name="T14" fmla="*/ 16 w 21"/>
                <a:gd name="T15" fmla="*/ 1 h 21"/>
                <a:gd name="T16" fmla="*/ 20 w 21"/>
                <a:gd name="T17" fmla="*/ 2 h 21"/>
                <a:gd name="T18" fmla="*/ 21 w 21"/>
                <a:gd name="T19" fmla="*/ 5 h 21"/>
                <a:gd name="T20" fmla="*/ 17 w 21"/>
                <a:gd name="T21" fmla="*/ 19 h 21"/>
                <a:gd name="T22" fmla="*/ 14 w 21"/>
                <a:gd name="T23"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21">
                  <a:moveTo>
                    <a:pt x="14" y="21"/>
                  </a:moveTo>
                  <a:cubicBezTo>
                    <a:pt x="14" y="21"/>
                    <a:pt x="14" y="21"/>
                    <a:pt x="13" y="21"/>
                  </a:cubicBezTo>
                  <a:cubicBezTo>
                    <a:pt x="11" y="21"/>
                    <a:pt x="10" y="19"/>
                    <a:pt x="11" y="17"/>
                  </a:cubicBezTo>
                  <a:cubicBezTo>
                    <a:pt x="13" y="9"/>
                    <a:pt x="13" y="9"/>
                    <a:pt x="13" y="9"/>
                  </a:cubicBezTo>
                  <a:cubicBezTo>
                    <a:pt x="5" y="11"/>
                    <a:pt x="5" y="11"/>
                    <a:pt x="5" y="11"/>
                  </a:cubicBezTo>
                  <a:cubicBezTo>
                    <a:pt x="3" y="12"/>
                    <a:pt x="1" y="11"/>
                    <a:pt x="0" y="9"/>
                  </a:cubicBezTo>
                  <a:cubicBezTo>
                    <a:pt x="0" y="7"/>
                    <a:pt x="1" y="5"/>
                    <a:pt x="3" y="4"/>
                  </a:cubicBezTo>
                  <a:cubicBezTo>
                    <a:pt x="16" y="1"/>
                    <a:pt x="16" y="1"/>
                    <a:pt x="16" y="1"/>
                  </a:cubicBezTo>
                  <a:cubicBezTo>
                    <a:pt x="18" y="0"/>
                    <a:pt x="19" y="1"/>
                    <a:pt x="20" y="2"/>
                  </a:cubicBezTo>
                  <a:cubicBezTo>
                    <a:pt x="21" y="2"/>
                    <a:pt x="21" y="4"/>
                    <a:pt x="21" y="5"/>
                  </a:cubicBezTo>
                  <a:cubicBezTo>
                    <a:pt x="17" y="19"/>
                    <a:pt x="17" y="19"/>
                    <a:pt x="17" y="19"/>
                  </a:cubicBezTo>
                  <a:cubicBezTo>
                    <a:pt x="17" y="20"/>
                    <a:pt x="16" y="21"/>
                    <a:pt x="14" y="21"/>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5" name="Freeform 87"/>
            <p:cNvSpPr>
              <a:spLocks noEditPoints="1"/>
            </p:cNvSpPr>
            <p:nvPr/>
          </p:nvSpPr>
          <p:spPr bwMode="auto">
            <a:xfrm>
              <a:off x="1932" y="1771"/>
              <a:ext cx="231" cy="144"/>
            </a:xfrm>
            <a:custGeom>
              <a:avLst/>
              <a:gdLst>
                <a:gd name="T0" fmla="*/ 53 w 189"/>
                <a:gd name="T1" fmla="*/ 119 h 119"/>
                <a:gd name="T2" fmla="*/ 49 w 189"/>
                <a:gd name="T3" fmla="*/ 116 h 119"/>
                <a:gd name="T4" fmla="*/ 52 w 189"/>
                <a:gd name="T5" fmla="*/ 112 h 119"/>
                <a:gd name="T6" fmla="*/ 54 w 189"/>
                <a:gd name="T7" fmla="*/ 111 h 119"/>
                <a:gd name="T8" fmla="*/ 81 w 189"/>
                <a:gd name="T9" fmla="*/ 104 h 119"/>
                <a:gd name="T10" fmla="*/ 85 w 189"/>
                <a:gd name="T11" fmla="*/ 106 h 119"/>
                <a:gd name="T12" fmla="*/ 83 w 189"/>
                <a:gd name="T13" fmla="*/ 110 h 119"/>
                <a:gd name="T14" fmla="*/ 53 w 189"/>
                <a:gd name="T15" fmla="*/ 119 h 119"/>
                <a:gd name="T16" fmla="*/ 53 w 189"/>
                <a:gd name="T17" fmla="*/ 119 h 119"/>
                <a:gd name="T18" fmla="*/ 23 w 189"/>
                <a:gd name="T19" fmla="*/ 117 h 119"/>
                <a:gd name="T20" fmla="*/ 22 w 189"/>
                <a:gd name="T21" fmla="*/ 117 h 119"/>
                <a:gd name="T22" fmla="*/ 5 w 189"/>
                <a:gd name="T23" fmla="*/ 101 h 119"/>
                <a:gd name="T24" fmla="*/ 2 w 189"/>
                <a:gd name="T25" fmla="*/ 91 h 119"/>
                <a:gd name="T26" fmla="*/ 4 w 189"/>
                <a:gd name="T27" fmla="*/ 87 h 119"/>
                <a:gd name="T28" fmla="*/ 8 w 189"/>
                <a:gd name="T29" fmla="*/ 89 h 119"/>
                <a:gd name="T30" fmla="*/ 12 w 189"/>
                <a:gd name="T31" fmla="*/ 97 h 119"/>
                <a:gd name="T32" fmla="*/ 25 w 189"/>
                <a:gd name="T33" fmla="*/ 110 h 119"/>
                <a:gd name="T34" fmla="*/ 26 w 189"/>
                <a:gd name="T35" fmla="*/ 115 h 119"/>
                <a:gd name="T36" fmla="*/ 23 w 189"/>
                <a:gd name="T37" fmla="*/ 117 h 119"/>
                <a:gd name="T38" fmla="*/ 4 w 189"/>
                <a:gd name="T39" fmla="*/ 64 h 119"/>
                <a:gd name="T40" fmla="*/ 3 w 189"/>
                <a:gd name="T41" fmla="*/ 64 h 119"/>
                <a:gd name="T42" fmla="*/ 1 w 189"/>
                <a:gd name="T43" fmla="*/ 60 h 119"/>
                <a:gd name="T44" fmla="*/ 11 w 189"/>
                <a:gd name="T45" fmla="*/ 35 h 119"/>
                <a:gd name="T46" fmla="*/ 14 w 189"/>
                <a:gd name="T47" fmla="*/ 31 h 119"/>
                <a:gd name="T48" fmla="*/ 19 w 189"/>
                <a:gd name="T49" fmla="*/ 31 h 119"/>
                <a:gd name="T50" fmla="*/ 20 w 189"/>
                <a:gd name="T51" fmla="*/ 35 h 119"/>
                <a:gd name="T52" fmla="*/ 17 w 189"/>
                <a:gd name="T53" fmla="*/ 39 h 119"/>
                <a:gd name="T54" fmla="*/ 7 w 189"/>
                <a:gd name="T55" fmla="*/ 61 h 119"/>
                <a:gd name="T56" fmla="*/ 4 w 189"/>
                <a:gd name="T57" fmla="*/ 64 h 119"/>
                <a:gd name="T58" fmla="*/ 185 w 189"/>
                <a:gd name="T59" fmla="*/ 34 h 119"/>
                <a:gd name="T60" fmla="*/ 184 w 189"/>
                <a:gd name="T61" fmla="*/ 34 h 119"/>
                <a:gd name="T62" fmla="*/ 161 w 189"/>
                <a:gd name="T63" fmla="*/ 25 h 119"/>
                <a:gd name="T64" fmla="*/ 156 w 189"/>
                <a:gd name="T65" fmla="*/ 23 h 119"/>
                <a:gd name="T66" fmla="*/ 154 w 189"/>
                <a:gd name="T67" fmla="*/ 19 h 119"/>
                <a:gd name="T68" fmla="*/ 158 w 189"/>
                <a:gd name="T69" fmla="*/ 16 h 119"/>
                <a:gd name="T70" fmla="*/ 163 w 189"/>
                <a:gd name="T71" fmla="*/ 18 h 119"/>
                <a:gd name="T72" fmla="*/ 187 w 189"/>
                <a:gd name="T73" fmla="*/ 28 h 119"/>
                <a:gd name="T74" fmla="*/ 188 w 189"/>
                <a:gd name="T75" fmla="*/ 32 h 119"/>
                <a:gd name="T76" fmla="*/ 185 w 189"/>
                <a:gd name="T77" fmla="*/ 34 h 119"/>
                <a:gd name="T78" fmla="*/ 40 w 189"/>
                <a:gd name="T79" fmla="*/ 18 h 119"/>
                <a:gd name="T80" fmla="*/ 37 w 189"/>
                <a:gd name="T81" fmla="*/ 16 h 119"/>
                <a:gd name="T82" fmla="*/ 39 w 189"/>
                <a:gd name="T83" fmla="*/ 11 h 119"/>
                <a:gd name="T84" fmla="*/ 68 w 189"/>
                <a:gd name="T85" fmla="*/ 2 h 119"/>
                <a:gd name="T86" fmla="*/ 72 w 189"/>
                <a:gd name="T87" fmla="*/ 4 h 119"/>
                <a:gd name="T88" fmla="*/ 69 w 189"/>
                <a:gd name="T89" fmla="*/ 8 h 119"/>
                <a:gd name="T90" fmla="*/ 42 w 189"/>
                <a:gd name="T91" fmla="*/ 18 h 119"/>
                <a:gd name="T92" fmla="*/ 40 w 189"/>
                <a:gd name="T93" fmla="*/ 18 h 119"/>
                <a:gd name="T94" fmla="*/ 128 w 189"/>
                <a:gd name="T95" fmla="*/ 14 h 119"/>
                <a:gd name="T96" fmla="*/ 127 w 189"/>
                <a:gd name="T97" fmla="*/ 14 h 119"/>
                <a:gd name="T98" fmla="*/ 98 w 189"/>
                <a:gd name="T99" fmla="*/ 7 h 119"/>
                <a:gd name="T100" fmla="*/ 95 w 189"/>
                <a:gd name="T101" fmla="*/ 3 h 119"/>
                <a:gd name="T102" fmla="*/ 99 w 189"/>
                <a:gd name="T103" fmla="*/ 0 h 119"/>
                <a:gd name="T104" fmla="*/ 129 w 189"/>
                <a:gd name="T105" fmla="*/ 7 h 119"/>
                <a:gd name="T106" fmla="*/ 132 w 189"/>
                <a:gd name="T107" fmla="*/ 11 h 119"/>
                <a:gd name="T108" fmla="*/ 128 w 189"/>
                <a:gd name="T109" fmla="*/ 14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9" h="119">
                  <a:moveTo>
                    <a:pt x="53" y="119"/>
                  </a:moveTo>
                  <a:cubicBezTo>
                    <a:pt x="51" y="119"/>
                    <a:pt x="50" y="118"/>
                    <a:pt x="49" y="116"/>
                  </a:cubicBezTo>
                  <a:cubicBezTo>
                    <a:pt x="49" y="114"/>
                    <a:pt x="50" y="112"/>
                    <a:pt x="52" y="112"/>
                  </a:cubicBezTo>
                  <a:cubicBezTo>
                    <a:pt x="54" y="111"/>
                    <a:pt x="54" y="111"/>
                    <a:pt x="54" y="111"/>
                  </a:cubicBezTo>
                  <a:cubicBezTo>
                    <a:pt x="81" y="104"/>
                    <a:pt x="81" y="104"/>
                    <a:pt x="81" y="104"/>
                  </a:cubicBezTo>
                  <a:cubicBezTo>
                    <a:pt x="83" y="103"/>
                    <a:pt x="85" y="104"/>
                    <a:pt x="85" y="106"/>
                  </a:cubicBezTo>
                  <a:cubicBezTo>
                    <a:pt x="86" y="108"/>
                    <a:pt x="85" y="110"/>
                    <a:pt x="83" y="110"/>
                  </a:cubicBezTo>
                  <a:cubicBezTo>
                    <a:pt x="53" y="119"/>
                    <a:pt x="53" y="119"/>
                    <a:pt x="53" y="119"/>
                  </a:cubicBezTo>
                  <a:cubicBezTo>
                    <a:pt x="53" y="119"/>
                    <a:pt x="53" y="119"/>
                    <a:pt x="53" y="119"/>
                  </a:cubicBezTo>
                  <a:close/>
                  <a:moveTo>
                    <a:pt x="23" y="117"/>
                  </a:moveTo>
                  <a:cubicBezTo>
                    <a:pt x="23" y="117"/>
                    <a:pt x="22" y="117"/>
                    <a:pt x="22" y="117"/>
                  </a:cubicBezTo>
                  <a:cubicBezTo>
                    <a:pt x="15" y="113"/>
                    <a:pt x="9" y="108"/>
                    <a:pt x="5" y="101"/>
                  </a:cubicBezTo>
                  <a:cubicBezTo>
                    <a:pt x="4" y="98"/>
                    <a:pt x="3" y="95"/>
                    <a:pt x="2" y="91"/>
                  </a:cubicBezTo>
                  <a:cubicBezTo>
                    <a:pt x="1" y="89"/>
                    <a:pt x="2" y="87"/>
                    <a:pt x="4" y="87"/>
                  </a:cubicBezTo>
                  <a:cubicBezTo>
                    <a:pt x="6" y="86"/>
                    <a:pt x="8" y="87"/>
                    <a:pt x="8" y="89"/>
                  </a:cubicBezTo>
                  <a:cubicBezTo>
                    <a:pt x="9" y="92"/>
                    <a:pt x="10" y="95"/>
                    <a:pt x="12" y="97"/>
                  </a:cubicBezTo>
                  <a:cubicBezTo>
                    <a:pt x="15" y="103"/>
                    <a:pt x="19" y="108"/>
                    <a:pt x="25" y="110"/>
                  </a:cubicBezTo>
                  <a:cubicBezTo>
                    <a:pt x="26" y="111"/>
                    <a:pt x="27" y="113"/>
                    <a:pt x="26" y="115"/>
                  </a:cubicBezTo>
                  <a:cubicBezTo>
                    <a:pt x="26" y="116"/>
                    <a:pt x="24" y="117"/>
                    <a:pt x="23" y="117"/>
                  </a:cubicBezTo>
                  <a:close/>
                  <a:moveTo>
                    <a:pt x="4" y="64"/>
                  </a:moveTo>
                  <a:cubicBezTo>
                    <a:pt x="4" y="64"/>
                    <a:pt x="4" y="64"/>
                    <a:pt x="3" y="64"/>
                  </a:cubicBezTo>
                  <a:cubicBezTo>
                    <a:pt x="1" y="63"/>
                    <a:pt x="0" y="62"/>
                    <a:pt x="1" y="60"/>
                  </a:cubicBezTo>
                  <a:cubicBezTo>
                    <a:pt x="2" y="51"/>
                    <a:pt x="6" y="43"/>
                    <a:pt x="11" y="35"/>
                  </a:cubicBezTo>
                  <a:cubicBezTo>
                    <a:pt x="12" y="34"/>
                    <a:pt x="13" y="33"/>
                    <a:pt x="14" y="31"/>
                  </a:cubicBezTo>
                  <a:cubicBezTo>
                    <a:pt x="15" y="30"/>
                    <a:pt x="18" y="29"/>
                    <a:pt x="19" y="31"/>
                  </a:cubicBezTo>
                  <a:cubicBezTo>
                    <a:pt x="21" y="32"/>
                    <a:pt x="21" y="34"/>
                    <a:pt x="20" y="35"/>
                  </a:cubicBezTo>
                  <a:cubicBezTo>
                    <a:pt x="19" y="37"/>
                    <a:pt x="18" y="38"/>
                    <a:pt x="17" y="39"/>
                  </a:cubicBezTo>
                  <a:cubicBezTo>
                    <a:pt x="12" y="46"/>
                    <a:pt x="9" y="54"/>
                    <a:pt x="7" y="61"/>
                  </a:cubicBezTo>
                  <a:cubicBezTo>
                    <a:pt x="7" y="63"/>
                    <a:pt x="6" y="64"/>
                    <a:pt x="4" y="64"/>
                  </a:cubicBezTo>
                  <a:close/>
                  <a:moveTo>
                    <a:pt x="185" y="34"/>
                  </a:moveTo>
                  <a:cubicBezTo>
                    <a:pt x="185" y="34"/>
                    <a:pt x="184" y="34"/>
                    <a:pt x="184" y="34"/>
                  </a:cubicBezTo>
                  <a:cubicBezTo>
                    <a:pt x="176" y="30"/>
                    <a:pt x="168" y="27"/>
                    <a:pt x="161" y="25"/>
                  </a:cubicBezTo>
                  <a:cubicBezTo>
                    <a:pt x="156" y="23"/>
                    <a:pt x="156" y="23"/>
                    <a:pt x="156" y="23"/>
                  </a:cubicBezTo>
                  <a:cubicBezTo>
                    <a:pt x="154" y="23"/>
                    <a:pt x="153" y="21"/>
                    <a:pt x="154" y="19"/>
                  </a:cubicBezTo>
                  <a:cubicBezTo>
                    <a:pt x="154" y="17"/>
                    <a:pt x="156" y="16"/>
                    <a:pt x="158" y="16"/>
                  </a:cubicBezTo>
                  <a:cubicBezTo>
                    <a:pt x="163" y="18"/>
                    <a:pt x="163" y="18"/>
                    <a:pt x="163" y="18"/>
                  </a:cubicBezTo>
                  <a:cubicBezTo>
                    <a:pt x="171" y="20"/>
                    <a:pt x="178" y="24"/>
                    <a:pt x="187" y="28"/>
                  </a:cubicBezTo>
                  <a:cubicBezTo>
                    <a:pt x="189" y="28"/>
                    <a:pt x="189" y="30"/>
                    <a:pt x="188" y="32"/>
                  </a:cubicBezTo>
                  <a:cubicBezTo>
                    <a:pt x="188" y="33"/>
                    <a:pt x="187" y="34"/>
                    <a:pt x="185" y="34"/>
                  </a:cubicBezTo>
                  <a:close/>
                  <a:moveTo>
                    <a:pt x="40" y="18"/>
                  </a:moveTo>
                  <a:cubicBezTo>
                    <a:pt x="39" y="18"/>
                    <a:pt x="38" y="17"/>
                    <a:pt x="37" y="16"/>
                  </a:cubicBezTo>
                  <a:cubicBezTo>
                    <a:pt x="36" y="14"/>
                    <a:pt x="37" y="12"/>
                    <a:pt x="39" y="11"/>
                  </a:cubicBezTo>
                  <a:cubicBezTo>
                    <a:pt x="48" y="7"/>
                    <a:pt x="57" y="3"/>
                    <a:pt x="68" y="2"/>
                  </a:cubicBezTo>
                  <a:cubicBezTo>
                    <a:pt x="70" y="1"/>
                    <a:pt x="72" y="2"/>
                    <a:pt x="72" y="4"/>
                  </a:cubicBezTo>
                  <a:cubicBezTo>
                    <a:pt x="73" y="6"/>
                    <a:pt x="71" y="8"/>
                    <a:pt x="69" y="8"/>
                  </a:cubicBezTo>
                  <a:cubicBezTo>
                    <a:pt x="59" y="10"/>
                    <a:pt x="50" y="13"/>
                    <a:pt x="42" y="18"/>
                  </a:cubicBezTo>
                  <a:cubicBezTo>
                    <a:pt x="41" y="18"/>
                    <a:pt x="41" y="18"/>
                    <a:pt x="40" y="18"/>
                  </a:cubicBezTo>
                  <a:close/>
                  <a:moveTo>
                    <a:pt x="128" y="14"/>
                  </a:moveTo>
                  <a:cubicBezTo>
                    <a:pt x="128" y="14"/>
                    <a:pt x="128" y="14"/>
                    <a:pt x="127" y="14"/>
                  </a:cubicBezTo>
                  <a:cubicBezTo>
                    <a:pt x="116" y="10"/>
                    <a:pt x="106" y="8"/>
                    <a:pt x="98" y="7"/>
                  </a:cubicBezTo>
                  <a:cubicBezTo>
                    <a:pt x="97" y="7"/>
                    <a:pt x="95" y="5"/>
                    <a:pt x="95" y="3"/>
                  </a:cubicBezTo>
                  <a:cubicBezTo>
                    <a:pt x="96" y="1"/>
                    <a:pt x="97" y="0"/>
                    <a:pt x="99" y="0"/>
                  </a:cubicBezTo>
                  <a:cubicBezTo>
                    <a:pt x="108" y="1"/>
                    <a:pt x="117" y="3"/>
                    <a:pt x="129" y="7"/>
                  </a:cubicBezTo>
                  <a:cubicBezTo>
                    <a:pt x="131" y="8"/>
                    <a:pt x="132" y="10"/>
                    <a:pt x="132" y="11"/>
                  </a:cubicBezTo>
                  <a:cubicBezTo>
                    <a:pt x="131" y="13"/>
                    <a:pt x="130" y="14"/>
                    <a:pt x="128" y="14"/>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6" name="Freeform 88"/>
            <p:cNvSpPr/>
            <p:nvPr/>
          </p:nvSpPr>
          <p:spPr bwMode="auto">
            <a:xfrm>
              <a:off x="2186" y="1815"/>
              <a:ext cx="24" cy="24"/>
            </a:xfrm>
            <a:custGeom>
              <a:avLst/>
              <a:gdLst>
                <a:gd name="T0" fmla="*/ 16 w 20"/>
                <a:gd name="T1" fmla="*/ 20 h 20"/>
                <a:gd name="T2" fmla="*/ 15 w 20"/>
                <a:gd name="T3" fmla="*/ 19 h 20"/>
                <a:gd name="T4" fmla="*/ 15 w 20"/>
                <a:gd name="T5" fmla="*/ 19 h 20"/>
                <a:gd name="T6" fmla="*/ 15 w 20"/>
                <a:gd name="T7" fmla="*/ 19 h 20"/>
                <a:gd name="T8" fmla="*/ 2 w 20"/>
                <a:gd name="T9" fmla="*/ 12 h 20"/>
                <a:gd name="T10" fmla="*/ 1 w 20"/>
                <a:gd name="T11" fmla="*/ 7 h 20"/>
                <a:gd name="T12" fmla="*/ 6 w 20"/>
                <a:gd name="T13" fmla="*/ 6 h 20"/>
                <a:gd name="T14" fmla="*/ 7 w 20"/>
                <a:gd name="T15" fmla="*/ 7 h 20"/>
                <a:gd name="T16" fmla="*/ 7 w 20"/>
                <a:gd name="T17" fmla="*/ 5 h 20"/>
                <a:gd name="T18" fmla="*/ 9 w 20"/>
                <a:gd name="T19" fmla="*/ 0 h 20"/>
                <a:gd name="T20" fmla="*/ 13 w 20"/>
                <a:gd name="T21" fmla="*/ 3 h 20"/>
                <a:gd name="T22" fmla="*/ 18 w 20"/>
                <a:gd name="T23" fmla="*/ 13 h 20"/>
                <a:gd name="T24" fmla="*/ 18 w 20"/>
                <a:gd name="T25" fmla="*/ 13 h 20"/>
                <a:gd name="T26" fmla="*/ 18 w 20"/>
                <a:gd name="T27" fmla="*/ 13 h 20"/>
                <a:gd name="T28" fmla="*/ 19 w 20"/>
                <a:gd name="T29" fmla="*/ 18 h 20"/>
                <a:gd name="T30" fmla="*/ 16 w 20"/>
                <a:gd name="T3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 h="20">
                  <a:moveTo>
                    <a:pt x="16" y="20"/>
                  </a:moveTo>
                  <a:cubicBezTo>
                    <a:pt x="16" y="20"/>
                    <a:pt x="15" y="19"/>
                    <a:pt x="15" y="19"/>
                  </a:cubicBezTo>
                  <a:cubicBezTo>
                    <a:pt x="15" y="19"/>
                    <a:pt x="15" y="19"/>
                    <a:pt x="15" y="19"/>
                  </a:cubicBezTo>
                  <a:cubicBezTo>
                    <a:pt x="15" y="19"/>
                    <a:pt x="15" y="19"/>
                    <a:pt x="15" y="19"/>
                  </a:cubicBezTo>
                  <a:cubicBezTo>
                    <a:pt x="2" y="12"/>
                    <a:pt x="2" y="12"/>
                    <a:pt x="2" y="12"/>
                  </a:cubicBezTo>
                  <a:cubicBezTo>
                    <a:pt x="1" y="11"/>
                    <a:pt x="0" y="9"/>
                    <a:pt x="1" y="7"/>
                  </a:cubicBezTo>
                  <a:cubicBezTo>
                    <a:pt x="2" y="6"/>
                    <a:pt x="4" y="5"/>
                    <a:pt x="6" y="6"/>
                  </a:cubicBezTo>
                  <a:cubicBezTo>
                    <a:pt x="7" y="7"/>
                    <a:pt x="7" y="7"/>
                    <a:pt x="7" y="7"/>
                  </a:cubicBezTo>
                  <a:cubicBezTo>
                    <a:pt x="7" y="6"/>
                    <a:pt x="7" y="5"/>
                    <a:pt x="7" y="5"/>
                  </a:cubicBezTo>
                  <a:cubicBezTo>
                    <a:pt x="6" y="3"/>
                    <a:pt x="7" y="1"/>
                    <a:pt x="9" y="0"/>
                  </a:cubicBezTo>
                  <a:cubicBezTo>
                    <a:pt x="11" y="0"/>
                    <a:pt x="13" y="1"/>
                    <a:pt x="13" y="3"/>
                  </a:cubicBezTo>
                  <a:cubicBezTo>
                    <a:pt x="15" y="11"/>
                    <a:pt x="17" y="13"/>
                    <a:pt x="18" y="13"/>
                  </a:cubicBezTo>
                  <a:cubicBezTo>
                    <a:pt x="18" y="13"/>
                    <a:pt x="18" y="13"/>
                    <a:pt x="18" y="13"/>
                  </a:cubicBezTo>
                  <a:cubicBezTo>
                    <a:pt x="18" y="13"/>
                    <a:pt x="18" y="13"/>
                    <a:pt x="18" y="13"/>
                  </a:cubicBezTo>
                  <a:cubicBezTo>
                    <a:pt x="20" y="14"/>
                    <a:pt x="20" y="16"/>
                    <a:pt x="19" y="18"/>
                  </a:cubicBezTo>
                  <a:cubicBezTo>
                    <a:pt x="19" y="19"/>
                    <a:pt x="18" y="20"/>
                    <a:pt x="16" y="2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Freeform 89"/>
            <p:cNvSpPr>
              <a:spLocks noEditPoints="1"/>
            </p:cNvSpPr>
            <p:nvPr/>
          </p:nvSpPr>
          <p:spPr bwMode="auto">
            <a:xfrm>
              <a:off x="2176" y="1594"/>
              <a:ext cx="177" cy="193"/>
            </a:xfrm>
            <a:custGeom>
              <a:avLst/>
              <a:gdLst>
                <a:gd name="T0" fmla="*/ 13 w 145"/>
                <a:gd name="T1" fmla="*/ 159 h 159"/>
                <a:gd name="T2" fmla="*/ 10 w 145"/>
                <a:gd name="T3" fmla="*/ 156 h 159"/>
                <a:gd name="T4" fmla="*/ 9 w 145"/>
                <a:gd name="T5" fmla="*/ 153 h 159"/>
                <a:gd name="T6" fmla="*/ 7 w 145"/>
                <a:gd name="T7" fmla="*/ 139 h 159"/>
                <a:gd name="T8" fmla="*/ 4 w 145"/>
                <a:gd name="T9" fmla="*/ 126 h 159"/>
                <a:gd name="T10" fmla="*/ 7 w 145"/>
                <a:gd name="T11" fmla="*/ 122 h 159"/>
                <a:gd name="T12" fmla="*/ 11 w 145"/>
                <a:gd name="T13" fmla="*/ 125 h 159"/>
                <a:gd name="T14" fmla="*/ 13 w 145"/>
                <a:gd name="T15" fmla="*/ 138 h 159"/>
                <a:gd name="T16" fmla="*/ 16 w 145"/>
                <a:gd name="T17" fmla="*/ 152 h 159"/>
                <a:gd name="T18" fmla="*/ 17 w 145"/>
                <a:gd name="T19" fmla="*/ 155 h 159"/>
                <a:gd name="T20" fmla="*/ 14 w 145"/>
                <a:gd name="T21" fmla="*/ 159 h 159"/>
                <a:gd name="T22" fmla="*/ 13 w 145"/>
                <a:gd name="T23" fmla="*/ 159 h 159"/>
                <a:gd name="T24" fmla="*/ 3 w 145"/>
                <a:gd name="T25" fmla="*/ 99 h 159"/>
                <a:gd name="T26" fmla="*/ 0 w 145"/>
                <a:gd name="T27" fmla="*/ 96 h 159"/>
                <a:gd name="T28" fmla="*/ 0 w 145"/>
                <a:gd name="T29" fmla="*/ 86 h 159"/>
                <a:gd name="T30" fmla="*/ 2 w 145"/>
                <a:gd name="T31" fmla="*/ 64 h 159"/>
                <a:gd name="T32" fmla="*/ 6 w 145"/>
                <a:gd name="T33" fmla="*/ 62 h 159"/>
                <a:gd name="T34" fmla="*/ 8 w 145"/>
                <a:gd name="T35" fmla="*/ 66 h 159"/>
                <a:gd name="T36" fmla="*/ 7 w 145"/>
                <a:gd name="T37" fmla="*/ 86 h 159"/>
                <a:gd name="T38" fmla="*/ 7 w 145"/>
                <a:gd name="T39" fmla="*/ 95 h 159"/>
                <a:gd name="T40" fmla="*/ 4 w 145"/>
                <a:gd name="T41" fmla="*/ 99 h 159"/>
                <a:gd name="T42" fmla="*/ 3 w 145"/>
                <a:gd name="T43" fmla="*/ 99 h 159"/>
                <a:gd name="T44" fmla="*/ 141 w 145"/>
                <a:gd name="T45" fmla="*/ 52 h 159"/>
                <a:gd name="T46" fmla="*/ 139 w 145"/>
                <a:gd name="T47" fmla="*/ 51 h 159"/>
                <a:gd name="T48" fmla="*/ 126 w 145"/>
                <a:gd name="T49" fmla="*/ 39 h 159"/>
                <a:gd name="T50" fmla="*/ 117 w 145"/>
                <a:gd name="T51" fmla="*/ 30 h 159"/>
                <a:gd name="T52" fmla="*/ 117 w 145"/>
                <a:gd name="T53" fmla="*/ 25 h 159"/>
                <a:gd name="T54" fmla="*/ 122 w 145"/>
                <a:gd name="T55" fmla="*/ 25 h 159"/>
                <a:gd name="T56" fmla="*/ 131 w 145"/>
                <a:gd name="T57" fmla="*/ 34 h 159"/>
                <a:gd name="T58" fmla="*/ 144 w 145"/>
                <a:gd name="T59" fmla="*/ 46 h 159"/>
                <a:gd name="T60" fmla="*/ 144 w 145"/>
                <a:gd name="T61" fmla="*/ 51 h 159"/>
                <a:gd name="T62" fmla="*/ 141 w 145"/>
                <a:gd name="T63" fmla="*/ 52 h 159"/>
                <a:gd name="T64" fmla="*/ 17 w 145"/>
                <a:gd name="T65" fmla="*/ 40 h 159"/>
                <a:gd name="T66" fmla="*/ 15 w 145"/>
                <a:gd name="T67" fmla="*/ 40 h 159"/>
                <a:gd name="T68" fmla="*/ 14 w 145"/>
                <a:gd name="T69" fmla="*/ 35 h 159"/>
                <a:gd name="T70" fmla="*/ 35 w 145"/>
                <a:gd name="T71" fmla="*/ 11 h 159"/>
                <a:gd name="T72" fmla="*/ 40 w 145"/>
                <a:gd name="T73" fmla="*/ 12 h 159"/>
                <a:gd name="T74" fmla="*/ 39 w 145"/>
                <a:gd name="T75" fmla="*/ 17 h 159"/>
                <a:gd name="T76" fmla="*/ 20 w 145"/>
                <a:gd name="T77" fmla="*/ 39 h 159"/>
                <a:gd name="T78" fmla="*/ 17 w 145"/>
                <a:gd name="T79" fmla="*/ 40 h 159"/>
                <a:gd name="T80" fmla="*/ 94 w 145"/>
                <a:gd name="T81" fmla="*/ 14 h 159"/>
                <a:gd name="T82" fmla="*/ 93 w 145"/>
                <a:gd name="T83" fmla="*/ 13 h 159"/>
                <a:gd name="T84" fmla="*/ 71 w 145"/>
                <a:gd name="T85" fmla="*/ 7 h 159"/>
                <a:gd name="T86" fmla="*/ 65 w 145"/>
                <a:gd name="T87" fmla="*/ 7 h 159"/>
                <a:gd name="T88" fmla="*/ 61 w 145"/>
                <a:gd name="T89" fmla="*/ 4 h 159"/>
                <a:gd name="T90" fmla="*/ 65 w 145"/>
                <a:gd name="T91" fmla="*/ 0 h 159"/>
                <a:gd name="T92" fmla="*/ 71 w 145"/>
                <a:gd name="T93" fmla="*/ 0 h 159"/>
                <a:gd name="T94" fmla="*/ 96 w 145"/>
                <a:gd name="T95" fmla="*/ 7 h 159"/>
                <a:gd name="T96" fmla="*/ 97 w 145"/>
                <a:gd name="T97" fmla="*/ 12 h 159"/>
                <a:gd name="T98" fmla="*/ 94 w 145"/>
                <a:gd name="T99" fmla="*/ 14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45" h="159">
                  <a:moveTo>
                    <a:pt x="13" y="159"/>
                  </a:moveTo>
                  <a:cubicBezTo>
                    <a:pt x="11" y="159"/>
                    <a:pt x="10" y="158"/>
                    <a:pt x="10" y="156"/>
                  </a:cubicBezTo>
                  <a:cubicBezTo>
                    <a:pt x="9" y="155"/>
                    <a:pt x="9" y="154"/>
                    <a:pt x="9" y="153"/>
                  </a:cubicBezTo>
                  <a:cubicBezTo>
                    <a:pt x="8" y="148"/>
                    <a:pt x="8" y="144"/>
                    <a:pt x="7" y="139"/>
                  </a:cubicBezTo>
                  <a:cubicBezTo>
                    <a:pt x="6" y="135"/>
                    <a:pt x="5" y="131"/>
                    <a:pt x="4" y="126"/>
                  </a:cubicBezTo>
                  <a:cubicBezTo>
                    <a:pt x="4" y="124"/>
                    <a:pt x="5" y="123"/>
                    <a:pt x="7" y="122"/>
                  </a:cubicBezTo>
                  <a:cubicBezTo>
                    <a:pt x="9" y="122"/>
                    <a:pt x="11" y="123"/>
                    <a:pt x="11" y="125"/>
                  </a:cubicBezTo>
                  <a:cubicBezTo>
                    <a:pt x="12" y="129"/>
                    <a:pt x="13" y="134"/>
                    <a:pt x="13" y="138"/>
                  </a:cubicBezTo>
                  <a:cubicBezTo>
                    <a:pt x="14" y="142"/>
                    <a:pt x="15" y="147"/>
                    <a:pt x="16" y="152"/>
                  </a:cubicBezTo>
                  <a:cubicBezTo>
                    <a:pt x="16" y="152"/>
                    <a:pt x="16" y="154"/>
                    <a:pt x="17" y="155"/>
                  </a:cubicBezTo>
                  <a:cubicBezTo>
                    <a:pt x="17" y="157"/>
                    <a:pt x="16" y="159"/>
                    <a:pt x="14" y="159"/>
                  </a:cubicBezTo>
                  <a:cubicBezTo>
                    <a:pt x="13" y="159"/>
                    <a:pt x="13" y="159"/>
                    <a:pt x="13" y="159"/>
                  </a:cubicBezTo>
                  <a:close/>
                  <a:moveTo>
                    <a:pt x="3" y="99"/>
                  </a:moveTo>
                  <a:cubicBezTo>
                    <a:pt x="2" y="99"/>
                    <a:pt x="0" y="97"/>
                    <a:pt x="0" y="96"/>
                  </a:cubicBezTo>
                  <a:cubicBezTo>
                    <a:pt x="0" y="92"/>
                    <a:pt x="0" y="89"/>
                    <a:pt x="0" y="86"/>
                  </a:cubicBezTo>
                  <a:cubicBezTo>
                    <a:pt x="0" y="78"/>
                    <a:pt x="0" y="71"/>
                    <a:pt x="2" y="64"/>
                  </a:cubicBezTo>
                  <a:cubicBezTo>
                    <a:pt x="2" y="62"/>
                    <a:pt x="4" y="61"/>
                    <a:pt x="6" y="62"/>
                  </a:cubicBezTo>
                  <a:cubicBezTo>
                    <a:pt x="8" y="62"/>
                    <a:pt x="9" y="64"/>
                    <a:pt x="8" y="66"/>
                  </a:cubicBezTo>
                  <a:cubicBezTo>
                    <a:pt x="7" y="72"/>
                    <a:pt x="7" y="78"/>
                    <a:pt x="7" y="86"/>
                  </a:cubicBezTo>
                  <a:cubicBezTo>
                    <a:pt x="7" y="89"/>
                    <a:pt x="7" y="92"/>
                    <a:pt x="7" y="95"/>
                  </a:cubicBezTo>
                  <a:cubicBezTo>
                    <a:pt x="7" y="97"/>
                    <a:pt x="6" y="99"/>
                    <a:pt x="4" y="99"/>
                  </a:cubicBezTo>
                  <a:cubicBezTo>
                    <a:pt x="4" y="99"/>
                    <a:pt x="4" y="99"/>
                    <a:pt x="3" y="99"/>
                  </a:cubicBezTo>
                  <a:close/>
                  <a:moveTo>
                    <a:pt x="141" y="52"/>
                  </a:moveTo>
                  <a:cubicBezTo>
                    <a:pt x="141" y="52"/>
                    <a:pt x="140" y="52"/>
                    <a:pt x="139" y="51"/>
                  </a:cubicBezTo>
                  <a:cubicBezTo>
                    <a:pt x="134" y="47"/>
                    <a:pt x="130" y="43"/>
                    <a:pt x="126" y="39"/>
                  </a:cubicBezTo>
                  <a:cubicBezTo>
                    <a:pt x="123" y="36"/>
                    <a:pt x="120" y="33"/>
                    <a:pt x="117" y="30"/>
                  </a:cubicBezTo>
                  <a:cubicBezTo>
                    <a:pt x="115" y="29"/>
                    <a:pt x="115" y="27"/>
                    <a:pt x="117" y="25"/>
                  </a:cubicBezTo>
                  <a:cubicBezTo>
                    <a:pt x="118" y="24"/>
                    <a:pt x="120" y="24"/>
                    <a:pt x="122" y="25"/>
                  </a:cubicBezTo>
                  <a:cubicBezTo>
                    <a:pt x="125" y="28"/>
                    <a:pt x="128" y="31"/>
                    <a:pt x="131" y="34"/>
                  </a:cubicBezTo>
                  <a:cubicBezTo>
                    <a:pt x="135" y="38"/>
                    <a:pt x="139" y="42"/>
                    <a:pt x="144" y="46"/>
                  </a:cubicBezTo>
                  <a:cubicBezTo>
                    <a:pt x="145" y="47"/>
                    <a:pt x="145" y="49"/>
                    <a:pt x="144" y="51"/>
                  </a:cubicBezTo>
                  <a:cubicBezTo>
                    <a:pt x="144" y="52"/>
                    <a:pt x="143" y="52"/>
                    <a:pt x="141" y="52"/>
                  </a:cubicBezTo>
                  <a:close/>
                  <a:moveTo>
                    <a:pt x="17" y="40"/>
                  </a:moveTo>
                  <a:cubicBezTo>
                    <a:pt x="16" y="40"/>
                    <a:pt x="15" y="40"/>
                    <a:pt x="15" y="40"/>
                  </a:cubicBezTo>
                  <a:cubicBezTo>
                    <a:pt x="13" y="39"/>
                    <a:pt x="13" y="37"/>
                    <a:pt x="14" y="35"/>
                  </a:cubicBezTo>
                  <a:cubicBezTo>
                    <a:pt x="20" y="25"/>
                    <a:pt x="27" y="17"/>
                    <a:pt x="35" y="11"/>
                  </a:cubicBezTo>
                  <a:cubicBezTo>
                    <a:pt x="36" y="10"/>
                    <a:pt x="38" y="11"/>
                    <a:pt x="40" y="12"/>
                  </a:cubicBezTo>
                  <a:cubicBezTo>
                    <a:pt x="41" y="14"/>
                    <a:pt x="41" y="16"/>
                    <a:pt x="39" y="17"/>
                  </a:cubicBezTo>
                  <a:cubicBezTo>
                    <a:pt x="32" y="22"/>
                    <a:pt x="25" y="30"/>
                    <a:pt x="20" y="39"/>
                  </a:cubicBezTo>
                  <a:cubicBezTo>
                    <a:pt x="19" y="40"/>
                    <a:pt x="18" y="40"/>
                    <a:pt x="17" y="40"/>
                  </a:cubicBezTo>
                  <a:close/>
                  <a:moveTo>
                    <a:pt x="94" y="14"/>
                  </a:moveTo>
                  <a:cubicBezTo>
                    <a:pt x="94" y="14"/>
                    <a:pt x="93" y="14"/>
                    <a:pt x="93" y="13"/>
                  </a:cubicBezTo>
                  <a:cubicBezTo>
                    <a:pt x="85" y="10"/>
                    <a:pt x="78" y="8"/>
                    <a:pt x="71" y="7"/>
                  </a:cubicBezTo>
                  <a:cubicBezTo>
                    <a:pt x="69" y="7"/>
                    <a:pt x="67" y="7"/>
                    <a:pt x="65" y="7"/>
                  </a:cubicBezTo>
                  <a:cubicBezTo>
                    <a:pt x="63" y="7"/>
                    <a:pt x="61" y="6"/>
                    <a:pt x="61" y="4"/>
                  </a:cubicBezTo>
                  <a:cubicBezTo>
                    <a:pt x="61" y="2"/>
                    <a:pt x="63" y="0"/>
                    <a:pt x="65" y="0"/>
                  </a:cubicBezTo>
                  <a:cubicBezTo>
                    <a:pt x="67" y="0"/>
                    <a:pt x="69" y="0"/>
                    <a:pt x="71" y="0"/>
                  </a:cubicBezTo>
                  <a:cubicBezTo>
                    <a:pt x="80" y="1"/>
                    <a:pt x="88" y="3"/>
                    <a:pt x="96" y="7"/>
                  </a:cubicBezTo>
                  <a:cubicBezTo>
                    <a:pt x="98" y="8"/>
                    <a:pt x="98" y="10"/>
                    <a:pt x="97" y="12"/>
                  </a:cubicBezTo>
                  <a:cubicBezTo>
                    <a:pt x="97" y="13"/>
                    <a:pt x="96" y="14"/>
                    <a:pt x="94" y="14"/>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 name="Freeform 90"/>
            <p:cNvSpPr/>
            <p:nvPr/>
          </p:nvSpPr>
          <p:spPr bwMode="auto">
            <a:xfrm>
              <a:off x="2373" y="1664"/>
              <a:ext cx="23" cy="26"/>
            </a:xfrm>
            <a:custGeom>
              <a:avLst/>
              <a:gdLst>
                <a:gd name="T0" fmla="*/ 15 w 19"/>
                <a:gd name="T1" fmla="*/ 21 h 21"/>
                <a:gd name="T2" fmla="*/ 13 w 19"/>
                <a:gd name="T3" fmla="*/ 21 h 21"/>
                <a:gd name="T4" fmla="*/ 2 w 19"/>
                <a:gd name="T5" fmla="*/ 12 h 21"/>
                <a:gd name="T6" fmla="*/ 1 w 19"/>
                <a:gd name="T7" fmla="*/ 7 h 21"/>
                <a:gd name="T8" fmla="*/ 6 w 19"/>
                <a:gd name="T9" fmla="*/ 6 h 21"/>
                <a:gd name="T10" fmla="*/ 12 w 19"/>
                <a:gd name="T11" fmla="*/ 11 h 21"/>
                <a:gd name="T12" fmla="*/ 12 w 19"/>
                <a:gd name="T13" fmla="*/ 4 h 21"/>
                <a:gd name="T14" fmla="*/ 15 w 19"/>
                <a:gd name="T15" fmla="*/ 0 h 21"/>
                <a:gd name="T16" fmla="*/ 19 w 19"/>
                <a:gd name="T17" fmla="*/ 4 h 21"/>
                <a:gd name="T18" fmla="*/ 19 w 19"/>
                <a:gd name="T19" fmla="*/ 18 h 21"/>
                <a:gd name="T20" fmla="*/ 16 w 19"/>
                <a:gd name="T21" fmla="*/ 21 h 21"/>
                <a:gd name="T22" fmla="*/ 15 w 19"/>
                <a:gd name="T23"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 h="21">
                  <a:moveTo>
                    <a:pt x="15" y="21"/>
                  </a:moveTo>
                  <a:cubicBezTo>
                    <a:pt x="14" y="21"/>
                    <a:pt x="13" y="21"/>
                    <a:pt x="13" y="21"/>
                  </a:cubicBezTo>
                  <a:cubicBezTo>
                    <a:pt x="9" y="18"/>
                    <a:pt x="5" y="15"/>
                    <a:pt x="2" y="12"/>
                  </a:cubicBezTo>
                  <a:cubicBezTo>
                    <a:pt x="0" y="11"/>
                    <a:pt x="0" y="9"/>
                    <a:pt x="1" y="7"/>
                  </a:cubicBezTo>
                  <a:cubicBezTo>
                    <a:pt x="2" y="6"/>
                    <a:pt x="5" y="5"/>
                    <a:pt x="6" y="6"/>
                  </a:cubicBezTo>
                  <a:cubicBezTo>
                    <a:pt x="8" y="8"/>
                    <a:pt x="10" y="9"/>
                    <a:pt x="12" y="11"/>
                  </a:cubicBezTo>
                  <a:cubicBezTo>
                    <a:pt x="12" y="9"/>
                    <a:pt x="12" y="6"/>
                    <a:pt x="12" y="4"/>
                  </a:cubicBezTo>
                  <a:cubicBezTo>
                    <a:pt x="12" y="2"/>
                    <a:pt x="13" y="0"/>
                    <a:pt x="15" y="0"/>
                  </a:cubicBezTo>
                  <a:cubicBezTo>
                    <a:pt x="17" y="0"/>
                    <a:pt x="19" y="2"/>
                    <a:pt x="19" y="4"/>
                  </a:cubicBezTo>
                  <a:cubicBezTo>
                    <a:pt x="19" y="9"/>
                    <a:pt x="19" y="14"/>
                    <a:pt x="19" y="18"/>
                  </a:cubicBezTo>
                  <a:cubicBezTo>
                    <a:pt x="18" y="20"/>
                    <a:pt x="18" y="21"/>
                    <a:pt x="16" y="21"/>
                  </a:cubicBezTo>
                  <a:cubicBezTo>
                    <a:pt x="16" y="21"/>
                    <a:pt x="16" y="21"/>
                    <a:pt x="15" y="21"/>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 name="Freeform 91"/>
            <p:cNvSpPr>
              <a:spLocks noEditPoints="1"/>
            </p:cNvSpPr>
            <p:nvPr/>
          </p:nvSpPr>
          <p:spPr bwMode="auto">
            <a:xfrm>
              <a:off x="2377" y="1507"/>
              <a:ext cx="231" cy="145"/>
            </a:xfrm>
            <a:custGeom>
              <a:avLst/>
              <a:gdLst>
                <a:gd name="T0" fmla="*/ 186 w 190"/>
                <a:gd name="T1" fmla="*/ 120 h 120"/>
                <a:gd name="T2" fmla="*/ 183 w 190"/>
                <a:gd name="T3" fmla="*/ 118 h 120"/>
                <a:gd name="T4" fmla="*/ 175 w 190"/>
                <a:gd name="T5" fmla="*/ 103 h 120"/>
                <a:gd name="T6" fmla="*/ 170 w 190"/>
                <a:gd name="T7" fmla="*/ 93 h 120"/>
                <a:gd name="T8" fmla="*/ 172 w 190"/>
                <a:gd name="T9" fmla="*/ 88 h 120"/>
                <a:gd name="T10" fmla="*/ 177 w 190"/>
                <a:gd name="T11" fmla="*/ 89 h 120"/>
                <a:gd name="T12" fmla="*/ 182 w 190"/>
                <a:gd name="T13" fmla="*/ 100 h 120"/>
                <a:gd name="T14" fmla="*/ 189 w 190"/>
                <a:gd name="T15" fmla="*/ 115 h 120"/>
                <a:gd name="T16" fmla="*/ 187 w 190"/>
                <a:gd name="T17" fmla="*/ 120 h 120"/>
                <a:gd name="T18" fmla="*/ 186 w 190"/>
                <a:gd name="T19" fmla="*/ 120 h 120"/>
                <a:gd name="T20" fmla="*/ 9 w 190"/>
                <a:gd name="T21" fmla="*/ 109 h 120"/>
                <a:gd name="T22" fmla="*/ 5 w 190"/>
                <a:gd name="T23" fmla="*/ 106 h 120"/>
                <a:gd name="T24" fmla="*/ 4 w 190"/>
                <a:gd name="T25" fmla="*/ 101 h 120"/>
                <a:gd name="T26" fmla="*/ 1 w 190"/>
                <a:gd name="T27" fmla="*/ 78 h 120"/>
                <a:gd name="T28" fmla="*/ 4 w 190"/>
                <a:gd name="T29" fmla="*/ 74 h 120"/>
                <a:gd name="T30" fmla="*/ 7 w 190"/>
                <a:gd name="T31" fmla="*/ 77 h 120"/>
                <a:gd name="T32" fmla="*/ 11 w 190"/>
                <a:gd name="T33" fmla="*/ 100 h 120"/>
                <a:gd name="T34" fmla="*/ 12 w 190"/>
                <a:gd name="T35" fmla="*/ 105 h 120"/>
                <a:gd name="T36" fmla="*/ 9 w 190"/>
                <a:gd name="T37" fmla="*/ 109 h 120"/>
                <a:gd name="T38" fmla="*/ 9 w 190"/>
                <a:gd name="T39" fmla="*/ 109 h 120"/>
                <a:gd name="T40" fmla="*/ 157 w 190"/>
                <a:gd name="T41" fmla="*/ 71 h 120"/>
                <a:gd name="T42" fmla="*/ 155 w 190"/>
                <a:gd name="T43" fmla="*/ 70 h 120"/>
                <a:gd name="T44" fmla="*/ 138 w 190"/>
                <a:gd name="T45" fmla="*/ 50 h 120"/>
                <a:gd name="T46" fmla="*/ 137 w 190"/>
                <a:gd name="T47" fmla="*/ 48 h 120"/>
                <a:gd name="T48" fmla="*/ 137 w 190"/>
                <a:gd name="T49" fmla="*/ 43 h 120"/>
                <a:gd name="T50" fmla="*/ 142 w 190"/>
                <a:gd name="T51" fmla="*/ 43 h 120"/>
                <a:gd name="T52" fmla="*/ 143 w 190"/>
                <a:gd name="T53" fmla="*/ 45 h 120"/>
                <a:gd name="T54" fmla="*/ 160 w 190"/>
                <a:gd name="T55" fmla="*/ 65 h 120"/>
                <a:gd name="T56" fmla="*/ 160 w 190"/>
                <a:gd name="T57" fmla="*/ 70 h 120"/>
                <a:gd name="T58" fmla="*/ 157 w 190"/>
                <a:gd name="T59" fmla="*/ 71 h 120"/>
                <a:gd name="T60" fmla="*/ 4 w 190"/>
                <a:gd name="T61" fmla="*/ 53 h 120"/>
                <a:gd name="T62" fmla="*/ 3 w 190"/>
                <a:gd name="T63" fmla="*/ 53 h 120"/>
                <a:gd name="T64" fmla="*/ 0 w 190"/>
                <a:gd name="T65" fmla="*/ 49 h 120"/>
                <a:gd name="T66" fmla="*/ 13 w 190"/>
                <a:gd name="T67" fmla="*/ 22 h 120"/>
                <a:gd name="T68" fmla="*/ 18 w 190"/>
                <a:gd name="T69" fmla="*/ 22 h 120"/>
                <a:gd name="T70" fmla="*/ 19 w 190"/>
                <a:gd name="T71" fmla="*/ 27 h 120"/>
                <a:gd name="T72" fmla="*/ 7 w 190"/>
                <a:gd name="T73" fmla="*/ 50 h 120"/>
                <a:gd name="T74" fmla="*/ 4 w 190"/>
                <a:gd name="T75" fmla="*/ 53 h 120"/>
                <a:gd name="T76" fmla="*/ 119 w 190"/>
                <a:gd name="T77" fmla="*/ 30 h 120"/>
                <a:gd name="T78" fmla="*/ 116 w 190"/>
                <a:gd name="T79" fmla="*/ 29 h 120"/>
                <a:gd name="T80" fmla="*/ 93 w 190"/>
                <a:gd name="T81" fmla="*/ 14 h 120"/>
                <a:gd name="T82" fmla="*/ 91 w 190"/>
                <a:gd name="T83" fmla="*/ 10 h 120"/>
                <a:gd name="T84" fmla="*/ 96 w 190"/>
                <a:gd name="T85" fmla="*/ 8 h 120"/>
                <a:gd name="T86" fmla="*/ 121 w 190"/>
                <a:gd name="T87" fmla="*/ 23 h 120"/>
                <a:gd name="T88" fmla="*/ 121 w 190"/>
                <a:gd name="T89" fmla="*/ 28 h 120"/>
                <a:gd name="T90" fmla="*/ 119 w 190"/>
                <a:gd name="T91" fmla="*/ 30 h 120"/>
                <a:gd name="T92" fmla="*/ 40 w 190"/>
                <a:gd name="T93" fmla="*/ 12 h 120"/>
                <a:gd name="T94" fmla="*/ 36 w 190"/>
                <a:gd name="T95" fmla="*/ 10 h 120"/>
                <a:gd name="T96" fmla="*/ 38 w 190"/>
                <a:gd name="T97" fmla="*/ 5 h 120"/>
                <a:gd name="T98" fmla="*/ 68 w 190"/>
                <a:gd name="T99" fmla="*/ 0 h 120"/>
                <a:gd name="T100" fmla="*/ 71 w 190"/>
                <a:gd name="T101" fmla="*/ 4 h 120"/>
                <a:gd name="T102" fmla="*/ 67 w 190"/>
                <a:gd name="T103" fmla="*/ 7 h 120"/>
                <a:gd name="T104" fmla="*/ 41 w 190"/>
                <a:gd name="T105" fmla="*/ 12 h 120"/>
                <a:gd name="T106" fmla="*/ 40 w 190"/>
                <a:gd name="T107" fmla="*/ 1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0" h="120">
                  <a:moveTo>
                    <a:pt x="186" y="120"/>
                  </a:moveTo>
                  <a:cubicBezTo>
                    <a:pt x="184" y="120"/>
                    <a:pt x="183" y="119"/>
                    <a:pt x="183" y="118"/>
                  </a:cubicBezTo>
                  <a:cubicBezTo>
                    <a:pt x="180" y="113"/>
                    <a:pt x="178" y="108"/>
                    <a:pt x="175" y="103"/>
                  </a:cubicBezTo>
                  <a:cubicBezTo>
                    <a:pt x="174" y="100"/>
                    <a:pt x="172" y="96"/>
                    <a:pt x="170" y="93"/>
                  </a:cubicBezTo>
                  <a:cubicBezTo>
                    <a:pt x="169" y="91"/>
                    <a:pt x="170" y="89"/>
                    <a:pt x="172" y="88"/>
                  </a:cubicBezTo>
                  <a:cubicBezTo>
                    <a:pt x="173" y="87"/>
                    <a:pt x="176" y="88"/>
                    <a:pt x="177" y="89"/>
                  </a:cubicBezTo>
                  <a:cubicBezTo>
                    <a:pt x="179" y="93"/>
                    <a:pt x="180" y="97"/>
                    <a:pt x="182" y="100"/>
                  </a:cubicBezTo>
                  <a:cubicBezTo>
                    <a:pt x="184" y="105"/>
                    <a:pt x="186" y="110"/>
                    <a:pt x="189" y="115"/>
                  </a:cubicBezTo>
                  <a:cubicBezTo>
                    <a:pt x="190" y="117"/>
                    <a:pt x="189" y="119"/>
                    <a:pt x="187" y="120"/>
                  </a:cubicBezTo>
                  <a:cubicBezTo>
                    <a:pt x="187" y="120"/>
                    <a:pt x="186" y="120"/>
                    <a:pt x="186" y="120"/>
                  </a:cubicBezTo>
                  <a:close/>
                  <a:moveTo>
                    <a:pt x="9" y="109"/>
                  </a:moveTo>
                  <a:cubicBezTo>
                    <a:pt x="7" y="109"/>
                    <a:pt x="6" y="108"/>
                    <a:pt x="5" y="106"/>
                  </a:cubicBezTo>
                  <a:cubicBezTo>
                    <a:pt x="4" y="101"/>
                    <a:pt x="4" y="101"/>
                    <a:pt x="4" y="101"/>
                  </a:cubicBezTo>
                  <a:cubicBezTo>
                    <a:pt x="3" y="94"/>
                    <a:pt x="1" y="86"/>
                    <a:pt x="1" y="78"/>
                  </a:cubicBezTo>
                  <a:cubicBezTo>
                    <a:pt x="0" y="76"/>
                    <a:pt x="2" y="74"/>
                    <a:pt x="4" y="74"/>
                  </a:cubicBezTo>
                  <a:cubicBezTo>
                    <a:pt x="6" y="74"/>
                    <a:pt x="7" y="75"/>
                    <a:pt x="7" y="77"/>
                  </a:cubicBezTo>
                  <a:cubicBezTo>
                    <a:pt x="8" y="85"/>
                    <a:pt x="10" y="92"/>
                    <a:pt x="11" y="100"/>
                  </a:cubicBezTo>
                  <a:cubicBezTo>
                    <a:pt x="12" y="105"/>
                    <a:pt x="12" y="105"/>
                    <a:pt x="12" y="105"/>
                  </a:cubicBezTo>
                  <a:cubicBezTo>
                    <a:pt x="13" y="107"/>
                    <a:pt x="11" y="109"/>
                    <a:pt x="9" y="109"/>
                  </a:cubicBezTo>
                  <a:cubicBezTo>
                    <a:pt x="9" y="109"/>
                    <a:pt x="9" y="109"/>
                    <a:pt x="9" y="109"/>
                  </a:cubicBezTo>
                  <a:close/>
                  <a:moveTo>
                    <a:pt x="157" y="71"/>
                  </a:moveTo>
                  <a:cubicBezTo>
                    <a:pt x="156" y="71"/>
                    <a:pt x="155" y="71"/>
                    <a:pt x="155" y="70"/>
                  </a:cubicBezTo>
                  <a:cubicBezTo>
                    <a:pt x="149" y="62"/>
                    <a:pt x="143" y="56"/>
                    <a:pt x="138" y="50"/>
                  </a:cubicBezTo>
                  <a:cubicBezTo>
                    <a:pt x="137" y="48"/>
                    <a:pt x="137" y="48"/>
                    <a:pt x="137" y="48"/>
                  </a:cubicBezTo>
                  <a:cubicBezTo>
                    <a:pt x="135" y="47"/>
                    <a:pt x="135" y="44"/>
                    <a:pt x="137" y="43"/>
                  </a:cubicBezTo>
                  <a:cubicBezTo>
                    <a:pt x="138" y="42"/>
                    <a:pt x="140" y="42"/>
                    <a:pt x="142" y="43"/>
                  </a:cubicBezTo>
                  <a:cubicBezTo>
                    <a:pt x="143" y="45"/>
                    <a:pt x="143" y="45"/>
                    <a:pt x="143" y="45"/>
                  </a:cubicBezTo>
                  <a:cubicBezTo>
                    <a:pt x="148" y="51"/>
                    <a:pt x="154" y="58"/>
                    <a:pt x="160" y="65"/>
                  </a:cubicBezTo>
                  <a:cubicBezTo>
                    <a:pt x="161" y="67"/>
                    <a:pt x="161" y="69"/>
                    <a:pt x="160" y="70"/>
                  </a:cubicBezTo>
                  <a:cubicBezTo>
                    <a:pt x="159" y="71"/>
                    <a:pt x="158" y="71"/>
                    <a:pt x="157" y="71"/>
                  </a:cubicBezTo>
                  <a:close/>
                  <a:moveTo>
                    <a:pt x="4" y="53"/>
                  </a:moveTo>
                  <a:cubicBezTo>
                    <a:pt x="4" y="53"/>
                    <a:pt x="3" y="53"/>
                    <a:pt x="3" y="53"/>
                  </a:cubicBezTo>
                  <a:cubicBezTo>
                    <a:pt x="1" y="53"/>
                    <a:pt x="0" y="51"/>
                    <a:pt x="0" y="49"/>
                  </a:cubicBezTo>
                  <a:cubicBezTo>
                    <a:pt x="2" y="38"/>
                    <a:pt x="7" y="29"/>
                    <a:pt x="13" y="22"/>
                  </a:cubicBezTo>
                  <a:cubicBezTo>
                    <a:pt x="15" y="20"/>
                    <a:pt x="17" y="20"/>
                    <a:pt x="18" y="22"/>
                  </a:cubicBezTo>
                  <a:cubicBezTo>
                    <a:pt x="20" y="23"/>
                    <a:pt x="20" y="25"/>
                    <a:pt x="19" y="27"/>
                  </a:cubicBezTo>
                  <a:cubicBezTo>
                    <a:pt x="13" y="33"/>
                    <a:pt x="9" y="41"/>
                    <a:pt x="7" y="50"/>
                  </a:cubicBezTo>
                  <a:cubicBezTo>
                    <a:pt x="7" y="52"/>
                    <a:pt x="6" y="53"/>
                    <a:pt x="4" y="53"/>
                  </a:cubicBezTo>
                  <a:close/>
                  <a:moveTo>
                    <a:pt x="119" y="30"/>
                  </a:moveTo>
                  <a:cubicBezTo>
                    <a:pt x="118" y="30"/>
                    <a:pt x="117" y="29"/>
                    <a:pt x="116" y="29"/>
                  </a:cubicBezTo>
                  <a:cubicBezTo>
                    <a:pt x="109" y="23"/>
                    <a:pt x="101" y="18"/>
                    <a:pt x="93" y="14"/>
                  </a:cubicBezTo>
                  <a:cubicBezTo>
                    <a:pt x="91" y="13"/>
                    <a:pt x="91" y="11"/>
                    <a:pt x="91" y="10"/>
                  </a:cubicBezTo>
                  <a:cubicBezTo>
                    <a:pt x="92" y="8"/>
                    <a:pt x="94" y="7"/>
                    <a:pt x="96" y="8"/>
                  </a:cubicBezTo>
                  <a:cubicBezTo>
                    <a:pt x="104" y="12"/>
                    <a:pt x="113" y="17"/>
                    <a:pt x="121" y="23"/>
                  </a:cubicBezTo>
                  <a:cubicBezTo>
                    <a:pt x="122" y="25"/>
                    <a:pt x="123" y="27"/>
                    <a:pt x="121" y="28"/>
                  </a:cubicBezTo>
                  <a:cubicBezTo>
                    <a:pt x="121" y="29"/>
                    <a:pt x="120" y="30"/>
                    <a:pt x="119" y="30"/>
                  </a:cubicBezTo>
                  <a:close/>
                  <a:moveTo>
                    <a:pt x="40" y="12"/>
                  </a:moveTo>
                  <a:cubicBezTo>
                    <a:pt x="38" y="12"/>
                    <a:pt x="37" y="11"/>
                    <a:pt x="36" y="10"/>
                  </a:cubicBezTo>
                  <a:cubicBezTo>
                    <a:pt x="36" y="8"/>
                    <a:pt x="36" y="6"/>
                    <a:pt x="38" y="5"/>
                  </a:cubicBezTo>
                  <a:cubicBezTo>
                    <a:pt x="48" y="2"/>
                    <a:pt x="58" y="0"/>
                    <a:pt x="68" y="0"/>
                  </a:cubicBezTo>
                  <a:cubicBezTo>
                    <a:pt x="70" y="0"/>
                    <a:pt x="71" y="2"/>
                    <a:pt x="71" y="4"/>
                  </a:cubicBezTo>
                  <a:cubicBezTo>
                    <a:pt x="71" y="6"/>
                    <a:pt x="69" y="7"/>
                    <a:pt x="67" y="7"/>
                  </a:cubicBezTo>
                  <a:cubicBezTo>
                    <a:pt x="58" y="7"/>
                    <a:pt x="49" y="8"/>
                    <a:pt x="41" y="12"/>
                  </a:cubicBezTo>
                  <a:cubicBezTo>
                    <a:pt x="40" y="12"/>
                    <a:pt x="40" y="12"/>
                    <a:pt x="40" y="12"/>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 name="Freeform 92"/>
            <p:cNvSpPr/>
            <p:nvPr/>
          </p:nvSpPr>
          <p:spPr bwMode="auto">
            <a:xfrm>
              <a:off x="2616" y="1673"/>
              <a:ext cx="25" cy="24"/>
            </a:xfrm>
            <a:custGeom>
              <a:avLst/>
              <a:gdLst>
                <a:gd name="T0" fmla="*/ 11 w 21"/>
                <a:gd name="T1" fmla="*/ 20 h 20"/>
                <a:gd name="T2" fmla="*/ 8 w 21"/>
                <a:gd name="T3" fmla="*/ 19 h 20"/>
                <a:gd name="T4" fmla="*/ 1 w 21"/>
                <a:gd name="T5" fmla="*/ 7 h 20"/>
                <a:gd name="T6" fmla="*/ 2 w 21"/>
                <a:gd name="T7" fmla="*/ 2 h 20"/>
                <a:gd name="T8" fmla="*/ 7 w 21"/>
                <a:gd name="T9" fmla="*/ 3 h 20"/>
                <a:gd name="T10" fmla="*/ 11 w 21"/>
                <a:gd name="T11" fmla="*/ 9 h 20"/>
                <a:gd name="T12" fmla="*/ 14 w 21"/>
                <a:gd name="T13" fmla="*/ 2 h 20"/>
                <a:gd name="T14" fmla="*/ 19 w 21"/>
                <a:gd name="T15" fmla="*/ 1 h 20"/>
                <a:gd name="T16" fmla="*/ 21 w 21"/>
                <a:gd name="T17" fmla="*/ 6 h 20"/>
                <a:gd name="T18" fmla="*/ 14 w 21"/>
                <a:gd name="T19" fmla="*/ 18 h 20"/>
                <a:gd name="T20" fmla="*/ 11 w 21"/>
                <a:gd name="T21" fmla="*/ 20 h 20"/>
                <a:gd name="T22" fmla="*/ 11 w 21"/>
                <a:gd name="T23"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20">
                  <a:moveTo>
                    <a:pt x="11" y="20"/>
                  </a:moveTo>
                  <a:cubicBezTo>
                    <a:pt x="10" y="20"/>
                    <a:pt x="9" y="20"/>
                    <a:pt x="8" y="19"/>
                  </a:cubicBezTo>
                  <a:cubicBezTo>
                    <a:pt x="6" y="15"/>
                    <a:pt x="3" y="11"/>
                    <a:pt x="1" y="7"/>
                  </a:cubicBezTo>
                  <a:cubicBezTo>
                    <a:pt x="0" y="5"/>
                    <a:pt x="0" y="3"/>
                    <a:pt x="2" y="2"/>
                  </a:cubicBezTo>
                  <a:cubicBezTo>
                    <a:pt x="3" y="1"/>
                    <a:pt x="6" y="1"/>
                    <a:pt x="7" y="3"/>
                  </a:cubicBezTo>
                  <a:cubicBezTo>
                    <a:pt x="8" y="5"/>
                    <a:pt x="9" y="7"/>
                    <a:pt x="11" y="9"/>
                  </a:cubicBezTo>
                  <a:cubicBezTo>
                    <a:pt x="12" y="7"/>
                    <a:pt x="13" y="5"/>
                    <a:pt x="14" y="2"/>
                  </a:cubicBezTo>
                  <a:cubicBezTo>
                    <a:pt x="15" y="1"/>
                    <a:pt x="17" y="0"/>
                    <a:pt x="19" y="1"/>
                  </a:cubicBezTo>
                  <a:cubicBezTo>
                    <a:pt x="21" y="2"/>
                    <a:pt x="21" y="4"/>
                    <a:pt x="21" y="6"/>
                  </a:cubicBezTo>
                  <a:cubicBezTo>
                    <a:pt x="18" y="10"/>
                    <a:pt x="16" y="14"/>
                    <a:pt x="14" y="18"/>
                  </a:cubicBezTo>
                  <a:cubicBezTo>
                    <a:pt x="14" y="19"/>
                    <a:pt x="13" y="20"/>
                    <a:pt x="11" y="20"/>
                  </a:cubicBezTo>
                  <a:cubicBezTo>
                    <a:pt x="11" y="20"/>
                    <a:pt x="11" y="20"/>
                    <a:pt x="11" y="2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Freeform 93"/>
            <p:cNvSpPr>
              <a:spLocks noEditPoints="1"/>
            </p:cNvSpPr>
            <p:nvPr/>
          </p:nvSpPr>
          <p:spPr bwMode="auto">
            <a:xfrm>
              <a:off x="2650" y="1527"/>
              <a:ext cx="275" cy="285"/>
            </a:xfrm>
            <a:custGeom>
              <a:avLst/>
              <a:gdLst>
                <a:gd name="T0" fmla="*/ 127 w 226"/>
                <a:gd name="T1" fmla="*/ 234 h 235"/>
                <a:gd name="T2" fmla="*/ 134 w 226"/>
                <a:gd name="T3" fmla="*/ 225 h 235"/>
                <a:gd name="T4" fmla="*/ 156 w 226"/>
                <a:gd name="T5" fmla="*/ 213 h 235"/>
                <a:gd name="T6" fmla="*/ 138 w 226"/>
                <a:gd name="T7" fmla="*/ 230 h 235"/>
                <a:gd name="T8" fmla="*/ 130 w 226"/>
                <a:gd name="T9" fmla="*/ 235 h 235"/>
                <a:gd name="T10" fmla="*/ 173 w 226"/>
                <a:gd name="T11" fmla="*/ 200 h 235"/>
                <a:gd name="T12" fmla="*/ 175 w 226"/>
                <a:gd name="T13" fmla="*/ 194 h 235"/>
                <a:gd name="T14" fmla="*/ 199 w 226"/>
                <a:gd name="T15" fmla="*/ 176 h 235"/>
                <a:gd name="T16" fmla="*/ 180 w 226"/>
                <a:gd name="T17" fmla="*/ 200 h 235"/>
                <a:gd name="T18" fmla="*/ 176 w 226"/>
                <a:gd name="T19" fmla="*/ 202 h 235"/>
                <a:gd name="T20" fmla="*/ 211 w 226"/>
                <a:gd name="T21" fmla="*/ 158 h 235"/>
                <a:gd name="T22" fmla="*/ 218 w 226"/>
                <a:gd name="T23" fmla="*/ 128 h 235"/>
                <a:gd name="T24" fmla="*/ 225 w 226"/>
                <a:gd name="T25" fmla="*/ 129 h 235"/>
                <a:gd name="T26" fmla="*/ 212 w 226"/>
                <a:gd name="T27" fmla="*/ 159 h 235"/>
                <a:gd name="T28" fmla="*/ 219 w 226"/>
                <a:gd name="T29" fmla="*/ 101 h 235"/>
                <a:gd name="T30" fmla="*/ 211 w 226"/>
                <a:gd name="T31" fmla="*/ 75 h 235"/>
                <a:gd name="T32" fmla="*/ 217 w 226"/>
                <a:gd name="T33" fmla="*/ 72 h 235"/>
                <a:gd name="T34" fmla="*/ 226 w 226"/>
                <a:gd name="T35" fmla="*/ 100 h 235"/>
                <a:gd name="T36" fmla="*/ 222 w 226"/>
                <a:gd name="T37" fmla="*/ 104 h 235"/>
                <a:gd name="T38" fmla="*/ 2 w 226"/>
                <a:gd name="T39" fmla="*/ 103 h 235"/>
                <a:gd name="T40" fmla="*/ 15 w 226"/>
                <a:gd name="T41" fmla="*/ 74 h 235"/>
                <a:gd name="T42" fmla="*/ 22 w 226"/>
                <a:gd name="T43" fmla="*/ 77 h 235"/>
                <a:gd name="T44" fmla="*/ 4 w 226"/>
                <a:gd name="T45" fmla="*/ 103 h 235"/>
                <a:gd name="T46" fmla="*/ 32 w 226"/>
                <a:gd name="T47" fmla="*/ 54 h 235"/>
                <a:gd name="T48" fmla="*/ 49 w 226"/>
                <a:gd name="T49" fmla="*/ 27 h 235"/>
                <a:gd name="T50" fmla="*/ 54 w 226"/>
                <a:gd name="T51" fmla="*/ 32 h 235"/>
                <a:gd name="T52" fmla="*/ 34 w 226"/>
                <a:gd name="T53" fmla="*/ 55 h 235"/>
                <a:gd name="T54" fmla="*/ 197 w 226"/>
                <a:gd name="T55" fmla="*/ 51 h 235"/>
                <a:gd name="T56" fmla="*/ 178 w 226"/>
                <a:gd name="T57" fmla="*/ 26 h 235"/>
                <a:gd name="T58" fmla="*/ 203 w 226"/>
                <a:gd name="T59" fmla="*/ 46 h 235"/>
                <a:gd name="T60" fmla="*/ 200 w 226"/>
                <a:gd name="T61" fmla="*/ 52 h 235"/>
                <a:gd name="T62" fmla="*/ 155 w 226"/>
                <a:gd name="T63" fmla="*/ 17 h 235"/>
                <a:gd name="T64" fmla="*/ 126 w 226"/>
                <a:gd name="T65" fmla="*/ 5 h 235"/>
                <a:gd name="T66" fmla="*/ 157 w 226"/>
                <a:gd name="T67" fmla="*/ 11 h 235"/>
                <a:gd name="T68" fmla="*/ 156 w 226"/>
                <a:gd name="T69" fmla="*/ 18 h 235"/>
                <a:gd name="T70" fmla="*/ 71 w 226"/>
                <a:gd name="T71" fmla="*/ 14 h 235"/>
                <a:gd name="T72" fmla="*/ 100 w 226"/>
                <a:gd name="T73" fmla="*/ 0 h 235"/>
                <a:gd name="T74" fmla="*/ 101 w 226"/>
                <a:gd name="T75" fmla="*/ 7 h 235"/>
                <a:gd name="T76" fmla="*/ 74 w 226"/>
                <a:gd name="T77" fmla="*/ 15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26" h="235">
                  <a:moveTo>
                    <a:pt x="130" y="235"/>
                  </a:moveTo>
                  <a:cubicBezTo>
                    <a:pt x="129" y="235"/>
                    <a:pt x="128" y="235"/>
                    <a:pt x="127" y="234"/>
                  </a:cubicBezTo>
                  <a:cubicBezTo>
                    <a:pt x="126" y="232"/>
                    <a:pt x="126" y="230"/>
                    <a:pt x="128" y="229"/>
                  </a:cubicBezTo>
                  <a:cubicBezTo>
                    <a:pt x="130" y="227"/>
                    <a:pt x="132" y="226"/>
                    <a:pt x="134" y="225"/>
                  </a:cubicBezTo>
                  <a:cubicBezTo>
                    <a:pt x="140" y="221"/>
                    <a:pt x="146" y="217"/>
                    <a:pt x="151" y="212"/>
                  </a:cubicBezTo>
                  <a:cubicBezTo>
                    <a:pt x="153" y="211"/>
                    <a:pt x="155" y="212"/>
                    <a:pt x="156" y="213"/>
                  </a:cubicBezTo>
                  <a:cubicBezTo>
                    <a:pt x="157" y="215"/>
                    <a:pt x="157" y="217"/>
                    <a:pt x="155" y="218"/>
                  </a:cubicBezTo>
                  <a:cubicBezTo>
                    <a:pt x="150" y="222"/>
                    <a:pt x="144" y="227"/>
                    <a:pt x="138" y="230"/>
                  </a:cubicBezTo>
                  <a:cubicBezTo>
                    <a:pt x="136" y="232"/>
                    <a:pt x="134" y="233"/>
                    <a:pt x="132" y="234"/>
                  </a:cubicBezTo>
                  <a:cubicBezTo>
                    <a:pt x="132" y="235"/>
                    <a:pt x="131" y="235"/>
                    <a:pt x="130" y="235"/>
                  </a:cubicBezTo>
                  <a:close/>
                  <a:moveTo>
                    <a:pt x="176" y="202"/>
                  </a:moveTo>
                  <a:cubicBezTo>
                    <a:pt x="175" y="202"/>
                    <a:pt x="174" y="201"/>
                    <a:pt x="173" y="200"/>
                  </a:cubicBezTo>
                  <a:cubicBezTo>
                    <a:pt x="172" y="199"/>
                    <a:pt x="172" y="197"/>
                    <a:pt x="174" y="195"/>
                  </a:cubicBezTo>
                  <a:cubicBezTo>
                    <a:pt x="175" y="194"/>
                    <a:pt x="175" y="194"/>
                    <a:pt x="175" y="194"/>
                  </a:cubicBezTo>
                  <a:cubicBezTo>
                    <a:pt x="182" y="189"/>
                    <a:pt x="188" y="183"/>
                    <a:pt x="194" y="177"/>
                  </a:cubicBezTo>
                  <a:cubicBezTo>
                    <a:pt x="195" y="175"/>
                    <a:pt x="197" y="175"/>
                    <a:pt x="199" y="176"/>
                  </a:cubicBezTo>
                  <a:cubicBezTo>
                    <a:pt x="200" y="177"/>
                    <a:pt x="201" y="180"/>
                    <a:pt x="199" y="181"/>
                  </a:cubicBezTo>
                  <a:cubicBezTo>
                    <a:pt x="193" y="188"/>
                    <a:pt x="187" y="195"/>
                    <a:pt x="180" y="200"/>
                  </a:cubicBezTo>
                  <a:cubicBezTo>
                    <a:pt x="178" y="201"/>
                    <a:pt x="178" y="201"/>
                    <a:pt x="178" y="201"/>
                  </a:cubicBezTo>
                  <a:cubicBezTo>
                    <a:pt x="177" y="202"/>
                    <a:pt x="177" y="202"/>
                    <a:pt x="176" y="202"/>
                  </a:cubicBezTo>
                  <a:close/>
                  <a:moveTo>
                    <a:pt x="212" y="159"/>
                  </a:moveTo>
                  <a:cubicBezTo>
                    <a:pt x="212" y="159"/>
                    <a:pt x="211" y="159"/>
                    <a:pt x="211" y="158"/>
                  </a:cubicBezTo>
                  <a:cubicBezTo>
                    <a:pt x="209" y="158"/>
                    <a:pt x="208" y="155"/>
                    <a:pt x="209" y="154"/>
                  </a:cubicBezTo>
                  <a:cubicBezTo>
                    <a:pt x="213" y="145"/>
                    <a:pt x="216" y="137"/>
                    <a:pt x="218" y="128"/>
                  </a:cubicBezTo>
                  <a:cubicBezTo>
                    <a:pt x="218" y="126"/>
                    <a:pt x="220" y="125"/>
                    <a:pt x="222" y="125"/>
                  </a:cubicBezTo>
                  <a:cubicBezTo>
                    <a:pt x="224" y="125"/>
                    <a:pt x="225" y="127"/>
                    <a:pt x="225" y="129"/>
                  </a:cubicBezTo>
                  <a:cubicBezTo>
                    <a:pt x="223" y="139"/>
                    <a:pt x="220" y="148"/>
                    <a:pt x="215" y="157"/>
                  </a:cubicBezTo>
                  <a:cubicBezTo>
                    <a:pt x="215" y="158"/>
                    <a:pt x="213" y="159"/>
                    <a:pt x="212" y="159"/>
                  </a:cubicBezTo>
                  <a:close/>
                  <a:moveTo>
                    <a:pt x="222" y="104"/>
                  </a:moveTo>
                  <a:cubicBezTo>
                    <a:pt x="221" y="104"/>
                    <a:pt x="219" y="103"/>
                    <a:pt x="219" y="101"/>
                  </a:cubicBezTo>
                  <a:cubicBezTo>
                    <a:pt x="218" y="97"/>
                    <a:pt x="218" y="94"/>
                    <a:pt x="217" y="91"/>
                  </a:cubicBezTo>
                  <a:cubicBezTo>
                    <a:pt x="215" y="85"/>
                    <a:pt x="213" y="80"/>
                    <a:pt x="211" y="75"/>
                  </a:cubicBezTo>
                  <a:cubicBezTo>
                    <a:pt x="210" y="73"/>
                    <a:pt x="211" y="71"/>
                    <a:pt x="213" y="70"/>
                  </a:cubicBezTo>
                  <a:cubicBezTo>
                    <a:pt x="214" y="69"/>
                    <a:pt x="216" y="70"/>
                    <a:pt x="217" y="72"/>
                  </a:cubicBezTo>
                  <a:cubicBezTo>
                    <a:pt x="220" y="77"/>
                    <a:pt x="222" y="83"/>
                    <a:pt x="223" y="89"/>
                  </a:cubicBezTo>
                  <a:cubicBezTo>
                    <a:pt x="224" y="92"/>
                    <a:pt x="225" y="96"/>
                    <a:pt x="226" y="100"/>
                  </a:cubicBezTo>
                  <a:cubicBezTo>
                    <a:pt x="226" y="102"/>
                    <a:pt x="225" y="103"/>
                    <a:pt x="223" y="104"/>
                  </a:cubicBezTo>
                  <a:cubicBezTo>
                    <a:pt x="223" y="104"/>
                    <a:pt x="223" y="104"/>
                    <a:pt x="222" y="104"/>
                  </a:cubicBezTo>
                  <a:close/>
                  <a:moveTo>
                    <a:pt x="4" y="103"/>
                  </a:moveTo>
                  <a:cubicBezTo>
                    <a:pt x="3" y="103"/>
                    <a:pt x="2" y="103"/>
                    <a:pt x="2" y="103"/>
                  </a:cubicBezTo>
                  <a:cubicBezTo>
                    <a:pt x="0" y="102"/>
                    <a:pt x="0" y="99"/>
                    <a:pt x="1" y="98"/>
                  </a:cubicBezTo>
                  <a:cubicBezTo>
                    <a:pt x="6" y="90"/>
                    <a:pt x="11" y="82"/>
                    <a:pt x="15" y="74"/>
                  </a:cubicBezTo>
                  <a:cubicBezTo>
                    <a:pt x="16" y="73"/>
                    <a:pt x="19" y="72"/>
                    <a:pt x="20" y="73"/>
                  </a:cubicBezTo>
                  <a:cubicBezTo>
                    <a:pt x="22" y="74"/>
                    <a:pt x="23" y="76"/>
                    <a:pt x="22" y="77"/>
                  </a:cubicBezTo>
                  <a:cubicBezTo>
                    <a:pt x="16" y="86"/>
                    <a:pt x="12" y="94"/>
                    <a:pt x="7" y="101"/>
                  </a:cubicBezTo>
                  <a:cubicBezTo>
                    <a:pt x="6" y="102"/>
                    <a:pt x="5" y="103"/>
                    <a:pt x="4" y="103"/>
                  </a:cubicBezTo>
                  <a:close/>
                  <a:moveTo>
                    <a:pt x="34" y="55"/>
                  </a:moveTo>
                  <a:cubicBezTo>
                    <a:pt x="33" y="55"/>
                    <a:pt x="33" y="55"/>
                    <a:pt x="32" y="54"/>
                  </a:cubicBezTo>
                  <a:cubicBezTo>
                    <a:pt x="30" y="53"/>
                    <a:pt x="30" y="51"/>
                    <a:pt x="31" y="50"/>
                  </a:cubicBezTo>
                  <a:cubicBezTo>
                    <a:pt x="37" y="41"/>
                    <a:pt x="43" y="33"/>
                    <a:pt x="49" y="27"/>
                  </a:cubicBezTo>
                  <a:cubicBezTo>
                    <a:pt x="50" y="25"/>
                    <a:pt x="52" y="25"/>
                    <a:pt x="54" y="27"/>
                  </a:cubicBezTo>
                  <a:cubicBezTo>
                    <a:pt x="55" y="28"/>
                    <a:pt x="55" y="30"/>
                    <a:pt x="54" y="32"/>
                  </a:cubicBezTo>
                  <a:cubicBezTo>
                    <a:pt x="48" y="38"/>
                    <a:pt x="42" y="45"/>
                    <a:pt x="37" y="53"/>
                  </a:cubicBezTo>
                  <a:cubicBezTo>
                    <a:pt x="36" y="54"/>
                    <a:pt x="35" y="55"/>
                    <a:pt x="34" y="55"/>
                  </a:cubicBezTo>
                  <a:close/>
                  <a:moveTo>
                    <a:pt x="200" y="52"/>
                  </a:moveTo>
                  <a:cubicBezTo>
                    <a:pt x="199" y="52"/>
                    <a:pt x="198" y="52"/>
                    <a:pt x="197" y="51"/>
                  </a:cubicBezTo>
                  <a:cubicBezTo>
                    <a:pt x="192" y="43"/>
                    <a:pt x="185" y="36"/>
                    <a:pt x="179" y="31"/>
                  </a:cubicBezTo>
                  <a:cubicBezTo>
                    <a:pt x="177" y="30"/>
                    <a:pt x="177" y="27"/>
                    <a:pt x="178" y="26"/>
                  </a:cubicBezTo>
                  <a:cubicBezTo>
                    <a:pt x="179" y="24"/>
                    <a:pt x="181" y="24"/>
                    <a:pt x="183" y="25"/>
                  </a:cubicBezTo>
                  <a:cubicBezTo>
                    <a:pt x="190" y="31"/>
                    <a:pt x="197" y="38"/>
                    <a:pt x="203" y="46"/>
                  </a:cubicBezTo>
                  <a:cubicBezTo>
                    <a:pt x="204" y="48"/>
                    <a:pt x="204" y="50"/>
                    <a:pt x="202" y="51"/>
                  </a:cubicBezTo>
                  <a:cubicBezTo>
                    <a:pt x="202" y="52"/>
                    <a:pt x="201" y="52"/>
                    <a:pt x="200" y="52"/>
                  </a:cubicBezTo>
                  <a:close/>
                  <a:moveTo>
                    <a:pt x="156" y="18"/>
                  </a:moveTo>
                  <a:cubicBezTo>
                    <a:pt x="156" y="18"/>
                    <a:pt x="155" y="17"/>
                    <a:pt x="155" y="17"/>
                  </a:cubicBezTo>
                  <a:cubicBezTo>
                    <a:pt x="146" y="14"/>
                    <a:pt x="137" y="11"/>
                    <a:pt x="128" y="9"/>
                  </a:cubicBezTo>
                  <a:cubicBezTo>
                    <a:pt x="126" y="9"/>
                    <a:pt x="125" y="7"/>
                    <a:pt x="126" y="5"/>
                  </a:cubicBezTo>
                  <a:cubicBezTo>
                    <a:pt x="126" y="3"/>
                    <a:pt x="128" y="2"/>
                    <a:pt x="130" y="2"/>
                  </a:cubicBezTo>
                  <a:cubicBezTo>
                    <a:pt x="139" y="4"/>
                    <a:pt x="148" y="7"/>
                    <a:pt x="157" y="11"/>
                  </a:cubicBezTo>
                  <a:cubicBezTo>
                    <a:pt x="159" y="12"/>
                    <a:pt x="160" y="14"/>
                    <a:pt x="159" y="15"/>
                  </a:cubicBezTo>
                  <a:cubicBezTo>
                    <a:pt x="159" y="17"/>
                    <a:pt x="157" y="18"/>
                    <a:pt x="156" y="18"/>
                  </a:cubicBezTo>
                  <a:close/>
                  <a:moveTo>
                    <a:pt x="74" y="15"/>
                  </a:moveTo>
                  <a:cubicBezTo>
                    <a:pt x="72" y="15"/>
                    <a:pt x="71" y="15"/>
                    <a:pt x="71" y="14"/>
                  </a:cubicBezTo>
                  <a:cubicBezTo>
                    <a:pt x="70" y="12"/>
                    <a:pt x="70" y="10"/>
                    <a:pt x="72" y="9"/>
                  </a:cubicBezTo>
                  <a:cubicBezTo>
                    <a:pt x="81" y="4"/>
                    <a:pt x="91" y="1"/>
                    <a:pt x="100" y="0"/>
                  </a:cubicBezTo>
                  <a:cubicBezTo>
                    <a:pt x="102" y="0"/>
                    <a:pt x="104" y="2"/>
                    <a:pt x="104" y="4"/>
                  </a:cubicBezTo>
                  <a:cubicBezTo>
                    <a:pt x="104" y="6"/>
                    <a:pt x="103" y="7"/>
                    <a:pt x="101" y="7"/>
                  </a:cubicBezTo>
                  <a:cubicBezTo>
                    <a:pt x="92" y="8"/>
                    <a:pt x="84" y="11"/>
                    <a:pt x="75" y="15"/>
                  </a:cubicBezTo>
                  <a:cubicBezTo>
                    <a:pt x="75" y="15"/>
                    <a:pt x="74" y="15"/>
                    <a:pt x="74" y="15"/>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reeform 94"/>
            <p:cNvSpPr/>
            <p:nvPr/>
          </p:nvSpPr>
          <p:spPr bwMode="auto">
            <a:xfrm>
              <a:off x="2762" y="1826"/>
              <a:ext cx="25" cy="17"/>
            </a:xfrm>
            <a:custGeom>
              <a:avLst/>
              <a:gdLst>
                <a:gd name="T0" fmla="*/ 4 w 21"/>
                <a:gd name="T1" fmla="*/ 14 h 14"/>
                <a:gd name="T2" fmla="*/ 0 w 21"/>
                <a:gd name="T3" fmla="*/ 12 h 14"/>
                <a:gd name="T4" fmla="*/ 2 w 21"/>
                <a:gd name="T5" fmla="*/ 8 h 14"/>
                <a:gd name="T6" fmla="*/ 2 w 21"/>
                <a:gd name="T7" fmla="*/ 8 h 14"/>
                <a:gd name="T8" fmla="*/ 2 w 21"/>
                <a:gd name="T9" fmla="*/ 8 h 14"/>
                <a:gd name="T10" fmla="*/ 14 w 21"/>
                <a:gd name="T11" fmla="*/ 1 h 14"/>
                <a:gd name="T12" fmla="*/ 19 w 21"/>
                <a:gd name="T13" fmla="*/ 2 h 14"/>
                <a:gd name="T14" fmla="*/ 19 w 21"/>
                <a:gd name="T15" fmla="*/ 5 h 14"/>
                <a:gd name="T16" fmla="*/ 21 w 21"/>
                <a:gd name="T17" fmla="*/ 7 h 14"/>
                <a:gd name="T18" fmla="*/ 18 w 21"/>
                <a:gd name="T19" fmla="*/ 11 h 14"/>
                <a:gd name="T20" fmla="*/ 5 w 21"/>
                <a:gd name="T21" fmla="*/ 14 h 14"/>
                <a:gd name="T22" fmla="*/ 5 w 21"/>
                <a:gd name="T23" fmla="*/ 14 h 14"/>
                <a:gd name="T24" fmla="*/ 4 w 21"/>
                <a:gd name="T25"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 h="14">
                  <a:moveTo>
                    <a:pt x="4" y="14"/>
                  </a:moveTo>
                  <a:cubicBezTo>
                    <a:pt x="2" y="14"/>
                    <a:pt x="1" y="14"/>
                    <a:pt x="0" y="12"/>
                  </a:cubicBezTo>
                  <a:cubicBezTo>
                    <a:pt x="0" y="10"/>
                    <a:pt x="1" y="8"/>
                    <a:pt x="2" y="8"/>
                  </a:cubicBezTo>
                  <a:cubicBezTo>
                    <a:pt x="2" y="8"/>
                    <a:pt x="2" y="8"/>
                    <a:pt x="2" y="8"/>
                  </a:cubicBezTo>
                  <a:cubicBezTo>
                    <a:pt x="2" y="8"/>
                    <a:pt x="2" y="8"/>
                    <a:pt x="2" y="8"/>
                  </a:cubicBezTo>
                  <a:cubicBezTo>
                    <a:pt x="6" y="6"/>
                    <a:pt x="10" y="4"/>
                    <a:pt x="14" y="1"/>
                  </a:cubicBezTo>
                  <a:cubicBezTo>
                    <a:pt x="16" y="0"/>
                    <a:pt x="18" y="1"/>
                    <a:pt x="19" y="2"/>
                  </a:cubicBezTo>
                  <a:cubicBezTo>
                    <a:pt x="19" y="3"/>
                    <a:pt x="20" y="4"/>
                    <a:pt x="19" y="5"/>
                  </a:cubicBezTo>
                  <a:cubicBezTo>
                    <a:pt x="20" y="5"/>
                    <a:pt x="21" y="6"/>
                    <a:pt x="21" y="7"/>
                  </a:cubicBezTo>
                  <a:cubicBezTo>
                    <a:pt x="21" y="9"/>
                    <a:pt x="20" y="11"/>
                    <a:pt x="18" y="11"/>
                  </a:cubicBezTo>
                  <a:cubicBezTo>
                    <a:pt x="13" y="12"/>
                    <a:pt x="9" y="13"/>
                    <a:pt x="5" y="14"/>
                  </a:cubicBezTo>
                  <a:cubicBezTo>
                    <a:pt x="5" y="14"/>
                    <a:pt x="5" y="14"/>
                    <a:pt x="5" y="14"/>
                  </a:cubicBezTo>
                  <a:cubicBezTo>
                    <a:pt x="4" y="14"/>
                    <a:pt x="4" y="14"/>
                    <a:pt x="4" y="14"/>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Freeform 95"/>
            <p:cNvSpPr>
              <a:spLocks noEditPoints="1"/>
            </p:cNvSpPr>
            <p:nvPr/>
          </p:nvSpPr>
          <p:spPr bwMode="auto">
            <a:xfrm>
              <a:off x="2716" y="1834"/>
              <a:ext cx="219" cy="243"/>
            </a:xfrm>
            <a:custGeom>
              <a:avLst/>
              <a:gdLst>
                <a:gd name="T0" fmla="*/ 85 w 180"/>
                <a:gd name="T1" fmla="*/ 200 h 200"/>
                <a:gd name="T2" fmla="*/ 53 w 180"/>
                <a:gd name="T3" fmla="*/ 191 h 200"/>
                <a:gd name="T4" fmla="*/ 85 w 180"/>
                <a:gd name="T5" fmla="*/ 193 h 200"/>
                <a:gd name="T6" fmla="*/ 85 w 180"/>
                <a:gd name="T7" fmla="*/ 200 h 200"/>
                <a:gd name="T8" fmla="*/ 110 w 180"/>
                <a:gd name="T9" fmla="*/ 193 h 200"/>
                <a:gd name="T10" fmla="*/ 136 w 180"/>
                <a:gd name="T11" fmla="*/ 173 h 200"/>
                <a:gd name="T12" fmla="*/ 140 w 180"/>
                <a:gd name="T13" fmla="*/ 179 h 200"/>
                <a:gd name="T14" fmla="*/ 113 w 180"/>
                <a:gd name="T15" fmla="*/ 195 h 200"/>
                <a:gd name="T16" fmla="*/ 27 w 180"/>
                <a:gd name="T17" fmla="*/ 185 h 200"/>
                <a:gd name="T18" fmla="*/ 2 w 180"/>
                <a:gd name="T19" fmla="*/ 169 h 200"/>
                <a:gd name="T20" fmla="*/ 6 w 180"/>
                <a:gd name="T21" fmla="*/ 163 h 200"/>
                <a:gd name="T22" fmla="*/ 31 w 180"/>
                <a:gd name="T23" fmla="*/ 178 h 200"/>
                <a:gd name="T24" fmla="*/ 29 w 180"/>
                <a:gd name="T25" fmla="*/ 185 h 200"/>
                <a:gd name="T26" fmla="*/ 154 w 180"/>
                <a:gd name="T27" fmla="*/ 156 h 200"/>
                <a:gd name="T28" fmla="*/ 163 w 180"/>
                <a:gd name="T29" fmla="*/ 134 h 200"/>
                <a:gd name="T30" fmla="*/ 170 w 180"/>
                <a:gd name="T31" fmla="*/ 124 h 200"/>
                <a:gd name="T32" fmla="*/ 169 w 180"/>
                <a:gd name="T33" fmla="*/ 137 h 200"/>
                <a:gd name="T34" fmla="*/ 156 w 180"/>
                <a:gd name="T35" fmla="*/ 157 h 200"/>
                <a:gd name="T36" fmla="*/ 175 w 180"/>
                <a:gd name="T37" fmla="*/ 102 h 200"/>
                <a:gd name="T38" fmla="*/ 173 w 180"/>
                <a:gd name="T39" fmla="*/ 91 h 200"/>
                <a:gd name="T40" fmla="*/ 173 w 180"/>
                <a:gd name="T41" fmla="*/ 67 h 200"/>
                <a:gd name="T42" fmla="*/ 180 w 180"/>
                <a:gd name="T43" fmla="*/ 91 h 200"/>
                <a:gd name="T44" fmla="*/ 176 w 180"/>
                <a:gd name="T45" fmla="*/ 102 h 200"/>
                <a:gd name="T46" fmla="*/ 158 w 180"/>
                <a:gd name="T47" fmla="*/ 46 h 200"/>
                <a:gd name="T48" fmla="*/ 135 w 180"/>
                <a:gd name="T49" fmla="*/ 23 h 200"/>
                <a:gd name="T50" fmla="*/ 163 w 180"/>
                <a:gd name="T51" fmla="*/ 42 h 200"/>
                <a:gd name="T52" fmla="*/ 161 w 180"/>
                <a:gd name="T53" fmla="*/ 48 h 200"/>
                <a:gd name="T54" fmla="*/ 110 w 180"/>
                <a:gd name="T55" fmla="*/ 17 h 200"/>
                <a:gd name="T56" fmla="*/ 83 w 180"/>
                <a:gd name="T57" fmla="*/ 7 h 200"/>
                <a:gd name="T58" fmla="*/ 85 w 180"/>
                <a:gd name="T59" fmla="*/ 0 h 200"/>
                <a:gd name="T60" fmla="*/ 113 w 180"/>
                <a:gd name="T61" fmla="*/ 11 h 200"/>
                <a:gd name="T62" fmla="*/ 112 w 180"/>
                <a:gd name="T63" fmla="*/ 17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80" h="200">
                  <a:moveTo>
                    <a:pt x="85" y="200"/>
                  </a:moveTo>
                  <a:cubicBezTo>
                    <a:pt x="85" y="200"/>
                    <a:pt x="85" y="200"/>
                    <a:pt x="85" y="200"/>
                  </a:cubicBezTo>
                  <a:cubicBezTo>
                    <a:pt x="75" y="200"/>
                    <a:pt x="65" y="199"/>
                    <a:pt x="55" y="196"/>
                  </a:cubicBezTo>
                  <a:cubicBezTo>
                    <a:pt x="53" y="195"/>
                    <a:pt x="52" y="193"/>
                    <a:pt x="53" y="191"/>
                  </a:cubicBezTo>
                  <a:cubicBezTo>
                    <a:pt x="53" y="189"/>
                    <a:pt x="55" y="188"/>
                    <a:pt x="57" y="189"/>
                  </a:cubicBezTo>
                  <a:cubicBezTo>
                    <a:pt x="67" y="192"/>
                    <a:pt x="76" y="193"/>
                    <a:pt x="85" y="193"/>
                  </a:cubicBezTo>
                  <a:cubicBezTo>
                    <a:pt x="87" y="193"/>
                    <a:pt x="88" y="195"/>
                    <a:pt x="88" y="197"/>
                  </a:cubicBezTo>
                  <a:cubicBezTo>
                    <a:pt x="88" y="199"/>
                    <a:pt x="87" y="200"/>
                    <a:pt x="85" y="200"/>
                  </a:cubicBezTo>
                  <a:close/>
                  <a:moveTo>
                    <a:pt x="113" y="195"/>
                  </a:moveTo>
                  <a:cubicBezTo>
                    <a:pt x="112" y="195"/>
                    <a:pt x="111" y="194"/>
                    <a:pt x="110" y="193"/>
                  </a:cubicBezTo>
                  <a:cubicBezTo>
                    <a:pt x="109" y="191"/>
                    <a:pt x="110" y="189"/>
                    <a:pt x="112" y="188"/>
                  </a:cubicBezTo>
                  <a:cubicBezTo>
                    <a:pt x="121" y="185"/>
                    <a:pt x="128" y="180"/>
                    <a:pt x="136" y="173"/>
                  </a:cubicBezTo>
                  <a:cubicBezTo>
                    <a:pt x="137" y="172"/>
                    <a:pt x="139" y="172"/>
                    <a:pt x="141" y="174"/>
                  </a:cubicBezTo>
                  <a:cubicBezTo>
                    <a:pt x="142" y="175"/>
                    <a:pt x="142" y="177"/>
                    <a:pt x="140" y="179"/>
                  </a:cubicBezTo>
                  <a:cubicBezTo>
                    <a:pt x="133" y="186"/>
                    <a:pt x="124" y="191"/>
                    <a:pt x="115" y="195"/>
                  </a:cubicBezTo>
                  <a:cubicBezTo>
                    <a:pt x="114" y="195"/>
                    <a:pt x="114" y="195"/>
                    <a:pt x="113" y="195"/>
                  </a:cubicBezTo>
                  <a:close/>
                  <a:moveTo>
                    <a:pt x="29" y="185"/>
                  </a:moveTo>
                  <a:cubicBezTo>
                    <a:pt x="28" y="185"/>
                    <a:pt x="28" y="185"/>
                    <a:pt x="27" y="185"/>
                  </a:cubicBezTo>
                  <a:cubicBezTo>
                    <a:pt x="21" y="181"/>
                    <a:pt x="14" y="177"/>
                    <a:pt x="8" y="173"/>
                  </a:cubicBezTo>
                  <a:cubicBezTo>
                    <a:pt x="2" y="169"/>
                    <a:pt x="2" y="169"/>
                    <a:pt x="2" y="169"/>
                  </a:cubicBezTo>
                  <a:cubicBezTo>
                    <a:pt x="0" y="168"/>
                    <a:pt x="0" y="166"/>
                    <a:pt x="1" y="164"/>
                  </a:cubicBezTo>
                  <a:cubicBezTo>
                    <a:pt x="2" y="163"/>
                    <a:pt x="4" y="162"/>
                    <a:pt x="6" y="163"/>
                  </a:cubicBezTo>
                  <a:cubicBezTo>
                    <a:pt x="12" y="167"/>
                    <a:pt x="12" y="167"/>
                    <a:pt x="12" y="167"/>
                  </a:cubicBezTo>
                  <a:cubicBezTo>
                    <a:pt x="18" y="172"/>
                    <a:pt x="24" y="175"/>
                    <a:pt x="31" y="178"/>
                  </a:cubicBezTo>
                  <a:cubicBezTo>
                    <a:pt x="32" y="179"/>
                    <a:pt x="33" y="181"/>
                    <a:pt x="32" y="183"/>
                  </a:cubicBezTo>
                  <a:cubicBezTo>
                    <a:pt x="31" y="184"/>
                    <a:pt x="30" y="185"/>
                    <a:pt x="29" y="185"/>
                  </a:cubicBezTo>
                  <a:close/>
                  <a:moveTo>
                    <a:pt x="156" y="157"/>
                  </a:moveTo>
                  <a:cubicBezTo>
                    <a:pt x="156" y="157"/>
                    <a:pt x="155" y="157"/>
                    <a:pt x="154" y="156"/>
                  </a:cubicBezTo>
                  <a:cubicBezTo>
                    <a:pt x="153" y="155"/>
                    <a:pt x="152" y="153"/>
                    <a:pt x="153" y="152"/>
                  </a:cubicBezTo>
                  <a:cubicBezTo>
                    <a:pt x="157" y="146"/>
                    <a:pt x="160" y="140"/>
                    <a:pt x="163" y="134"/>
                  </a:cubicBezTo>
                  <a:cubicBezTo>
                    <a:pt x="164" y="131"/>
                    <a:pt x="165" y="129"/>
                    <a:pt x="166" y="126"/>
                  </a:cubicBezTo>
                  <a:cubicBezTo>
                    <a:pt x="166" y="124"/>
                    <a:pt x="168" y="123"/>
                    <a:pt x="170" y="124"/>
                  </a:cubicBezTo>
                  <a:cubicBezTo>
                    <a:pt x="172" y="125"/>
                    <a:pt x="173" y="127"/>
                    <a:pt x="172" y="129"/>
                  </a:cubicBezTo>
                  <a:cubicBezTo>
                    <a:pt x="171" y="131"/>
                    <a:pt x="170" y="134"/>
                    <a:pt x="169" y="137"/>
                  </a:cubicBezTo>
                  <a:cubicBezTo>
                    <a:pt x="166" y="144"/>
                    <a:pt x="163" y="150"/>
                    <a:pt x="159" y="155"/>
                  </a:cubicBezTo>
                  <a:cubicBezTo>
                    <a:pt x="159" y="156"/>
                    <a:pt x="157" y="157"/>
                    <a:pt x="156" y="157"/>
                  </a:cubicBezTo>
                  <a:close/>
                  <a:moveTo>
                    <a:pt x="176" y="102"/>
                  </a:moveTo>
                  <a:cubicBezTo>
                    <a:pt x="176" y="102"/>
                    <a:pt x="175" y="102"/>
                    <a:pt x="175" y="102"/>
                  </a:cubicBezTo>
                  <a:cubicBezTo>
                    <a:pt x="173" y="102"/>
                    <a:pt x="172" y="101"/>
                    <a:pt x="172" y="99"/>
                  </a:cubicBezTo>
                  <a:cubicBezTo>
                    <a:pt x="172" y="96"/>
                    <a:pt x="173" y="93"/>
                    <a:pt x="173" y="91"/>
                  </a:cubicBezTo>
                  <a:cubicBezTo>
                    <a:pt x="173" y="84"/>
                    <a:pt x="172" y="77"/>
                    <a:pt x="170" y="71"/>
                  </a:cubicBezTo>
                  <a:cubicBezTo>
                    <a:pt x="170" y="69"/>
                    <a:pt x="171" y="67"/>
                    <a:pt x="173" y="67"/>
                  </a:cubicBezTo>
                  <a:cubicBezTo>
                    <a:pt x="175" y="66"/>
                    <a:pt x="176" y="67"/>
                    <a:pt x="177" y="69"/>
                  </a:cubicBezTo>
                  <a:cubicBezTo>
                    <a:pt x="179" y="76"/>
                    <a:pt x="180" y="83"/>
                    <a:pt x="180" y="91"/>
                  </a:cubicBezTo>
                  <a:cubicBezTo>
                    <a:pt x="180" y="93"/>
                    <a:pt x="179" y="96"/>
                    <a:pt x="179" y="99"/>
                  </a:cubicBezTo>
                  <a:cubicBezTo>
                    <a:pt x="179" y="101"/>
                    <a:pt x="178" y="102"/>
                    <a:pt x="176" y="102"/>
                  </a:cubicBezTo>
                  <a:close/>
                  <a:moveTo>
                    <a:pt x="161" y="48"/>
                  </a:moveTo>
                  <a:cubicBezTo>
                    <a:pt x="160" y="48"/>
                    <a:pt x="158" y="47"/>
                    <a:pt x="158" y="46"/>
                  </a:cubicBezTo>
                  <a:cubicBezTo>
                    <a:pt x="152" y="39"/>
                    <a:pt x="145" y="33"/>
                    <a:pt x="137" y="28"/>
                  </a:cubicBezTo>
                  <a:cubicBezTo>
                    <a:pt x="135" y="27"/>
                    <a:pt x="134" y="25"/>
                    <a:pt x="135" y="23"/>
                  </a:cubicBezTo>
                  <a:cubicBezTo>
                    <a:pt x="136" y="22"/>
                    <a:pt x="138" y="21"/>
                    <a:pt x="140" y="22"/>
                  </a:cubicBezTo>
                  <a:cubicBezTo>
                    <a:pt x="149" y="28"/>
                    <a:pt x="157" y="34"/>
                    <a:pt x="163" y="42"/>
                  </a:cubicBezTo>
                  <a:cubicBezTo>
                    <a:pt x="165" y="43"/>
                    <a:pt x="164" y="46"/>
                    <a:pt x="163" y="47"/>
                  </a:cubicBezTo>
                  <a:cubicBezTo>
                    <a:pt x="162" y="47"/>
                    <a:pt x="161" y="48"/>
                    <a:pt x="161" y="48"/>
                  </a:cubicBezTo>
                  <a:close/>
                  <a:moveTo>
                    <a:pt x="112" y="17"/>
                  </a:moveTo>
                  <a:cubicBezTo>
                    <a:pt x="111" y="17"/>
                    <a:pt x="111" y="17"/>
                    <a:pt x="110" y="17"/>
                  </a:cubicBezTo>
                  <a:cubicBezTo>
                    <a:pt x="106" y="15"/>
                    <a:pt x="106" y="15"/>
                    <a:pt x="106" y="15"/>
                  </a:cubicBezTo>
                  <a:cubicBezTo>
                    <a:pt x="99" y="12"/>
                    <a:pt x="91" y="9"/>
                    <a:pt x="83" y="7"/>
                  </a:cubicBezTo>
                  <a:cubicBezTo>
                    <a:pt x="81" y="7"/>
                    <a:pt x="80" y="5"/>
                    <a:pt x="81" y="3"/>
                  </a:cubicBezTo>
                  <a:cubicBezTo>
                    <a:pt x="81" y="1"/>
                    <a:pt x="83" y="0"/>
                    <a:pt x="85" y="0"/>
                  </a:cubicBezTo>
                  <a:cubicBezTo>
                    <a:pt x="93" y="3"/>
                    <a:pt x="101" y="6"/>
                    <a:pt x="109" y="9"/>
                  </a:cubicBezTo>
                  <a:cubicBezTo>
                    <a:pt x="113" y="11"/>
                    <a:pt x="113" y="11"/>
                    <a:pt x="113" y="11"/>
                  </a:cubicBezTo>
                  <a:cubicBezTo>
                    <a:pt x="115" y="11"/>
                    <a:pt x="116" y="13"/>
                    <a:pt x="115" y="15"/>
                  </a:cubicBezTo>
                  <a:cubicBezTo>
                    <a:pt x="114" y="17"/>
                    <a:pt x="113" y="17"/>
                    <a:pt x="112" y="17"/>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24" name="Freeform 96"/>
            <p:cNvSpPr/>
            <p:nvPr/>
          </p:nvSpPr>
          <p:spPr bwMode="auto">
            <a:xfrm>
              <a:off x="2664" y="2001"/>
              <a:ext cx="32" cy="25"/>
            </a:xfrm>
            <a:custGeom>
              <a:avLst/>
              <a:gdLst>
                <a:gd name="T0" fmla="*/ 4 w 26"/>
                <a:gd name="T1" fmla="*/ 20 h 20"/>
                <a:gd name="T2" fmla="*/ 3 w 26"/>
                <a:gd name="T3" fmla="*/ 20 h 20"/>
                <a:gd name="T4" fmla="*/ 1 w 26"/>
                <a:gd name="T5" fmla="*/ 15 h 20"/>
                <a:gd name="T6" fmla="*/ 7 w 26"/>
                <a:gd name="T7" fmla="*/ 2 h 20"/>
                <a:gd name="T8" fmla="*/ 9 w 26"/>
                <a:gd name="T9" fmla="*/ 0 h 20"/>
                <a:gd name="T10" fmla="*/ 12 w 26"/>
                <a:gd name="T11" fmla="*/ 1 h 20"/>
                <a:gd name="T12" fmla="*/ 24 w 26"/>
                <a:gd name="T13" fmla="*/ 9 h 20"/>
                <a:gd name="T14" fmla="*/ 25 w 26"/>
                <a:gd name="T15" fmla="*/ 13 h 20"/>
                <a:gd name="T16" fmla="*/ 20 w 26"/>
                <a:gd name="T17" fmla="*/ 14 h 20"/>
                <a:gd name="T18" fmla="*/ 12 w 26"/>
                <a:gd name="T19" fmla="*/ 9 h 20"/>
                <a:gd name="T20" fmla="*/ 8 w 26"/>
                <a:gd name="T21" fmla="*/ 18 h 20"/>
                <a:gd name="T22" fmla="*/ 4 w 26"/>
                <a:gd name="T23"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20">
                  <a:moveTo>
                    <a:pt x="4" y="20"/>
                  </a:moveTo>
                  <a:cubicBezTo>
                    <a:pt x="4" y="20"/>
                    <a:pt x="3" y="20"/>
                    <a:pt x="3" y="20"/>
                  </a:cubicBezTo>
                  <a:cubicBezTo>
                    <a:pt x="1" y="19"/>
                    <a:pt x="0" y="17"/>
                    <a:pt x="1" y="15"/>
                  </a:cubicBezTo>
                  <a:cubicBezTo>
                    <a:pt x="7" y="2"/>
                    <a:pt x="7" y="2"/>
                    <a:pt x="7" y="2"/>
                  </a:cubicBezTo>
                  <a:cubicBezTo>
                    <a:pt x="7" y="1"/>
                    <a:pt x="8" y="0"/>
                    <a:pt x="9" y="0"/>
                  </a:cubicBezTo>
                  <a:cubicBezTo>
                    <a:pt x="10" y="0"/>
                    <a:pt x="11" y="0"/>
                    <a:pt x="12" y="1"/>
                  </a:cubicBezTo>
                  <a:cubicBezTo>
                    <a:pt x="24" y="9"/>
                    <a:pt x="24" y="9"/>
                    <a:pt x="24" y="9"/>
                  </a:cubicBezTo>
                  <a:cubicBezTo>
                    <a:pt x="25" y="10"/>
                    <a:pt x="26" y="12"/>
                    <a:pt x="25" y="13"/>
                  </a:cubicBezTo>
                  <a:cubicBezTo>
                    <a:pt x="23" y="15"/>
                    <a:pt x="21" y="16"/>
                    <a:pt x="20" y="14"/>
                  </a:cubicBezTo>
                  <a:cubicBezTo>
                    <a:pt x="12" y="9"/>
                    <a:pt x="12" y="9"/>
                    <a:pt x="12" y="9"/>
                  </a:cubicBezTo>
                  <a:cubicBezTo>
                    <a:pt x="8" y="18"/>
                    <a:pt x="8" y="18"/>
                    <a:pt x="8" y="18"/>
                  </a:cubicBezTo>
                  <a:cubicBezTo>
                    <a:pt x="7" y="19"/>
                    <a:pt x="6" y="20"/>
                    <a:pt x="4" y="2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25" name="Freeform 97"/>
            <p:cNvSpPr>
              <a:spLocks noEditPoints="1"/>
            </p:cNvSpPr>
            <p:nvPr/>
          </p:nvSpPr>
          <p:spPr bwMode="auto">
            <a:xfrm>
              <a:off x="2455" y="2050"/>
              <a:ext cx="205" cy="98"/>
            </a:xfrm>
            <a:custGeom>
              <a:avLst/>
              <a:gdLst>
                <a:gd name="T0" fmla="*/ 75 w 168"/>
                <a:gd name="T1" fmla="*/ 81 h 81"/>
                <a:gd name="T2" fmla="*/ 74 w 168"/>
                <a:gd name="T3" fmla="*/ 81 h 81"/>
                <a:gd name="T4" fmla="*/ 71 w 168"/>
                <a:gd name="T5" fmla="*/ 80 h 81"/>
                <a:gd name="T6" fmla="*/ 61 w 168"/>
                <a:gd name="T7" fmla="*/ 79 h 81"/>
                <a:gd name="T8" fmla="*/ 44 w 168"/>
                <a:gd name="T9" fmla="*/ 72 h 81"/>
                <a:gd name="T10" fmla="*/ 42 w 168"/>
                <a:gd name="T11" fmla="*/ 67 h 81"/>
                <a:gd name="T12" fmla="*/ 47 w 168"/>
                <a:gd name="T13" fmla="*/ 66 h 81"/>
                <a:gd name="T14" fmla="*/ 63 w 168"/>
                <a:gd name="T15" fmla="*/ 72 h 81"/>
                <a:gd name="T16" fmla="*/ 72 w 168"/>
                <a:gd name="T17" fmla="*/ 73 h 81"/>
                <a:gd name="T18" fmla="*/ 75 w 168"/>
                <a:gd name="T19" fmla="*/ 74 h 81"/>
                <a:gd name="T20" fmla="*/ 78 w 168"/>
                <a:gd name="T21" fmla="*/ 77 h 81"/>
                <a:gd name="T22" fmla="*/ 75 w 168"/>
                <a:gd name="T23" fmla="*/ 81 h 81"/>
                <a:gd name="T24" fmla="*/ 104 w 168"/>
                <a:gd name="T25" fmla="*/ 75 h 81"/>
                <a:gd name="T26" fmla="*/ 101 w 168"/>
                <a:gd name="T27" fmla="*/ 73 h 81"/>
                <a:gd name="T28" fmla="*/ 103 w 168"/>
                <a:gd name="T29" fmla="*/ 68 h 81"/>
                <a:gd name="T30" fmla="*/ 127 w 168"/>
                <a:gd name="T31" fmla="*/ 52 h 81"/>
                <a:gd name="T32" fmla="*/ 132 w 168"/>
                <a:gd name="T33" fmla="*/ 52 h 81"/>
                <a:gd name="T34" fmla="*/ 132 w 168"/>
                <a:gd name="T35" fmla="*/ 57 h 81"/>
                <a:gd name="T36" fmla="*/ 106 w 168"/>
                <a:gd name="T37" fmla="*/ 74 h 81"/>
                <a:gd name="T38" fmla="*/ 104 w 168"/>
                <a:gd name="T39" fmla="*/ 75 h 81"/>
                <a:gd name="T40" fmla="*/ 22 w 168"/>
                <a:gd name="T41" fmla="*/ 53 h 81"/>
                <a:gd name="T42" fmla="*/ 19 w 168"/>
                <a:gd name="T43" fmla="*/ 52 h 81"/>
                <a:gd name="T44" fmla="*/ 1 w 168"/>
                <a:gd name="T45" fmla="*/ 27 h 81"/>
                <a:gd name="T46" fmla="*/ 2 w 168"/>
                <a:gd name="T47" fmla="*/ 22 h 81"/>
                <a:gd name="T48" fmla="*/ 7 w 168"/>
                <a:gd name="T49" fmla="*/ 23 h 81"/>
                <a:gd name="T50" fmla="*/ 24 w 168"/>
                <a:gd name="T51" fmla="*/ 47 h 81"/>
                <a:gd name="T52" fmla="*/ 24 w 168"/>
                <a:gd name="T53" fmla="*/ 52 h 81"/>
                <a:gd name="T54" fmla="*/ 22 w 168"/>
                <a:gd name="T55" fmla="*/ 53 h 81"/>
                <a:gd name="T56" fmla="*/ 150 w 168"/>
                <a:gd name="T57" fmla="*/ 35 h 81"/>
                <a:gd name="T58" fmla="*/ 148 w 168"/>
                <a:gd name="T59" fmla="*/ 34 h 81"/>
                <a:gd name="T60" fmla="*/ 147 w 168"/>
                <a:gd name="T61" fmla="*/ 29 h 81"/>
                <a:gd name="T62" fmla="*/ 158 w 168"/>
                <a:gd name="T63" fmla="*/ 9 h 81"/>
                <a:gd name="T64" fmla="*/ 161 w 168"/>
                <a:gd name="T65" fmla="*/ 3 h 81"/>
                <a:gd name="T66" fmla="*/ 166 w 168"/>
                <a:gd name="T67" fmla="*/ 1 h 81"/>
                <a:gd name="T68" fmla="*/ 167 w 168"/>
                <a:gd name="T69" fmla="*/ 6 h 81"/>
                <a:gd name="T70" fmla="*/ 165 w 168"/>
                <a:gd name="T71" fmla="*/ 12 h 81"/>
                <a:gd name="T72" fmla="*/ 153 w 168"/>
                <a:gd name="T73" fmla="*/ 33 h 81"/>
                <a:gd name="T74" fmla="*/ 150 w 168"/>
                <a:gd name="T75" fmla="*/ 35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8" h="81">
                  <a:moveTo>
                    <a:pt x="75" y="81"/>
                  </a:moveTo>
                  <a:cubicBezTo>
                    <a:pt x="74" y="81"/>
                    <a:pt x="74" y="81"/>
                    <a:pt x="74" y="81"/>
                  </a:cubicBezTo>
                  <a:cubicBezTo>
                    <a:pt x="73" y="81"/>
                    <a:pt x="72" y="81"/>
                    <a:pt x="71" y="80"/>
                  </a:cubicBezTo>
                  <a:cubicBezTo>
                    <a:pt x="68" y="80"/>
                    <a:pt x="64" y="80"/>
                    <a:pt x="61" y="79"/>
                  </a:cubicBezTo>
                  <a:cubicBezTo>
                    <a:pt x="55" y="77"/>
                    <a:pt x="49" y="75"/>
                    <a:pt x="44" y="72"/>
                  </a:cubicBezTo>
                  <a:cubicBezTo>
                    <a:pt x="42" y="71"/>
                    <a:pt x="41" y="69"/>
                    <a:pt x="42" y="67"/>
                  </a:cubicBezTo>
                  <a:cubicBezTo>
                    <a:pt x="43" y="66"/>
                    <a:pt x="45" y="65"/>
                    <a:pt x="47" y="66"/>
                  </a:cubicBezTo>
                  <a:cubicBezTo>
                    <a:pt x="52" y="69"/>
                    <a:pt x="57" y="71"/>
                    <a:pt x="63" y="72"/>
                  </a:cubicBezTo>
                  <a:cubicBezTo>
                    <a:pt x="66" y="73"/>
                    <a:pt x="69" y="73"/>
                    <a:pt x="72" y="73"/>
                  </a:cubicBezTo>
                  <a:cubicBezTo>
                    <a:pt x="73" y="74"/>
                    <a:pt x="74" y="74"/>
                    <a:pt x="75" y="74"/>
                  </a:cubicBezTo>
                  <a:cubicBezTo>
                    <a:pt x="77" y="74"/>
                    <a:pt x="78" y="75"/>
                    <a:pt x="78" y="77"/>
                  </a:cubicBezTo>
                  <a:cubicBezTo>
                    <a:pt x="78" y="79"/>
                    <a:pt x="76" y="81"/>
                    <a:pt x="75" y="81"/>
                  </a:cubicBezTo>
                  <a:close/>
                  <a:moveTo>
                    <a:pt x="104" y="75"/>
                  </a:moveTo>
                  <a:cubicBezTo>
                    <a:pt x="103" y="75"/>
                    <a:pt x="102" y="74"/>
                    <a:pt x="101" y="73"/>
                  </a:cubicBezTo>
                  <a:cubicBezTo>
                    <a:pt x="100" y="71"/>
                    <a:pt x="101" y="69"/>
                    <a:pt x="103" y="68"/>
                  </a:cubicBezTo>
                  <a:cubicBezTo>
                    <a:pt x="111" y="64"/>
                    <a:pt x="119" y="59"/>
                    <a:pt x="127" y="52"/>
                  </a:cubicBezTo>
                  <a:cubicBezTo>
                    <a:pt x="129" y="50"/>
                    <a:pt x="131" y="51"/>
                    <a:pt x="132" y="52"/>
                  </a:cubicBezTo>
                  <a:cubicBezTo>
                    <a:pt x="134" y="53"/>
                    <a:pt x="133" y="56"/>
                    <a:pt x="132" y="57"/>
                  </a:cubicBezTo>
                  <a:cubicBezTo>
                    <a:pt x="124" y="64"/>
                    <a:pt x="115" y="70"/>
                    <a:pt x="106" y="74"/>
                  </a:cubicBezTo>
                  <a:cubicBezTo>
                    <a:pt x="105" y="75"/>
                    <a:pt x="105" y="75"/>
                    <a:pt x="104" y="75"/>
                  </a:cubicBezTo>
                  <a:close/>
                  <a:moveTo>
                    <a:pt x="22" y="53"/>
                  </a:moveTo>
                  <a:cubicBezTo>
                    <a:pt x="21" y="53"/>
                    <a:pt x="20" y="53"/>
                    <a:pt x="19" y="52"/>
                  </a:cubicBezTo>
                  <a:cubicBezTo>
                    <a:pt x="13" y="45"/>
                    <a:pt x="7" y="37"/>
                    <a:pt x="1" y="27"/>
                  </a:cubicBezTo>
                  <a:cubicBezTo>
                    <a:pt x="0" y="25"/>
                    <a:pt x="1" y="23"/>
                    <a:pt x="2" y="22"/>
                  </a:cubicBezTo>
                  <a:cubicBezTo>
                    <a:pt x="4" y="21"/>
                    <a:pt x="6" y="21"/>
                    <a:pt x="7" y="23"/>
                  </a:cubicBezTo>
                  <a:cubicBezTo>
                    <a:pt x="13" y="33"/>
                    <a:pt x="19" y="41"/>
                    <a:pt x="24" y="47"/>
                  </a:cubicBezTo>
                  <a:cubicBezTo>
                    <a:pt x="26" y="49"/>
                    <a:pt x="26" y="51"/>
                    <a:pt x="24" y="52"/>
                  </a:cubicBezTo>
                  <a:cubicBezTo>
                    <a:pt x="24" y="53"/>
                    <a:pt x="23" y="53"/>
                    <a:pt x="22" y="53"/>
                  </a:cubicBezTo>
                  <a:close/>
                  <a:moveTo>
                    <a:pt x="150" y="35"/>
                  </a:moveTo>
                  <a:cubicBezTo>
                    <a:pt x="149" y="35"/>
                    <a:pt x="148" y="35"/>
                    <a:pt x="148" y="34"/>
                  </a:cubicBezTo>
                  <a:cubicBezTo>
                    <a:pt x="146" y="33"/>
                    <a:pt x="146" y="31"/>
                    <a:pt x="147" y="29"/>
                  </a:cubicBezTo>
                  <a:cubicBezTo>
                    <a:pt x="151" y="23"/>
                    <a:pt x="155" y="16"/>
                    <a:pt x="158" y="9"/>
                  </a:cubicBezTo>
                  <a:cubicBezTo>
                    <a:pt x="161" y="3"/>
                    <a:pt x="161" y="3"/>
                    <a:pt x="161" y="3"/>
                  </a:cubicBezTo>
                  <a:cubicBezTo>
                    <a:pt x="162" y="1"/>
                    <a:pt x="164" y="0"/>
                    <a:pt x="166" y="1"/>
                  </a:cubicBezTo>
                  <a:cubicBezTo>
                    <a:pt x="167" y="2"/>
                    <a:pt x="168" y="4"/>
                    <a:pt x="167" y="6"/>
                  </a:cubicBezTo>
                  <a:cubicBezTo>
                    <a:pt x="165" y="12"/>
                    <a:pt x="165" y="12"/>
                    <a:pt x="165" y="12"/>
                  </a:cubicBezTo>
                  <a:cubicBezTo>
                    <a:pt x="162" y="19"/>
                    <a:pt x="158" y="26"/>
                    <a:pt x="153" y="33"/>
                  </a:cubicBezTo>
                  <a:cubicBezTo>
                    <a:pt x="152" y="34"/>
                    <a:pt x="151" y="35"/>
                    <a:pt x="150" y="35"/>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pic>
        <p:nvPicPr>
          <p:cNvPr id="1142" name="图片 1141"/>
          <p:cNvPicPr>
            <a:picLocks noChangeAspect="1"/>
          </p:cNvPicPr>
          <p:nvPr/>
        </p:nvPicPr>
        <p:blipFill>
          <a:blip r:embed="rId37"/>
          <a:stretch>
            <a:fillRect/>
          </a:stretch>
        </p:blipFill>
        <p:spPr>
          <a:xfrm>
            <a:off x="498207" y="3170271"/>
            <a:ext cx="1460631" cy="1779434"/>
          </a:xfrm>
          <a:prstGeom prst="rect">
            <a:avLst/>
          </a:prstGeom>
        </p:spPr>
      </p:pic>
      <p:sp>
        <p:nvSpPr>
          <p:cNvPr id="2" name="PA-文本框 3"/>
          <p:cNvSpPr txBox="1"/>
          <p:nvPr/>
        </p:nvSpPr>
        <p:spPr>
          <a:xfrm>
            <a:off x="2701986" y="2579370"/>
            <a:ext cx="3962458" cy="521970"/>
          </a:xfrm>
          <a:prstGeom prst="rect">
            <a:avLst/>
          </a:prstGeom>
          <a:noFill/>
          <a:ln>
            <a:noFill/>
          </a:ln>
        </p:spPr>
        <p:txBody>
          <a:bodyPr vert="horz" wrap="square" rtlCol="0" anchor="t">
            <a:noAutofit/>
          </a:bodyPr>
          <a:lstStyle/>
          <a:p>
            <a:pPr lvl="0" algn="ctr">
              <a:buClrTx/>
              <a:buSzTx/>
              <a:buFontTx/>
            </a:pPr>
            <a:r>
              <a:rPr lang="zh-CN" altLang="en-US" sz="280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mn-ea"/>
                <a:sym typeface="+mn-ea"/>
              </a:rPr>
              <a:t>数据结构课程建设系列</a:t>
            </a:r>
            <a:endParaRPr lang="zh-CN" altLang="en-US" sz="280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mn-ea"/>
              <a:sym typeface="+mn-ea"/>
            </a:endParaRPr>
          </a:p>
        </p:txBody>
      </p:sp>
      <p:sp>
        <p:nvSpPr>
          <p:cNvPr id="3" name="PA-文本框 3"/>
          <p:cNvSpPr txBox="1"/>
          <p:nvPr/>
        </p:nvSpPr>
        <p:spPr>
          <a:xfrm>
            <a:off x="1750131" y="1749510"/>
            <a:ext cx="5699525" cy="829945"/>
          </a:xfrm>
          <a:prstGeom prst="rect">
            <a:avLst/>
          </a:prstGeom>
          <a:noFill/>
          <a:ln>
            <a:noFill/>
          </a:ln>
        </p:spPr>
        <p:txBody>
          <a:bodyPr vert="horz" wrap="square" rtlCol="0" anchor="t">
            <a:noAutofit/>
          </a:bodyPr>
          <a:lstStyle/>
          <a:p>
            <a:pPr lvl="0" algn="ctr">
              <a:buClrTx/>
              <a:buSzTx/>
              <a:buFontTx/>
            </a:pPr>
            <a:r>
              <a:rPr lang="zh-CN" altLang="en-US" sz="4800">
                <a:ln w="19050">
                  <a:solidFill>
                    <a:schemeClr val="tx1">
                      <a:lumMod val="85000"/>
                      <a:lumOff val="15000"/>
                    </a:schemeClr>
                  </a:solidFill>
                </a:ln>
                <a:solidFill>
                  <a:srgbClr val="94E1F1"/>
                </a:solidFill>
                <a:latin typeface="+mj-ea"/>
                <a:ea typeface="+mj-ea"/>
                <a:sym typeface="+mn-ea"/>
              </a:rPr>
              <a:t>内蒙古师范大学</a:t>
            </a:r>
            <a:endParaRPr lang="zh-CN" altLang="en-US" sz="4800">
              <a:ln w="19050">
                <a:solidFill>
                  <a:schemeClr val="tx1">
                    <a:lumMod val="85000"/>
                    <a:lumOff val="15000"/>
                  </a:schemeClr>
                </a:solidFill>
              </a:ln>
              <a:solidFill>
                <a:srgbClr val="94E1F1"/>
              </a:solidFill>
              <a:latin typeface="+mj-ea"/>
              <a:ea typeface="+mj-ea"/>
              <a:sym typeface="+mn-ea"/>
            </a:endParaRPr>
          </a:p>
        </p:txBody>
      </p:sp>
      <p:sp>
        <p:nvSpPr>
          <p:cNvPr id="6" name="文本框 5"/>
          <p:cNvSpPr txBox="1"/>
          <p:nvPr/>
        </p:nvSpPr>
        <p:spPr>
          <a:xfrm>
            <a:off x="5313045" y="3358515"/>
            <a:ext cx="2293620" cy="645160"/>
          </a:xfrm>
          <a:prstGeom prst="rect">
            <a:avLst/>
          </a:prstGeom>
          <a:noFill/>
        </p:spPr>
        <p:txBody>
          <a:bodyPr wrap="square" rtlCol="0">
            <a:spAutoFit/>
          </a:bodyPr>
          <a:p>
            <a:r>
              <a:rPr lang="zh-CN" altLang="en-US"/>
              <a:t>姓名：赵文珂</a:t>
            </a:r>
            <a:endParaRPr lang="zh-CN" altLang="en-US"/>
          </a:p>
          <a:p>
            <a:r>
              <a:rPr lang="zh-CN" altLang="en-US"/>
              <a:t>指导老师：李慧哲</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cut/>
      </p:transition>
    </mc:Choice>
    <mc:Fallback>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entr" presetSubtype="0" decel="70000" fill="hold" grpId="0" nodeType="clickEffect">
                                  <p:stCondLst>
                                    <p:cond delay="0"/>
                                  </p:stCondLst>
                                  <p:iterate type="lt">
                                    <p:tmPct val="10000"/>
                                  </p:iterate>
                                  <p:childTnLst>
                                    <p:set>
                                      <p:cBhvr>
                                        <p:cTn id="6" dur="855" fill="hold">
                                          <p:stCondLst>
                                            <p:cond delay="1"/>
                                          </p:stCondLst>
                                        </p:cTn>
                                        <p:tgtEl>
                                          <p:spTgt spid="3"/>
                                        </p:tgtEl>
                                        <p:attrNameLst>
                                          <p:attrName>style.visibility</p:attrName>
                                        </p:attrNameLst>
                                      </p:cBhvr>
                                      <p:to>
                                        <p:strVal val="visible"/>
                                      </p:to>
                                    </p:set>
                                    <p:anim to="" calcmode="lin" valueType="num">
                                      <p:cBhvr>
                                        <p:cTn id="7" dur="1" fill="hold">
                                          <p:stCondLst>
                                            <p:cond delay="0"/>
                                          </p:stCondLst>
                                        </p:cTn>
                                        <p:tgtEl>
                                          <p:spTgt spid="3"/>
                                        </p:tgtEl>
                                        <p:attrNameLst>
                                          <p:attrName>ppt_x</p:attrName>
                                        </p:attrNameLst>
                                      </p:cBhvr>
                                      <p:tavLst>
                                        <p:tav tm="0">
                                          <p:val>
                                            <p:strVal val="#ppt_x"/>
                                          </p:val>
                                        </p:tav>
                                        <p:tav tm="100000">
                                          <p:val>
                                            <p:strVal val="#ppt_x+0.15*sin(rand(0-360)+0)+2"/>
                                          </p:val>
                                        </p:tav>
                                      </p:tavLst>
                                    </p:anim>
                                    <p:anim to="" calcmode="lin" valueType="num">
                                      <p:cBhvr>
                                        <p:cTn id="8" dur="1" fill="hold">
                                          <p:stCondLst>
                                            <p:cond delay="0"/>
                                          </p:stCondLst>
                                        </p:cTn>
                                        <p:tgtEl>
                                          <p:spTgt spid="3"/>
                                        </p:tgtEl>
                                        <p:attrNameLst>
                                          <p:attrName>ppt_y</p:attrName>
                                        </p:attrNameLst>
                                      </p:cBhvr>
                                      <p:tavLst>
                                        <p:tav tm="0">
                                          <p:val>
                                            <p:strVal val="#ppt_y"/>
                                          </p:val>
                                        </p:tav>
                                        <p:tav tm="100000">
                                          <p:val>
                                            <p:strVal val="#ppt_y+0.15*sin(rand(0-360)+0)+2"/>
                                          </p:val>
                                        </p:tav>
                                      </p:tavLst>
                                    </p:anim>
                                    <p:anim to="" calcmode="lin" valueType="num">
                                      <p:cBhvr>
                                        <p:cTn id="9" dur="998" fill="hold">
                                          <p:stCondLst>
                                            <p:cond delay="2"/>
                                          </p:stCondLst>
                                        </p:cTn>
                                        <p:tgtEl>
                                          <p:spTgt spid="3"/>
                                        </p:tgtEl>
                                        <p:attrNameLst>
                                          <p:attrName>style.opacity</p:attrName>
                                        </p:attrNameLst>
                                      </p:cBhvr>
                                      <p:tavLst>
                                        <p:tav tm="0">
                                          <p:val>
                                            <p:fltVal val="0"/>
                                          </p:val>
                                        </p:tav>
                                        <p:tav tm="100000">
                                          <p:val>
                                            <p:fltVal val="1"/>
                                          </p:val>
                                        </p:tav>
                                      </p:tavLst>
                                    </p:anim>
                                    <p:animScale>
                                      <p:cBhvr>
                                        <p:cTn id="10" dur="998" fill="hold">
                                          <p:stCondLst>
                                            <p:cond delay="1"/>
                                          </p:stCondLst>
                                        </p:cTn>
                                        <p:tgtEl>
                                          <p:spTgt spid="3"/>
                                        </p:tgtEl>
                                      </p:cBhvr>
                                      <p:from x="500000" y="500000"/>
                                      <p:to x="100000" y="100000"/>
                                    </p:animScale>
                                    <p:anim to="" calcmode="lin" valueType="num">
                                      <p:cBhvr>
                                        <p:cTn id="11" dur="714" fill="hold">
                                          <p:stCondLst>
                                            <p:cond delay="286"/>
                                          </p:stCondLst>
                                        </p:cTn>
                                        <p:tgtEl>
                                          <p:spTgt spid="3"/>
                                        </p:tgtEl>
                                        <p:attrNameLst>
                                          <p:attrName>ppt_x</p:attrName>
                                        </p:attrNameLst>
                                      </p:cBhvr>
                                      <p:tavLst>
                                        <p:tav tm="0">
                                          <p:val>
                                            <p:strVal val="ppt_x-2"/>
                                          </p:val>
                                        </p:tav>
                                        <p:tav tm="100000">
                                          <p:val>
                                            <p:strVal val="#ppt_x"/>
                                          </p:val>
                                        </p:tav>
                                      </p:tavLst>
                                    </p:anim>
                                    <p:anim to="" calcmode="lin" valueType="num">
                                      <p:cBhvr>
                                        <p:cTn id="12" dur="714" fill="hold">
                                          <p:stCondLst>
                                            <p:cond delay="286"/>
                                          </p:stCondLst>
                                        </p:cTn>
                                        <p:tgtEl>
                                          <p:spTgt spid="3"/>
                                        </p:tgtEl>
                                        <p:attrNameLst>
                                          <p:attrName>ppt_y</p:attrName>
                                        </p:attrNameLst>
                                      </p:cBhvr>
                                      <p:tavLst>
                                        <p:tav tm="0">
                                          <p:val>
                                            <p:strVal val="ppt_y-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0" presetClass="entr" presetSubtype="0" decel="70000" fill="hold" grpId="0" nodeType="clickEffect">
                                  <p:stCondLst>
                                    <p:cond delay="0"/>
                                  </p:stCondLst>
                                  <p:iterate type="lt">
                                    <p:tmPct val="10000"/>
                                  </p:iterate>
                                  <p:childTnLst>
                                    <p:set>
                                      <p:cBhvr>
                                        <p:cTn id="16" dur="855" fill="hold">
                                          <p:stCondLst>
                                            <p:cond delay="1"/>
                                          </p:stCondLst>
                                        </p:cTn>
                                        <p:tgtEl>
                                          <p:spTgt spid="2"/>
                                        </p:tgtEl>
                                        <p:attrNameLst>
                                          <p:attrName>style.visibility</p:attrName>
                                        </p:attrNameLst>
                                      </p:cBhvr>
                                      <p:to>
                                        <p:strVal val="visible"/>
                                      </p:to>
                                    </p:set>
                                    <p:anim to="" calcmode="lin" valueType="num">
                                      <p:cBhvr>
                                        <p:cTn id="17" dur="1" fill="hold">
                                          <p:stCondLst>
                                            <p:cond delay="0"/>
                                          </p:stCondLst>
                                        </p:cTn>
                                        <p:tgtEl>
                                          <p:spTgt spid="2"/>
                                        </p:tgtEl>
                                        <p:attrNameLst>
                                          <p:attrName>ppt_x</p:attrName>
                                        </p:attrNameLst>
                                      </p:cBhvr>
                                      <p:tavLst>
                                        <p:tav tm="0">
                                          <p:val>
                                            <p:strVal val="#ppt_x"/>
                                          </p:val>
                                        </p:tav>
                                        <p:tav tm="100000">
                                          <p:val>
                                            <p:strVal val="#ppt_x+0.15*sin(rand(0-360)+0)+2"/>
                                          </p:val>
                                        </p:tav>
                                      </p:tavLst>
                                    </p:anim>
                                    <p:anim to="" calcmode="lin" valueType="num">
                                      <p:cBhvr>
                                        <p:cTn id="18" dur="1" fill="hold">
                                          <p:stCondLst>
                                            <p:cond delay="0"/>
                                          </p:stCondLst>
                                        </p:cTn>
                                        <p:tgtEl>
                                          <p:spTgt spid="2"/>
                                        </p:tgtEl>
                                        <p:attrNameLst>
                                          <p:attrName>ppt_y</p:attrName>
                                        </p:attrNameLst>
                                      </p:cBhvr>
                                      <p:tavLst>
                                        <p:tav tm="0">
                                          <p:val>
                                            <p:strVal val="#ppt_y"/>
                                          </p:val>
                                        </p:tav>
                                        <p:tav tm="100000">
                                          <p:val>
                                            <p:strVal val="#ppt_y+0.15*sin(rand(0-360)+0)+2"/>
                                          </p:val>
                                        </p:tav>
                                      </p:tavLst>
                                    </p:anim>
                                    <p:anim to="" calcmode="lin" valueType="num">
                                      <p:cBhvr>
                                        <p:cTn id="19" dur="998" fill="hold">
                                          <p:stCondLst>
                                            <p:cond delay="2"/>
                                          </p:stCondLst>
                                        </p:cTn>
                                        <p:tgtEl>
                                          <p:spTgt spid="2"/>
                                        </p:tgtEl>
                                        <p:attrNameLst>
                                          <p:attrName>style.opacity</p:attrName>
                                        </p:attrNameLst>
                                      </p:cBhvr>
                                      <p:tavLst>
                                        <p:tav tm="0">
                                          <p:val>
                                            <p:fltVal val="0"/>
                                          </p:val>
                                        </p:tav>
                                        <p:tav tm="100000">
                                          <p:val>
                                            <p:fltVal val="1"/>
                                          </p:val>
                                        </p:tav>
                                      </p:tavLst>
                                    </p:anim>
                                    <p:animScale>
                                      <p:cBhvr>
                                        <p:cTn id="20" dur="998" fill="hold">
                                          <p:stCondLst>
                                            <p:cond delay="1"/>
                                          </p:stCondLst>
                                        </p:cTn>
                                        <p:tgtEl>
                                          <p:spTgt spid="2"/>
                                        </p:tgtEl>
                                      </p:cBhvr>
                                      <p:from x="500000" y="500000"/>
                                      <p:to x="100000" y="100000"/>
                                    </p:animScale>
                                    <p:anim to="" calcmode="lin" valueType="num">
                                      <p:cBhvr>
                                        <p:cTn id="21" dur="714" fill="hold">
                                          <p:stCondLst>
                                            <p:cond delay="286"/>
                                          </p:stCondLst>
                                        </p:cTn>
                                        <p:tgtEl>
                                          <p:spTgt spid="2"/>
                                        </p:tgtEl>
                                        <p:attrNameLst>
                                          <p:attrName>ppt_x</p:attrName>
                                        </p:attrNameLst>
                                      </p:cBhvr>
                                      <p:tavLst>
                                        <p:tav tm="0">
                                          <p:val>
                                            <p:strVal val="ppt_x-2"/>
                                          </p:val>
                                        </p:tav>
                                        <p:tav tm="100000">
                                          <p:val>
                                            <p:strVal val="#ppt_x"/>
                                          </p:val>
                                        </p:tav>
                                      </p:tavLst>
                                    </p:anim>
                                    <p:anim to="" calcmode="lin" valueType="num">
                                      <p:cBhvr>
                                        <p:cTn id="22" dur="714" fill="hold">
                                          <p:stCondLst>
                                            <p:cond delay="286"/>
                                          </p:stCondLst>
                                        </p:cTn>
                                        <p:tgtEl>
                                          <p:spTgt spid="2"/>
                                        </p:tgtEl>
                                        <p:attrNameLst>
                                          <p:attrName>ppt_y</p:attrName>
                                        </p:attrNameLst>
                                      </p:cBhvr>
                                      <p:tavLst>
                                        <p:tav tm="0">
                                          <p:val>
                                            <p:strVal val="ppt_y-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0" presetClass="entr" presetSubtype="0" accel="5000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Scale>
                                      <p:cBhvr>
                                        <p:cTn id="27" dur="500" fill="hold">
                                          <p:stCondLst>
                                            <p:cond delay="0"/>
                                          </p:stCondLst>
                                        </p:cTn>
                                        <p:tgtEl>
                                          <p:spTgt spid="6"/>
                                        </p:tgtEl>
                                      </p:cBhvr>
                                      <p:from x="0" y="0"/>
                                      <p:to x="100000" y="100000"/>
                                    </p:animScale>
                                    <p:anim to="" calcmode="lin" valueType="num">
                                      <p:cBhvr>
                                        <p:cTn id="28" dur="500" fill="hold">
                                          <p:stCondLst>
                                            <p:cond delay="0"/>
                                          </p:stCondLst>
                                        </p:cTn>
                                        <p:tgtEl>
                                          <p:spTgt spid="6"/>
                                        </p:tgtEl>
                                        <p:attrNameLst>
                                          <p:attrName>ppt_y</p:attrName>
                                        </p:attrNameLst>
                                      </p:cBhvr>
                                      <p:tavLst>
                                        <p:tav tm="0">
                                          <p:val>
                                            <p:strVal val="#ppt_y-0.5"/>
                                          </p:val>
                                        </p:tav>
                                        <p:tav tm="100000">
                                          <p:val>
                                            <p:fltVal val="0.715679"/>
                                          </p:val>
                                        </p:tav>
                                      </p:tavLst>
                                    </p:anim>
                                    <p:animEffect filter="fade">
                                      <p:cBhvr>
                                        <p:cTn id="29" dur="500">
                                          <p:stCondLst>
                                            <p:cond delay="0"/>
                                          </p:stCondLst>
                                        </p:cTn>
                                        <p:tgtEl>
                                          <p:spTgt spid="6"/>
                                        </p:tgtEl>
                                      </p:cBhvr>
                                    </p:animEffect>
                                    <p:anim to="" calcmode="lin" valueType="num">
                                      <p:cBhvr>
                                        <p:cTn id="30" dur="500" fill="hold">
                                          <p:stCondLst>
                                            <p:cond delay="0"/>
                                          </p:stCondLst>
                                        </p:cTn>
                                        <p:tgtEl>
                                          <p:spTgt spid="6"/>
                                        </p:tgtEl>
                                        <p:attrNameLst>
                                          <p:attrName>ppt_x</p:attrName>
                                        </p:attrNameLst>
                                      </p:cBhvr>
                                      <p:tavLst>
                                        <p:tav tm="0">
                                          <p:val>
                                            <p:fltVal val="0.578"/>
                                          </p:val>
                                        </p:tav>
                                        <p:tav tm="100000">
                                          <p:val>
                                            <p:fltVal val="0.706458"/>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p:bldP spid="3" grpId="0"/>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607695" y="911860"/>
            <a:ext cx="7546340" cy="706755"/>
          </a:xfrm>
          <a:prstGeom prst="rect">
            <a:avLst/>
          </a:prstGeom>
          <a:noFill/>
        </p:spPr>
        <p:txBody>
          <a:bodyPr wrap="square" rtlCol="0" anchor="t">
            <a:spAutoFit/>
          </a:bodyPr>
          <a:p>
            <a:pPr algn="l">
              <a:buClrTx/>
              <a:buSzTx/>
              <a:buFontTx/>
            </a:pPr>
            <a:r>
              <a:rPr lang="en-US" altLang="zh-CN" dirty="0">
                <a:ea typeface="黑体" panose="02010609060101010101" pitchFamily="2" charset="-122"/>
                <a:sym typeface="+mn-ea"/>
              </a:rPr>
              <a:t> </a:t>
            </a:r>
            <a:r>
              <a:rPr lang="en-US" altLang="zh-CN" b="1">
                <a:solidFill>
                  <a:srgbClr val="3333FF"/>
                </a:solidFill>
                <a:latin typeface="Times New Roman" panose="02020603050405020304" pitchFamily="18" charset="0"/>
                <a:sym typeface="Wingdings" panose="05000000000000000000" pitchFamily="2" charset="2"/>
              </a:rPr>
              <a:t></a:t>
            </a:r>
            <a:r>
              <a:rPr lang="zh-CN" altLang="en-US" sz="2000" b="1" dirty="0">
                <a:latin typeface="Times New Roman" panose="02020603050405020304" pitchFamily="18" charset="0"/>
                <a:sym typeface="+mn-ea"/>
              </a:rPr>
              <a:t>查找表  用于查找的</a:t>
            </a:r>
            <a:r>
              <a:rPr lang="zh-CN" altLang="en-US" sz="2000" b="1" dirty="0">
                <a:solidFill>
                  <a:srgbClr val="3333FF"/>
                </a:solidFill>
                <a:latin typeface="Times New Roman" panose="02020603050405020304" pitchFamily="18" charset="0"/>
                <a:sym typeface="+mn-ea"/>
              </a:rPr>
              <a:t>数据元素集合</a:t>
            </a:r>
            <a:r>
              <a:rPr lang="zh-CN" altLang="en-US" sz="2000" b="1" dirty="0">
                <a:latin typeface="Times New Roman" panose="02020603050405020304" pitchFamily="18" charset="0"/>
                <a:sym typeface="+mn-ea"/>
              </a:rPr>
              <a:t>称为查找表。查找表由同一类型的数据元素（或记录）构成</a:t>
            </a:r>
            <a:endParaRPr lang="zh-CN" altLang="en-US" sz="2000" b="1" dirty="0">
              <a:latin typeface="Times New Roman" panose="02020603050405020304" pitchFamily="18" charset="0"/>
              <a:sym typeface="+mn-ea"/>
            </a:endParaRPr>
          </a:p>
        </p:txBody>
      </p:sp>
      <p:sp>
        <p:nvSpPr>
          <p:cNvPr id="4" name="文本框 3"/>
          <p:cNvSpPr txBox="1"/>
          <p:nvPr/>
        </p:nvSpPr>
        <p:spPr>
          <a:xfrm>
            <a:off x="711200" y="1732915"/>
            <a:ext cx="7108825" cy="1630045"/>
          </a:xfrm>
          <a:prstGeom prst="rect">
            <a:avLst/>
          </a:prstGeom>
          <a:noFill/>
        </p:spPr>
        <p:txBody>
          <a:bodyPr wrap="square" rtlCol="0">
            <a:spAutoFit/>
          </a:bodyPr>
          <a:p>
            <a:r>
              <a:rPr lang="en-US" altLang="zh-CN" sz="2000" b="1">
                <a:solidFill>
                  <a:srgbClr val="3333FF"/>
                </a:solidFill>
                <a:latin typeface="Times New Roman" panose="02020603050405020304" pitchFamily="18" charset="0"/>
                <a:sym typeface="Wingdings" panose="05000000000000000000" pitchFamily="2" charset="2"/>
              </a:rPr>
              <a:t></a:t>
            </a:r>
            <a:r>
              <a:rPr lang="zh-CN" altLang="en-US" sz="2000" b="1" dirty="0">
                <a:latin typeface="Times New Roman" panose="02020603050405020304" pitchFamily="18" charset="0"/>
                <a:sym typeface="+mn-ea"/>
              </a:rPr>
              <a:t>静态查找表  若只对查找表进行如下两种操作：（1）在查找表中查看某个特定的数据元素是否在查找表中，（2）检索某个特定元素的各种属性，则称这类查找表为静态查找表。静态查找表</a:t>
            </a:r>
            <a:r>
              <a:rPr lang="zh-CN" altLang="en-US" sz="2000" b="1" dirty="0">
                <a:solidFill>
                  <a:srgbClr val="3333FF"/>
                </a:solidFill>
                <a:latin typeface="Times New Roman" panose="02020603050405020304" pitchFamily="18" charset="0"/>
                <a:sym typeface="+mn-ea"/>
              </a:rPr>
              <a:t>在查找过程中查找表本身不发生变化。</a:t>
            </a:r>
            <a:r>
              <a:rPr lang="zh-CN" altLang="en-US" sz="2000" b="1" dirty="0">
                <a:latin typeface="Times New Roman" panose="02020603050405020304" pitchFamily="18" charset="0"/>
                <a:sym typeface="+mn-ea"/>
              </a:rPr>
              <a:t>对静态查找表进行的查找操作称为静态查找。</a:t>
            </a:r>
            <a:endParaRPr lang="zh-CN" altLang="en-US" sz="2000" b="1" dirty="0">
              <a:latin typeface="Times New Roman" panose="02020603050405020304" pitchFamily="18" charset="0"/>
              <a:sym typeface="+mn-ea"/>
            </a:endParaRPr>
          </a:p>
        </p:txBody>
      </p:sp>
      <p:sp>
        <p:nvSpPr>
          <p:cNvPr id="19462" name="Text Box 2"/>
          <p:cNvSpPr txBox="1"/>
          <p:nvPr/>
        </p:nvSpPr>
        <p:spPr>
          <a:xfrm>
            <a:off x="6462713" y="0"/>
            <a:ext cx="1533525" cy="299085"/>
          </a:xfrm>
          <a:prstGeom prst="rect">
            <a:avLst/>
          </a:prstGeom>
          <a:noFill/>
          <a:ln w="9525">
            <a:noFill/>
          </a:ln>
        </p:spPr>
        <p:txBody>
          <a:bodyPr lIns="81000" rIns="108000">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r" eaLnBrk="1" hangingPunct="1">
              <a:spcBef>
                <a:spcPct val="50000"/>
              </a:spcBef>
              <a:buNone/>
            </a:pPr>
            <a:r>
              <a:rPr lang="en-US" altLang="zh-CN" sz="1350">
                <a:solidFill>
                  <a:srgbClr val="000000"/>
                </a:solidFill>
                <a:sym typeface="Webdings" panose="05030102010509060703" pitchFamily="18" charset="2"/>
              </a:rPr>
              <a:t>§5.2  </a:t>
            </a:r>
            <a:r>
              <a:rPr lang="zh-CN" altLang="en-US" sz="1350" dirty="0">
                <a:solidFill>
                  <a:srgbClr val="000000"/>
                </a:solidFill>
                <a:sym typeface="Webdings" panose="05030102010509060703" pitchFamily="18" charset="2"/>
              </a:rPr>
              <a:t>基本概念</a:t>
            </a:r>
            <a:endParaRPr lang="en-US" altLang="zh-CN" sz="1350">
              <a:solidFill>
                <a:srgbClr val="000000"/>
              </a:solidFill>
              <a:sym typeface="Webdings" panose="05030102010509060703" pitchFamily="18" charset="2"/>
            </a:endParaRPr>
          </a:p>
        </p:txBody>
      </p:sp>
      <p:sp>
        <p:nvSpPr>
          <p:cNvPr id="22531" name="Text Box 2"/>
          <p:cNvSpPr txBox="1"/>
          <p:nvPr/>
        </p:nvSpPr>
        <p:spPr>
          <a:xfrm>
            <a:off x="1143000" y="0"/>
            <a:ext cx="1431131" cy="29908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zh-CN" altLang="en-US" sz="1350" dirty="0">
                <a:solidFill>
                  <a:srgbClr val="000000"/>
                </a:solidFill>
                <a:sym typeface="Webdings" panose="05030102010509060703" pitchFamily="18" charset="2"/>
              </a:rPr>
              <a:t>第</a:t>
            </a:r>
            <a:r>
              <a:rPr lang="en-US" altLang="zh-CN" sz="1350">
                <a:solidFill>
                  <a:srgbClr val="000000"/>
                </a:solidFill>
                <a:sym typeface="Webdings" panose="05030102010509060703" pitchFamily="18" charset="2"/>
              </a:rPr>
              <a:t>5</a:t>
            </a:r>
            <a:r>
              <a:rPr lang="zh-CN" altLang="en-US" sz="1350" dirty="0">
                <a:solidFill>
                  <a:srgbClr val="000000"/>
                </a:solidFill>
                <a:sym typeface="Webdings" panose="05030102010509060703" pitchFamily="18" charset="2"/>
              </a:rPr>
              <a:t>章 散列查找   </a:t>
            </a:r>
            <a:endParaRPr lang="en-US" altLang="zh-CN" sz="1350">
              <a:solidFill>
                <a:srgbClr val="000000"/>
              </a:solidFill>
              <a:sym typeface="Webdings" panose="05030102010509060703" pitchFamily="18" charset="2"/>
            </a:endParaRPr>
          </a:p>
        </p:txBody>
      </p:sp>
    </p:spTree>
  </p:cSld>
  <p:clrMapOvr>
    <a:masterClrMapping/>
  </p:clrMapOvr>
  <mc:AlternateContent xmlns:mc="http://schemas.openxmlformats.org/markup-compatibility/2006">
    <mc:Choice xmlns:p14="http://schemas.microsoft.com/office/powerpoint/2010/main" Requires="p14">
      <p:transition spd="slow" p14:dur="1500">
        <p:split orient="vert" dir="in"/>
      </p:transition>
    </mc:Choice>
    <mc:Fallback>
      <p:transition spd="slow">
        <p:split orient="vert" dir="in"/>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911860" y="678180"/>
            <a:ext cx="7320280" cy="4138295"/>
          </a:xfrm>
          <a:prstGeom prst="rect">
            <a:avLst/>
          </a:prstGeom>
          <a:noFill/>
        </p:spPr>
        <p:txBody>
          <a:bodyPr wrap="square" rtlCol="0">
            <a:spAutoFit/>
          </a:bodyPr>
          <a:p>
            <a:pPr>
              <a:lnSpc>
                <a:spcPct val="135000"/>
              </a:lnSpc>
            </a:pPr>
            <a:r>
              <a:rPr lang="en-US" altLang="zh-CN" sz="2000" b="1">
                <a:solidFill>
                  <a:srgbClr val="3333FF"/>
                </a:solidFill>
                <a:latin typeface="Times New Roman" panose="02020603050405020304" pitchFamily="18" charset="0"/>
                <a:sym typeface="Wingdings" panose="05000000000000000000" pitchFamily="2" charset="2"/>
              </a:rPr>
              <a:t></a:t>
            </a:r>
            <a:r>
              <a:rPr lang="zh-CN" altLang="en-US" sz="2000" b="1" dirty="0">
                <a:latin typeface="Times New Roman" panose="02020603050405020304" pitchFamily="18" charset="0"/>
                <a:sym typeface="+mn-ea"/>
              </a:rPr>
              <a:t>动态查找表  若在查找过程中可以</a:t>
            </a:r>
            <a:r>
              <a:rPr lang="zh-CN" altLang="en-US" sz="2000" b="1" dirty="0">
                <a:solidFill>
                  <a:srgbClr val="3333FF"/>
                </a:solidFill>
                <a:latin typeface="Times New Roman" panose="02020603050405020304" pitchFamily="18" charset="0"/>
                <a:sym typeface="+mn-ea"/>
              </a:rPr>
              <a:t>将查找表中不存在的数据元素插入</a:t>
            </a:r>
            <a:r>
              <a:rPr lang="zh-CN" altLang="en-US" sz="2000" b="1" dirty="0">
                <a:latin typeface="Times New Roman" panose="02020603050405020304" pitchFamily="18" charset="0"/>
                <a:sym typeface="+mn-ea"/>
              </a:rPr>
              <a:t>，或者</a:t>
            </a:r>
            <a:r>
              <a:rPr lang="zh-CN" altLang="en-US" sz="2000" b="1" dirty="0">
                <a:solidFill>
                  <a:srgbClr val="3333FF"/>
                </a:solidFill>
                <a:latin typeface="Times New Roman" panose="02020603050405020304" pitchFamily="18" charset="0"/>
                <a:sym typeface="+mn-ea"/>
              </a:rPr>
              <a:t>从查找表中删除</a:t>
            </a:r>
            <a:r>
              <a:rPr lang="zh-CN" altLang="en-US" sz="2000" b="1" dirty="0">
                <a:latin typeface="Times New Roman" panose="02020603050405020304" pitchFamily="18" charset="0"/>
                <a:sym typeface="+mn-ea"/>
              </a:rPr>
              <a:t>某个数据元素，则称这类查找表为动态查找表。动态查找表在查找过程中查找表可能会发生变化。对动态查找表进行的查找操作称为动态查找。</a:t>
            </a:r>
            <a:endParaRPr lang="zh-CN" altLang="en-US" sz="2000" b="1" dirty="0">
              <a:latin typeface="Times New Roman" panose="02020603050405020304" pitchFamily="18" charset="0"/>
            </a:endParaRPr>
          </a:p>
          <a:p>
            <a:pPr>
              <a:lnSpc>
                <a:spcPct val="135000"/>
              </a:lnSpc>
            </a:pPr>
            <a:r>
              <a:rPr lang="zh-CN" altLang="en-US" sz="2000" b="1" dirty="0">
                <a:latin typeface="Times New Roman" panose="02020603050405020304" pitchFamily="18" charset="0"/>
                <a:sym typeface="+mn-ea"/>
              </a:rPr>
              <a:t> </a:t>
            </a:r>
            <a:r>
              <a:rPr lang="en-US" altLang="zh-CN" sz="2000" b="1">
                <a:solidFill>
                  <a:srgbClr val="3333FF"/>
                </a:solidFill>
                <a:latin typeface="Times New Roman" panose="02020603050405020304" pitchFamily="18" charset="0"/>
                <a:sym typeface="Wingdings" panose="05000000000000000000" pitchFamily="2" charset="2"/>
              </a:rPr>
              <a:t></a:t>
            </a:r>
            <a:r>
              <a:rPr lang="zh-CN" altLang="en-US" sz="2000" b="1" dirty="0">
                <a:latin typeface="Times New Roman" panose="02020603050405020304" pitchFamily="18" charset="0"/>
                <a:sym typeface="+mn-ea"/>
              </a:rPr>
              <a:t>关键字  是数据元素中的某个</a:t>
            </a:r>
            <a:r>
              <a:rPr lang="zh-CN" altLang="en-US" sz="2000" b="1" dirty="0">
                <a:solidFill>
                  <a:srgbClr val="3333FF"/>
                </a:solidFill>
                <a:latin typeface="Times New Roman" panose="02020603050405020304" pitchFamily="18" charset="0"/>
                <a:sym typeface="+mn-ea"/>
              </a:rPr>
              <a:t>数据项</a:t>
            </a:r>
            <a:r>
              <a:rPr lang="zh-CN" altLang="en-US" sz="2000" b="1" dirty="0">
                <a:latin typeface="Times New Roman" panose="02020603050405020304" pitchFamily="18" charset="0"/>
                <a:sym typeface="+mn-ea"/>
              </a:rPr>
              <a:t>。</a:t>
            </a:r>
            <a:r>
              <a:rPr lang="zh-CN" altLang="en-US" sz="2000" b="1" dirty="0">
                <a:solidFill>
                  <a:srgbClr val="3333FF"/>
                </a:solidFill>
                <a:latin typeface="Times New Roman" panose="02020603050405020304" pitchFamily="18" charset="0"/>
                <a:sym typeface="+mn-ea"/>
              </a:rPr>
              <a:t>唯一</a:t>
            </a:r>
            <a:r>
              <a:rPr lang="zh-CN" altLang="en-US" sz="2000" b="1" dirty="0">
                <a:latin typeface="Times New Roman" panose="02020603050405020304" pitchFamily="18" charset="0"/>
                <a:sym typeface="+mn-ea"/>
              </a:rPr>
              <a:t>能标识数据元素（或记录）的关键字，即每个元素的关键字值互不相同，我们称这种关键字为主关键字；若查找表中某些元素的关键字值相同，称这种关键字为次关键字。例如，银行帐户中的帐号是主关键字，而姓名是次关键字。 </a:t>
            </a:r>
            <a:endParaRPr lang="zh-CN" altLang="en-US" sz="2000" b="1" dirty="0">
              <a:latin typeface="Times New Roman" panose="02020603050405020304" pitchFamily="18" charset="0"/>
            </a:endParaRPr>
          </a:p>
          <a:p>
            <a:endParaRPr lang="zh-CN" altLang="en-US" sz="2000" b="1" dirty="0">
              <a:latin typeface="Times New Roman" panose="02020603050405020304" pitchFamily="18" charset="0"/>
            </a:endParaRPr>
          </a:p>
        </p:txBody>
      </p:sp>
      <p:sp>
        <p:nvSpPr>
          <p:cNvPr id="19462" name="Text Box 2"/>
          <p:cNvSpPr txBox="1"/>
          <p:nvPr/>
        </p:nvSpPr>
        <p:spPr>
          <a:xfrm>
            <a:off x="6520498" y="0"/>
            <a:ext cx="1533525" cy="299085"/>
          </a:xfrm>
          <a:prstGeom prst="rect">
            <a:avLst/>
          </a:prstGeom>
          <a:noFill/>
          <a:ln w="9525">
            <a:noFill/>
          </a:ln>
        </p:spPr>
        <p:txBody>
          <a:bodyPr lIns="81000" rIns="108000">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r" eaLnBrk="1" hangingPunct="1">
              <a:spcBef>
                <a:spcPct val="50000"/>
              </a:spcBef>
              <a:buNone/>
            </a:pPr>
            <a:r>
              <a:rPr lang="en-US" altLang="zh-CN" sz="1350">
                <a:solidFill>
                  <a:srgbClr val="000000"/>
                </a:solidFill>
                <a:sym typeface="Webdings" panose="05030102010509060703" pitchFamily="18" charset="2"/>
              </a:rPr>
              <a:t>§5.2  </a:t>
            </a:r>
            <a:r>
              <a:rPr lang="zh-CN" altLang="en-US" sz="1350" dirty="0">
                <a:solidFill>
                  <a:srgbClr val="000000"/>
                </a:solidFill>
                <a:sym typeface="Webdings" panose="05030102010509060703" pitchFamily="18" charset="2"/>
              </a:rPr>
              <a:t>基本概念</a:t>
            </a:r>
            <a:endParaRPr lang="en-US" altLang="zh-CN" sz="1350">
              <a:solidFill>
                <a:srgbClr val="000000"/>
              </a:solidFill>
              <a:sym typeface="Webdings" panose="05030102010509060703" pitchFamily="18" charset="2"/>
            </a:endParaRPr>
          </a:p>
        </p:txBody>
      </p:sp>
      <p:sp>
        <p:nvSpPr>
          <p:cNvPr id="22531" name="Text Box 2"/>
          <p:cNvSpPr txBox="1"/>
          <p:nvPr/>
        </p:nvSpPr>
        <p:spPr>
          <a:xfrm>
            <a:off x="1143000" y="0"/>
            <a:ext cx="1431131" cy="29908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zh-CN" altLang="en-US" sz="1350" dirty="0">
                <a:solidFill>
                  <a:srgbClr val="000000"/>
                </a:solidFill>
                <a:sym typeface="Webdings" panose="05030102010509060703" pitchFamily="18" charset="2"/>
              </a:rPr>
              <a:t>第</a:t>
            </a:r>
            <a:r>
              <a:rPr lang="en-US" altLang="zh-CN" sz="1350">
                <a:solidFill>
                  <a:srgbClr val="000000"/>
                </a:solidFill>
                <a:sym typeface="Webdings" panose="05030102010509060703" pitchFamily="18" charset="2"/>
              </a:rPr>
              <a:t>5</a:t>
            </a:r>
            <a:r>
              <a:rPr lang="zh-CN" altLang="en-US" sz="1350" dirty="0">
                <a:solidFill>
                  <a:srgbClr val="000000"/>
                </a:solidFill>
                <a:sym typeface="Webdings" panose="05030102010509060703" pitchFamily="18" charset="2"/>
              </a:rPr>
              <a:t>章 散列查找   </a:t>
            </a:r>
            <a:endParaRPr lang="en-US" altLang="zh-CN" sz="1350">
              <a:solidFill>
                <a:srgbClr val="000000"/>
              </a:solidFill>
              <a:sym typeface="Webdings" panose="05030102010509060703" pitchFamily="18" charset="2"/>
            </a:endParaRPr>
          </a:p>
        </p:txBody>
      </p:sp>
    </p:spTree>
  </p:cSld>
  <p:clrMapOvr>
    <a:masterClrMapping/>
  </p:clrMapOvr>
  <mc:AlternateContent xmlns:mc="http://schemas.openxmlformats.org/markup-compatibility/2006">
    <mc:Choice xmlns:p14="http://schemas.microsoft.com/office/powerpoint/2010/main" Requires="p14">
      <p:transition spd="slow" p14:dur="1500">
        <p:randomBar dir="vert"/>
      </p:transition>
    </mc:Choice>
    <mc:Fallback>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box(in)">
                                      <p:cBhvr>
                                        <p:cTn id="7" dur="20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132840" y="591820"/>
            <a:ext cx="5707380" cy="3476625"/>
          </a:xfrm>
          <a:prstGeom prst="rect">
            <a:avLst/>
          </a:prstGeom>
          <a:noFill/>
        </p:spPr>
        <p:txBody>
          <a:bodyPr wrap="square" rtlCol="0">
            <a:spAutoFit/>
          </a:bodyPr>
          <a:p>
            <a:r>
              <a:rPr lang="en-US" altLang="zh-CN" dirty="0">
                <a:ea typeface="黑体" panose="02010609060101010101" pitchFamily="2" charset="-122"/>
                <a:sym typeface="+mn-ea"/>
              </a:rPr>
              <a:t> </a:t>
            </a:r>
            <a:r>
              <a:rPr lang="en-US" altLang="zh-CN" sz="2000" b="1">
                <a:solidFill>
                  <a:srgbClr val="3333FF"/>
                </a:solidFill>
                <a:latin typeface="Times New Roman" panose="02020603050405020304" pitchFamily="18" charset="0"/>
                <a:sym typeface="Wingdings" panose="05000000000000000000" pitchFamily="2" charset="2"/>
              </a:rPr>
              <a:t></a:t>
            </a:r>
            <a:r>
              <a:rPr lang="zh-CN" altLang="en-US" sz="2000" b="1" dirty="0">
                <a:latin typeface="Times New Roman" panose="02020603050405020304" pitchFamily="18" charset="0"/>
                <a:sym typeface="+mn-ea"/>
              </a:rPr>
              <a:t>查找  在</a:t>
            </a:r>
            <a:r>
              <a:rPr lang="zh-CN" altLang="en-US" sz="2000" b="1" dirty="0">
                <a:solidFill>
                  <a:srgbClr val="3333FF"/>
                </a:solidFill>
                <a:latin typeface="Times New Roman" panose="02020603050405020304" pitchFamily="18" charset="0"/>
                <a:sym typeface="+mn-ea"/>
              </a:rPr>
              <a:t>数据元素集合</a:t>
            </a:r>
            <a:r>
              <a:rPr lang="zh-CN" altLang="en-US" sz="2000" b="1" dirty="0">
                <a:latin typeface="Times New Roman" panose="02020603050405020304" pitchFamily="18" charset="0"/>
                <a:sym typeface="+mn-ea"/>
              </a:rPr>
              <a:t>中查找满足某种条件的数据元素的过程称为查找。最简单且最常用的查找条件是“关键字值等于某个给定值”，在查找表搜索关键字等于给定值的数据元素（或记录）。若表中存在这样的记录，则称查找成功，此时的查找结果应给出找到记录的全部信息或指示找到记录的存储位置；若表中不存在关键字等于给定值的记录，则称查找不成功，此时查找的结果可以给出一个空记录或空指针。若</a:t>
            </a:r>
            <a:r>
              <a:rPr lang="zh-CN" altLang="en-US" sz="2000" b="1" dirty="0">
                <a:solidFill>
                  <a:srgbClr val="3333FF"/>
                </a:solidFill>
                <a:latin typeface="Times New Roman" panose="02020603050405020304" pitchFamily="18" charset="0"/>
                <a:sym typeface="+mn-ea"/>
              </a:rPr>
              <a:t>按主关键字查找，查找结果是唯一的</a:t>
            </a:r>
            <a:r>
              <a:rPr lang="zh-CN" altLang="en-US" sz="2000" b="1" dirty="0">
                <a:latin typeface="Times New Roman" panose="02020603050405020304" pitchFamily="18" charset="0"/>
                <a:sym typeface="+mn-ea"/>
              </a:rPr>
              <a:t>；若按次关键字查找，结果可能是多个记录，即结果可能不唯一。</a:t>
            </a:r>
            <a:endParaRPr lang="zh-CN" altLang="en-US" sz="2000" b="1" dirty="0">
              <a:latin typeface="Times New Roman" panose="02020603050405020304" pitchFamily="18" charset="0"/>
              <a:sym typeface="+mn-ea"/>
            </a:endParaRPr>
          </a:p>
        </p:txBody>
      </p:sp>
      <p:sp>
        <p:nvSpPr>
          <p:cNvPr id="19462" name="Text Box 2"/>
          <p:cNvSpPr txBox="1"/>
          <p:nvPr/>
        </p:nvSpPr>
        <p:spPr>
          <a:xfrm>
            <a:off x="6664643" y="0"/>
            <a:ext cx="1533525" cy="299085"/>
          </a:xfrm>
          <a:prstGeom prst="rect">
            <a:avLst/>
          </a:prstGeom>
          <a:noFill/>
          <a:ln w="9525">
            <a:noFill/>
          </a:ln>
        </p:spPr>
        <p:txBody>
          <a:bodyPr lIns="81000" rIns="108000">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r" eaLnBrk="1" hangingPunct="1">
              <a:spcBef>
                <a:spcPct val="50000"/>
              </a:spcBef>
              <a:buNone/>
            </a:pPr>
            <a:r>
              <a:rPr lang="en-US" altLang="zh-CN" sz="1350">
                <a:solidFill>
                  <a:srgbClr val="000000"/>
                </a:solidFill>
                <a:sym typeface="Webdings" panose="05030102010509060703" pitchFamily="18" charset="2"/>
              </a:rPr>
              <a:t>§5.2  </a:t>
            </a:r>
            <a:r>
              <a:rPr lang="zh-CN" altLang="en-US" sz="1350" dirty="0">
                <a:solidFill>
                  <a:srgbClr val="000000"/>
                </a:solidFill>
                <a:sym typeface="Webdings" panose="05030102010509060703" pitchFamily="18" charset="2"/>
              </a:rPr>
              <a:t>基本概念</a:t>
            </a:r>
            <a:endParaRPr lang="en-US" altLang="zh-CN" sz="1350">
              <a:solidFill>
                <a:srgbClr val="000000"/>
              </a:solidFill>
              <a:sym typeface="Webdings" panose="05030102010509060703" pitchFamily="18" charset="2"/>
            </a:endParaRPr>
          </a:p>
        </p:txBody>
      </p:sp>
      <p:sp>
        <p:nvSpPr>
          <p:cNvPr id="22531" name="Text Box 2"/>
          <p:cNvSpPr txBox="1"/>
          <p:nvPr/>
        </p:nvSpPr>
        <p:spPr>
          <a:xfrm>
            <a:off x="1143000" y="0"/>
            <a:ext cx="1431131" cy="29908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zh-CN" altLang="en-US" sz="1350" dirty="0">
                <a:solidFill>
                  <a:srgbClr val="000000"/>
                </a:solidFill>
                <a:sym typeface="Webdings" panose="05030102010509060703" pitchFamily="18" charset="2"/>
              </a:rPr>
              <a:t>第</a:t>
            </a:r>
            <a:r>
              <a:rPr lang="en-US" altLang="zh-CN" sz="1350">
                <a:solidFill>
                  <a:srgbClr val="000000"/>
                </a:solidFill>
                <a:sym typeface="Webdings" panose="05030102010509060703" pitchFamily="18" charset="2"/>
              </a:rPr>
              <a:t>5</a:t>
            </a:r>
            <a:r>
              <a:rPr lang="zh-CN" altLang="en-US" sz="1350" dirty="0">
                <a:solidFill>
                  <a:srgbClr val="000000"/>
                </a:solidFill>
                <a:sym typeface="Webdings" panose="05030102010509060703" pitchFamily="18" charset="2"/>
              </a:rPr>
              <a:t>章 散列查找   </a:t>
            </a:r>
            <a:endParaRPr lang="en-US" altLang="zh-CN" sz="1350">
              <a:solidFill>
                <a:srgbClr val="000000"/>
              </a:solidFill>
              <a:sym typeface="Webdings" panose="05030102010509060703" pitchFamily="18" charset="2"/>
            </a:endParaRPr>
          </a:p>
        </p:txBody>
      </p:sp>
    </p:spTree>
  </p:cSld>
  <p:clrMapOvr>
    <a:masterClrMapping/>
  </p:clrMapOvr>
  <mc:AlternateContent xmlns:mc="http://schemas.openxmlformats.org/markup-compatibility/2006">
    <mc:Choice xmlns:p14="http://schemas.microsoft.com/office/powerpoint/2010/main" Requires="p14">
      <p:transition spd="slow" p14:dur="1500">
        <p:checker/>
      </p:transition>
    </mc:Choice>
    <mc:Fallback>
      <p:transition spd="slow">
        <p:checker/>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矩形 1"/>
          <p:cNvSpPr/>
          <p:nvPr/>
        </p:nvSpPr>
        <p:spPr>
          <a:xfrm>
            <a:off x="1571625" y="428625"/>
            <a:ext cx="5732860" cy="1014730"/>
          </a:xfrm>
          <a:prstGeom prst="rect">
            <a:avLst/>
          </a:prstGeom>
          <a:noFill/>
          <a:ln w="9525">
            <a:noFill/>
          </a:ln>
        </p:spPr>
        <p:txBody>
          <a:bodyPr>
            <a:spAutoFit/>
          </a:bodyPr>
          <a:p>
            <a:pPr eaLnBrk="1" hangingPunct="1"/>
            <a:r>
              <a:rPr lang="en-US" altLang="zh-CN" sz="2000" b="1">
                <a:solidFill>
                  <a:srgbClr val="3333FF"/>
                </a:solidFill>
                <a:latin typeface="Times New Roman" panose="02020603050405020304" pitchFamily="18" charset="0"/>
                <a:sym typeface="Wingdings" panose="05000000000000000000" pitchFamily="2" charset="2"/>
              </a:rPr>
              <a:t></a:t>
            </a:r>
            <a:r>
              <a:rPr lang="zh-CN" altLang="en-US" sz="2000" b="1" dirty="0">
                <a:latin typeface="Times New Roman" panose="02020603050405020304" pitchFamily="18" charset="0"/>
                <a:sym typeface="+mn-ea"/>
              </a:rPr>
              <a:t>查找算法的时间效率  查找过程的主要操作是</a:t>
            </a:r>
            <a:r>
              <a:rPr lang="zh-CN" altLang="en-US" sz="2000" b="1" dirty="0">
                <a:solidFill>
                  <a:srgbClr val="3333FF"/>
                </a:solidFill>
                <a:latin typeface="Times New Roman" panose="02020603050405020304" pitchFamily="18" charset="0"/>
                <a:sym typeface="+mn-ea"/>
              </a:rPr>
              <a:t>关键字的比较</a:t>
            </a:r>
            <a:r>
              <a:rPr lang="zh-CN" altLang="en-US" sz="2000" b="1" dirty="0">
                <a:latin typeface="Times New Roman" panose="02020603050405020304" pitchFamily="18" charset="0"/>
                <a:sym typeface="+mn-ea"/>
              </a:rPr>
              <a:t>，所以通常以“</a:t>
            </a:r>
            <a:r>
              <a:rPr lang="zh-CN" altLang="en-US" sz="2000" b="1" dirty="0">
                <a:solidFill>
                  <a:srgbClr val="3333FF"/>
                </a:solidFill>
                <a:latin typeface="Times New Roman" panose="02020603050405020304" pitchFamily="18" charset="0"/>
                <a:sym typeface="+mn-ea"/>
              </a:rPr>
              <a:t>平均比较次数</a:t>
            </a:r>
            <a:r>
              <a:rPr lang="zh-CN" altLang="en-US" sz="2000" b="1" dirty="0">
                <a:latin typeface="Times New Roman" panose="02020603050405020304" pitchFamily="18" charset="0"/>
                <a:sym typeface="+mn-ea"/>
              </a:rPr>
              <a:t>”来衡量查找算法的时间效率</a:t>
            </a:r>
            <a:r>
              <a:rPr lang="zh-CN" altLang="en-US" sz="1500" b="1" dirty="0">
                <a:latin typeface="Times New Roman" panose="02020603050405020304" pitchFamily="18" charset="0"/>
              </a:rPr>
              <a:t>。</a:t>
            </a:r>
            <a:endParaRPr lang="zh-CN" altLang="en-US" sz="1500" b="1" dirty="0">
              <a:latin typeface="Times New Roman" panose="02020603050405020304" pitchFamily="18" charset="0"/>
            </a:endParaRPr>
          </a:p>
        </p:txBody>
      </p:sp>
      <p:sp>
        <p:nvSpPr>
          <p:cNvPr id="20483" name="Text Box 2"/>
          <p:cNvSpPr txBox="1"/>
          <p:nvPr/>
        </p:nvSpPr>
        <p:spPr>
          <a:xfrm>
            <a:off x="1143000" y="0"/>
            <a:ext cx="1431131" cy="29908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zh-CN" altLang="en-US" sz="1350" dirty="0">
                <a:solidFill>
                  <a:srgbClr val="000000"/>
                </a:solidFill>
                <a:sym typeface="Webdings" panose="05030102010509060703" pitchFamily="18" charset="2"/>
              </a:rPr>
              <a:t>第</a:t>
            </a:r>
            <a:r>
              <a:rPr lang="en-US" altLang="zh-CN" sz="1350">
                <a:solidFill>
                  <a:srgbClr val="000000"/>
                </a:solidFill>
                <a:sym typeface="Webdings" panose="05030102010509060703" pitchFamily="18" charset="2"/>
              </a:rPr>
              <a:t>5</a:t>
            </a:r>
            <a:r>
              <a:rPr lang="zh-CN" altLang="en-US" sz="1350" dirty="0">
                <a:solidFill>
                  <a:srgbClr val="000000"/>
                </a:solidFill>
                <a:sym typeface="Webdings" panose="05030102010509060703" pitchFamily="18" charset="2"/>
              </a:rPr>
              <a:t>章 散列查找   </a:t>
            </a:r>
            <a:endParaRPr lang="en-US" altLang="zh-CN" sz="1350">
              <a:solidFill>
                <a:srgbClr val="000000"/>
              </a:solidFill>
              <a:sym typeface="Webdings" panose="05030102010509060703" pitchFamily="18" charset="2"/>
            </a:endParaRPr>
          </a:p>
        </p:txBody>
      </p:sp>
      <p:sp>
        <p:nvSpPr>
          <p:cNvPr id="20484" name="Text Box 2"/>
          <p:cNvSpPr txBox="1"/>
          <p:nvPr/>
        </p:nvSpPr>
        <p:spPr>
          <a:xfrm>
            <a:off x="6462713" y="0"/>
            <a:ext cx="1533525" cy="299085"/>
          </a:xfrm>
          <a:prstGeom prst="rect">
            <a:avLst/>
          </a:prstGeom>
          <a:noFill/>
          <a:ln w="9525">
            <a:noFill/>
          </a:ln>
        </p:spPr>
        <p:txBody>
          <a:bodyPr lIns="81000" rIns="108000">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r" eaLnBrk="1" hangingPunct="1">
              <a:spcBef>
                <a:spcPct val="50000"/>
              </a:spcBef>
              <a:buNone/>
            </a:pPr>
            <a:r>
              <a:rPr lang="en-US" altLang="zh-CN" sz="1350">
                <a:solidFill>
                  <a:srgbClr val="000000"/>
                </a:solidFill>
                <a:sym typeface="Webdings" panose="05030102010509060703" pitchFamily="18" charset="2"/>
              </a:rPr>
              <a:t>§5.2  </a:t>
            </a:r>
            <a:r>
              <a:rPr lang="zh-CN" altLang="en-US" sz="1350" dirty="0">
                <a:solidFill>
                  <a:srgbClr val="000000"/>
                </a:solidFill>
                <a:sym typeface="Webdings" panose="05030102010509060703" pitchFamily="18" charset="2"/>
              </a:rPr>
              <a:t>基本概念</a:t>
            </a:r>
            <a:endParaRPr lang="en-US" altLang="zh-CN" sz="1350">
              <a:solidFill>
                <a:srgbClr val="000000"/>
              </a:solidFill>
              <a:sym typeface="Webdings" panose="05030102010509060703" pitchFamily="18" charset="2"/>
            </a:endParaRPr>
          </a:p>
        </p:txBody>
      </p:sp>
      <p:sp>
        <p:nvSpPr>
          <p:cNvPr id="5" name="矩形 4"/>
          <p:cNvSpPr/>
          <p:nvPr/>
        </p:nvSpPr>
        <p:spPr>
          <a:xfrm>
            <a:off x="1490980" y="2979500"/>
            <a:ext cx="5947172" cy="1014730"/>
          </a:xfrm>
          <a:prstGeom prst="rect">
            <a:avLst/>
          </a:prstGeom>
          <a:noFill/>
          <a:ln w="9525">
            <a:noFill/>
          </a:ln>
        </p:spPr>
        <p:txBody>
          <a:bodyPr>
            <a:spAutoFit/>
          </a:bodyPr>
          <a:p>
            <a:pPr eaLnBrk="1" hangingPunct="1"/>
            <a:r>
              <a:rPr lang="en-US" altLang="zh-CN" sz="2000" b="1">
                <a:solidFill>
                  <a:srgbClr val="3333FF"/>
                </a:solidFill>
                <a:latin typeface="Times New Roman" panose="02020603050405020304" pitchFamily="18" charset="0"/>
                <a:sym typeface="Wingdings" panose="05000000000000000000" pitchFamily="2" charset="2"/>
              </a:rPr>
              <a:t> </a:t>
            </a:r>
            <a:r>
              <a:rPr lang="zh-CN" altLang="en-US" sz="2000" b="1" dirty="0">
                <a:latin typeface="Times New Roman" panose="02020603050405020304" pitchFamily="18" charset="0"/>
              </a:rPr>
              <a:t>散列方法中使用的计算函数称为“</a:t>
            </a:r>
            <a:r>
              <a:rPr lang="zh-CN" altLang="en-US" sz="2000" b="1" dirty="0">
                <a:solidFill>
                  <a:srgbClr val="3333FF"/>
                </a:solidFill>
                <a:latin typeface="Times New Roman" panose="02020603050405020304" pitchFamily="18" charset="0"/>
              </a:rPr>
              <a:t>散列函数</a:t>
            </a:r>
            <a:r>
              <a:rPr lang="zh-CN" altLang="en-US" sz="2000" b="1" dirty="0">
                <a:latin typeface="Times New Roman" panose="02020603050405020304" pitchFamily="18" charset="0"/>
              </a:rPr>
              <a:t>”</a:t>
            </a:r>
            <a:r>
              <a:rPr lang="zh-CN" altLang="en-US" sz="2000" b="1" dirty="0">
                <a:solidFill>
                  <a:srgbClr val="3333FF"/>
                </a:solidFill>
                <a:latin typeface="Times New Roman" panose="02020603050405020304" pitchFamily="18" charset="0"/>
              </a:rPr>
              <a:t> </a:t>
            </a:r>
            <a:r>
              <a:rPr lang="zh-CN" altLang="en-US" sz="2000" b="1" dirty="0">
                <a:latin typeface="Times New Roman" panose="02020603050405020304" pitchFamily="18" charset="0"/>
              </a:rPr>
              <a:t>（也称哈希函数），按这个思想构造的表称为“</a:t>
            </a:r>
            <a:r>
              <a:rPr lang="zh-CN" altLang="en-US" sz="2000" b="1" dirty="0">
                <a:solidFill>
                  <a:srgbClr val="3333FF"/>
                </a:solidFill>
                <a:latin typeface="Times New Roman" panose="02020603050405020304" pitchFamily="18" charset="0"/>
              </a:rPr>
              <a:t>散列表</a:t>
            </a:r>
            <a:r>
              <a:rPr lang="zh-CN" altLang="en-US" sz="2000" b="1" dirty="0">
                <a:latin typeface="Times New Roman" panose="02020603050405020304" pitchFamily="18" charset="0"/>
              </a:rPr>
              <a:t>”，所以它也是一种存储方法。</a:t>
            </a:r>
            <a:endParaRPr lang="zh-CN" altLang="en-US" sz="2000" b="1" dirty="0">
              <a:latin typeface="Times New Roman" panose="02020603050405020304" pitchFamily="18" charset="0"/>
            </a:endParaRPr>
          </a:p>
        </p:txBody>
      </p:sp>
      <p:sp>
        <p:nvSpPr>
          <p:cNvPr id="2" name="矩形 1"/>
          <p:cNvSpPr/>
          <p:nvPr/>
        </p:nvSpPr>
        <p:spPr>
          <a:xfrm>
            <a:off x="1598295" y="1349375"/>
            <a:ext cx="5732860" cy="1630045"/>
          </a:xfrm>
          <a:prstGeom prst="rect">
            <a:avLst/>
          </a:prstGeom>
          <a:noFill/>
          <a:ln w="9525">
            <a:noFill/>
          </a:ln>
        </p:spPr>
        <p:txBody>
          <a:bodyPr>
            <a:spAutoFit/>
          </a:bodyPr>
          <a:p>
            <a:pPr eaLnBrk="1" hangingPunct="1"/>
            <a:r>
              <a:rPr lang="en-US" altLang="zh-CN" sz="2000" b="1">
                <a:solidFill>
                  <a:srgbClr val="3333FF"/>
                </a:solidFill>
                <a:latin typeface="Times New Roman" panose="02020603050405020304" pitchFamily="18" charset="0"/>
                <a:sym typeface="Wingdings" panose="05000000000000000000" pitchFamily="2" charset="2"/>
              </a:rPr>
              <a:t></a:t>
            </a:r>
            <a:r>
              <a:rPr lang="zh-CN" altLang="en-US" sz="2000" b="1" dirty="0">
                <a:latin typeface="Times New Roman" panose="02020603050405020304" pitchFamily="18" charset="0"/>
              </a:rPr>
              <a:t>“散列（</a:t>
            </a:r>
            <a:r>
              <a:rPr lang="en-US" altLang="zh-CN" sz="2000" b="1">
                <a:latin typeface="Times New Roman" panose="02020603050405020304" pitchFamily="18" charset="0"/>
              </a:rPr>
              <a:t>Hashing</a:t>
            </a:r>
            <a:r>
              <a:rPr lang="zh-CN" altLang="en-US" sz="2000" b="1" dirty="0">
                <a:latin typeface="Times New Roman" panose="02020603050405020304" pitchFamily="18" charset="0"/>
              </a:rPr>
              <a:t>）” 的基本思想是：以数据对象的关键字</a:t>
            </a:r>
            <a:r>
              <a:rPr lang="en-US" altLang="zh-CN" sz="2000" b="1">
                <a:solidFill>
                  <a:srgbClr val="3333FF"/>
                </a:solidFill>
                <a:latin typeface="Times New Roman" panose="02020603050405020304" pitchFamily="18" charset="0"/>
              </a:rPr>
              <a:t>key</a:t>
            </a:r>
            <a:r>
              <a:rPr lang="zh-CN" altLang="en-US" sz="2000" b="1" dirty="0">
                <a:latin typeface="Times New Roman" panose="02020603050405020304" pitchFamily="18" charset="0"/>
              </a:rPr>
              <a:t>为自变量，通过一个确定的</a:t>
            </a:r>
            <a:r>
              <a:rPr lang="zh-CN" altLang="en-US" sz="2000" b="1" dirty="0">
                <a:solidFill>
                  <a:srgbClr val="3333FF"/>
                </a:solidFill>
                <a:latin typeface="Times New Roman" panose="02020603050405020304" pitchFamily="18" charset="0"/>
              </a:rPr>
              <a:t>函数关系 </a:t>
            </a:r>
            <a:r>
              <a:rPr lang="en-US" altLang="zh-CN" sz="2000" b="1">
                <a:solidFill>
                  <a:srgbClr val="3333FF"/>
                </a:solidFill>
                <a:latin typeface="Times New Roman" panose="02020603050405020304" pitchFamily="18" charset="0"/>
              </a:rPr>
              <a:t>h</a:t>
            </a:r>
            <a:r>
              <a:rPr lang="zh-CN" altLang="en-US" sz="2000" b="1" dirty="0">
                <a:latin typeface="Times New Roman" panose="02020603050405020304" pitchFamily="18" charset="0"/>
              </a:rPr>
              <a:t>，计算出对应的函数值</a:t>
            </a:r>
            <a:r>
              <a:rPr lang="en-US" altLang="zh-CN" sz="2000" b="1" err="1">
                <a:latin typeface="Times New Roman" panose="02020603050405020304" pitchFamily="18" charset="0"/>
              </a:rPr>
              <a:t>h(key</a:t>
            </a:r>
            <a:r>
              <a:rPr lang="en-US" altLang="zh-CN" sz="2000" b="1">
                <a:latin typeface="Times New Roman" panose="02020603050405020304" pitchFamily="18" charset="0"/>
              </a:rPr>
              <a:t>)</a:t>
            </a:r>
            <a:r>
              <a:rPr lang="zh-CN" altLang="en-US" sz="2000" b="1" dirty="0">
                <a:latin typeface="Times New Roman" panose="02020603050405020304" pitchFamily="18" charset="0"/>
              </a:rPr>
              <a:t>，把这个值解释为数据对象的存储地址，并按此存放，即“</a:t>
            </a:r>
            <a:r>
              <a:rPr lang="zh-CN" altLang="en-US" sz="2000" b="1" dirty="0">
                <a:solidFill>
                  <a:srgbClr val="3333FF"/>
                </a:solidFill>
                <a:latin typeface="Times New Roman" panose="02020603050405020304" pitchFamily="18" charset="0"/>
              </a:rPr>
              <a:t>存储位置 </a:t>
            </a:r>
            <a:r>
              <a:rPr lang="en-US" altLang="zh-CN" sz="2000" b="1">
                <a:solidFill>
                  <a:srgbClr val="3333FF"/>
                </a:solidFill>
                <a:latin typeface="Times New Roman" panose="02020603050405020304" pitchFamily="18" charset="0"/>
              </a:rPr>
              <a:t>= h</a:t>
            </a:r>
            <a:r>
              <a:rPr lang="zh-CN" altLang="en-US" sz="2000" b="1" dirty="0">
                <a:solidFill>
                  <a:srgbClr val="3333FF"/>
                </a:solidFill>
                <a:latin typeface="Times New Roman" panose="02020603050405020304" pitchFamily="18" charset="0"/>
              </a:rPr>
              <a:t>（</a:t>
            </a:r>
            <a:r>
              <a:rPr lang="en-US" altLang="zh-CN" sz="2000" b="1">
                <a:solidFill>
                  <a:srgbClr val="3333FF"/>
                </a:solidFill>
                <a:latin typeface="Times New Roman" panose="02020603050405020304" pitchFamily="18" charset="0"/>
              </a:rPr>
              <a:t>key</a:t>
            </a:r>
            <a:r>
              <a:rPr lang="zh-CN" altLang="en-US" sz="2000" b="1" dirty="0">
                <a:solidFill>
                  <a:srgbClr val="3333FF"/>
                </a:solidFill>
                <a:latin typeface="Times New Roman" panose="02020603050405020304" pitchFamily="18" charset="0"/>
              </a:rPr>
              <a:t>）</a:t>
            </a:r>
            <a:r>
              <a:rPr lang="zh-CN" altLang="en-US" sz="2000" b="1" dirty="0">
                <a:latin typeface="Times New Roman" panose="02020603050405020304" pitchFamily="18" charset="0"/>
              </a:rPr>
              <a:t>”。</a:t>
            </a:r>
            <a:endParaRPr lang="zh-CN" altLang="en-US" sz="2000" b="1" dirty="0">
              <a:latin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1500">
        <p:push dir="u"/>
      </p:transition>
    </mc:Choice>
    <mc:Fallback>
      <p:transition spd="slow">
        <p:push dir="u"/>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downRigh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wheel(1)">
                                      <p:cBhvr>
                                        <p:cTn id="12" dur="20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3" name="Text Box 2"/>
          <p:cNvSpPr txBox="1"/>
          <p:nvPr/>
        </p:nvSpPr>
        <p:spPr>
          <a:xfrm>
            <a:off x="1143000" y="0"/>
            <a:ext cx="1431131" cy="29908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zh-CN" altLang="en-US" sz="1350" dirty="0">
                <a:solidFill>
                  <a:srgbClr val="000000"/>
                </a:solidFill>
                <a:sym typeface="Webdings" panose="05030102010509060703" pitchFamily="18" charset="2"/>
              </a:rPr>
              <a:t>第</a:t>
            </a:r>
            <a:r>
              <a:rPr lang="en-US" altLang="zh-CN" sz="1350">
                <a:solidFill>
                  <a:srgbClr val="000000"/>
                </a:solidFill>
                <a:sym typeface="Webdings" panose="05030102010509060703" pitchFamily="18" charset="2"/>
              </a:rPr>
              <a:t>5</a:t>
            </a:r>
            <a:r>
              <a:rPr lang="zh-CN" altLang="en-US" sz="1350" dirty="0">
                <a:solidFill>
                  <a:srgbClr val="000000"/>
                </a:solidFill>
                <a:sym typeface="Webdings" panose="05030102010509060703" pitchFamily="18" charset="2"/>
              </a:rPr>
              <a:t>章 散列查找   </a:t>
            </a:r>
            <a:endParaRPr lang="en-US" altLang="zh-CN" sz="1350">
              <a:solidFill>
                <a:srgbClr val="000000"/>
              </a:solidFill>
              <a:sym typeface="Webdings" panose="05030102010509060703" pitchFamily="18" charset="2"/>
            </a:endParaRPr>
          </a:p>
        </p:txBody>
      </p:sp>
      <p:sp>
        <p:nvSpPr>
          <p:cNvPr id="20484" name="Text Box 2"/>
          <p:cNvSpPr txBox="1"/>
          <p:nvPr/>
        </p:nvSpPr>
        <p:spPr>
          <a:xfrm>
            <a:off x="6462713" y="0"/>
            <a:ext cx="1533525" cy="299085"/>
          </a:xfrm>
          <a:prstGeom prst="rect">
            <a:avLst/>
          </a:prstGeom>
          <a:noFill/>
          <a:ln w="9525">
            <a:noFill/>
          </a:ln>
        </p:spPr>
        <p:txBody>
          <a:bodyPr lIns="81000" rIns="108000">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r" eaLnBrk="1" hangingPunct="1">
              <a:spcBef>
                <a:spcPct val="50000"/>
              </a:spcBef>
              <a:buNone/>
            </a:pPr>
            <a:r>
              <a:rPr lang="en-US" altLang="zh-CN" sz="1350">
                <a:solidFill>
                  <a:srgbClr val="000000"/>
                </a:solidFill>
                <a:sym typeface="Webdings" panose="05030102010509060703" pitchFamily="18" charset="2"/>
              </a:rPr>
              <a:t>§5.2  </a:t>
            </a:r>
            <a:r>
              <a:rPr lang="zh-CN" altLang="en-US" sz="1350" dirty="0">
                <a:solidFill>
                  <a:srgbClr val="000000"/>
                </a:solidFill>
                <a:sym typeface="Webdings" panose="05030102010509060703" pitchFamily="18" charset="2"/>
              </a:rPr>
              <a:t>基本概念</a:t>
            </a:r>
            <a:endParaRPr lang="en-US" altLang="zh-CN" sz="1350">
              <a:solidFill>
                <a:srgbClr val="000000"/>
              </a:solidFill>
              <a:sym typeface="Webdings" panose="05030102010509060703" pitchFamily="18" charset="2"/>
            </a:endParaRPr>
          </a:p>
        </p:txBody>
      </p:sp>
      <p:sp>
        <p:nvSpPr>
          <p:cNvPr id="6" name="矩形 5"/>
          <p:cNvSpPr/>
          <p:nvPr/>
        </p:nvSpPr>
        <p:spPr>
          <a:xfrm>
            <a:off x="1356995" y="720884"/>
            <a:ext cx="5947172" cy="1014730"/>
          </a:xfrm>
          <a:prstGeom prst="rect">
            <a:avLst/>
          </a:prstGeom>
          <a:noFill/>
          <a:ln w="9525">
            <a:noFill/>
          </a:ln>
        </p:spPr>
        <p:txBody>
          <a:bodyPr>
            <a:spAutoFit/>
          </a:bodyPr>
          <a:p>
            <a:pPr eaLnBrk="1" hangingPunct="1"/>
            <a:r>
              <a:rPr lang="en-US" altLang="zh-CN" sz="2000" b="1">
                <a:solidFill>
                  <a:srgbClr val="3333FF"/>
                </a:solidFill>
                <a:latin typeface="Times New Roman" panose="02020603050405020304" pitchFamily="18" charset="0"/>
                <a:sym typeface="Wingdings" panose="05000000000000000000" pitchFamily="2" charset="2"/>
              </a:rPr>
              <a:t> </a:t>
            </a:r>
            <a:r>
              <a:rPr lang="zh-CN" altLang="en-US" sz="2000" b="1" dirty="0">
                <a:latin typeface="Times New Roman" panose="02020603050405020304" pitchFamily="18" charset="0"/>
              </a:rPr>
              <a:t>在查找某数据对象时，用同样的方法“</a:t>
            </a:r>
            <a:r>
              <a:rPr lang="zh-CN" altLang="en-US" sz="2000" b="1" dirty="0">
                <a:solidFill>
                  <a:srgbClr val="3333FF"/>
                </a:solidFill>
                <a:latin typeface="Times New Roman" panose="02020603050405020304" pitchFamily="18" charset="0"/>
              </a:rPr>
              <a:t>存储位置 </a:t>
            </a:r>
            <a:r>
              <a:rPr lang="en-US" altLang="zh-CN" sz="2000" b="1">
                <a:solidFill>
                  <a:srgbClr val="3333FF"/>
                </a:solidFill>
                <a:latin typeface="Times New Roman" panose="02020603050405020304" pitchFamily="18" charset="0"/>
              </a:rPr>
              <a:t>= h</a:t>
            </a:r>
            <a:r>
              <a:rPr lang="zh-CN" altLang="en-US" sz="2000" b="1" dirty="0">
                <a:solidFill>
                  <a:srgbClr val="3333FF"/>
                </a:solidFill>
                <a:latin typeface="Times New Roman" panose="02020603050405020304" pitchFamily="18" charset="0"/>
              </a:rPr>
              <a:t>（</a:t>
            </a:r>
            <a:r>
              <a:rPr lang="en-US" altLang="zh-CN" sz="2000" b="1">
                <a:solidFill>
                  <a:srgbClr val="3333FF"/>
                </a:solidFill>
                <a:latin typeface="Times New Roman" panose="02020603050405020304" pitchFamily="18" charset="0"/>
              </a:rPr>
              <a:t>key</a:t>
            </a:r>
            <a:r>
              <a:rPr lang="zh-CN" altLang="en-US" sz="2000" b="1" dirty="0">
                <a:solidFill>
                  <a:srgbClr val="3333FF"/>
                </a:solidFill>
                <a:latin typeface="Times New Roman" panose="02020603050405020304" pitchFamily="18" charset="0"/>
              </a:rPr>
              <a:t>）</a:t>
            </a:r>
            <a:r>
              <a:rPr lang="zh-CN" altLang="en-US" sz="2000" b="1" dirty="0">
                <a:latin typeface="Times New Roman" panose="02020603050405020304" pitchFamily="18" charset="0"/>
              </a:rPr>
              <a:t>”计算出地址，将</a:t>
            </a:r>
            <a:r>
              <a:rPr lang="en-US" altLang="zh-CN" sz="2000" b="1">
                <a:latin typeface="Times New Roman" panose="02020603050405020304" pitchFamily="18" charset="0"/>
              </a:rPr>
              <a:t>key</a:t>
            </a:r>
            <a:r>
              <a:rPr lang="zh-CN" altLang="en-US" sz="2000" b="1" dirty="0">
                <a:latin typeface="Times New Roman" panose="02020603050405020304" pitchFamily="18" charset="0"/>
              </a:rPr>
              <a:t>与该地址单元中数据对象关键字进行比较，确定查找是否成功。</a:t>
            </a:r>
            <a:endParaRPr lang="zh-CN" altLang="en-US" sz="2000" b="1" dirty="0">
              <a:latin typeface="Times New Roman" panose="02020603050405020304" pitchFamily="18" charset="0"/>
            </a:endParaRPr>
          </a:p>
        </p:txBody>
      </p:sp>
      <p:sp>
        <p:nvSpPr>
          <p:cNvPr id="7" name="矩形 6"/>
          <p:cNvSpPr/>
          <p:nvPr/>
        </p:nvSpPr>
        <p:spPr>
          <a:xfrm>
            <a:off x="1410335" y="3311843"/>
            <a:ext cx="5679281" cy="1014730"/>
          </a:xfrm>
          <a:prstGeom prst="rect">
            <a:avLst/>
          </a:prstGeom>
          <a:noFill/>
          <a:ln w="9525">
            <a:noFill/>
          </a:ln>
        </p:spPr>
        <p:txBody>
          <a:bodyPr>
            <a:spAutoFit/>
          </a:bodyPr>
          <a:p>
            <a:pPr eaLnBrk="1" hangingPunct="1"/>
            <a:r>
              <a:rPr lang="en-US" altLang="zh-CN" sz="2000" b="1">
                <a:solidFill>
                  <a:srgbClr val="3333FF"/>
                </a:solidFill>
                <a:latin typeface="Times New Roman" panose="02020603050405020304" pitchFamily="18" charset="0"/>
                <a:sym typeface="Wingdings" panose="05000000000000000000" pitchFamily="2" charset="2"/>
              </a:rPr>
              <a:t></a:t>
            </a:r>
            <a:r>
              <a:rPr lang="zh-CN" altLang="en-US" sz="2000" b="1" dirty="0">
                <a:latin typeface="Times New Roman" panose="02020603050405020304" pitchFamily="18" charset="0"/>
              </a:rPr>
              <a:t>通常关键词的</a:t>
            </a:r>
            <a:r>
              <a:rPr lang="zh-CN" altLang="en-US" sz="2000" b="1" dirty="0">
                <a:solidFill>
                  <a:srgbClr val="3333FF"/>
                </a:solidFill>
                <a:latin typeface="Times New Roman" panose="02020603050405020304" pitchFamily="18" charset="0"/>
              </a:rPr>
              <a:t>值域</a:t>
            </a:r>
            <a:r>
              <a:rPr lang="zh-CN" altLang="en-US" sz="2000" b="1" dirty="0">
                <a:latin typeface="Times New Roman" panose="02020603050405020304" pitchFamily="18" charset="0"/>
              </a:rPr>
              <a:t>（允许取值的范围）远远大于表空间的</a:t>
            </a:r>
            <a:r>
              <a:rPr lang="zh-CN" altLang="en-US" sz="2000" b="1" dirty="0">
                <a:solidFill>
                  <a:srgbClr val="3333FF"/>
                </a:solidFill>
                <a:latin typeface="Times New Roman" panose="02020603050405020304" pitchFamily="18" charset="0"/>
              </a:rPr>
              <a:t>地址集</a:t>
            </a:r>
            <a:r>
              <a:rPr lang="zh-CN" altLang="en-US" sz="2000" b="1" dirty="0">
                <a:latin typeface="Times New Roman" panose="02020603050405020304" pitchFamily="18" charset="0"/>
              </a:rPr>
              <a:t>，所以说，</a:t>
            </a:r>
            <a:r>
              <a:rPr lang="zh-CN" altLang="en-US" sz="2000" b="1" dirty="0">
                <a:solidFill>
                  <a:srgbClr val="3333FF"/>
                </a:solidFill>
                <a:latin typeface="Times New Roman" panose="02020603050405020304" pitchFamily="18" charset="0"/>
              </a:rPr>
              <a:t>冲突不可能避免，只能尽可能减少</a:t>
            </a:r>
            <a:r>
              <a:rPr lang="zh-CN" altLang="en-US" sz="1500" b="1" dirty="0">
                <a:latin typeface="Times New Roman" panose="02020603050405020304" pitchFamily="18" charset="0"/>
              </a:rPr>
              <a:t>。</a:t>
            </a:r>
            <a:endParaRPr lang="zh-CN" altLang="en-US" sz="1500" b="1" dirty="0">
              <a:latin typeface="Times New Roman" panose="02020603050405020304" pitchFamily="18" charset="0"/>
            </a:endParaRPr>
          </a:p>
        </p:txBody>
      </p:sp>
      <p:sp>
        <p:nvSpPr>
          <p:cNvPr id="8" name="矩形 7"/>
          <p:cNvSpPr/>
          <p:nvPr/>
        </p:nvSpPr>
        <p:spPr>
          <a:xfrm>
            <a:off x="1356995" y="1735376"/>
            <a:ext cx="5732860" cy="1322070"/>
          </a:xfrm>
          <a:prstGeom prst="rect">
            <a:avLst/>
          </a:prstGeom>
          <a:noFill/>
          <a:ln w="9525">
            <a:noFill/>
          </a:ln>
        </p:spPr>
        <p:txBody>
          <a:bodyPr>
            <a:spAutoFit/>
          </a:bodyPr>
          <a:p>
            <a:pPr eaLnBrk="1" hangingPunct="1"/>
            <a:r>
              <a:rPr lang="en-US" altLang="zh-CN" b="1">
                <a:solidFill>
                  <a:srgbClr val="3333FF"/>
                </a:solidFill>
                <a:latin typeface="Times New Roman" panose="02020603050405020304" pitchFamily="18" charset="0"/>
                <a:sym typeface="Wingdings" panose="05000000000000000000" pitchFamily="2" charset="2"/>
              </a:rPr>
              <a:t></a:t>
            </a:r>
            <a:r>
              <a:rPr lang="en-US" altLang="zh-CN" sz="1500" b="1">
                <a:solidFill>
                  <a:srgbClr val="3333FF"/>
                </a:solidFill>
                <a:latin typeface="Times New Roman" panose="02020603050405020304" pitchFamily="18" charset="0"/>
                <a:sym typeface="Wingdings" panose="05000000000000000000" pitchFamily="2" charset="2"/>
              </a:rPr>
              <a:t> </a:t>
            </a:r>
            <a:r>
              <a:rPr lang="zh-CN" altLang="en-US" sz="2000" b="1" dirty="0">
                <a:latin typeface="Times New Roman" panose="02020603050405020304" pitchFamily="18" charset="0"/>
              </a:rPr>
              <a:t>可能将</a:t>
            </a:r>
            <a:r>
              <a:rPr lang="zh-CN" altLang="en-US" sz="2000" b="1" dirty="0">
                <a:solidFill>
                  <a:srgbClr val="3333FF"/>
                </a:solidFill>
                <a:latin typeface="Times New Roman" panose="02020603050405020304" pitchFamily="18" charset="0"/>
              </a:rPr>
              <a:t>不同的关键字映射到同一个散列地址</a:t>
            </a:r>
            <a:r>
              <a:rPr lang="zh-CN" altLang="en-US" sz="2000" b="1" dirty="0">
                <a:latin typeface="Times New Roman" panose="02020603050405020304" pitchFamily="18" charset="0"/>
              </a:rPr>
              <a:t>上，即</a:t>
            </a:r>
            <a:r>
              <a:rPr lang="en-US" altLang="zh-CN" sz="2000" b="1" err="1">
                <a:latin typeface="Times New Roman" panose="02020603050405020304" pitchFamily="18" charset="0"/>
              </a:rPr>
              <a:t>h(key</a:t>
            </a:r>
            <a:r>
              <a:rPr lang="en-US" altLang="zh-CN" sz="2000" b="1" baseline="-25000" err="1">
                <a:latin typeface="Times New Roman" panose="02020603050405020304" pitchFamily="18" charset="0"/>
              </a:rPr>
              <a:t>i</a:t>
            </a:r>
            <a:r>
              <a:rPr lang="en-US" altLang="zh-CN" sz="2000" b="1">
                <a:latin typeface="Times New Roman" panose="02020603050405020304" pitchFamily="18" charset="0"/>
              </a:rPr>
              <a:t>) = </a:t>
            </a:r>
            <a:r>
              <a:rPr lang="en-US" altLang="zh-CN" sz="2000" b="1" err="1">
                <a:latin typeface="Times New Roman" panose="02020603050405020304" pitchFamily="18" charset="0"/>
              </a:rPr>
              <a:t>h(key</a:t>
            </a:r>
            <a:r>
              <a:rPr lang="en-US" altLang="zh-CN" sz="2000" b="1" baseline="-25000" err="1">
                <a:latin typeface="Times New Roman" panose="02020603050405020304" pitchFamily="18" charset="0"/>
              </a:rPr>
              <a:t>j</a:t>
            </a:r>
            <a:r>
              <a:rPr lang="en-US" altLang="zh-CN" sz="2000" b="1">
                <a:latin typeface="Times New Roman" panose="02020603050405020304" pitchFamily="18" charset="0"/>
              </a:rPr>
              <a:t>)</a:t>
            </a:r>
            <a:r>
              <a:rPr lang="zh-CN" altLang="en-US" sz="2000" b="1" dirty="0">
                <a:latin typeface="Times New Roman" panose="02020603050405020304" pitchFamily="18" charset="0"/>
              </a:rPr>
              <a:t>（当</a:t>
            </a:r>
            <a:r>
              <a:rPr lang="en-US" altLang="zh-CN" sz="2000" b="1" err="1">
                <a:latin typeface="Times New Roman" panose="02020603050405020304" pitchFamily="18" charset="0"/>
              </a:rPr>
              <a:t>key</a:t>
            </a:r>
            <a:r>
              <a:rPr lang="en-US" altLang="zh-CN" sz="2000" b="1" baseline="-25000" err="1">
                <a:latin typeface="Times New Roman" panose="02020603050405020304" pitchFamily="18" charset="0"/>
              </a:rPr>
              <a:t>i</a:t>
            </a:r>
            <a:r>
              <a:rPr lang="en-US" altLang="zh-CN" sz="2000" b="1">
                <a:latin typeface="Times New Roman" panose="02020603050405020304" pitchFamily="18" charset="0"/>
              </a:rPr>
              <a:t> ≠</a:t>
            </a:r>
            <a:r>
              <a:rPr lang="en-US" altLang="zh-CN" sz="2000" b="1" err="1">
                <a:latin typeface="Times New Roman" panose="02020603050405020304" pitchFamily="18" charset="0"/>
              </a:rPr>
              <a:t>key</a:t>
            </a:r>
            <a:r>
              <a:rPr lang="en-US" altLang="zh-CN" sz="2000" b="1" baseline="-25000" err="1">
                <a:latin typeface="Times New Roman" panose="02020603050405020304" pitchFamily="18" charset="0"/>
              </a:rPr>
              <a:t>j</a:t>
            </a:r>
            <a:r>
              <a:rPr lang="zh-CN" altLang="en-US" sz="2000" b="1" dirty="0">
                <a:latin typeface="Times New Roman" panose="02020603050405020304" pitchFamily="18" charset="0"/>
              </a:rPr>
              <a:t>），这种现象称为“</a:t>
            </a:r>
            <a:r>
              <a:rPr lang="zh-CN" altLang="en-US" sz="2000" b="1" dirty="0">
                <a:solidFill>
                  <a:srgbClr val="3333FF"/>
                </a:solidFill>
                <a:latin typeface="Times New Roman" panose="02020603050405020304" pitchFamily="18" charset="0"/>
              </a:rPr>
              <a:t>冲突</a:t>
            </a:r>
            <a:r>
              <a:rPr lang="en-US" altLang="zh-CN" sz="2000" b="1">
                <a:solidFill>
                  <a:srgbClr val="3333FF"/>
                </a:solidFill>
                <a:latin typeface="Times New Roman" panose="02020603050405020304" pitchFamily="18" charset="0"/>
              </a:rPr>
              <a:t>(Collision)”</a:t>
            </a:r>
            <a:r>
              <a:rPr lang="zh-CN" altLang="en-US" sz="2000" b="1" dirty="0">
                <a:latin typeface="Times New Roman" panose="02020603050405020304" pitchFamily="18" charset="0"/>
              </a:rPr>
              <a:t>，</a:t>
            </a:r>
            <a:r>
              <a:rPr lang="en-US" altLang="zh-CN" sz="2000" b="1">
                <a:latin typeface="Times New Roman" panose="02020603050405020304" pitchFamily="18" charset="0"/>
              </a:rPr>
              <a:t> </a:t>
            </a:r>
            <a:r>
              <a:rPr lang="en-US" altLang="zh-CN" sz="2000" b="1" err="1">
                <a:latin typeface="Times New Roman" panose="02020603050405020304" pitchFamily="18" charset="0"/>
              </a:rPr>
              <a:t>key</a:t>
            </a:r>
            <a:r>
              <a:rPr lang="en-US" altLang="zh-CN" sz="2000" b="1" baseline="-25000" err="1">
                <a:latin typeface="Times New Roman" panose="02020603050405020304" pitchFamily="18" charset="0"/>
              </a:rPr>
              <a:t>i</a:t>
            </a:r>
            <a:r>
              <a:rPr lang="en-US" altLang="zh-CN" sz="2000" b="1">
                <a:latin typeface="Times New Roman" panose="02020603050405020304" pitchFamily="18" charset="0"/>
              </a:rPr>
              <a:t> </a:t>
            </a:r>
            <a:r>
              <a:rPr lang="zh-CN" altLang="en-US" sz="2000" b="1" dirty="0">
                <a:latin typeface="Times New Roman" panose="02020603050405020304" pitchFamily="18" charset="0"/>
              </a:rPr>
              <a:t>和</a:t>
            </a:r>
            <a:r>
              <a:rPr lang="en-US" altLang="zh-CN" sz="2000" b="1" err="1">
                <a:latin typeface="Times New Roman" panose="02020603050405020304" pitchFamily="18" charset="0"/>
              </a:rPr>
              <a:t>key</a:t>
            </a:r>
            <a:r>
              <a:rPr lang="en-US" altLang="zh-CN" sz="2000" b="1" baseline="-25000" err="1">
                <a:latin typeface="Times New Roman" panose="02020603050405020304" pitchFamily="18" charset="0"/>
              </a:rPr>
              <a:t>j</a:t>
            </a:r>
            <a:r>
              <a:rPr lang="zh-CN" altLang="en-US" sz="2000" b="1" dirty="0">
                <a:latin typeface="Times New Roman" panose="02020603050405020304" pitchFamily="18" charset="0"/>
              </a:rPr>
              <a:t>称为“</a:t>
            </a:r>
            <a:r>
              <a:rPr lang="zh-CN" altLang="en-US" sz="2000" b="1" dirty="0">
                <a:solidFill>
                  <a:srgbClr val="3333FF"/>
                </a:solidFill>
                <a:latin typeface="Times New Roman" panose="02020603050405020304" pitchFamily="18" charset="0"/>
              </a:rPr>
              <a:t>同义词（</a:t>
            </a:r>
            <a:r>
              <a:rPr lang="en-US" altLang="zh-CN" sz="2000" b="1">
                <a:solidFill>
                  <a:srgbClr val="3333FF"/>
                </a:solidFill>
                <a:latin typeface="Times New Roman" panose="02020603050405020304" pitchFamily="18" charset="0"/>
              </a:rPr>
              <a:t>synonym</a:t>
            </a:r>
            <a:r>
              <a:rPr lang="zh-CN" altLang="en-US" sz="2000" b="1" dirty="0">
                <a:solidFill>
                  <a:srgbClr val="3333FF"/>
                </a:solidFill>
                <a:latin typeface="Times New Roman" panose="02020603050405020304" pitchFamily="18" charset="0"/>
              </a:rPr>
              <a:t>）</a:t>
            </a:r>
            <a:r>
              <a:rPr lang="zh-CN" altLang="en-US" sz="2000" b="1" dirty="0">
                <a:latin typeface="Times New Roman" panose="02020603050405020304" pitchFamily="18" charset="0"/>
              </a:rPr>
              <a:t>”。</a:t>
            </a:r>
            <a:endParaRPr lang="en-US" altLang="zh-CN" sz="2000" b="1">
              <a:latin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1500">
        <p:fad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trips(downRigh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strips(downRight)">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strips(downRight)">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矩形 2"/>
          <p:cNvSpPr/>
          <p:nvPr/>
        </p:nvSpPr>
        <p:spPr>
          <a:xfrm>
            <a:off x="1785938" y="428625"/>
            <a:ext cx="5464969" cy="1938020"/>
          </a:xfrm>
          <a:prstGeom prst="rect">
            <a:avLst/>
          </a:prstGeom>
          <a:noFill/>
          <a:ln w="9525">
            <a:noFill/>
          </a:ln>
        </p:spPr>
        <p:txBody>
          <a:bodyPr>
            <a:spAutoFit/>
          </a:bodyPr>
          <a:p>
            <a:pPr eaLnBrk="1" hangingPunct="1"/>
            <a:r>
              <a:rPr lang="en-US" altLang="zh-CN" sz="1500" b="1">
                <a:solidFill>
                  <a:srgbClr val="3333FF"/>
                </a:solidFill>
                <a:latin typeface="Times New Roman" panose="02020603050405020304" pitchFamily="18" charset="0"/>
              </a:rPr>
              <a:t>[</a:t>
            </a:r>
            <a:r>
              <a:rPr lang="zh-CN" altLang="en-US" sz="1500" b="1" dirty="0">
                <a:solidFill>
                  <a:srgbClr val="3333FF"/>
                </a:solidFill>
                <a:latin typeface="Times New Roman" panose="02020603050405020304" pitchFamily="18" charset="0"/>
              </a:rPr>
              <a:t>例</a:t>
            </a:r>
            <a:r>
              <a:rPr lang="en-US" altLang="zh-CN" sz="1500" b="1">
                <a:solidFill>
                  <a:srgbClr val="3333FF"/>
                </a:solidFill>
                <a:latin typeface="Times New Roman" panose="02020603050405020304" pitchFamily="18" charset="0"/>
              </a:rPr>
              <a:t>5.4] </a:t>
            </a:r>
            <a:r>
              <a:rPr lang="zh-CN" altLang="en-US" sz="1500" b="1" dirty="0">
                <a:latin typeface="Times New Roman" panose="02020603050405020304" pitchFamily="18" charset="0"/>
              </a:rPr>
              <a:t>有</a:t>
            </a:r>
            <a:r>
              <a:rPr lang="en-US" altLang="zh-CN" sz="1500" b="1">
                <a:latin typeface="Times New Roman" panose="02020603050405020304" pitchFamily="18" charset="0"/>
              </a:rPr>
              <a:t>n = 11</a:t>
            </a:r>
            <a:r>
              <a:rPr lang="zh-CN" altLang="en-US" sz="1500" b="1" dirty="0">
                <a:latin typeface="Times New Roman" panose="02020603050405020304" pitchFamily="18" charset="0"/>
              </a:rPr>
              <a:t>个数据对象的集合，关键词是正整数，分别为 </a:t>
            </a:r>
            <a:r>
              <a:rPr lang="en-US" altLang="zh-CN" sz="1500" b="1">
                <a:latin typeface="Times New Roman" panose="02020603050405020304" pitchFamily="18" charset="0"/>
              </a:rPr>
              <a:t>18</a:t>
            </a:r>
            <a:r>
              <a:rPr lang="zh-CN" altLang="en-US" sz="1500" b="1" dirty="0">
                <a:latin typeface="Times New Roman" panose="02020603050405020304" pitchFamily="18" charset="0"/>
              </a:rPr>
              <a:t>，</a:t>
            </a:r>
            <a:r>
              <a:rPr lang="en-US" altLang="zh-CN" sz="1500" b="1">
                <a:latin typeface="Times New Roman" panose="02020603050405020304" pitchFamily="18" charset="0"/>
              </a:rPr>
              <a:t>23</a:t>
            </a:r>
            <a:r>
              <a:rPr lang="zh-CN" altLang="en-US" sz="1500" b="1" dirty="0">
                <a:latin typeface="Times New Roman" panose="02020603050405020304" pitchFamily="18" charset="0"/>
              </a:rPr>
              <a:t>，</a:t>
            </a:r>
            <a:r>
              <a:rPr lang="en-US" altLang="zh-CN" sz="1500" b="1">
                <a:latin typeface="Times New Roman" panose="02020603050405020304" pitchFamily="18" charset="0"/>
              </a:rPr>
              <a:t>11</a:t>
            </a:r>
            <a:r>
              <a:rPr lang="zh-CN" altLang="en-US" sz="1500" b="1" dirty="0">
                <a:latin typeface="Times New Roman" panose="02020603050405020304" pitchFamily="18" charset="0"/>
              </a:rPr>
              <a:t>，</a:t>
            </a:r>
            <a:r>
              <a:rPr lang="en-US" altLang="zh-CN" sz="1500" b="1">
                <a:latin typeface="Times New Roman" panose="02020603050405020304" pitchFamily="18" charset="0"/>
              </a:rPr>
              <a:t>20</a:t>
            </a:r>
            <a:r>
              <a:rPr lang="zh-CN" altLang="en-US" sz="1500" b="1" dirty="0">
                <a:latin typeface="Times New Roman" panose="02020603050405020304" pitchFamily="18" charset="0"/>
              </a:rPr>
              <a:t>，</a:t>
            </a:r>
            <a:r>
              <a:rPr lang="en-US" altLang="zh-CN" sz="1500" b="1">
                <a:latin typeface="Times New Roman" panose="02020603050405020304" pitchFamily="18" charset="0"/>
              </a:rPr>
              <a:t>2</a:t>
            </a:r>
            <a:r>
              <a:rPr lang="zh-CN" altLang="en-US" sz="1500" b="1" dirty="0">
                <a:latin typeface="Times New Roman" panose="02020603050405020304" pitchFamily="18" charset="0"/>
              </a:rPr>
              <a:t>，</a:t>
            </a:r>
            <a:r>
              <a:rPr lang="en-US" altLang="zh-CN" sz="1500" b="1">
                <a:latin typeface="Times New Roman" panose="02020603050405020304" pitchFamily="18" charset="0"/>
              </a:rPr>
              <a:t>7</a:t>
            </a:r>
            <a:r>
              <a:rPr lang="zh-CN" altLang="en-US" sz="1500" b="1" dirty="0">
                <a:latin typeface="Times New Roman" panose="02020603050405020304" pitchFamily="18" charset="0"/>
              </a:rPr>
              <a:t>，</a:t>
            </a:r>
            <a:r>
              <a:rPr lang="en-US" altLang="zh-CN" sz="1500" b="1">
                <a:latin typeface="Times New Roman" panose="02020603050405020304" pitchFamily="18" charset="0"/>
              </a:rPr>
              <a:t>27</a:t>
            </a:r>
            <a:r>
              <a:rPr lang="zh-CN" altLang="en-US" sz="1500" b="1" dirty="0">
                <a:latin typeface="Times New Roman" panose="02020603050405020304" pitchFamily="18" charset="0"/>
              </a:rPr>
              <a:t>，</a:t>
            </a:r>
            <a:r>
              <a:rPr lang="en-US" altLang="zh-CN" sz="1500" b="1">
                <a:latin typeface="Times New Roman" panose="02020603050405020304" pitchFamily="18" charset="0"/>
              </a:rPr>
              <a:t>30</a:t>
            </a:r>
            <a:r>
              <a:rPr lang="zh-CN" altLang="en-US" sz="1500" b="1" dirty="0">
                <a:latin typeface="Times New Roman" panose="02020603050405020304" pitchFamily="18" charset="0"/>
              </a:rPr>
              <a:t>，</a:t>
            </a:r>
            <a:r>
              <a:rPr lang="en-US" altLang="zh-CN" sz="1500" b="1">
                <a:latin typeface="Times New Roman" panose="02020603050405020304" pitchFamily="18" charset="0"/>
              </a:rPr>
              <a:t>42</a:t>
            </a:r>
            <a:r>
              <a:rPr lang="zh-CN" altLang="en-US" sz="1500" b="1" dirty="0">
                <a:latin typeface="Times New Roman" panose="02020603050405020304" pitchFamily="18" charset="0"/>
              </a:rPr>
              <a:t>，</a:t>
            </a:r>
            <a:r>
              <a:rPr lang="en-US" altLang="zh-CN" sz="1500" b="1">
                <a:latin typeface="Times New Roman" panose="02020603050405020304" pitchFamily="18" charset="0"/>
              </a:rPr>
              <a:t>15</a:t>
            </a:r>
            <a:r>
              <a:rPr lang="zh-CN" altLang="en-US" sz="1500" b="1" dirty="0">
                <a:latin typeface="Times New Roman" panose="02020603050405020304" pitchFamily="18" charset="0"/>
              </a:rPr>
              <a:t>，</a:t>
            </a:r>
            <a:r>
              <a:rPr lang="en-US" altLang="zh-CN" sz="1500" b="1">
                <a:latin typeface="Times New Roman" panose="02020603050405020304" pitchFamily="18" charset="0"/>
              </a:rPr>
              <a:t>34</a:t>
            </a:r>
            <a:r>
              <a:rPr lang="zh-CN" altLang="en-US" sz="1500" b="1" dirty="0">
                <a:latin typeface="Times New Roman" panose="02020603050405020304" pitchFamily="18" charset="0"/>
              </a:rPr>
              <a:t>。如果符号表的大小用</a:t>
            </a:r>
            <a:r>
              <a:rPr lang="en-US" altLang="zh-CN" sz="1500" b="1" err="1">
                <a:latin typeface="Times New Roman" panose="02020603050405020304" pitchFamily="18" charset="0"/>
              </a:rPr>
              <a:t>TableSize</a:t>
            </a:r>
            <a:r>
              <a:rPr lang="en-US" altLang="zh-CN" sz="1500" b="1">
                <a:latin typeface="Times New Roman" panose="02020603050405020304" pitchFamily="18" charset="0"/>
              </a:rPr>
              <a:t> = 17</a:t>
            </a:r>
            <a:r>
              <a:rPr lang="zh-CN" altLang="en-US" sz="1500" b="1" dirty="0">
                <a:latin typeface="Times New Roman" panose="02020603050405020304" pitchFamily="18" charset="0"/>
              </a:rPr>
              <a:t>（通常用一个素数），选取散列函数</a:t>
            </a:r>
            <a:r>
              <a:rPr lang="en-US" altLang="zh-CN" sz="1500" b="1">
                <a:latin typeface="Times New Roman" panose="02020603050405020304" pitchFamily="18" charset="0"/>
              </a:rPr>
              <a:t>h</a:t>
            </a:r>
            <a:r>
              <a:rPr lang="zh-CN" altLang="en-US" sz="1500" b="1" dirty="0">
                <a:latin typeface="Times New Roman" panose="02020603050405020304" pitchFamily="18" charset="0"/>
              </a:rPr>
              <a:t>如下：</a:t>
            </a:r>
            <a:endParaRPr lang="zh-CN" altLang="en-US" sz="1500" b="1" dirty="0">
              <a:latin typeface="Times New Roman" panose="02020603050405020304" pitchFamily="18" charset="0"/>
            </a:endParaRPr>
          </a:p>
          <a:p>
            <a:pPr algn="ctr" eaLnBrk="1" hangingPunct="1"/>
            <a:r>
              <a:rPr lang="en-US" altLang="zh-CN" sz="1500" b="1" err="1">
                <a:latin typeface="Times New Roman" panose="02020603050405020304" pitchFamily="18" charset="0"/>
              </a:rPr>
              <a:t>h(key</a:t>
            </a:r>
            <a:r>
              <a:rPr lang="en-US" altLang="zh-CN" sz="1500" b="1">
                <a:latin typeface="Times New Roman" panose="02020603050405020304" pitchFamily="18" charset="0"/>
              </a:rPr>
              <a:t>) = key mod </a:t>
            </a:r>
            <a:r>
              <a:rPr lang="en-US" altLang="zh-CN" sz="1500" b="1" err="1">
                <a:latin typeface="Times New Roman" panose="02020603050405020304" pitchFamily="18" charset="0"/>
              </a:rPr>
              <a:t>TableSize</a:t>
            </a:r>
            <a:r>
              <a:rPr lang="en-US" altLang="zh-CN" sz="1500" b="1">
                <a:latin typeface="Times New Roman" panose="02020603050405020304" pitchFamily="18" charset="0"/>
              </a:rPr>
              <a:t>                  </a:t>
            </a:r>
            <a:r>
              <a:rPr lang="zh-CN" altLang="en-US" sz="1500" b="1" dirty="0">
                <a:latin typeface="Times New Roman" panose="02020603050405020304" pitchFamily="18" charset="0"/>
              </a:rPr>
              <a:t>（公式 </a:t>
            </a:r>
            <a:r>
              <a:rPr lang="en-US" altLang="zh-CN" sz="1500" b="1">
                <a:latin typeface="Times New Roman" panose="02020603050405020304" pitchFamily="18" charset="0"/>
              </a:rPr>
              <a:t>5.1</a:t>
            </a:r>
            <a:r>
              <a:rPr lang="zh-CN" altLang="en-US" sz="1500" b="1" dirty="0">
                <a:latin typeface="Times New Roman" panose="02020603050405020304" pitchFamily="18" charset="0"/>
              </a:rPr>
              <a:t>）</a:t>
            </a:r>
            <a:endParaRPr lang="zh-CN" altLang="en-US" sz="1500" b="1" dirty="0">
              <a:latin typeface="Times New Roman" panose="02020603050405020304" pitchFamily="18" charset="0"/>
            </a:endParaRPr>
          </a:p>
          <a:p>
            <a:pPr eaLnBrk="1" hangingPunct="1"/>
            <a:r>
              <a:rPr lang="zh-CN" altLang="en-US" sz="1500" b="1" dirty="0">
                <a:latin typeface="Times New Roman" panose="02020603050405020304" pitchFamily="18" charset="0"/>
              </a:rPr>
              <a:t>其中</a:t>
            </a:r>
            <a:r>
              <a:rPr lang="en-US" altLang="zh-CN" sz="1500" b="1">
                <a:latin typeface="Times New Roman" panose="02020603050405020304" pitchFamily="18" charset="0"/>
              </a:rPr>
              <a:t>mod </a:t>
            </a:r>
            <a:r>
              <a:rPr lang="zh-CN" altLang="en-US" sz="1500" b="1" dirty="0">
                <a:latin typeface="Times New Roman" panose="02020603050405020304" pitchFamily="18" charset="0"/>
              </a:rPr>
              <a:t>是求余运算，相当于</a:t>
            </a:r>
            <a:r>
              <a:rPr lang="en-US" altLang="zh-CN" sz="1500" b="1">
                <a:latin typeface="Times New Roman" panose="02020603050405020304" pitchFamily="18" charset="0"/>
              </a:rPr>
              <a:t>C</a:t>
            </a:r>
            <a:r>
              <a:rPr lang="zh-CN" altLang="en-US" sz="1500" b="1" dirty="0">
                <a:latin typeface="Times New Roman" panose="02020603050405020304" pitchFamily="18" charset="0"/>
              </a:rPr>
              <a:t>语言中的</a:t>
            </a:r>
            <a:r>
              <a:rPr lang="en-US" altLang="zh-CN" sz="1500" b="1">
                <a:latin typeface="Times New Roman" panose="02020603050405020304" pitchFamily="18" charset="0"/>
              </a:rPr>
              <a:t>%</a:t>
            </a:r>
            <a:r>
              <a:rPr lang="zh-CN" altLang="en-US" sz="1500" b="1" dirty="0">
                <a:latin typeface="Times New Roman" panose="02020603050405020304" pitchFamily="18" charset="0"/>
              </a:rPr>
              <a:t>运算。</a:t>
            </a:r>
            <a:endParaRPr lang="zh-CN" altLang="en-US" sz="1500" b="1" dirty="0">
              <a:latin typeface="Times New Roman" panose="02020603050405020304" pitchFamily="18" charset="0"/>
            </a:endParaRPr>
          </a:p>
          <a:p>
            <a:pPr eaLnBrk="1" hangingPunct="1"/>
            <a:r>
              <a:rPr lang="zh-CN" altLang="en-US" sz="1500" b="1" dirty="0">
                <a:latin typeface="Times New Roman" panose="02020603050405020304" pitchFamily="18" charset="0"/>
              </a:rPr>
              <a:t>用这个散列函数对</a:t>
            </a:r>
            <a:r>
              <a:rPr lang="en-US" altLang="zh-CN" sz="1500" b="1">
                <a:latin typeface="Times New Roman" panose="02020603050405020304" pitchFamily="18" charset="0"/>
              </a:rPr>
              <a:t>11</a:t>
            </a:r>
            <a:r>
              <a:rPr lang="zh-CN" altLang="en-US" sz="1500" b="1" dirty="0">
                <a:latin typeface="Times New Roman" panose="02020603050405020304" pitchFamily="18" charset="0"/>
              </a:rPr>
              <a:t>个数据对象建立查找表（</a:t>
            </a:r>
            <a:r>
              <a:rPr lang="zh-CN" altLang="en-US" sz="1500" dirty="0">
                <a:latin typeface="Times New Roman" panose="02020603050405020304" pitchFamily="18" charset="0"/>
              </a:rPr>
              <a:t>忽略各关键词对应的属性部分，该例的关键词没有冲突</a:t>
            </a:r>
            <a:r>
              <a:rPr lang="zh-CN" altLang="en-US" sz="1500" b="1" dirty="0">
                <a:latin typeface="Times New Roman" panose="02020603050405020304" pitchFamily="18" charset="0"/>
              </a:rPr>
              <a:t>）如下：</a:t>
            </a:r>
            <a:endParaRPr lang="zh-CN" altLang="en-US" sz="1500" b="1" dirty="0">
              <a:latin typeface="Times New Roman" panose="02020603050405020304" pitchFamily="18" charset="0"/>
            </a:endParaRPr>
          </a:p>
        </p:txBody>
      </p:sp>
      <p:sp>
        <p:nvSpPr>
          <p:cNvPr id="21507" name="Text Box 2"/>
          <p:cNvSpPr txBox="1"/>
          <p:nvPr/>
        </p:nvSpPr>
        <p:spPr>
          <a:xfrm>
            <a:off x="1143000" y="0"/>
            <a:ext cx="1431131" cy="29908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zh-CN" altLang="en-US" sz="1350" dirty="0">
                <a:solidFill>
                  <a:srgbClr val="000000"/>
                </a:solidFill>
                <a:sym typeface="Webdings" panose="05030102010509060703" pitchFamily="18" charset="2"/>
              </a:rPr>
              <a:t>第</a:t>
            </a:r>
            <a:r>
              <a:rPr lang="en-US" altLang="zh-CN" sz="1350">
                <a:solidFill>
                  <a:srgbClr val="000000"/>
                </a:solidFill>
                <a:sym typeface="Webdings" panose="05030102010509060703" pitchFamily="18" charset="2"/>
              </a:rPr>
              <a:t>5</a:t>
            </a:r>
            <a:r>
              <a:rPr lang="zh-CN" altLang="en-US" sz="1350" dirty="0">
                <a:solidFill>
                  <a:srgbClr val="000000"/>
                </a:solidFill>
                <a:sym typeface="Webdings" panose="05030102010509060703" pitchFamily="18" charset="2"/>
              </a:rPr>
              <a:t>章 散列查找   </a:t>
            </a:r>
            <a:endParaRPr lang="en-US" altLang="zh-CN" sz="1350">
              <a:solidFill>
                <a:srgbClr val="000000"/>
              </a:solidFill>
              <a:sym typeface="Webdings" panose="05030102010509060703" pitchFamily="18" charset="2"/>
            </a:endParaRPr>
          </a:p>
        </p:txBody>
      </p:sp>
      <p:sp>
        <p:nvSpPr>
          <p:cNvPr id="21508" name="Text Box 2"/>
          <p:cNvSpPr txBox="1"/>
          <p:nvPr/>
        </p:nvSpPr>
        <p:spPr>
          <a:xfrm>
            <a:off x="6462713" y="0"/>
            <a:ext cx="1533525" cy="299085"/>
          </a:xfrm>
          <a:prstGeom prst="rect">
            <a:avLst/>
          </a:prstGeom>
          <a:noFill/>
          <a:ln w="9525">
            <a:noFill/>
          </a:ln>
        </p:spPr>
        <p:txBody>
          <a:bodyPr lIns="81000" rIns="108000">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r" eaLnBrk="1" hangingPunct="1">
              <a:spcBef>
                <a:spcPct val="50000"/>
              </a:spcBef>
              <a:buNone/>
            </a:pPr>
            <a:r>
              <a:rPr lang="en-US" altLang="zh-CN" sz="1350">
                <a:solidFill>
                  <a:srgbClr val="000000"/>
                </a:solidFill>
                <a:sym typeface="Webdings" panose="05030102010509060703" pitchFamily="18" charset="2"/>
              </a:rPr>
              <a:t>§5.2  </a:t>
            </a:r>
            <a:r>
              <a:rPr lang="zh-CN" altLang="en-US" sz="1350" dirty="0">
                <a:solidFill>
                  <a:srgbClr val="000000"/>
                </a:solidFill>
                <a:sym typeface="Webdings" panose="05030102010509060703" pitchFamily="18" charset="2"/>
              </a:rPr>
              <a:t>基本概念</a:t>
            </a:r>
            <a:endParaRPr lang="en-US" altLang="zh-CN" sz="1350">
              <a:solidFill>
                <a:srgbClr val="000000"/>
              </a:solidFill>
              <a:sym typeface="Webdings" panose="05030102010509060703" pitchFamily="18" charset="2"/>
            </a:endParaRPr>
          </a:p>
        </p:txBody>
      </p:sp>
      <p:sp>
        <p:nvSpPr>
          <p:cNvPr id="8" name="矩形 7"/>
          <p:cNvSpPr/>
          <p:nvPr/>
        </p:nvSpPr>
        <p:spPr>
          <a:xfrm>
            <a:off x="1893094" y="3000375"/>
            <a:ext cx="5357813" cy="1476375"/>
          </a:xfrm>
          <a:prstGeom prst="rect">
            <a:avLst/>
          </a:prstGeom>
          <a:noFill/>
          <a:ln w="9525">
            <a:noFill/>
          </a:ln>
        </p:spPr>
        <p:txBody>
          <a:bodyPr>
            <a:spAutoFit/>
          </a:bodyPr>
          <a:p>
            <a:pPr eaLnBrk="1" hangingPunct="1"/>
            <a:r>
              <a:rPr lang="en-US" altLang="zh-CN" sz="1500" b="1">
                <a:solidFill>
                  <a:srgbClr val="3333FF"/>
                </a:solidFill>
                <a:latin typeface="Times New Roman" panose="02020603050405020304" pitchFamily="18" charset="0"/>
                <a:sym typeface="Wingdings" panose="05000000000000000000" pitchFamily="2" charset="2"/>
              </a:rPr>
              <a:t> </a:t>
            </a:r>
            <a:r>
              <a:rPr lang="zh-CN" altLang="en-US" sz="1500" b="1" dirty="0">
                <a:latin typeface="Times New Roman" panose="02020603050405020304" pitchFamily="18" charset="0"/>
              </a:rPr>
              <a:t>查找时，对给定关键词</a:t>
            </a:r>
            <a:r>
              <a:rPr lang="en-US" altLang="zh-CN" sz="1500" b="1" err="1">
                <a:latin typeface="Times New Roman" panose="02020603050405020304" pitchFamily="18" charset="0"/>
              </a:rPr>
              <a:t>key</a:t>
            </a:r>
            <a:r>
              <a:rPr lang="en-US" altLang="zh-CN" sz="1500" b="1" baseline="-25000" err="1">
                <a:latin typeface="Times New Roman" panose="02020603050405020304" pitchFamily="18" charset="0"/>
              </a:rPr>
              <a:t>i</a:t>
            </a:r>
            <a:r>
              <a:rPr lang="zh-CN" altLang="en-US" sz="1500" b="1" dirty="0">
                <a:latin typeface="Times New Roman" panose="02020603050405020304" pitchFamily="18" charset="0"/>
              </a:rPr>
              <a:t>依然通过公式</a:t>
            </a:r>
            <a:r>
              <a:rPr lang="en-US" altLang="zh-CN" sz="1500" b="1">
                <a:latin typeface="Times New Roman" panose="02020603050405020304" pitchFamily="18" charset="0"/>
              </a:rPr>
              <a:t>5.1</a:t>
            </a:r>
            <a:r>
              <a:rPr lang="zh-CN" altLang="en-US" sz="1500" b="1" dirty="0">
                <a:latin typeface="Times New Roman" panose="02020603050405020304" pitchFamily="18" charset="0"/>
              </a:rPr>
              <a:t>计算出地址，再将</a:t>
            </a:r>
            <a:r>
              <a:rPr lang="en-US" altLang="zh-CN" sz="1500" b="1" err="1">
                <a:latin typeface="Times New Roman" panose="02020603050405020304" pitchFamily="18" charset="0"/>
              </a:rPr>
              <a:t>key</a:t>
            </a:r>
            <a:r>
              <a:rPr lang="en-US" altLang="zh-CN" sz="1500" b="1" baseline="-25000" err="1">
                <a:latin typeface="Times New Roman" panose="02020603050405020304" pitchFamily="18" charset="0"/>
              </a:rPr>
              <a:t>i</a:t>
            </a:r>
            <a:r>
              <a:rPr lang="zh-CN" altLang="en-US" sz="1500" b="1" dirty="0">
                <a:latin typeface="Times New Roman" panose="02020603050405020304" pitchFamily="18" charset="0"/>
              </a:rPr>
              <a:t>与该地址单元中关键词比较，若相等，则查找成功。</a:t>
            </a:r>
            <a:endParaRPr lang="en-US" altLang="zh-CN" sz="1500" b="1">
              <a:latin typeface="Times New Roman" panose="02020603050405020304" pitchFamily="18" charset="0"/>
            </a:endParaRPr>
          </a:p>
          <a:p>
            <a:pPr eaLnBrk="1" hangingPunct="1"/>
            <a:r>
              <a:rPr lang="en-US" altLang="zh-CN" sz="1500" b="1">
                <a:solidFill>
                  <a:srgbClr val="3333FF"/>
                </a:solidFill>
                <a:latin typeface="Times New Roman" panose="02020603050405020304" pitchFamily="18" charset="0"/>
                <a:sym typeface="Wingdings" panose="05000000000000000000" pitchFamily="2" charset="2"/>
              </a:rPr>
              <a:t> </a:t>
            </a:r>
            <a:r>
              <a:rPr lang="zh-CN" altLang="en-US" sz="1500" b="1" dirty="0">
                <a:latin typeface="Times New Roman" panose="02020603050405020304" pitchFamily="18" charset="0"/>
                <a:sym typeface="Wingdings" panose="05000000000000000000" pitchFamily="2" charset="2"/>
              </a:rPr>
              <a:t>比如查找：</a:t>
            </a:r>
            <a:r>
              <a:rPr lang="en-US" altLang="zh-CN" sz="1500" b="1">
                <a:latin typeface="Times New Roman" panose="02020603050405020304" pitchFamily="18" charset="0"/>
                <a:sym typeface="Wingdings" panose="05000000000000000000" pitchFamily="2" charset="2"/>
              </a:rPr>
              <a:t>key = 22, </a:t>
            </a:r>
            <a:r>
              <a:rPr lang="zh-CN" altLang="en-US" sz="1500" b="1" dirty="0">
                <a:latin typeface="Times New Roman" panose="02020603050405020304" pitchFamily="18" charset="0"/>
                <a:sym typeface="Wingdings" panose="05000000000000000000" pitchFamily="2" charset="2"/>
              </a:rPr>
              <a:t>地址是</a:t>
            </a:r>
            <a:r>
              <a:rPr lang="en-US" altLang="zh-CN" sz="1500" b="1">
                <a:latin typeface="Times New Roman" panose="02020603050405020304" pitchFamily="18" charset="0"/>
                <a:sym typeface="Wingdings" panose="05000000000000000000" pitchFamily="2" charset="2"/>
              </a:rPr>
              <a:t>22%17 = 5</a:t>
            </a:r>
            <a:r>
              <a:rPr lang="zh-CN" altLang="en-US" sz="1500" b="1" dirty="0">
                <a:latin typeface="Times New Roman" panose="02020603050405020304" pitchFamily="18" charset="0"/>
                <a:sym typeface="Wingdings" panose="05000000000000000000" pitchFamily="2" charset="2"/>
              </a:rPr>
              <a:t>，该地址空表示表中没有关键词</a:t>
            </a:r>
            <a:r>
              <a:rPr lang="en-US" altLang="zh-CN" sz="1500" b="1">
                <a:latin typeface="Times New Roman" panose="02020603050405020304" pitchFamily="18" charset="0"/>
                <a:sym typeface="Wingdings" panose="05000000000000000000" pitchFamily="2" charset="2"/>
              </a:rPr>
              <a:t>22</a:t>
            </a:r>
            <a:r>
              <a:rPr lang="zh-CN" altLang="en-US" sz="1500" b="1" dirty="0">
                <a:latin typeface="Times New Roman" panose="02020603050405020304" pitchFamily="18" charset="0"/>
                <a:sym typeface="Wingdings" panose="05000000000000000000" pitchFamily="2" charset="2"/>
              </a:rPr>
              <a:t>的信息。</a:t>
            </a:r>
            <a:endParaRPr lang="en-US" altLang="zh-CN" sz="1500" b="1">
              <a:latin typeface="Times New Roman" panose="02020603050405020304" pitchFamily="18" charset="0"/>
              <a:sym typeface="Wingdings" panose="05000000000000000000" pitchFamily="2" charset="2"/>
            </a:endParaRPr>
          </a:p>
          <a:p>
            <a:pPr eaLnBrk="1" hangingPunct="1"/>
            <a:r>
              <a:rPr lang="en-US" altLang="zh-CN" sz="1500" b="1">
                <a:solidFill>
                  <a:srgbClr val="3333FF"/>
                </a:solidFill>
                <a:latin typeface="Times New Roman" panose="02020603050405020304" pitchFamily="18" charset="0"/>
                <a:sym typeface="Wingdings" panose="05000000000000000000" pitchFamily="2" charset="2"/>
              </a:rPr>
              <a:t></a:t>
            </a:r>
            <a:r>
              <a:rPr lang="zh-CN" altLang="en-US" sz="1500" b="1" dirty="0">
                <a:latin typeface="Times New Roman" panose="02020603050405020304" pitchFamily="18" charset="0"/>
                <a:sym typeface="Wingdings" panose="05000000000000000000" pitchFamily="2" charset="2"/>
              </a:rPr>
              <a:t>比如查找：</a:t>
            </a:r>
            <a:r>
              <a:rPr lang="en-US" altLang="zh-CN" sz="1500" b="1">
                <a:latin typeface="Times New Roman" panose="02020603050405020304" pitchFamily="18" charset="0"/>
                <a:sym typeface="Wingdings" panose="05000000000000000000" pitchFamily="2" charset="2"/>
              </a:rPr>
              <a:t>key = 40, </a:t>
            </a:r>
            <a:r>
              <a:rPr lang="zh-CN" altLang="en-US" sz="1500" b="1" dirty="0">
                <a:latin typeface="Times New Roman" panose="02020603050405020304" pitchFamily="18" charset="0"/>
                <a:sym typeface="Wingdings" panose="05000000000000000000" pitchFamily="2" charset="2"/>
              </a:rPr>
              <a:t>地址是</a:t>
            </a:r>
            <a:r>
              <a:rPr lang="en-US" altLang="zh-CN" sz="1500" b="1">
                <a:latin typeface="Times New Roman" panose="02020603050405020304" pitchFamily="18" charset="0"/>
                <a:sym typeface="Wingdings" panose="05000000000000000000" pitchFamily="2" charset="2"/>
              </a:rPr>
              <a:t>40%17 = 6</a:t>
            </a:r>
            <a:r>
              <a:rPr lang="zh-CN" altLang="en-US" sz="1500" b="1" dirty="0">
                <a:latin typeface="Times New Roman" panose="02020603050405020304" pitchFamily="18" charset="0"/>
                <a:sym typeface="Wingdings" panose="05000000000000000000" pitchFamily="2" charset="2"/>
              </a:rPr>
              <a:t>，该地址存的是</a:t>
            </a:r>
            <a:r>
              <a:rPr lang="en-US" altLang="zh-CN" sz="1500" b="1">
                <a:latin typeface="Times New Roman" panose="02020603050405020304" pitchFamily="18" charset="0"/>
                <a:sym typeface="Wingdings" panose="05000000000000000000" pitchFamily="2" charset="2"/>
              </a:rPr>
              <a:t>23</a:t>
            </a:r>
            <a:r>
              <a:rPr lang="zh-CN" altLang="en-US" sz="1500" b="1" dirty="0">
                <a:latin typeface="Times New Roman" panose="02020603050405020304" pitchFamily="18" charset="0"/>
                <a:sym typeface="Wingdings" panose="05000000000000000000" pitchFamily="2" charset="2"/>
              </a:rPr>
              <a:t>，</a:t>
            </a:r>
            <a:r>
              <a:rPr lang="en-US" altLang="zh-CN" sz="1500" b="1">
                <a:latin typeface="Times New Roman" panose="02020603050405020304" pitchFamily="18" charset="0"/>
                <a:sym typeface="Wingdings" panose="05000000000000000000" pitchFamily="2" charset="2"/>
              </a:rPr>
              <a:t>40 ≠ 23</a:t>
            </a:r>
            <a:r>
              <a:rPr lang="zh-CN" altLang="en-US" sz="1500" b="1" dirty="0">
                <a:latin typeface="Times New Roman" panose="02020603050405020304" pitchFamily="18" charset="0"/>
                <a:sym typeface="Wingdings" panose="05000000000000000000" pitchFamily="2" charset="2"/>
              </a:rPr>
              <a:t>，故还要采用后面介绍的</a:t>
            </a:r>
            <a:r>
              <a:rPr lang="zh-CN" altLang="en-US" sz="1500" b="1" dirty="0">
                <a:solidFill>
                  <a:srgbClr val="3333FF"/>
                </a:solidFill>
                <a:latin typeface="Times New Roman" panose="02020603050405020304" pitchFamily="18" charset="0"/>
                <a:sym typeface="Wingdings" panose="05000000000000000000" pitchFamily="2" charset="2"/>
              </a:rPr>
              <a:t>解决冲突</a:t>
            </a:r>
            <a:r>
              <a:rPr lang="zh-CN" altLang="en-US" sz="1500" b="1" dirty="0">
                <a:latin typeface="Times New Roman" panose="02020603050405020304" pitchFamily="18" charset="0"/>
                <a:sym typeface="Wingdings" panose="05000000000000000000" pitchFamily="2" charset="2"/>
              </a:rPr>
              <a:t>的策略才能确定。</a:t>
            </a:r>
            <a:endParaRPr lang="en-US" altLang="zh-CN" sz="1500" b="1">
              <a:latin typeface="Times New Roman" panose="02020603050405020304" pitchFamily="18" charset="0"/>
            </a:endParaRPr>
          </a:p>
        </p:txBody>
      </p:sp>
      <p:graphicFrame>
        <p:nvGraphicFramePr>
          <p:cNvPr id="9" name="表格 8"/>
          <p:cNvGraphicFramePr>
            <a:graphicFrameLocks noGrp="1"/>
          </p:cNvGraphicFramePr>
          <p:nvPr>
            <p:custDataLst>
              <p:tags r:id="rId1"/>
            </p:custDataLst>
          </p:nvPr>
        </p:nvGraphicFramePr>
        <p:xfrm>
          <a:off x="2134950" y="2366884"/>
          <a:ext cx="4768215" cy="589280"/>
        </p:xfrm>
        <a:graphic>
          <a:graphicData uri="http://schemas.openxmlformats.org/drawingml/2006/table">
            <a:tbl>
              <a:tblPr/>
              <a:tblGrid>
                <a:gridCol w="494030"/>
                <a:gridCol w="250825"/>
                <a:gridCol w="251460"/>
                <a:gridCol w="251460"/>
                <a:gridCol w="251460"/>
                <a:gridCol w="251460"/>
                <a:gridCol w="251460"/>
                <a:gridCol w="251460"/>
                <a:gridCol w="251460"/>
                <a:gridCol w="251460"/>
                <a:gridCol w="251460"/>
                <a:gridCol w="251460"/>
                <a:gridCol w="250825"/>
                <a:gridCol w="251460"/>
                <a:gridCol w="251460"/>
                <a:gridCol w="251460"/>
                <a:gridCol w="251460"/>
                <a:gridCol w="252095"/>
              </a:tblGrid>
              <a:tr h="294640">
                <a:tc>
                  <a:txBody>
                    <a:bodyPr/>
                    <a:lstStyle/>
                    <a:p>
                      <a:pPr algn="ctr">
                        <a:spcAft>
                          <a:spcPts val="0"/>
                        </a:spcAft>
                      </a:pPr>
                      <a:r>
                        <a:rPr lang="zh-CN" altLang="en-US" sz="1200" b="1" kern="100" dirty="0" smtClean="0">
                          <a:solidFill>
                            <a:srgbClr val="3333FF"/>
                          </a:solidFill>
                          <a:latin typeface="Times New Roman" panose="02020603050405020304"/>
                          <a:ea typeface="宋体" panose="02010600030101010101" pitchFamily="2" charset="-122"/>
                          <a:cs typeface="Times New Roman" panose="02020603050405020304"/>
                        </a:rPr>
                        <a:t>地址</a:t>
                      </a:r>
                      <a:endParaRPr lang="zh-CN" sz="1200" b="1" kern="100" dirty="0">
                        <a:solidFill>
                          <a:srgbClr val="3333FF"/>
                        </a:solidFill>
                        <a:latin typeface="Times New Roman" panose="02020603050405020304"/>
                        <a:ea typeface="宋体" panose="02010600030101010101" pitchFamily="2" charset="-122"/>
                        <a:cs typeface="Times New Roman" panose="02020603050405020304"/>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kern="100" dirty="0">
                          <a:solidFill>
                            <a:schemeClr val="bg2">
                              <a:lumMod val="60000"/>
                              <a:lumOff val="40000"/>
                            </a:schemeClr>
                          </a:solidFill>
                          <a:latin typeface="Courier"/>
                          <a:ea typeface="宋体" panose="02010600030101010101" pitchFamily="2" charset="-122"/>
                          <a:cs typeface="Times New Roman" panose="02020603050405020304"/>
                        </a:rPr>
                        <a:t>0</a:t>
                      </a:r>
                      <a:endParaRPr lang="zh-CN" sz="1200" b="1" kern="100" dirty="0">
                        <a:solidFill>
                          <a:schemeClr val="bg2">
                            <a:lumMod val="60000"/>
                            <a:lumOff val="40000"/>
                          </a:schemeClr>
                        </a:solidFill>
                        <a:latin typeface="Times New Roman" panose="02020603050405020304"/>
                        <a:ea typeface="宋体" panose="02010600030101010101" pitchFamily="2" charset="-122"/>
                        <a:cs typeface="Times New Roman" panose="02020603050405020304"/>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kern="100" dirty="0">
                          <a:solidFill>
                            <a:schemeClr val="bg2">
                              <a:lumMod val="60000"/>
                              <a:lumOff val="40000"/>
                            </a:schemeClr>
                          </a:solidFill>
                          <a:latin typeface="Courier"/>
                          <a:ea typeface="宋体" panose="02010600030101010101" pitchFamily="2" charset="-122"/>
                          <a:cs typeface="Times New Roman" panose="02020603050405020304"/>
                        </a:rPr>
                        <a:t>1</a:t>
                      </a:r>
                      <a:endParaRPr lang="zh-CN" sz="1200" b="1" kern="100" dirty="0">
                        <a:solidFill>
                          <a:schemeClr val="bg2">
                            <a:lumMod val="60000"/>
                            <a:lumOff val="40000"/>
                          </a:schemeClr>
                        </a:solidFill>
                        <a:latin typeface="Times New Roman" panose="02020603050405020304"/>
                        <a:ea typeface="宋体" panose="02010600030101010101" pitchFamily="2" charset="-122"/>
                        <a:cs typeface="Times New Roman" panose="02020603050405020304"/>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kern="100" dirty="0">
                          <a:solidFill>
                            <a:schemeClr val="bg2">
                              <a:lumMod val="60000"/>
                              <a:lumOff val="40000"/>
                            </a:schemeClr>
                          </a:solidFill>
                          <a:latin typeface="Courier"/>
                          <a:ea typeface="宋体" panose="02010600030101010101" pitchFamily="2" charset="-122"/>
                          <a:cs typeface="Times New Roman" panose="02020603050405020304"/>
                        </a:rPr>
                        <a:t>2</a:t>
                      </a:r>
                      <a:endParaRPr lang="zh-CN" sz="1200" b="1" kern="100" dirty="0">
                        <a:solidFill>
                          <a:schemeClr val="bg2">
                            <a:lumMod val="60000"/>
                            <a:lumOff val="40000"/>
                          </a:schemeClr>
                        </a:solidFill>
                        <a:latin typeface="Times New Roman" panose="02020603050405020304"/>
                        <a:ea typeface="宋体" panose="02010600030101010101" pitchFamily="2" charset="-122"/>
                        <a:cs typeface="Times New Roman" panose="02020603050405020304"/>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kern="100" dirty="0">
                          <a:solidFill>
                            <a:schemeClr val="bg2">
                              <a:lumMod val="60000"/>
                              <a:lumOff val="40000"/>
                            </a:schemeClr>
                          </a:solidFill>
                          <a:latin typeface="Courier"/>
                          <a:ea typeface="宋体" panose="02010600030101010101" pitchFamily="2" charset="-122"/>
                          <a:cs typeface="Times New Roman" panose="02020603050405020304"/>
                        </a:rPr>
                        <a:t>3</a:t>
                      </a:r>
                      <a:endParaRPr lang="zh-CN" sz="1200" b="1" kern="100" dirty="0">
                        <a:solidFill>
                          <a:schemeClr val="bg2">
                            <a:lumMod val="60000"/>
                            <a:lumOff val="40000"/>
                          </a:schemeClr>
                        </a:solidFill>
                        <a:latin typeface="Times New Roman" panose="02020603050405020304"/>
                        <a:ea typeface="宋体" panose="02010600030101010101" pitchFamily="2" charset="-122"/>
                        <a:cs typeface="Times New Roman" panose="02020603050405020304"/>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kern="100" dirty="0">
                          <a:solidFill>
                            <a:schemeClr val="bg2">
                              <a:lumMod val="60000"/>
                              <a:lumOff val="40000"/>
                            </a:schemeClr>
                          </a:solidFill>
                          <a:latin typeface="Courier"/>
                          <a:ea typeface="宋体" panose="02010600030101010101" pitchFamily="2" charset="-122"/>
                          <a:cs typeface="Times New Roman" panose="02020603050405020304"/>
                        </a:rPr>
                        <a:t>4</a:t>
                      </a:r>
                      <a:endParaRPr lang="zh-CN" sz="1200" b="1" kern="100" dirty="0">
                        <a:solidFill>
                          <a:schemeClr val="bg2">
                            <a:lumMod val="60000"/>
                            <a:lumOff val="40000"/>
                          </a:schemeClr>
                        </a:solidFill>
                        <a:latin typeface="Times New Roman" panose="02020603050405020304"/>
                        <a:ea typeface="宋体" panose="02010600030101010101" pitchFamily="2" charset="-122"/>
                        <a:cs typeface="Times New Roman" panose="02020603050405020304"/>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kern="100" dirty="0">
                          <a:solidFill>
                            <a:schemeClr val="bg2">
                              <a:lumMod val="60000"/>
                              <a:lumOff val="40000"/>
                            </a:schemeClr>
                          </a:solidFill>
                          <a:latin typeface="Courier"/>
                          <a:ea typeface="宋体" panose="02010600030101010101" pitchFamily="2" charset="-122"/>
                          <a:cs typeface="Times New Roman" panose="02020603050405020304"/>
                        </a:rPr>
                        <a:t>5</a:t>
                      </a:r>
                      <a:endParaRPr lang="zh-CN" sz="1200" b="1" kern="100" dirty="0">
                        <a:solidFill>
                          <a:schemeClr val="bg2">
                            <a:lumMod val="60000"/>
                            <a:lumOff val="40000"/>
                          </a:schemeClr>
                        </a:solidFill>
                        <a:latin typeface="Times New Roman" panose="02020603050405020304"/>
                        <a:ea typeface="宋体" panose="02010600030101010101" pitchFamily="2" charset="-122"/>
                        <a:cs typeface="Times New Roman" panose="02020603050405020304"/>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kern="100" dirty="0">
                          <a:solidFill>
                            <a:schemeClr val="bg2">
                              <a:lumMod val="60000"/>
                              <a:lumOff val="40000"/>
                            </a:schemeClr>
                          </a:solidFill>
                          <a:latin typeface="Courier"/>
                          <a:ea typeface="宋体" panose="02010600030101010101" pitchFamily="2" charset="-122"/>
                          <a:cs typeface="Times New Roman" panose="02020603050405020304"/>
                        </a:rPr>
                        <a:t>6</a:t>
                      </a:r>
                      <a:endParaRPr lang="zh-CN" sz="1200" b="1" kern="100" dirty="0">
                        <a:solidFill>
                          <a:schemeClr val="bg2">
                            <a:lumMod val="60000"/>
                            <a:lumOff val="40000"/>
                          </a:schemeClr>
                        </a:solidFill>
                        <a:latin typeface="Times New Roman" panose="02020603050405020304"/>
                        <a:ea typeface="宋体" panose="02010600030101010101" pitchFamily="2" charset="-122"/>
                        <a:cs typeface="Times New Roman" panose="02020603050405020304"/>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kern="100" dirty="0">
                          <a:solidFill>
                            <a:schemeClr val="bg2">
                              <a:lumMod val="60000"/>
                              <a:lumOff val="40000"/>
                            </a:schemeClr>
                          </a:solidFill>
                          <a:latin typeface="Courier"/>
                          <a:ea typeface="宋体" panose="02010600030101010101" pitchFamily="2" charset="-122"/>
                          <a:cs typeface="Times New Roman" panose="02020603050405020304"/>
                        </a:rPr>
                        <a:t>7</a:t>
                      </a:r>
                      <a:endParaRPr lang="zh-CN" sz="1200" b="1" kern="100" dirty="0">
                        <a:solidFill>
                          <a:schemeClr val="bg2">
                            <a:lumMod val="60000"/>
                            <a:lumOff val="40000"/>
                          </a:schemeClr>
                        </a:solidFill>
                        <a:latin typeface="Times New Roman" panose="02020603050405020304"/>
                        <a:ea typeface="宋体" panose="02010600030101010101" pitchFamily="2" charset="-122"/>
                        <a:cs typeface="Times New Roman" panose="02020603050405020304"/>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kern="100" dirty="0">
                          <a:solidFill>
                            <a:schemeClr val="bg2">
                              <a:lumMod val="60000"/>
                              <a:lumOff val="40000"/>
                            </a:schemeClr>
                          </a:solidFill>
                          <a:latin typeface="Courier"/>
                          <a:ea typeface="宋体" panose="02010600030101010101" pitchFamily="2" charset="-122"/>
                          <a:cs typeface="Times New Roman" panose="02020603050405020304"/>
                        </a:rPr>
                        <a:t>8</a:t>
                      </a:r>
                      <a:endParaRPr lang="zh-CN" sz="1200" b="1" kern="100" dirty="0">
                        <a:solidFill>
                          <a:schemeClr val="bg2">
                            <a:lumMod val="60000"/>
                            <a:lumOff val="40000"/>
                          </a:schemeClr>
                        </a:solidFill>
                        <a:latin typeface="Times New Roman" panose="02020603050405020304"/>
                        <a:ea typeface="宋体" panose="02010600030101010101" pitchFamily="2" charset="-122"/>
                        <a:cs typeface="Times New Roman" panose="02020603050405020304"/>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kern="100" dirty="0">
                          <a:solidFill>
                            <a:schemeClr val="bg2">
                              <a:lumMod val="60000"/>
                              <a:lumOff val="40000"/>
                            </a:schemeClr>
                          </a:solidFill>
                          <a:latin typeface="Courier"/>
                          <a:ea typeface="宋体" panose="02010600030101010101" pitchFamily="2" charset="-122"/>
                          <a:cs typeface="Times New Roman" panose="02020603050405020304"/>
                        </a:rPr>
                        <a:t>9</a:t>
                      </a:r>
                      <a:endParaRPr lang="zh-CN" sz="1200" b="1" kern="100" dirty="0">
                        <a:solidFill>
                          <a:schemeClr val="bg2">
                            <a:lumMod val="60000"/>
                            <a:lumOff val="40000"/>
                          </a:schemeClr>
                        </a:solidFill>
                        <a:latin typeface="Times New Roman" panose="02020603050405020304"/>
                        <a:ea typeface="宋体" panose="02010600030101010101" pitchFamily="2" charset="-122"/>
                        <a:cs typeface="Times New Roman" panose="02020603050405020304"/>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kern="100" dirty="0">
                          <a:solidFill>
                            <a:schemeClr val="bg2">
                              <a:lumMod val="60000"/>
                              <a:lumOff val="40000"/>
                            </a:schemeClr>
                          </a:solidFill>
                          <a:latin typeface="Courier"/>
                          <a:ea typeface="宋体" panose="02010600030101010101" pitchFamily="2" charset="-122"/>
                          <a:cs typeface="Times New Roman" panose="02020603050405020304"/>
                        </a:rPr>
                        <a:t>10</a:t>
                      </a:r>
                      <a:endParaRPr lang="zh-CN" sz="1200" b="1" kern="100" dirty="0">
                        <a:solidFill>
                          <a:schemeClr val="bg2">
                            <a:lumMod val="60000"/>
                            <a:lumOff val="40000"/>
                          </a:schemeClr>
                        </a:solidFill>
                        <a:latin typeface="Times New Roman" panose="02020603050405020304"/>
                        <a:ea typeface="宋体" panose="02010600030101010101" pitchFamily="2" charset="-122"/>
                        <a:cs typeface="Times New Roman" panose="02020603050405020304"/>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kern="100" dirty="0">
                          <a:solidFill>
                            <a:schemeClr val="bg2">
                              <a:lumMod val="60000"/>
                              <a:lumOff val="40000"/>
                            </a:schemeClr>
                          </a:solidFill>
                          <a:latin typeface="Courier"/>
                          <a:ea typeface="宋体" panose="02010600030101010101" pitchFamily="2" charset="-122"/>
                          <a:cs typeface="Times New Roman" panose="02020603050405020304"/>
                        </a:rPr>
                        <a:t>11</a:t>
                      </a:r>
                      <a:endParaRPr lang="zh-CN" sz="1200" b="1" kern="100" dirty="0">
                        <a:solidFill>
                          <a:schemeClr val="bg2">
                            <a:lumMod val="60000"/>
                            <a:lumOff val="40000"/>
                          </a:schemeClr>
                        </a:solidFill>
                        <a:latin typeface="Times New Roman" panose="02020603050405020304"/>
                        <a:ea typeface="宋体" panose="02010600030101010101" pitchFamily="2" charset="-122"/>
                        <a:cs typeface="Times New Roman" panose="02020603050405020304"/>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kern="100" dirty="0">
                          <a:solidFill>
                            <a:schemeClr val="bg2">
                              <a:lumMod val="60000"/>
                              <a:lumOff val="40000"/>
                            </a:schemeClr>
                          </a:solidFill>
                          <a:latin typeface="Courier"/>
                          <a:ea typeface="宋体" panose="02010600030101010101" pitchFamily="2" charset="-122"/>
                          <a:cs typeface="Times New Roman" panose="02020603050405020304"/>
                        </a:rPr>
                        <a:t>12</a:t>
                      </a:r>
                      <a:endParaRPr lang="zh-CN" sz="1200" b="1" kern="100" dirty="0">
                        <a:solidFill>
                          <a:schemeClr val="bg2">
                            <a:lumMod val="60000"/>
                            <a:lumOff val="40000"/>
                          </a:schemeClr>
                        </a:solidFill>
                        <a:latin typeface="Times New Roman" panose="02020603050405020304"/>
                        <a:ea typeface="宋体" panose="02010600030101010101" pitchFamily="2" charset="-122"/>
                        <a:cs typeface="Times New Roman" panose="02020603050405020304"/>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kern="100" dirty="0">
                          <a:solidFill>
                            <a:schemeClr val="bg2">
                              <a:lumMod val="60000"/>
                              <a:lumOff val="40000"/>
                            </a:schemeClr>
                          </a:solidFill>
                          <a:latin typeface="Courier"/>
                          <a:ea typeface="宋体" panose="02010600030101010101" pitchFamily="2" charset="-122"/>
                          <a:cs typeface="Times New Roman" panose="02020603050405020304"/>
                        </a:rPr>
                        <a:t>13</a:t>
                      </a:r>
                      <a:endParaRPr lang="zh-CN" sz="1200" b="1" kern="100" dirty="0">
                        <a:solidFill>
                          <a:schemeClr val="bg2">
                            <a:lumMod val="60000"/>
                            <a:lumOff val="40000"/>
                          </a:schemeClr>
                        </a:solidFill>
                        <a:latin typeface="Times New Roman" panose="02020603050405020304"/>
                        <a:ea typeface="宋体" panose="02010600030101010101" pitchFamily="2" charset="-122"/>
                        <a:cs typeface="Times New Roman" panose="02020603050405020304"/>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kern="100" dirty="0">
                          <a:solidFill>
                            <a:schemeClr val="bg2">
                              <a:lumMod val="60000"/>
                              <a:lumOff val="40000"/>
                            </a:schemeClr>
                          </a:solidFill>
                          <a:latin typeface="Courier"/>
                          <a:ea typeface="宋体" panose="02010600030101010101" pitchFamily="2" charset="-122"/>
                          <a:cs typeface="Times New Roman" panose="02020603050405020304"/>
                        </a:rPr>
                        <a:t>14</a:t>
                      </a:r>
                      <a:endParaRPr lang="zh-CN" sz="1200" b="1" kern="100" dirty="0">
                        <a:solidFill>
                          <a:schemeClr val="bg2">
                            <a:lumMod val="60000"/>
                            <a:lumOff val="40000"/>
                          </a:schemeClr>
                        </a:solidFill>
                        <a:latin typeface="Times New Roman" panose="02020603050405020304"/>
                        <a:ea typeface="宋体" panose="02010600030101010101" pitchFamily="2" charset="-122"/>
                        <a:cs typeface="Times New Roman" panose="02020603050405020304"/>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kern="100" dirty="0">
                          <a:solidFill>
                            <a:schemeClr val="bg2">
                              <a:lumMod val="60000"/>
                              <a:lumOff val="40000"/>
                            </a:schemeClr>
                          </a:solidFill>
                          <a:latin typeface="Courier"/>
                          <a:ea typeface="宋体" panose="02010600030101010101" pitchFamily="2" charset="-122"/>
                          <a:cs typeface="Times New Roman" panose="02020603050405020304"/>
                        </a:rPr>
                        <a:t>15</a:t>
                      </a:r>
                      <a:endParaRPr lang="zh-CN" sz="1200" b="1" kern="100" dirty="0">
                        <a:solidFill>
                          <a:schemeClr val="bg2">
                            <a:lumMod val="60000"/>
                            <a:lumOff val="40000"/>
                          </a:schemeClr>
                        </a:solidFill>
                        <a:latin typeface="Times New Roman" panose="02020603050405020304"/>
                        <a:ea typeface="宋体" panose="02010600030101010101" pitchFamily="2" charset="-122"/>
                        <a:cs typeface="Times New Roman" panose="02020603050405020304"/>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kern="100" dirty="0">
                          <a:solidFill>
                            <a:schemeClr val="bg2">
                              <a:lumMod val="60000"/>
                              <a:lumOff val="40000"/>
                            </a:schemeClr>
                          </a:solidFill>
                          <a:latin typeface="Courier"/>
                          <a:ea typeface="宋体" panose="02010600030101010101" pitchFamily="2" charset="-122"/>
                          <a:cs typeface="Times New Roman" panose="02020603050405020304"/>
                        </a:rPr>
                        <a:t>16</a:t>
                      </a:r>
                      <a:endParaRPr lang="zh-CN" sz="1200" b="1" kern="100" dirty="0">
                        <a:solidFill>
                          <a:schemeClr val="bg2">
                            <a:lumMod val="60000"/>
                            <a:lumOff val="40000"/>
                          </a:schemeClr>
                        </a:solidFill>
                        <a:latin typeface="Times New Roman" panose="02020603050405020304"/>
                        <a:ea typeface="宋体" panose="02010600030101010101" pitchFamily="2" charset="-122"/>
                        <a:cs typeface="Times New Roman" panose="02020603050405020304"/>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4640">
                <a:tc>
                  <a:txBody>
                    <a:bodyPr/>
                    <a:lstStyle/>
                    <a:p>
                      <a:pPr algn="ctr">
                        <a:spcAft>
                          <a:spcPts val="0"/>
                        </a:spcAft>
                      </a:pPr>
                      <a:r>
                        <a:rPr lang="zh-CN" altLang="en-US" sz="1200" b="1" kern="100" dirty="0" smtClean="0">
                          <a:solidFill>
                            <a:srgbClr val="3333FF"/>
                          </a:solidFill>
                          <a:latin typeface="Courier"/>
                          <a:ea typeface="宋体" panose="02010600030101010101" pitchFamily="2" charset="-122"/>
                          <a:cs typeface="Times New Roman" panose="02020603050405020304"/>
                        </a:rPr>
                        <a:t>关键词</a:t>
                      </a:r>
                      <a:endParaRPr lang="zh-CN" sz="1200" b="1" kern="100" dirty="0">
                        <a:solidFill>
                          <a:srgbClr val="3333FF"/>
                        </a:solidFill>
                        <a:latin typeface="Times New Roman" panose="02020603050405020304"/>
                        <a:ea typeface="宋体" panose="02010600030101010101" pitchFamily="2" charset="-122"/>
                        <a:cs typeface="Times New Roman" panose="02020603050405020304"/>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kern="100">
                          <a:latin typeface="Courier"/>
                          <a:ea typeface="宋体" panose="02010600030101010101" pitchFamily="2" charset="-122"/>
                          <a:cs typeface="Times New Roman" panose="02020603050405020304"/>
                        </a:rPr>
                        <a:t>34</a:t>
                      </a:r>
                      <a:endParaRPr lang="zh-CN" sz="1200" b="1" kern="100">
                        <a:latin typeface="Times New Roman" panose="02020603050405020304"/>
                        <a:ea typeface="宋体" panose="02010600030101010101" pitchFamily="2" charset="-122"/>
                        <a:cs typeface="Times New Roman" panose="02020603050405020304"/>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kern="100">
                          <a:latin typeface="Courier"/>
                          <a:ea typeface="宋体" panose="02010600030101010101" pitchFamily="2" charset="-122"/>
                          <a:cs typeface="Times New Roman" panose="02020603050405020304"/>
                        </a:rPr>
                        <a:t>18</a:t>
                      </a:r>
                      <a:endParaRPr lang="zh-CN" sz="1200" b="1" kern="100">
                        <a:latin typeface="Times New Roman" panose="02020603050405020304"/>
                        <a:ea typeface="宋体" panose="02010600030101010101" pitchFamily="2" charset="-122"/>
                        <a:cs typeface="Times New Roman" panose="02020603050405020304"/>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kern="100">
                          <a:latin typeface="Courier"/>
                          <a:ea typeface="宋体" panose="02010600030101010101" pitchFamily="2" charset="-122"/>
                          <a:cs typeface="Times New Roman" panose="02020603050405020304"/>
                        </a:rPr>
                        <a:t>2</a:t>
                      </a:r>
                      <a:endParaRPr lang="zh-CN" sz="1200" b="1" kern="100">
                        <a:latin typeface="Times New Roman" panose="02020603050405020304"/>
                        <a:ea typeface="宋体" panose="02010600030101010101" pitchFamily="2" charset="-122"/>
                        <a:cs typeface="Times New Roman" panose="02020603050405020304"/>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kern="100" dirty="0">
                          <a:latin typeface="Courier"/>
                          <a:ea typeface="宋体" panose="02010600030101010101" pitchFamily="2" charset="-122"/>
                          <a:cs typeface="Times New Roman" panose="02020603050405020304"/>
                        </a:rPr>
                        <a:t>20</a:t>
                      </a:r>
                      <a:endParaRPr lang="zh-CN" sz="1200" b="1" kern="100" dirty="0">
                        <a:latin typeface="Times New Roman" panose="02020603050405020304"/>
                        <a:ea typeface="宋体" panose="02010600030101010101" pitchFamily="2" charset="-122"/>
                        <a:cs typeface="Times New Roman" panose="02020603050405020304"/>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1200" b="1" kern="100">
                        <a:latin typeface="Courier"/>
                        <a:ea typeface="宋体" panose="02010600030101010101" pitchFamily="2" charset="-122"/>
                        <a:cs typeface="Times New Roman" panose="02020603050405020304"/>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1200" b="1" kern="100">
                        <a:latin typeface="Courier"/>
                        <a:ea typeface="宋体" panose="02010600030101010101" pitchFamily="2" charset="-122"/>
                        <a:cs typeface="Times New Roman" panose="02020603050405020304"/>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kern="100">
                          <a:latin typeface="Courier"/>
                          <a:ea typeface="宋体" panose="02010600030101010101" pitchFamily="2" charset="-122"/>
                          <a:cs typeface="Times New Roman" panose="02020603050405020304"/>
                        </a:rPr>
                        <a:t>23</a:t>
                      </a:r>
                      <a:endParaRPr lang="zh-CN" sz="1200" b="1" kern="100">
                        <a:latin typeface="Times New Roman" panose="02020603050405020304"/>
                        <a:ea typeface="宋体" panose="02010600030101010101" pitchFamily="2" charset="-122"/>
                        <a:cs typeface="Times New Roman" panose="02020603050405020304"/>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kern="100">
                          <a:latin typeface="Courier"/>
                          <a:ea typeface="宋体" panose="02010600030101010101" pitchFamily="2" charset="-122"/>
                          <a:cs typeface="Times New Roman" panose="02020603050405020304"/>
                        </a:rPr>
                        <a:t>7</a:t>
                      </a:r>
                      <a:endParaRPr lang="zh-CN" sz="1200" b="1" kern="100">
                        <a:latin typeface="Times New Roman" panose="02020603050405020304"/>
                        <a:ea typeface="宋体" panose="02010600030101010101" pitchFamily="2" charset="-122"/>
                        <a:cs typeface="Times New Roman" panose="02020603050405020304"/>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kern="100">
                          <a:latin typeface="Courier"/>
                          <a:ea typeface="宋体" panose="02010600030101010101" pitchFamily="2" charset="-122"/>
                          <a:cs typeface="Times New Roman" panose="02020603050405020304"/>
                        </a:rPr>
                        <a:t>42</a:t>
                      </a:r>
                      <a:endParaRPr lang="zh-CN" sz="1200" b="1" kern="100">
                        <a:latin typeface="Times New Roman" panose="02020603050405020304"/>
                        <a:ea typeface="宋体" panose="02010600030101010101" pitchFamily="2" charset="-122"/>
                        <a:cs typeface="Times New Roman" panose="02020603050405020304"/>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1200" b="1" kern="100">
                        <a:latin typeface="Courier"/>
                        <a:ea typeface="宋体" panose="02010600030101010101" pitchFamily="2" charset="-122"/>
                        <a:cs typeface="Times New Roman" panose="02020603050405020304"/>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kern="100">
                          <a:latin typeface="Courier"/>
                          <a:ea typeface="宋体" panose="02010600030101010101" pitchFamily="2" charset="-122"/>
                          <a:cs typeface="Times New Roman" panose="02020603050405020304"/>
                        </a:rPr>
                        <a:t>27</a:t>
                      </a:r>
                      <a:endParaRPr lang="zh-CN" sz="1200" b="1" kern="100">
                        <a:latin typeface="Times New Roman" panose="02020603050405020304"/>
                        <a:ea typeface="宋体" panose="02010600030101010101" pitchFamily="2" charset="-122"/>
                        <a:cs typeface="Times New Roman" panose="02020603050405020304"/>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kern="100">
                          <a:latin typeface="Courier"/>
                          <a:ea typeface="宋体" panose="02010600030101010101" pitchFamily="2" charset="-122"/>
                          <a:cs typeface="Times New Roman" panose="02020603050405020304"/>
                        </a:rPr>
                        <a:t>11</a:t>
                      </a:r>
                      <a:endParaRPr lang="zh-CN" sz="1200" b="1" kern="100">
                        <a:latin typeface="Times New Roman" panose="02020603050405020304"/>
                        <a:ea typeface="宋体" panose="02010600030101010101" pitchFamily="2" charset="-122"/>
                        <a:cs typeface="Times New Roman" panose="02020603050405020304"/>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1200" b="1" kern="100">
                        <a:latin typeface="Courier"/>
                        <a:ea typeface="宋体" panose="02010600030101010101" pitchFamily="2" charset="-122"/>
                        <a:cs typeface="Times New Roman" panose="02020603050405020304"/>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kern="100">
                          <a:latin typeface="Courier"/>
                          <a:ea typeface="宋体" panose="02010600030101010101" pitchFamily="2" charset="-122"/>
                          <a:cs typeface="Times New Roman" panose="02020603050405020304"/>
                        </a:rPr>
                        <a:t>30</a:t>
                      </a:r>
                      <a:endParaRPr lang="zh-CN" sz="1200" b="1" kern="100">
                        <a:latin typeface="Times New Roman" panose="02020603050405020304"/>
                        <a:ea typeface="宋体" panose="02010600030101010101" pitchFamily="2" charset="-122"/>
                        <a:cs typeface="Times New Roman" panose="02020603050405020304"/>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1200" b="1" kern="100">
                        <a:latin typeface="Courier"/>
                        <a:ea typeface="宋体" panose="02010600030101010101" pitchFamily="2" charset="-122"/>
                        <a:cs typeface="Times New Roman" panose="02020603050405020304"/>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kern="100" dirty="0">
                          <a:latin typeface="Courier"/>
                          <a:ea typeface="宋体" panose="02010600030101010101" pitchFamily="2" charset="-122"/>
                          <a:cs typeface="Times New Roman" panose="02020603050405020304"/>
                        </a:rPr>
                        <a:t>15</a:t>
                      </a:r>
                      <a:endParaRPr lang="zh-CN" sz="1200" b="1" kern="100" dirty="0">
                        <a:latin typeface="Times New Roman" panose="02020603050405020304"/>
                        <a:ea typeface="宋体" panose="02010600030101010101" pitchFamily="2" charset="-122"/>
                        <a:cs typeface="Times New Roman" panose="02020603050405020304"/>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1200" b="1" kern="100" dirty="0">
                        <a:latin typeface="Courier"/>
                        <a:ea typeface="宋体" panose="02010600030101010101" pitchFamily="2" charset="-122"/>
                        <a:cs typeface="Times New Roman" panose="02020603050405020304"/>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0" name="矩形 9"/>
          <p:cNvSpPr/>
          <p:nvPr/>
        </p:nvSpPr>
        <p:spPr>
          <a:xfrm>
            <a:off x="1732360" y="3107531"/>
            <a:ext cx="5651897" cy="1014730"/>
          </a:xfrm>
          <a:prstGeom prst="rect">
            <a:avLst/>
          </a:prstGeom>
          <a:noFill/>
          <a:ln w="9525">
            <a:noFill/>
          </a:ln>
        </p:spPr>
        <p:txBody>
          <a:bodyPr>
            <a:spAutoFit/>
          </a:bodyPr>
          <a:p>
            <a:pPr eaLnBrk="1" hangingPunct="1"/>
            <a:r>
              <a:rPr lang="en-US" altLang="zh-CN" sz="1500" b="1">
                <a:solidFill>
                  <a:srgbClr val="3333FF"/>
                </a:solidFill>
                <a:latin typeface="Times New Roman" panose="02020603050405020304" pitchFamily="18" charset="0"/>
              </a:rPr>
              <a:t>【</a:t>
            </a:r>
            <a:r>
              <a:rPr lang="zh-CN" altLang="en-US" sz="1500" b="1" dirty="0">
                <a:solidFill>
                  <a:srgbClr val="3333FF"/>
                </a:solidFill>
                <a:latin typeface="Times New Roman" panose="02020603050405020304" pitchFamily="18" charset="0"/>
              </a:rPr>
              <a:t>定义</a:t>
            </a:r>
            <a:r>
              <a:rPr lang="en-US" altLang="zh-CN" sz="1500" b="1">
                <a:solidFill>
                  <a:srgbClr val="3333FF"/>
                </a:solidFill>
                <a:latin typeface="Times New Roman" panose="02020603050405020304" pitchFamily="18" charset="0"/>
              </a:rPr>
              <a:t>】 </a:t>
            </a:r>
            <a:r>
              <a:rPr lang="zh-CN" altLang="en-US" sz="1500" b="1" dirty="0">
                <a:latin typeface="Times New Roman" panose="02020603050405020304" pitchFamily="18" charset="0"/>
              </a:rPr>
              <a:t>设散列表空间大小为</a:t>
            </a:r>
            <a:r>
              <a:rPr lang="en-US" altLang="zh-CN" sz="1500" b="1">
                <a:latin typeface="Times New Roman" panose="02020603050405020304" pitchFamily="18" charset="0"/>
              </a:rPr>
              <a:t>m</a:t>
            </a:r>
            <a:r>
              <a:rPr lang="zh-CN" altLang="en-US" sz="1500" b="1" dirty="0">
                <a:latin typeface="Times New Roman" panose="02020603050405020304" pitchFamily="18" charset="0"/>
              </a:rPr>
              <a:t>，填入表中的元素个数是</a:t>
            </a:r>
            <a:r>
              <a:rPr lang="en-US" altLang="zh-CN" sz="1500" b="1">
                <a:latin typeface="Times New Roman" panose="02020603050405020304" pitchFamily="18" charset="0"/>
              </a:rPr>
              <a:t>n</a:t>
            </a:r>
            <a:r>
              <a:rPr lang="zh-CN" altLang="en-US" sz="1500" b="1" dirty="0">
                <a:latin typeface="Times New Roman" panose="02020603050405020304" pitchFamily="18" charset="0"/>
              </a:rPr>
              <a:t>，则称</a:t>
            </a:r>
            <a:r>
              <a:rPr lang="en-US" altLang="zh-CN" sz="1500" b="1">
                <a:solidFill>
                  <a:srgbClr val="3333FF"/>
                </a:solidFill>
                <a:latin typeface="Times New Roman" panose="02020603050405020304" pitchFamily="18" charset="0"/>
              </a:rPr>
              <a:t>α</a:t>
            </a:r>
            <a:r>
              <a:rPr lang="zh-CN" altLang="en-US" sz="1500" b="1" dirty="0">
                <a:solidFill>
                  <a:srgbClr val="3333FF"/>
                </a:solidFill>
                <a:latin typeface="Times New Roman" panose="02020603050405020304" pitchFamily="18" charset="0"/>
              </a:rPr>
              <a:t>＝ </a:t>
            </a:r>
            <a:r>
              <a:rPr lang="en-US" altLang="zh-CN" sz="1500" b="1">
                <a:solidFill>
                  <a:srgbClr val="3333FF"/>
                </a:solidFill>
                <a:latin typeface="Times New Roman" panose="02020603050405020304" pitchFamily="18" charset="0"/>
              </a:rPr>
              <a:t>n / m</a:t>
            </a:r>
            <a:r>
              <a:rPr lang="zh-CN" altLang="en-US" sz="1500" b="1" dirty="0">
                <a:latin typeface="Times New Roman" panose="02020603050405020304" pitchFamily="18" charset="0"/>
              </a:rPr>
              <a:t>为散列表的“</a:t>
            </a:r>
            <a:r>
              <a:rPr lang="zh-CN" altLang="en-US" sz="1500" b="1" dirty="0">
                <a:solidFill>
                  <a:srgbClr val="3333FF"/>
                </a:solidFill>
                <a:latin typeface="Times New Roman" panose="02020603050405020304" pitchFamily="18" charset="0"/>
              </a:rPr>
              <a:t>装填因子（</a:t>
            </a:r>
            <a:r>
              <a:rPr lang="en-US" altLang="zh-CN" sz="1500" b="1">
                <a:solidFill>
                  <a:srgbClr val="3333FF"/>
                </a:solidFill>
                <a:latin typeface="Times New Roman" panose="02020603050405020304" pitchFamily="18" charset="0"/>
              </a:rPr>
              <a:t>Loading Factor</a:t>
            </a:r>
            <a:r>
              <a:rPr lang="zh-CN" altLang="en-US" sz="1500" b="1" dirty="0">
                <a:solidFill>
                  <a:srgbClr val="3333FF"/>
                </a:solidFill>
                <a:latin typeface="Times New Roman" panose="02020603050405020304" pitchFamily="18" charset="0"/>
              </a:rPr>
              <a:t>）</a:t>
            </a:r>
            <a:r>
              <a:rPr lang="zh-CN" altLang="en-US" sz="1500" b="1" dirty="0">
                <a:latin typeface="Times New Roman" panose="02020603050405020304" pitchFamily="18" charset="0"/>
              </a:rPr>
              <a:t>”。</a:t>
            </a:r>
            <a:endParaRPr lang="en-US" altLang="zh-CN" sz="1500" b="1">
              <a:latin typeface="Times New Roman" panose="02020603050405020304" pitchFamily="18" charset="0"/>
            </a:endParaRPr>
          </a:p>
          <a:p>
            <a:pPr eaLnBrk="1" hangingPunct="1"/>
            <a:r>
              <a:rPr lang="en-US" altLang="zh-CN" sz="1500" b="1">
                <a:solidFill>
                  <a:schemeClr val="hlink"/>
                </a:solidFill>
                <a:latin typeface="Arial" panose="020B0604020202020204" pitchFamily="34" charset="0"/>
                <a:sym typeface="Wingdings" panose="05000000000000000000" pitchFamily="2" charset="2"/>
              </a:rPr>
              <a:t> </a:t>
            </a:r>
            <a:r>
              <a:rPr lang="zh-CN" altLang="en-US" sz="1500" b="1" dirty="0">
                <a:latin typeface="Times New Roman" panose="02020603050405020304" pitchFamily="18" charset="0"/>
              </a:rPr>
              <a:t>装填因子</a:t>
            </a:r>
            <a:r>
              <a:rPr lang="en-US" altLang="zh-CN" sz="1500" b="1">
                <a:solidFill>
                  <a:srgbClr val="3333FF"/>
                </a:solidFill>
                <a:latin typeface="Times New Roman" panose="02020603050405020304" pitchFamily="18" charset="0"/>
              </a:rPr>
              <a:t>α</a:t>
            </a:r>
            <a:r>
              <a:rPr lang="zh-CN" altLang="en-US" sz="1500" b="1" dirty="0">
                <a:solidFill>
                  <a:srgbClr val="3333FF"/>
                </a:solidFill>
                <a:latin typeface="Times New Roman" panose="02020603050405020304" pitchFamily="18" charset="0"/>
              </a:rPr>
              <a:t>＝</a:t>
            </a:r>
            <a:r>
              <a:rPr lang="en-US" altLang="zh-CN" sz="1500" b="1">
                <a:solidFill>
                  <a:srgbClr val="3333FF"/>
                </a:solidFill>
                <a:latin typeface="Times New Roman" panose="02020603050405020304" pitchFamily="18" charset="0"/>
              </a:rPr>
              <a:t>11 / 17 ≈ 0.65</a:t>
            </a:r>
            <a:r>
              <a:rPr lang="zh-CN" altLang="en-US" sz="1500" b="1" dirty="0">
                <a:latin typeface="Times New Roman" panose="02020603050405020304" pitchFamily="18" charset="0"/>
              </a:rPr>
              <a:t>。</a:t>
            </a:r>
            <a:endParaRPr lang="en-US" altLang="zh-CN" sz="1500" b="1">
              <a:latin typeface="Times New Roman" panose="02020603050405020304" pitchFamily="18" charset="0"/>
            </a:endParaRPr>
          </a:p>
          <a:p>
            <a:pPr eaLnBrk="1" hangingPunct="1"/>
            <a:r>
              <a:rPr lang="en-US" altLang="zh-CN" sz="1500" b="1">
                <a:solidFill>
                  <a:schemeClr val="hlink"/>
                </a:solidFill>
                <a:latin typeface="Arial" panose="020B0604020202020204" pitchFamily="34" charset="0"/>
                <a:sym typeface="Wingdings" panose="05000000000000000000" pitchFamily="2" charset="2"/>
              </a:rPr>
              <a:t> </a:t>
            </a:r>
            <a:r>
              <a:rPr lang="zh-CN" altLang="en-US" sz="1500" b="1" dirty="0">
                <a:latin typeface="Times New Roman" panose="02020603050405020304" pitchFamily="18" charset="0"/>
              </a:rPr>
              <a:t>实用时，常将散列表大小设计使得 </a:t>
            </a:r>
            <a:r>
              <a:rPr lang="en-US" altLang="zh-CN" sz="1500" b="1">
                <a:solidFill>
                  <a:srgbClr val="3333FF"/>
                </a:solidFill>
                <a:latin typeface="Times New Roman" panose="02020603050405020304" pitchFamily="18" charset="0"/>
              </a:rPr>
              <a:t>α</a:t>
            </a:r>
            <a:r>
              <a:rPr lang="zh-CN" altLang="en-US" sz="1500" b="1" dirty="0">
                <a:solidFill>
                  <a:srgbClr val="3333FF"/>
                </a:solidFill>
                <a:latin typeface="Times New Roman" panose="02020603050405020304" pitchFamily="18" charset="0"/>
              </a:rPr>
              <a:t>＝</a:t>
            </a:r>
            <a:r>
              <a:rPr lang="en-US" altLang="zh-CN" sz="1500" b="1">
                <a:solidFill>
                  <a:srgbClr val="3333FF"/>
                </a:solidFill>
                <a:latin typeface="Times New Roman" panose="02020603050405020304" pitchFamily="18" charset="0"/>
              </a:rPr>
              <a:t>0.5</a:t>
            </a:r>
            <a:r>
              <a:rPr lang="zh-CN" altLang="en-US" sz="1500" b="1" dirty="0">
                <a:solidFill>
                  <a:srgbClr val="3333FF"/>
                </a:solidFill>
                <a:latin typeface="Times New Roman" panose="02020603050405020304" pitchFamily="18" charset="0"/>
              </a:rPr>
              <a:t>～</a:t>
            </a:r>
            <a:r>
              <a:rPr lang="en-US" altLang="zh-CN" sz="1500" b="1">
                <a:solidFill>
                  <a:srgbClr val="3333FF"/>
                </a:solidFill>
                <a:latin typeface="Times New Roman" panose="02020603050405020304" pitchFamily="18" charset="0"/>
              </a:rPr>
              <a:t>0.8</a:t>
            </a:r>
            <a:r>
              <a:rPr lang="zh-CN" altLang="en-US" sz="1500" b="1" dirty="0">
                <a:solidFill>
                  <a:srgbClr val="3333FF"/>
                </a:solidFill>
                <a:latin typeface="Times New Roman" panose="02020603050405020304" pitchFamily="18" charset="0"/>
              </a:rPr>
              <a:t>为宜</a:t>
            </a:r>
            <a:r>
              <a:rPr lang="zh-CN" altLang="en-US" sz="1500" b="1" dirty="0">
                <a:latin typeface="Times New Roman" panose="02020603050405020304" pitchFamily="18" charset="0"/>
              </a:rPr>
              <a:t>。</a:t>
            </a:r>
            <a:endParaRPr lang="en-US" altLang="zh-CN" sz="1500" b="1">
              <a:latin typeface="Times New Roman" panose="02020603050405020304" pitchFamily="18" charset="0"/>
            </a:endParaRP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2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xit" presetSubtype="0" fill="hold" grpId="1" nodeType="clickEffect">
                                  <p:stCondLst>
                                    <p:cond delay="0"/>
                                  </p:stCondLst>
                                  <p:childTnLst>
                                    <p:animEffect transition="out" filter="dissolve">
                                      <p:cBhvr>
                                        <p:cTn id="16" dur="500"/>
                                        <p:tgtEl>
                                          <p:spTgt spid="8"/>
                                        </p:tgtEl>
                                      </p:cBhvr>
                                    </p:animEffect>
                                    <p:set>
                                      <p:cBhvr>
                                        <p:cTn id="17" dur="1" fill="hold">
                                          <p:stCondLst>
                                            <p:cond delay="499"/>
                                          </p:stCondLst>
                                        </p:cTn>
                                        <p:tgtEl>
                                          <p:spTgt spid="8"/>
                                        </p:tgtEl>
                                        <p:attrNameLst>
                                          <p:attrName>style.visibility</p:attrName>
                                        </p:attrNameLst>
                                      </p:cBhvr>
                                      <p:to>
                                        <p:strVal val="hidden"/>
                                      </p:to>
                                    </p:set>
                                  </p:childTnLst>
                                </p:cTn>
                              </p:par>
                            </p:childTnLst>
                          </p:cTn>
                        </p:par>
                        <p:par>
                          <p:cTn id="18" fill="hold">
                            <p:stCondLst>
                              <p:cond delay="500"/>
                            </p:stCondLst>
                            <p:childTnLst>
                              <p:par>
                                <p:cTn id="19" presetID="18" presetClass="entr" presetSubtype="6" fill="hold" grpId="0" nodeType="after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strips(downRight)">
                                      <p:cBhvr>
                                        <p:cTn id="2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8" grpId="1"/>
      <p:bldP spid="1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1732360" y="482204"/>
            <a:ext cx="5572125" cy="1060450"/>
          </a:xfrm>
          <a:prstGeom prst="rect">
            <a:avLst/>
          </a:prstGeom>
          <a:noFill/>
          <a:ln w="9525">
            <a:noFill/>
          </a:ln>
        </p:spPr>
        <p:txBody>
          <a:bodyPr>
            <a:spAutoFit/>
          </a:bodyPr>
          <a:p>
            <a:pPr eaLnBrk="1" hangingPunct="1"/>
            <a:r>
              <a:rPr lang="en-US" altLang="zh-CN" b="1">
                <a:solidFill>
                  <a:srgbClr val="3333FF"/>
                </a:solidFill>
                <a:latin typeface="Times New Roman" panose="02020603050405020304" pitchFamily="18" charset="0"/>
              </a:rPr>
              <a:t>[</a:t>
            </a:r>
            <a:r>
              <a:rPr lang="zh-CN" altLang="en-US" b="1" dirty="0">
                <a:solidFill>
                  <a:srgbClr val="3333FF"/>
                </a:solidFill>
                <a:latin typeface="Times New Roman" panose="02020603050405020304" pitchFamily="18" charset="0"/>
              </a:rPr>
              <a:t>例</a:t>
            </a:r>
            <a:r>
              <a:rPr lang="en-US" altLang="zh-CN" b="1">
                <a:solidFill>
                  <a:srgbClr val="3333FF"/>
                </a:solidFill>
                <a:latin typeface="Times New Roman" panose="02020603050405020304" pitchFamily="18" charset="0"/>
              </a:rPr>
              <a:t>5.5]  </a:t>
            </a:r>
            <a:r>
              <a:rPr lang="zh-CN" altLang="en-US" sz="1500" b="1" dirty="0">
                <a:latin typeface="Times New Roman" panose="02020603050405020304" pitchFamily="18" charset="0"/>
              </a:rPr>
              <a:t>将给定的</a:t>
            </a:r>
            <a:r>
              <a:rPr lang="en-US" altLang="zh-CN" sz="1500" b="1">
                <a:latin typeface="Times New Roman" panose="02020603050405020304" pitchFamily="18" charset="0"/>
              </a:rPr>
              <a:t>10</a:t>
            </a:r>
            <a:r>
              <a:rPr lang="zh-CN" altLang="en-US" sz="1500" b="1" dirty="0">
                <a:latin typeface="Times New Roman" panose="02020603050405020304" pitchFamily="18" charset="0"/>
              </a:rPr>
              <a:t>个</a:t>
            </a:r>
            <a:r>
              <a:rPr lang="en-US" altLang="zh-CN" sz="1500" b="1">
                <a:latin typeface="Times New Roman" panose="02020603050405020304" pitchFamily="18" charset="0"/>
              </a:rPr>
              <a:t>C</a:t>
            </a:r>
            <a:r>
              <a:rPr lang="zh-CN" altLang="en-US" sz="1500" b="1" dirty="0">
                <a:latin typeface="Times New Roman" panose="02020603050405020304" pitchFamily="18" charset="0"/>
              </a:rPr>
              <a:t>语言中的关键词</a:t>
            </a:r>
            <a:r>
              <a:rPr lang="en-US" altLang="zh-CN" sz="1500" b="1">
                <a:latin typeface="Times New Roman" panose="02020603050405020304" pitchFamily="18" charset="0"/>
              </a:rPr>
              <a:t>(</a:t>
            </a:r>
            <a:r>
              <a:rPr lang="zh-CN" altLang="en-US" sz="1500" b="1" dirty="0">
                <a:latin typeface="Times New Roman" panose="02020603050405020304" pitchFamily="18" charset="0"/>
              </a:rPr>
              <a:t>保留字或标准函数名</a:t>
            </a:r>
            <a:r>
              <a:rPr lang="en-US" altLang="zh-CN" sz="1500" b="1">
                <a:latin typeface="Times New Roman" panose="02020603050405020304" pitchFamily="18" charset="0"/>
              </a:rPr>
              <a:t>)</a:t>
            </a:r>
            <a:r>
              <a:rPr lang="zh-CN" altLang="en-US" sz="1500" b="1" dirty="0">
                <a:latin typeface="Times New Roman" panose="02020603050405020304" pitchFamily="18" charset="0"/>
              </a:rPr>
              <a:t>顺次存入一张散列表。这</a:t>
            </a:r>
            <a:r>
              <a:rPr lang="en-US" altLang="zh-CN" sz="1500" b="1">
                <a:latin typeface="Times New Roman" panose="02020603050405020304" pitchFamily="18" charset="0"/>
              </a:rPr>
              <a:t>10</a:t>
            </a:r>
            <a:r>
              <a:rPr lang="zh-CN" altLang="en-US" sz="1500" b="1" dirty="0">
                <a:latin typeface="Times New Roman" panose="02020603050405020304" pitchFamily="18" charset="0"/>
              </a:rPr>
              <a:t>个关键词为：</a:t>
            </a:r>
            <a:r>
              <a:rPr lang="en-US" altLang="zh-CN" sz="1500" b="1" err="1">
                <a:solidFill>
                  <a:srgbClr val="3333FF"/>
                </a:solidFill>
                <a:latin typeface="Times New Roman" panose="02020603050405020304" pitchFamily="18" charset="0"/>
              </a:rPr>
              <a:t>acos</a:t>
            </a:r>
            <a:r>
              <a:rPr lang="zh-CN" altLang="en-US" sz="1500" b="1" dirty="0">
                <a:solidFill>
                  <a:srgbClr val="3333FF"/>
                </a:solidFill>
                <a:latin typeface="Times New Roman" panose="02020603050405020304" pitchFamily="18" charset="0"/>
              </a:rPr>
              <a:t>、</a:t>
            </a:r>
            <a:r>
              <a:rPr lang="en-US" altLang="zh-CN" sz="1500" b="1">
                <a:solidFill>
                  <a:srgbClr val="3333FF"/>
                </a:solidFill>
                <a:latin typeface="Times New Roman" panose="02020603050405020304" pitchFamily="18" charset="0"/>
              </a:rPr>
              <a:t>define</a:t>
            </a:r>
            <a:r>
              <a:rPr lang="zh-CN" altLang="en-US" sz="1500" b="1" dirty="0">
                <a:solidFill>
                  <a:srgbClr val="3333FF"/>
                </a:solidFill>
                <a:latin typeface="Times New Roman" panose="02020603050405020304" pitchFamily="18" charset="0"/>
              </a:rPr>
              <a:t>、</a:t>
            </a:r>
            <a:r>
              <a:rPr lang="en-US" altLang="zh-CN" sz="1500" b="1">
                <a:solidFill>
                  <a:srgbClr val="3333FF"/>
                </a:solidFill>
                <a:latin typeface="Times New Roman" panose="02020603050405020304" pitchFamily="18" charset="0"/>
              </a:rPr>
              <a:t>float</a:t>
            </a:r>
            <a:r>
              <a:rPr lang="zh-CN" altLang="en-US" sz="1500" b="1" dirty="0">
                <a:solidFill>
                  <a:srgbClr val="3333FF"/>
                </a:solidFill>
                <a:latin typeface="Times New Roman" panose="02020603050405020304" pitchFamily="18" charset="0"/>
              </a:rPr>
              <a:t>、</a:t>
            </a:r>
            <a:r>
              <a:rPr lang="en-US" altLang="zh-CN" sz="1500" b="1">
                <a:solidFill>
                  <a:srgbClr val="3333FF"/>
                </a:solidFill>
                <a:latin typeface="Times New Roman" panose="02020603050405020304" pitchFamily="18" charset="0"/>
              </a:rPr>
              <a:t>exp</a:t>
            </a:r>
            <a:r>
              <a:rPr lang="zh-CN" altLang="en-US" sz="1500" b="1" dirty="0">
                <a:solidFill>
                  <a:srgbClr val="3333FF"/>
                </a:solidFill>
                <a:latin typeface="Times New Roman" panose="02020603050405020304" pitchFamily="18" charset="0"/>
              </a:rPr>
              <a:t>、</a:t>
            </a:r>
            <a:r>
              <a:rPr lang="en-US" altLang="zh-CN" sz="1500" b="1">
                <a:solidFill>
                  <a:srgbClr val="3333FF"/>
                </a:solidFill>
                <a:latin typeface="Times New Roman" panose="02020603050405020304" pitchFamily="18" charset="0"/>
              </a:rPr>
              <a:t>char</a:t>
            </a:r>
            <a:r>
              <a:rPr lang="zh-CN" altLang="en-US" sz="1500" b="1" dirty="0">
                <a:solidFill>
                  <a:srgbClr val="3333FF"/>
                </a:solidFill>
                <a:latin typeface="Times New Roman" panose="02020603050405020304" pitchFamily="18" charset="0"/>
              </a:rPr>
              <a:t>、</a:t>
            </a:r>
            <a:r>
              <a:rPr lang="en-US" altLang="zh-CN" sz="1500" b="1" err="1">
                <a:solidFill>
                  <a:srgbClr val="3333FF"/>
                </a:solidFill>
                <a:latin typeface="Times New Roman" panose="02020603050405020304" pitchFamily="18" charset="0"/>
              </a:rPr>
              <a:t>atan</a:t>
            </a:r>
            <a:r>
              <a:rPr lang="zh-CN" altLang="en-US" sz="1500" b="1" dirty="0">
                <a:solidFill>
                  <a:srgbClr val="3333FF"/>
                </a:solidFill>
                <a:latin typeface="Times New Roman" panose="02020603050405020304" pitchFamily="18" charset="0"/>
              </a:rPr>
              <a:t>、</a:t>
            </a:r>
            <a:r>
              <a:rPr lang="en-US" altLang="zh-CN" sz="1500" b="1">
                <a:solidFill>
                  <a:srgbClr val="3333FF"/>
                </a:solidFill>
                <a:latin typeface="Times New Roman" panose="02020603050405020304" pitchFamily="18" charset="0"/>
              </a:rPr>
              <a:t>ceil</a:t>
            </a:r>
            <a:r>
              <a:rPr lang="zh-CN" altLang="en-US" sz="1500" b="1" dirty="0">
                <a:solidFill>
                  <a:srgbClr val="3333FF"/>
                </a:solidFill>
                <a:latin typeface="Times New Roman" panose="02020603050405020304" pitchFamily="18" charset="0"/>
              </a:rPr>
              <a:t>、</a:t>
            </a:r>
            <a:r>
              <a:rPr lang="en-US" altLang="zh-CN" sz="1500" b="1">
                <a:solidFill>
                  <a:srgbClr val="3333FF"/>
                </a:solidFill>
                <a:latin typeface="Times New Roman" panose="02020603050405020304" pitchFamily="18" charset="0"/>
              </a:rPr>
              <a:t>floor</a:t>
            </a:r>
            <a:r>
              <a:rPr lang="zh-CN" altLang="en-US" sz="1500" b="1" dirty="0">
                <a:solidFill>
                  <a:srgbClr val="3333FF"/>
                </a:solidFill>
                <a:latin typeface="Times New Roman" panose="02020603050405020304" pitchFamily="18" charset="0"/>
              </a:rPr>
              <a:t>、</a:t>
            </a:r>
            <a:r>
              <a:rPr lang="en-US" altLang="zh-CN" sz="1500" b="1">
                <a:solidFill>
                  <a:srgbClr val="3333FF"/>
                </a:solidFill>
                <a:latin typeface="Times New Roman" panose="02020603050405020304" pitchFamily="18" charset="0"/>
              </a:rPr>
              <a:t>clock</a:t>
            </a:r>
            <a:r>
              <a:rPr lang="zh-CN" altLang="en-US" sz="1500" b="1" dirty="0">
                <a:solidFill>
                  <a:srgbClr val="3333FF"/>
                </a:solidFill>
                <a:latin typeface="Times New Roman" panose="02020603050405020304" pitchFamily="18" charset="0"/>
              </a:rPr>
              <a:t>、</a:t>
            </a:r>
            <a:r>
              <a:rPr lang="en-US" altLang="zh-CN" sz="1500" b="1" err="1">
                <a:solidFill>
                  <a:srgbClr val="3333FF"/>
                </a:solidFill>
                <a:latin typeface="Times New Roman" panose="02020603050405020304" pitchFamily="18" charset="0"/>
              </a:rPr>
              <a:t>ctime</a:t>
            </a:r>
            <a:r>
              <a:rPr lang="zh-CN" altLang="en-US" sz="1500" b="1" dirty="0">
                <a:solidFill>
                  <a:srgbClr val="3333FF"/>
                </a:solidFill>
                <a:latin typeface="Times New Roman" panose="02020603050405020304" pitchFamily="18" charset="0"/>
              </a:rPr>
              <a:t>。</a:t>
            </a:r>
            <a:r>
              <a:rPr lang="zh-CN" altLang="en-US" sz="1500" b="1" dirty="0">
                <a:latin typeface="Times New Roman" panose="02020603050405020304" pitchFamily="18" charset="0"/>
              </a:rPr>
              <a:t>散列表设计为一个二维数组</a:t>
            </a:r>
            <a:r>
              <a:rPr lang="en-US" altLang="zh-CN" sz="1500" b="1">
                <a:latin typeface="Times New Roman" panose="02020603050405020304" pitchFamily="18" charset="0"/>
              </a:rPr>
              <a:t>Table[26][2]</a:t>
            </a:r>
            <a:r>
              <a:rPr lang="zh-CN" altLang="en-US" sz="1500" b="1" dirty="0">
                <a:latin typeface="Times New Roman" panose="02020603050405020304" pitchFamily="18" charset="0"/>
              </a:rPr>
              <a:t>，</a:t>
            </a:r>
            <a:r>
              <a:rPr lang="en-US" altLang="zh-CN" sz="1500" b="1">
                <a:latin typeface="Times New Roman" panose="02020603050405020304" pitchFamily="18" charset="0"/>
              </a:rPr>
              <a:t>2</a:t>
            </a:r>
            <a:r>
              <a:rPr lang="zh-CN" altLang="en-US" sz="1500" b="1" dirty="0">
                <a:latin typeface="Times New Roman" panose="02020603050405020304" pitchFamily="18" charset="0"/>
              </a:rPr>
              <a:t>列分别代表 </a:t>
            </a:r>
            <a:r>
              <a:rPr lang="en-US" altLang="zh-CN" sz="1500" b="1">
                <a:latin typeface="Times New Roman" panose="02020603050405020304" pitchFamily="18" charset="0"/>
              </a:rPr>
              <a:t>2</a:t>
            </a:r>
            <a:r>
              <a:rPr lang="zh-CN" altLang="en-US" sz="1500" b="1" dirty="0">
                <a:latin typeface="Times New Roman" panose="02020603050405020304" pitchFamily="18" charset="0"/>
              </a:rPr>
              <a:t>个槽。　　     　　　　　　</a:t>
            </a:r>
            <a:endParaRPr lang="zh-CN" altLang="en-US" sz="1500" b="1" dirty="0">
              <a:latin typeface="Times New Roman" panose="02020603050405020304" pitchFamily="18" charset="0"/>
            </a:endParaRPr>
          </a:p>
        </p:txBody>
      </p:sp>
      <p:sp>
        <p:nvSpPr>
          <p:cNvPr id="22531" name="Text Box 2"/>
          <p:cNvSpPr txBox="1"/>
          <p:nvPr/>
        </p:nvSpPr>
        <p:spPr>
          <a:xfrm>
            <a:off x="1143000" y="0"/>
            <a:ext cx="1431131" cy="29908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zh-CN" altLang="en-US" sz="1350" dirty="0">
                <a:solidFill>
                  <a:srgbClr val="000000"/>
                </a:solidFill>
                <a:sym typeface="Webdings" panose="05030102010509060703" pitchFamily="18" charset="2"/>
              </a:rPr>
              <a:t>第</a:t>
            </a:r>
            <a:r>
              <a:rPr lang="en-US" altLang="zh-CN" sz="1350">
                <a:solidFill>
                  <a:srgbClr val="000000"/>
                </a:solidFill>
                <a:sym typeface="Webdings" panose="05030102010509060703" pitchFamily="18" charset="2"/>
              </a:rPr>
              <a:t>5</a:t>
            </a:r>
            <a:r>
              <a:rPr lang="zh-CN" altLang="en-US" sz="1350" dirty="0">
                <a:solidFill>
                  <a:srgbClr val="000000"/>
                </a:solidFill>
                <a:sym typeface="Webdings" panose="05030102010509060703" pitchFamily="18" charset="2"/>
              </a:rPr>
              <a:t>章 散列查找   </a:t>
            </a:r>
            <a:endParaRPr lang="en-US" altLang="zh-CN" sz="1350">
              <a:solidFill>
                <a:srgbClr val="000000"/>
              </a:solidFill>
              <a:sym typeface="Webdings" panose="05030102010509060703" pitchFamily="18" charset="2"/>
            </a:endParaRPr>
          </a:p>
        </p:txBody>
      </p:sp>
      <p:sp>
        <p:nvSpPr>
          <p:cNvPr id="22532" name="Text Box 2"/>
          <p:cNvSpPr txBox="1"/>
          <p:nvPr/>
        </p:nvSpPr>
        <p:spPr>
          <a:xfrm>
            <a:off x="6462713" y="0"/>
            <a:ext cx="1533525" cy="299085"/>
          </a:xfrm>
          <a:prstGeom prst="rect">
            <a:avLst/>
          </a:prstGeom>
          <a:noFill/>
          <a:ln w="9525">
            <a:noFill/>
          </a:ln>
        </p:spPr>
        <p:txBody>
          <a:bodyPr lIns="81000" rIns="108000">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r" eaLnBrk="1" hangingPunct="1">
              <a:spcBef>
                <a:spcPct val="50000"/>
              </a:spcBef>
              <a:buNone/>
            </a:pPr>
            <a:r>
              <a:rPr lang="en-US" altLang="zh-CN" sz="1350">
                <a:solidFill>
                  <a:srgbClr val="000000"/>
                </a:solidFill>
                <a:sym typeface="Webdings" panose="05030102010509060703" pitchFamily="18" charset="2"/>
              </a:rPr>
              <a:t>§5.2  </a:t>
            </a:r>
            <a:r>
              <a:rPr lang="zh-CN" altLang="en-US" sz="1350" dirty="0">
                <a:solidFill>
                  <a:srgbClr val="000000"/>
                </a:solidFill>
                <a:sym typeface="Webdings" panose="05030102010509060703" pitchFamily="18" charset="2"/>
              </a:rPr>
              <a:t>基本概念</a:t>
            </a:r>
            <a:endParaRPr lang="en-US" altLang="zh-CN" sz="1350">
              <a:solidFill>
                <a:srgbClr val="000000"/>
              </a:solidFill>
              <a:sym typeface="Webdings" panose="05030102010509060703" pitchFamily="18" charset="2"/>
            </a:endParaRPr>
          </a:p>
        </p:txBody>
      </p:sp>
      <p:sp>
        <p:nvSpPr>
          <p:cNvPr id="22533" name="Rectangle 2"/>
          <p:cNvSpPr/>
          <p:nvPr/>
        </p:nvSpPr>
        <p:spPr>
          <a:xfrm>
            <a:off x="1143000" y="-149542"/>
            <a:ext cx="309880" cy="299085"/>
          </a:xfrm>
          <a:prstGeom prst="rect">
            <a:avLst/>
          </a:prstGeom>
          <a:noFill/>
          <a:ln w="9525">
            <a:noFill/>
          </a:ln>
        </p:spPr>
        <p:txBody>
          <a:bodyPr wrap="none" anchor="ctr">
            <a:spAutoFit/>
          </a:bodyPr>
          <a:p>
            <a:pPr eaLnBrk="1" hangingPunct="1"/>
            <a:endParaRPr lang="zh-CN" altLang="en-US" sz="1350" dirty="0">
              <a:latin typeface="Times New Roman" panose="02020603050405020304" pitchFamily="18" charset="0"/>
            </a:endParaRPr>
          </a:p>
        </p:txBody>
      </p:sp>
      <p:grpSp>
        <p:nvGrpSpPr>
          <p:cNvPr id="8" name="Group 7"/>
          <p:cNvGrpSpPr/>
          <p:nvPr/>
        </p:nvGrpSpPr>
        <p:grpSpPr>
          <a:xfrm>
            <a:off x="5486400" y="1875235"/>
            <a:ext cx="1885950" cy="2286000"/>
            <a:chOff x="3648" y="2064"/>
            <a:chExt cx="1584" cy="1920"/>
          </a:xfrm>
        </p:grpSpPr>
        <p:sp>
          <p:nvSpPr>
            <p:cNvPr id="22565" name="Rectangle 8"/>
            <p:cNvSpPr/>
            <p:nvPr/>
          </p:nvSpPr>
          <p:spPr>
            <a:xfrm>
              <a:off x="4704" y="2064"/>
              <a:ext cx="528" cy="192"/>
            </a:xfrm>
            <a:prstGeom prst="rect">
              <a:avLst/>
            </a:prstGeom>
            <a:noFill/>
            <a:ln w="25400" cap="flat" cmpd="sng">
              <a:solidFill>
                <a:schemeClr val="tx1"/>
              </a:solidFill>
              <a:prstDash val="solid"/>
              <a:miter/>
              <a:headEnd type="none" w="med" len="med"/>
              <a:tailEnd type="none" w="med" len="med"/>
            </a:ln>
          </p:spPr>
          <p:txBody>
            <a:bodyPr wrap="none" anchor="ctr"/>
            <a:p>
              <a:pPr algn="ctr" eaLnBrk="1" hangingPunct="1"/>
              <a:r>
                <a:rPr lang="zh-CN" altLang="en-US" sz="1350" b="1" dirty="0">
                  <a:latin typeface="Times New Roman" panose="02020603050405020304" pitchFamily="18" charset="0"/>
                </a:rPr>
                <a:t>槽</a:t>
              </a:r>
              <a:r>
                <a:rPr lang="en-US" altLang="zh-CN" sz="1500" b="1">
                  <a:latin typeface="Times New Roman" panose="02020603050405020304" pitchFamily="18" charset="0"/>
                </a:rPr>
                <a:t> 1</a:t>
              </a:r>
              <a:endParaRPr lang="en-US" altLang="zh-CN" sz="1500" b="1">
                <a:latin typeface="Times New Roman" panose="02020603050405020304" pitchFamily="18" charset="0"/>
              </a:endParaRPr>
            </a:p>
          </p:txBody>
        </p:sp>
        <p:sp>
          <p:nvSpPr>
            <p:cNvPr id="22566" name="Rectangle 9"/>
            <p:cNvSpPr/>
            <p:nvPr/>
          </p:nvSpPr>
          <p:spPr>
            <a:xfrm>
              <a:off x="4176" y="2064"/>
              <a:ext cx="528" cy="192"/>
            </a:xfrm>
            <a:prstGeom prst="rect">
              <a:avLst/>
            </a:prstGeom>
            <a:noFill/>
            <a:ln w="25400" cap="flat" cmpd="sng">
              <a:solidFill>
                <a:schemeClr val="tx1"/>
              </a:solidFill>
              <a:prstDash val="solid"/>
              <a:miter/>
              <a:headEnd type="none" w="med" len="med"/>
              <a:tailEnd type="none" w="med" len="med"/>
            </a:ln>
          </p:spPr>
          <p:txBody>
            <a:bodyPr wrap="none" anchor="ctr"/>
            <a:p>
              <a:pPr algn="ctr" eaLnBrk="1" hangingPunct="1"/>
              <a:r>
                <a:rPr lang="zh-CN" altLang="en-US" sz="1350" b="1" dirty="0">
                  <a:latin typeface="Times New Roman" panose="02020603050405020304" pitchFamily="18" charset="0"/>
                </a:rPr>
                <a:t>槽</a:t>
              </a:r>
              <a:r>
                <a:rPr lang="en-US" altLang="zh-CN" sz="1350" b="1">
                  <a:latin typeface="Times New Roman" panose="02020603050405020304" pitchFamily="18" charset="0"/>
                </a:rPr>
                <a:t> </a:t>
              </a:r>
              <a:r>
                <a:rPr lang="en-US" altLang="zh-CN" sz="1500" b="1">
                  <a:latin typeface="Times New Roman" panose="02020603050405020304" pitchFamily="18" charset="0"/>
                </a:rPr>
                <a:t>0</a:t>
              </a:r>
              <a:endParaRPr lang="en-US" altLang="zh-CN" sz="1500" b="1">
                <a:latin typeface="Times New Roman" panose="02020603050405020304" pitchFamily="18" charset="0"/>
              </a:endParaRPr>
            </a:p>
          </p:txBody>
        </p:sp>
        <p:sp>
          <p:nvSpPr>
            <p:cNvPr id="22567" name="Rectangle 10"/>
            <p:cNvSpPr/>
            <p:nvPr/>
          </p:nvSpPr>
          <p:spPr>
            <a:xfrm>
              <a:off x="3648" y="2064"/>
              <a:ext cx="528" cy="192"/>
            </a:xfrm>
            <a:prstGeom prst="rect">
              <a:avLst/>
            </a:prstGeom>
            <a:noFill/>
            <a:ln w="25400" cap="flat" cmpd="sng">
              <a:solidFill>
                <a:schemeClr val="tx1"/>
              </a:solidFill>
              <a:prstDash val="solid"/>
              <a:miter/>
              <a:headEnd type="none" w="med" len="med"/>
              <a:tailEnd type="none" w="med" len="med"/>
            </a:ln>
          </p:spPr>
          <p:txBody>
            <a:bodyPr wrap="none" anchor="ctr"/>
            <a:p>
              <a:pPr algn="ctr" eaLnBrk="1" hangingPunct="1"/>
              <a:endParaRPr lang="zh-CN" altLang="zh-CN" sz="1500" b="1" dirty="0">
                <a:latin typeface="Times New Roman" panose="02020603050405020304" pitchFamily="18" charset="0"/>
              </a:endParaRPr>
            </a:p>
          </p:txBody>
        </p:sp>
        <p:sp>
          <p:nvSpPr>
            <p:cNvPr id="22568" name="Rectangle 11"/>
            <p:cNvSpPr/>
            <p:nvPr/>
          </p:nvSpPr>
          <p:spPr>
            <a:xfrm>
              <a:off x="4176" y="2256"/>
              <a:ext cx="528" cy="192"/>
            </a:xfrm>
            <a:prstGeom prst="rect">
              <a:avLst/>
            </a:prstGeom>
            <a:noFill/>
            <a:ln w="25400" cap="flat" cmpd="sng">
              <a:solidFill>
                <a:schemeClr val="tx1"/>
              </a:solidFill>
              <a:prstDash val="solid"/>
              <a:miter/>
              <a:headEnd type="none" w="med" len="med"/>
              <a:tailEnd type="none" w="med" len="med"/>
            </a:ln>
          </p:spPr>
          <p:txBody>
            <a:bodyPr wrap="none" anchor="ctr"/>
            <a:p>
              <a:pPr algn="ctr" eaLnBrk="1" hangingPunct="1"/>
              <a:endParaRPr lang="zh-CN" altLang="zh-CN" sz="1500" b="1" dirty="0">
                <a:latin typeface="Times New Roman" panose="02020603050405020304" pitchFamily="18" charset="0"/>
              </a:endParaRPr>
            </a:p>
          </p:txBody>
        </p:sp>
        <p:sp>
          <p:nvSpPr>
            <p:cNvPr id="22569" name="Rectangle 12"/>
            <p:cNvSpPr/>
            <p:nvPr/>
          </p:nvSpPr>
          <p:spPr>
            <a:xfrm>
              <a:off x="4704" y="2256"/>
              <a:ext cx="528" cy="192"/>
            </a:xfrm>
            <a:prstGeom prst="rect">
              <a:avLst/>
            </a:prstGeom>
            <a:noFill/>
            <a:ln w="25400" cap="flat" cmpd="sng">
              <a:solidFill>
                <a:schemeClr val="tx1"/>
              </a:solidFill>
              <a:prstDash val="solid"/>
              <a:miter/>
              <a:headEnd type="none" w="med" len="med"/>
              <a:tailEnd type="none" w="med" len="med"/>
            </a:ln>
          </p:spPr>
          <p:txBody>
            <a:bodyPr wrap="none" anchor="ctr"/>
            <a:p>
              <a:pPr algn="ctr" eaLnBrk="1" hangingPunct="1"/>
              <a:endParaRPr lang="zh-CN" altLang="zh-CN" sz="1500" b="1" dirty="0">
                <a:latin typeface="Times New Roman" panose="02020603050405020304" pitchFamily="18" charset="0"/>
              </a:endParaRPr>
            </a:p>
          </p:txBody>
        </p:sp>
        <p:sp>
          <p:nvSpPr>
            <p:cNvPr id="22570" name="Rectangle 13"/>
            <p:cNvSpPr/>
            <p:nvPr/>
          </p:nvSpPr>
          <p:spPr>
            <a:xfrm>
              <a:off x="3648" y="2256"/>
              <a:ext cx="528" cy="192"/>
            </a:xfrm>
            <a:prstGeom prst="rect">
              <a:avLst/>
            </a:prstGeom>
            <a:noFill/>
            <a:ln w="25400" cap="flat" cmpd="sng">
              <a:solidFill>
                <a:schemeClr val="tx1"/>
              </a:solidFill>
              <a:prstDash val="solid"/>
              <a:miter/>
              <a:headEnd type="none" w="med" len="med"/>
              <a:tailEnd type="none" w="med" len="med"/>
            </a:ln>
          </p:spPr>
          <p:txBody>
            <a:bodyPr wrap="none" anchor="ctr"/>
            <a:p>
              <a:pPr algn="ctr" eaLnBrk="1" hangingPunct="1"/>
              <a:r>
                <a:rPr lang="en-US" altLang="zh-CN" sz="1500" b="1">
                  <a:latin typeface="Times New Roman" panose="02020603050405020304" pitchFamily="18" charset="0"/>
                </a:rPr>
                <a:t>0</a:t>
              </a:r>
              <a:endParaRPr lang="en-US" altLang="zh-CN" sz="1500" b="1">
                <a:latin typeface="Times New Roman" panose="02020603050405020304" pitchFamily="18" charset="0"/>
              </a:endParaRPr>
            </a:p>
          </p:txBody>
        </p:sp>
        <p:sp>
          <p:nvSpPr>
            <p:cNvPr id="22571" name="Rectangle 14"/>
            <p:cNvSpPr/>
            <p:nvPr/>
          </p:nvSpPr>
          <p:spPr>
            <a:xfrm>
              <a:off x="4176" y="2448"/>
              <a:ext cx="528" cy="192"/>
            </a:xfrm>
            <a:prstGeom prst="rect">
              <a:avLst/>
            </a:prstGeom>
            <a:noFill/>
            <a:ln w="25400" cap="flat" cmpd="sng">
              <a:solidFill>
                <a:schemeClr val="tx1"/>
              </a:solidFill>
              <a:prstDash val="solid"/>
              <a:miter/>
              <a:headEnd type="none" w="med" len="med"/>
              <a:tailEnd type="none" w="med" len="med"/>
            </a:ln>
          </p:spPr>
          <p:txBody>
            <a:bodyPr wrap="none" anchor="ctr"/>
            <a:p>
              <a:pPr algn="ctr" eaLnBrk="1" hangingPunct="1"/>
              <a:endParaRPr lang="zh-CN" altLang="zh-CN" sz="1500" b="1" dirty="0">
                <a:latin typeface="Times New Roman" panose="02020603050405020304" pitchFamily="18" charset="0"/>
              </a:endParaRPr>
            </a:p>
          </p:txBody>
        </p:sp>
        <p:sp>
          <p:nvSpPr>
            <p:cNvPr id="22572" name="Rectangle 15"/>
            <p:cNvSpPr/>
            <p:nvPr/>
          </p:nvSpPr>
          <p:spPr>
            <a:xfrm>
              <a:off x="4704" y="2448"/>
              <a:ext cx="528" cy="192"/>
            </a:xfrm>
            <a:prstGeom prst="rect">
              <a:avLst/>
            </a:prstGeom>
            <a:noFill/>
            <a:ln w="25400" cap="flat" cmpd="sng">
              <a:solidFill>
                <a:schemeClr val="tx1"/>
              </a:solidFill>
              <a:prstDash val="solid"/>
              <a:miter/>
              <a:headEnd type="none" w="med" len="med"/>
              <a:tailEnd type="none" w="med" len="med"/>
            </a:ln>
          </p:spPr>
          <p:txBody>
            <a:bodyPr wrap="none" anchor="ctr"/>
            <a:p>
              <a:pPr algn="ctr" eaLnBrk="1" hangingPunct="1"/>
              <a:endParaRPr lang="zh-CN" altLang="zh-CN" sz="1500" b="1" dirty="0">
                <a:latin typeface="Times New Roman" panose="02020603050405020304" pitchFamily="18" charset="0"/>
              </a:endParaRPr>
            </a:p>
          </p:txBody>
        </p:sp>
        <p:sp>
          <p:nvSpPr>
            <p:cNvPr id="22573" name="Rectangle 16"/>
            <p:cNvSpPr/>
            <p:nvPr/>
          </p:nvSpPr>
          <p:spPr>
            <a:xfrm>
              <a:off x="3648" y="2448"/>
              <a:ext cx="528" cy="192"/>
            </a:xfrm>
            <a:prstGeom prst="rect">
              <a:avLst/>
            </a:prstGeom>
            <a:noFill/>
            <a:ln w="25400" cap="flat" cmpd="sng">
              <a:solidFill>
                <a:schemeClr val="tx1"/>
              </a:solidFill>
              <a:prstDash val="solid"/>
              <a:miter/>
              <a:headEnd type="none" w="med" len="med"/>
              <a:tailEnd type="none" w="med" len="med"/>
            </a:ln>
          </p:spPr>
          <p:txBody>
            <a:bodyPr wrap="none" anchor="ctr"/>
            <a:p>
              <a:pPr algn="ctr" eaLnBrk="1" hangingPunct="1"/>
              <a:r>
                <a:rPr lang="en-US" altLang="zh-CN" sz="1500" b="1">
                  <a:latin typeface="Times New Roman" panose="02020603050405020304" pitchFamily="18" charset="0"/>
                </a:rPr>
                <a:t>1</a:t>
              </a:r>
              <a:endParaRPr lang="en-US" altLang="zh-CN" sz="1500" b="1">
                <a:latin typeface="Times New Roman" panose="02020603050405020304" pitchFamily="18" charset="0"/>
              </a:endParaRPr>
            </a:p>
          </p:txBody>
        </p:sp>
        <p:sp>
          <p:nvSpPr>
            <p:cNvPr id="22574" name="Rectangle 17"/>
            <p:cNvSpPr/>
            <p:nvPr/>
          </p:nvSpPr>
          <p:spPr>
            <a:xfrm>
              <a:off x="4176" y="2640"/>
              <a:ext cx="528" cy="192"/>
            </a:xfrm>
            <a:prstGeom prst="rect">
              <a:avLst/>
            </a:prstGeom>
            <a:noFill/>
            <a:ln w="25400" cap="flat" cmpd="sng">
              <a:solidFill>
                <a:schemeClr val="tx1"/>
              </a:solidFill>
              <a:prstDash val="solid"/>
              <a:miter/>
              <a:headEnd type="none" w="med" len="med"/>
              <a:tailEnd type="none" w="med" len="med"/>
            </a:ln>
          </p:spPr>
          <p:txBody>
            <a:bodyPr wrap="none" anchor="ctr"/>
            <a:p>
              <a:pPr algn="ctr" eaLnBrk="1" hangingPunct="1"/>
              <a:endParaRPr lang="zh-CN" altLang="zh-CN" sz="1500" b="1" dirty="0">
                <a:latin typeface="Times New Roman" panose="02020603050405020304" pitchFamily="18" charset="0"/>
              </a:endParaRPr>
            </a:p>
          </p:txBody>
        </p:sp>
        <p:sp>
          <p:nvSpPr>
            <p:cNvPr id="22575" name="Rectangle 18"/>
            <p:cNvSpPr/>
            <p:nvPr/>
          </p:nvSpPr>
          <p:spPr>
            <a:xfrm>
              <a:off x="4704" y="2640"/>
              <a:ext cx="528" cy="192"/>
            </a:xfrm>
            <a:prstGeom prst="rect">
              <a:avLst/>
            </a:prstGeom>
            <a:noFill/>
            <a:ln w="25400" cap="flat" cmpd="sng">
              <a:solidFill>
                <a:schemeClr val="tx1"/>
              </a:solidFill>
              <a:prstDash val="solid"/>
              <a:miter/>
              <a:headEnd type="none" w="med" len="med"/>
              <a:tailEnd type="none" w="med" len="med"/>
            </a:ln>
          </p:spPr>
          <p:txBody>
            <a:bodyPr wrap="none" anchor="ctr"/>
            <a:p>
              <a:pPr algn="ctr" eaLnBrk="1" hangingPunct="1"/>
              <a:endParaRPr lang="zh-CN" altLang="zh-CN" sz="1500" b="1" dirty="0">
                <a:latin typeface="Times New Roman" panose="02020603050405020304" pitchFamily="18" charset="0"/>
              </a:endParaRPr>
            </a:p>
          </p:txBody>
        </p:sp>
        <p:sp>
          <p:nvSpPr>
            <p:cNvPr id="22576" name="Rectangle 19"/>
            <p:cNvSpPr/>
            <p:nvPr/>
          </p:nvSpPr>
          <p:spPr>
            <a:xfrm>
              <a:off x="3648" y="2640"/>
              <a:ext cx="528" cy="192"/>
            </a:xfrm>
            <a:prstGeom prst="rect">
              <a:avLst/>
            </a:prstGeom>
            <a:noFill/>
            <a:ln w="25400" cap="flat" cmpd="sng">
              <a:solidFill>
                <a:schemeClr val="tx1"/>
              </a:solidFill>
              <a:prstDash val="solid"/>
              <a:miter/>
              <a:headEnd type="none" w="med" len="med"/>
              <a:tailEnd type="none" w="med" len="med"/>
            </a:ln>
          </p:spPr>
          <p:txBody>
            <a:bodyPr wrap="none" anchor="ctr"/>
            <a:p>
              <a:pPr algn="ctr" eaLnBrk="1" hangingPunct="1"/>
              <a:r>
                <a:rPr lang="en-US" altLang="zh-CN" sz="1500" b="1">
                  <a:latin typeface="Times New Roman" panose="02020603050405020304" pitchFamily="18" charset="0"/>
                </a:rPr>
                <a:t>2</a:t>
              </a:r>
              <a:endParaRPr lang="en-US" altLang="zh-CN" sz="1500" b="1">
                <a:latin typeface="Times New Roman" panose="02020603050405020304" pitchFamily="18" charset="0"/>
              </a:endParaRPr>
            </a:p>
          </p:txBody>
        </p:sp>
        <p:sp>
          <p:nvSpPr>
            <p:cNvPr id="22577" name="Rectangle 20"/>
            <p:cNvSpPr/>
            <p:nvPr/>
          </p:nvSpPr>
          <p:spPr>
            <a:xfrm>
              <a:off x="4176" y="2832"/>
              <a:ext cx="528" cy="192"/>
            </a:xfrm>
            <a:prstGeom prst="rect">
              <a:avLst/>
            </a:prstGeom>
            <a:noFill/>
            <a:ln w="25400" cap="flat" cmpd="sng">
              <a:solidFill>
                <a:schemeClr val="tx1"/>
              </a:solidFill>
              <a:prstDash val="solid"/>
              <a:miter/>
              <a:headEnd type="none" w="med" len="med"/>
              <a:tailEnd type="none" w="med" len="med"/>
            </a:ln>
          </p:spPr>
          <p:txBody>
            <a:bodyPr wrap="none" anchor="ctr"/>
            <a:p>
              <a:pPr algn="ctr" eaLnBrk="1" hangingPunct="1"/>
              <a:endParaRPr lang="zh-CN" altLang="zh-CN" sz="1500" b="1" dirty="0">
                <a:latin typeface="Times New Roman" panose="02020603050405020304" pitchFamily="18" charset="0"/>
              </a:endParaRPr>
            </a:p>
          </p:txBody>
        </p:sp>
        <p:sp>
          <p:nvSpPr>
            <p:cNvPr id="22578" name="Rectangle 21"/>
            <p:cNvSpPr/>
            <p:nvPr/>
          </p:nvSpPr>
          <p:spPr>
            <a:xfrm>
              <a:off x="4704" y="2832"/>
              <a:ext cx="528" cy="192"/>
            </a:xfrm>
            <a:prstGeom prst="rect">
              <a:avLst/>
            </a:prstGeom>
            <a:noFill/>
            <a:ln w="25400" cap="flat" cmpd="sng">
              <a:solidFill>
                <a:schemeClr val="tx1"/>
              </a:solidFill>
              <a:prstDash val="solid"/>
              <a:miter/>
              <a:headEnd type="none" w="med" len="med"/>
              <a:tailEnd type="none" w="med" len="med"/>
            </a:ln>
          </p:spPr>
          <p:txBody>
            <a:bodyPr wrap="none" anchor="ctr"/>
            <a:p>
              <a:pPr algn="ctr" eaLnBrk="1" hangingPunct="1"/>
              <a:endParaRPr lang="zh-CN" altLang="zh-CN" sz="1500" b="1" dirty="0">
                <a:latin typeface="Times New Roman" panose="02020603050405020304" pitchFamily="18" charset="0"/>
              </a:endParaRPr>
            </a:p>
          </p:txBody>
        </p:sp>
        <p:sp>
          <p:nvSpPr>
            <p:cNvPr id="22579" name="Rectangle 22"/>
            <p:cNvSpPr/>
            <p:nvPr/>
          </p:nvSpPr>
          <p:spPr>
            <a:xfrm>
              <a:off x="3648" y="2832"/>
              <a:ext cx="528" cy="192"/>
            </a:xfrm>
            <a:prstGeom prst="rect">
              <a:avLst/>
            </a:prstGeom>
            <a:noFill/>
            <a:ln w="25400" cap="flat" cmpd="sng">
              <a:solidFill>
                <a:schemeClr val="tx1"/>
              </a:solidFill>
              <a:prstDash val="solid"/>
              <a:miter/>
              <a:headEnd type="none" w="med" len="med"/>
              <a:tailEnd type="none" w="med" len="med"/>
            </a:ln>
          </p:spPr>
          <p:txBody>
            <a:bodyPr wrap="none" anchor="ctr"/>
            <a:p>
              <a:pPr algn="ctr" eaLnBrk="1" hangingPunct="1"/>
              <a:r>
                <a:rPr lang="en-US" altLang="zh-CN" sz="1500" b="1">
                  <a:latin typeface="Times New Roman" panose="02020603050405020304" pitchFamily="18" charset="0"/>
                </a:rPr>
                <a:t>3</a:t>
              </a:r>
              <a:endParaRPr lang="en-US" altLang="zh-CN" sz="1500" b="1">
                <a:latin typeface="Times New Roman" panose="02020603050405020304" pitchFamily="18" charset="0"/>
              </a:endParaRPr>
            </a:p>
          </p:txBody>
        </p:sp>
        <p:sp>
          <p:nvSpPr>
            <p:cNvPr id="22580" name="Rectangle 23"/>
            <p:cNvSpPr/>
            <p:nvPr/>
          </p:nvSpPr>
          <p:spPr>
            <a:xfrm>
              <a:off x="4176" y="3024"/>
              <a:ext cx="528" cy="192"/>
            </a:xfrm>
            <a:prstGeom prst="rect">
              <a:avLst/>
            </a:prstGeom>
            <a:noFill/>
            <a:ln w="25400" cap="flat" cmpd="sng">
              <a:solidFill>
                <a:schemeClr val="tx1"/>
              </a:solidFill>
              <a:prstDash val="solid"/>
              <a:miter/>
              <a:headEnd type="none" w="med" len="med"/>
              <a:tailEnd type="none" w="med" len="med"/>
            </a:ln>
          </p:spPr>
          <p:txBody>
            <a:bodyPr wrap="none" anchor="ctr"/>
            <a:p>
              <a:pPr algn="ctr" eaLnBrk="1" hangingPunct="1"/>
              <a:endParaRPr lang="zh-CN" altLang="zh-CN" sz="1500" b="1" dirty="0">
                <a:latin typeface="Times New Roman" panose="02020603050405020304" pitchFamily="18" charset="0"/>
              </a:endParaRPr>
            </a:p>
          </p:txBody>
        </p:sp>
        <p:sp>
          <p:nvSpPr>
            <p:cNvPr id="22581" name="Rectangle 24"/>
            <p:cNvSpPr/>
            <p:nvPr/>
          </p:nvSpPr>
          <p:spPr>
            <a:xfrm>
              <a:off x="4704" y="3024"/>
              <a:ext cx="528" cy="192"/>
            </a:xfrm>
            <a:prstGeom prst="rect">
              <a:avLst/>
            </a:prstGeom>
            <a:noFill/>
            <a:ln w="25400" cap="flat" cmpd="sng">
              <a:solidFill>
                <a:schemeClr val="tx1"/>
              </a:solidFill>
              <a:prstDash val="solid"/>
              <a:miter/>
              <a:headEnd type="none" w="med" len="med"/>
              <a:tailEnd type="none" w="med" len="med"/>
            </a:ln>
          </p:spPr>
          <p:txBody>
            <a:bodyPr wrap="none" anchor="ctr"/>
            <a:p>
              <a:pPr algn="ctr" eaLnBrk="1" hangingPunct="1"/>
              <a:endParaRPr lang="zh-CN" altLang="zh-CN" sz="1500" b="1" dirty="0">
                <a:latin typeface="Times New Roman" panose="02020603050405020304" pitchFamily="18" charset="0"/>
              </a:endParaRPr>
            </a:p>
          </p:txBody>
        </p:sp>
        <p:sp>
          <p:nvSpPr>
            <p:cNvPr id="22582" name="Rectangle 25"/>
            <p:cNvSpPr/>
            <p:nvPr/>
          </p:nvSpPr>
          <p:spPr>
            <a:xfrm>
              <a:off x="3648" y="3024"/>
              <a:ext cx="528" cy="192"/>
            </a:xfrm>
            <a:prstGeom prst="rect">
              <a:avLst/>
            </a:prstGeom>
            <a:noFill/>
            <a:ln w="25400" cap="flat" cmpd="sng">
              <a:solidFill>
                <a:schemeClr val="tx1"/>
              </a:solidFill>
              <a:prstDash val="solid"/>
              <a:miter/>
              <a:headEnd type="none" w="med" len="med"/>
              <a:tailEnd type="none" w="med" len="med"/>
            </a:ln>
          </p:spPr>
          <p:txBody>
            <a:bodyPr wrap="none" anchor="ctr"/>
            <a:p>
              <a:pPr algn="ctr" eaLnBrk="1" hangingPunct="1"/>
              <a:r>
                <a:rPr lang="en-US" altLang="zh-CN" sz="1500" b="1">
                  <a:latin typeface="Times New Roman" panose="02020603050405020304" pitchFamily="18" charset="0"/>
                </a:rPr>
                <a:t>4</a:t>
              </a:r>
              <a:endParaRPr lang="en-US" altLang="zh-CN" sz="1500" b="1">
                <a:latin typeface="Times New Roman" panose="02020603050405020304" pitchFamily="18" charset="0"/>
              </a:endParaRPr>
            </a:p>
          </p:txBody>
        </p:sp>
        <p:sp>
          <p:nvSpPr>
            <p:cNvPr id="22583" name="Rectangle 26"/>
            <p:cNvSpPr/>
            <p:nvPr/>
          </p:nvSpPr>
          <p:spPr>
            <a:xfrm>
              <a:off x="4176" y="3216"/>
              <a:ext cx="528" cy="192"/>
            </a:xfrm>
            <a:prstGeom prst="rect">
              <a:avLst/>
            </a:prstGeom>
            <a:noFill/>
            <a:ln w="25400" cap="flat" cmpd="sng">
              <a:solidFill>
                <a:schemeClr val="tx1"/>
              </a:solidFill>
              <a:prstDash val="solid"/>
              <a:miter/>
              <a:headEnd type="none" w="med" len="med"/>
              <a:tailEnd type="none" w="med" len="med"/>
            </a:ln>
          </p:spPr>
          <p:txBody>
            <a:bodyPr wrap="none" anchor="ctr"/>
            <a:p>
              <a:pPr algn="ctr" eaLnBrk="1" hangingPunct="1"/>
              <a:endParaRPr lang="zh-CN" altLang="zh-CN" sz="1500" b="1" dirty="0">
                <a:latin typeface="Times New Roman" panose="02020603050405020304" pitchFamily="18" charset="0"/>
              </a:endParaRPr>
            </a:p>
          </p:txBody>
        </p:sp>
        <p:sp>
          <p:nvSpPr>
            <p:cNvPr id="22584" name="Rectangle 27"/>
            <p:cNvSpPr/>
            <p:nvPr/>
          </p:nvSpPr>
          <p:spPr>
            <a:xfrm>
              <a:off x="4704" y="3216"/>
              <a:ext cx="528" cy="192"/>
            </a:xfrm>
            <a:prstGeom prst="rect">
              <a:avLst/>
            </a:prstGeom>
            <a:noFill/>
            <a:ln w="25400" cap="flat" cmpd="sng">
              <a:solidFill>
                <a:schemeClr val="tx1"/>
              </a:solidFill>
              <a:prstDash val="solid"/>
              <a:miter/>
              <a:headEnd type="none" w="med" len="med"/>
              <a:tailEnd type="none" w="med" len="med"/>
            </a:ln>
          </p:spPr>
          <p:txBody>
            <a:bodyPr wrap="none" anchor="ctr"/>
            <a:p>
              <a:pPr algn="ctr" eaLnBrk="1" hangingPunct="1"/>
              <a:endParaRPr lang="zh-CN" altLang="zh-CN" sz="1500" b="1" dirty="0">
                <a:latin typeface="Times New Roman" panose="02020603050405020304" pitchFamily="18" charset="0"/>
              </a:endParaRPr>
            </a:p>
          </p:txBody>
        </p:sp>
        <p:sp>
          <p:nvSpPr>
            <p:cNvPr id="22585" name="Rectangle 28"/>
            <p:cNvSpPr/>
            <p:nvPr/>
          </p:nvSpPr>
          <p:spPr>
            <a:xfrm>
              <a:off x="3648" y="3216"/>
              <a:ext cx="528" cy="192"/>
            </a:xfrm>
            <a:prstGeom prst="rect">
              <a:avLst/>
            </a:prstGeom>
            <a:noFill/>
            <a:ln w="25400" cap="flat" cmpd="sng">
              <a:solidFill>
                <a:schemeClr val="tx1"/>
              </a:solidFill>
              <a:prstDash val="solid"/>
              <a:miter/>
              <a:headEnd type="none" w="med" len="med"/>
              <a:tailEnd type="none" w="med" len="med"/>
            </a:ln>
          </p:spPr>
          <p:txBody>
            <a:bodyPr wrap="none" anchor="ctr"/>
            <a:p>
              <a:pPr algn="ctr" eaLnBrk="1" hangingPunct="1"/>
              <a:r>
                <a:rPr lang="en-US" altLang="zh-CN" sz="1500" b="1">
                  <a:latin typeface="Times New Roman" panose="02020603050405020304" pitchFamily="18" charset="0"/>
                </a:rPr>
                <a:t>5</a:t>
              </a:r>
              <a:endParaRPr lang="en-US" altLang="zh-CN" sz="1500" b="1">
                <a:latin typeface="Times New Roman" panose="02020603050405020304" pitchFamily="18" charset="0"/>
              </a:endParaRPr>
            </a:p>
          </p:txBody>
        </p:sp>
        <p:sp>
          <p:nvSpPr>
            <p:cNvPr id="22586" name="Rectangle 29"/>
            <p:cNvSpPr/>
            <p:nvPr/>
          </p:nvSpPr>
          <p:spPr>
            <a:xfrm>
              <a:off x="4176" y="3408"/>
              <a:ext cx="528" cy="192"/>
            </a:xfrm>
            <a:prstGeom prst="rect">
              <a:avLst/>
            </a:prstGeom>
            <a:noFill/>
            <a:ln w="25400" cap="flat" cmpd="sng">
              <a:solidFill>
                <a:schemeClr val="tx1"/>
              </a:solidFill>
              <a:prstDash val="solid"/>
              <a:miter/>
              <a:headEnd type="none" w="med" len="med"/>
              <a:tailEnd type="none" w="med" len="med"/>
            </a:ln>
          </p:spPr>
          <p:txBody>
            <a:bodyPr wrap="none" anchor="ctr"/>
            <a:p>
              <a:pPr algn="ctr" eaLnBrk="1" hangingPunct="1"/>
              <a:endParaRPr lang="zh-CN" altLang="zh-CN" sz="1500" b="1" dirty="0">
                <a:latin typeface="Times New Roman" panose="02020603050405020304" pitchFamily="18" charset="0"/>
              </a:endParaRPr>
            </a:p>
          </p:txBody>
        </p:sp>
        <p:sp>
          <p:nvSpPr>
            <p:cNvPr id="22587" name="Rectangle 30"/>
            <p:cNvSpPr/>
            <p:nvPr/>
          </p:nvSpPr>
          <p:spPr>
            <a:xfrm>
              <a:off x="4704" y="3408"/>
              <a:ext cx="528" cy="192"/>
            </a:xfrm>
            <a:prstGeom prst="rect">
              <a:avLst/>
            </a:prstGeom>
            <a:noFill/>
            <a:ln w="25400" cap="flat" cmpd="sng">
              <a:solidFill>
                <a:schemeClr val="tx1"/>
              </a:solidFill>
              <a:prstDash val="solid"/>
              <a:miter/>
              <a:headEnd type="none" w="med" len="med"/>
              <a:tailEnd type="none" w="med" len="med"/>
            </a:ln>
          </p:spPr>
          <p:txBody>
            <a:bodyPr wrap="none" anchor="ctr"/>
            <a:p>
              <a:pPr algn="ctr" eaLnBrk="1" hangingPunct="1"/>
              <a:endParaRPr lang="zh-CN" altLang="zh-CN" sz="1500" b="1" dirty="0">
                <a:latin typeface="Times New Roman" panose="02020603050405020304" pitchFamily="18" charset="0"/>
              </a:endParaRPr>
            </a:p>
          </p:txBody>
        </p:sp>
        <p:sp>
          <p:nvSpPr>
            <p:cNvPr id="22588" name="Rectangle 31"/>
            <p:cNvSpPr/>
            <p:nvPr/>
          </p:nvSpPr>
          <p:spPr>
            <a:xfrm>
              <a:off x="3648" y="3408"/>
              <a:ext cx="528" cy="192"/>
            </a:xfrm>
            <a:prstGeom prst="rect">
              <a:avLst/>
            </a:prstGeom>
            <a:noFill/>
            <a:ln w="25400" cap="flat" cmpd="sng">
              <a:solidFill>
                <a:schemeClr val="tx1"/>
              </a:solidFill>
              <a:prstDash val="solid"/>
              <a:miter/>
              <a:headEnd type="none" w="med" len="med"/>
              <a:tailEnd type="none" w="med" len="med"/>
            </a:ln>
          </p:spPr>
          <p:txBody>
            <a:bodyPr wrap="none" anchor="ctr"/>
            <a:p>
              <a:pPr algn="ctr" eaLnBrk="1" hangingPunct="1"/>
              <a:r>
                <a:rPr lang="en-US" altLang="zh-CN" sz="1500" b="1">
                  <a:latin typeface="Times New Roman" panose="02020603050405020304" pitchFamily="18" charset="0"/>
                </a:rPr>
                <a:t>6</a:t>
              </a:r>
              <a:endParaRPr lang="en-US" altLang="zh-CN" sz="1500" b="1">
                <a:latin typeface="Times New Roman" panose="02020603050405020304" pitchFamily="18" charset="0"/>
              </a:endParaRPr>
            </a:p>
          </p:txBody>
        </p:sp>
        <p:sp>
          <p:nvSpPr>
            <p:cNvPr id="22589" name="Rectangle 32"/>
            <p:cNvSpPr/>
            <p:nvPr/>
          </p:nvSpPr>
          <p:spPr>
            <a:xfrm>
              <a:off x="4176" y="3600"/>
              <a:ext cx="528" cy="192"/>
            </a:xfrm>
            <a:prstGeom prst="rect">
              <a:avLst/>
            </a:prstGeom>
            <a:noFill/>
            <a:ln w="25400" cap="flat" cmpd="sng">
              <a:solidFill>
                <a:schemeClr val="tx1"/>
              </a:solidFill>
              <a:prstDash val="solid"/>
              <a:miter/>
              <a:headEnd type="none" w="med" len="med"/>
              <a:tailEnd type="none" w="med" len="med"/>
            </a:ln>
          </p:spPr>
          <p:txBody>
            <a:bodyPr wrap="none" anchor="ctr"/>
            <a:p>
              <a:pPr algn="ctr" eaLnBrk="1" hangingPunct="1"/>
              <a:endParaRPr lang="zh-CN" altLang="zh-CN" sz="1500" b="1" dirty="0">
                <a:latin typeface="Times New Roman" panose="02020603050405020304" pitchFamily="18" charset="0"/>
              </a:endParaRPr>
            </a:p>
          </p:txBody>
        </p:sp>
        <p:sp>
          <p:nvSpPr>
            <p:cNvPr id="22590" name="Rectangle 33"/>
            <p:cNvSpPr/>
            <p:nvPr/>
          </p:nvSpPr>
          <p:spPr>
            <a:xfrm>
              <a:off x="4704" y="3600"/>
              <a:ext cx="528" cy="192"/>
            </a:xfrm>
            <a:prstGeom prst="rect">
              <a:avLst/>
            </a:prstGeom>
            <a:noFill/>
            <a:ln w="25400" cap="flat" cmpd="sng">
              <a:solidFill>
                <a:schemeClr val="tx1"/>
              </a:solidFill>
              <a:prstDash val="solid"/>
              <a:miter/>
              <a:headEnd type="none" w="med" len="med"/>
              <a:tailEnd type="none" w="med" len="med"/>
            </a:ln>
          </p:spPr>
          <p:txBody>
            <a:bodyPr wrap="none" anchor="ctr"/>
            <a:p>
              <a:pPr algn="ctr" eaLnBrk="1" hangingPunct="1"/>
              <a:endParaRPr lang="zh-CN" altLang="zh-CN" sz="1500" b="1" dirty="0">
                <a:latin typeface="Times New Roman" panose="02020603050405020304" pitchFamily="18" charset="0"/>
              </a:endParaRPr>
            </a:p>
          </p:txBody>
        </p:sp>
        <p:sp>
          <p:nvSpPr>
            <p:cNvPr id="22591" name="Rectangle 34"/>
            <p:cNvSpPr/>
            <p:nvPr/>
          </p:nvSpPr>
          <p:spPr>
            <a:xfrm>
              <a:off x="3648" y="3600"/>
              <a:ext cx="528" cy="192"/>
            </a:xfrm>
            <a:prstGeom prst="rect">
              <a:avLst/>
            </a:prstGeom>
            <a:noFill/>
            <a:ln w="25400" cap="flat" cmpd="sng">
              <a:solidFill>
                <a:schemeClr val="tx1"/>
              </a:solidFill>
              <a:prstDash val="solid"/>
              <a:miter/>
              <a:headEnd type="none" w="med" len="med"/>
              <a:tailEnd type="none" w="med" len="med"/>
            </a:ln>
          </p:spPr>
          <p:txBody>
            <a:bodyPr wrap="none" anchor="ctr"/>
            <a:p>
              <a:pPr algn="ctr" eaLnBrk="1" hangingPunct="1"/>
              <a:r>
                <a:rPr lang="en-US" altLang="zh-CN" sz="1500" b="1">
                  <a:latin typeface="Times New Roman" panose="02020603050405020304" pitchFamily="18" charset="0"/>
                </a:rPr>
                <a:t>……</a:t>
              </a:r>
              <a:endParaRPr lang="en-US" altLang="zh-CN" sz="1500" b="1">
                <a:latin typeface="Times New Roman" panose="02020603050405020304" pitchFamily="18" charset="0"/>
              </a:endParaRPr>
            </a:p>
          </p:txBody>
        </p:sp>
        <p:sp>
          <p:nvSpPr>
            <p:cNvPr id="22592" name="Rectangle 35"/>
            <p:cNvSpPr/>
            <p:nvPr/>
          </p:nvSpPr>
          <p:spPr>
            <a:xfrm>
              <a:off x="4176" y="3792"/>
              <a:ext cx="528" cy="192"/>
            </a:xfrm>
            <a:prstGeom prst="rect">
              <a:avLst/>
            </a:prstGeom>
            <a:noFill/>
            <a:ln w="25400" cap="flat" cmpd="sng">
              <a:solidFill>
                <a:schemeClr val="tx1"/>
              </a:solidFill>
              <a:prstDash val="solid"/>
              <a:miter/>
              <a:headEnd type="none" w="med" len="med"/>
              <a:tailEnd type="none" w="med" len="med"/>
            </a:ln>
          </p:spPr>
          <p:txBody>
            <a:bodyPr wrap="none" anchor="ctr"/>
            <a:p>
              <a:pPr algn="ctr" eaLnBrk="1" hangingPunct="1"/>
              <a:endParaRPr lang="zh-CN" altLang="zh-CN" sz="1500" b="1" dirty="0">
                <a:latin typeface="Times New Roman" panose="02020603050405020304" pitchFamily="18" charset="0"/>
              </a:endParaRPr>
            </a:p>
          </p:txBody>
        </p:sp>
        <p:sp>
          <p:nvSpPr>
            <p:cNvPr id="22593" name="Rectangle 36"/>
            <p:cNvSpPr/>
            <p:nvPr/>
          </p:nvSpPr>
          <p:spPr>
            <a:xfrm>
              <a:off x="4704" y="3792"/>
              <a:ext cx="528" cy="192"/>
            </a:xfrm>
            <a:prstGeom prst="rect">
              <a:avLst/>
            </a:prstGeom>
            <a:noFill/>
            <a:ln w="25400" cap="flat" cmpd="sng">
              <a:solidFill>
                <a:schemeClr val="tx1"/>
              </a:solidFill>
              <a:prstDash val="solid"/>
              <a:miter/>
              <a:headEnd type="none" w="med" len="med"/>
              <a:tailEnd type="none" w="med" len="med"/>
            </a:ln>
          </p:spPr>
          <p:txBody>
            <a:bodyPr wrap="none" anchor="ctr"/>
            <a:p>
              <a:pPr algn="ctr" eaLnBrk="1" hangingPunct="1"/>
              <a:endParaRPr lang="zh-CN" altLang="zh-CN" sz="1500" b="1" dirty="0">
                <a:latin typeface="Times New Roman" panose="02020603050405020304" pitchFamily="18" charset="0"/>
              </a:endParaRPr>
            </a:p>
          </p:txBody>
        </p:sp>
        <p:sp>
          <p:nvSpPr>
            <p:cNvPr id="22594" name="Rectangle 37"/>
            <p:cNvSpPr/>
            <p:nvPr/>
          </p:nvSpPr>
          <p:spPr>
            <a:xfrm>
              <a:off x="3648" y="3792"/>
              <a:ext cx="528" cy="192"/>
            </a:xfrm>
            <a:prstGeom prst="rect">
              <a:avLst/>
            </a:prstGeom>
            <a:noFill/>
            <a:ln w="25400" cap="flat" cmpd="sng">
              <a:solidFill>
                <a:schemeClr val="tx1"/>
              </a:solidFill>
              <a:prstDash val="solid"/>
              <a:miter/>
              <a:headEnd type="none" w="med" len="med"/>
              <a:tailEnd type="none" w="med" len="med"/>
            </a:ln>
          </p:spPr>
          <p:txBody>
            <a:bodyPr wrap="none" anchor="ctr"/>
            <a:p>
              <a:pPr algn="ctr" eaLnBrk="1" hangingPunct="1"/>
              <a:r>
                <a:rPr lang="en-US" altLang="zh-CN" sz="1500" b="1">
                  <a:latin typeface="Times New Roman" panose="02020603050405020304" pitchFamily="18" charset="0"/>
                </a:rPr>
                <a:t>25</a:t>
              </a:r>
              <a:endParaRPr lang="en-US" altLang="zh-CN" sz="1500" b="1">
                <a:latin typeface="Times New Roman" panose="02020603050405020304" pitchFamily="18" charset="0"/>
              </a:endParaRPr>
            </a:p>
          </p:txBody>
        </p:sp>
        <p:sp>
          <p:nvSpPr>
            <p:cNvPr id="22595" name="Rectangle 38"/>
            <p:cNvSpPr/>
            <p:nvPr/>
          </p:nvSpPr>
          <p:spPr>
            <a:xfrm>
              <a:off x="3648" y="2064"/>
              <a:ext cx="1584" cy="1920"/>
            </a:xfrm>
            <a:prstGeom prst="rect">
              <a:avLst/>
            </a:prstGeom>
            <a:noFill/>
            <a:ln w="76200" cap="flat" cmpd="tri">
              <a:solidFill>
                <a:schemeClr val="tx1"/>
              </a:solidFill>
              <a:prstDash val="solid"/>
              <a:miter/>
              <a:headEnd type="none" w="med" len="med"/>
              <a:tailEnd type="none" w="med" len="med"/>
            </a:ln>
          </p:spPr>
          <p:txBody>
            <a:bodyPr wrap="none" anchor="ctr"/>
            <a:p>
              <a:pPr eaLnBrk="1" hangingPunct="1"/>
              <a:endParaRPr lang="zh-CN" altLang="en-US" sz="1350" dirty="0">
                <a:latin typeface="Times New Roman" panose="02020603050405020304" pitchFamily="18" charset="0"/>
              </a:endParaRPr>
            </a:p>
          </p:txBody>
        </p:sp>
      </p:grpSp>
      <p:sp>
        <p:nvSpPr>
          <p:cNvPr id="40" name="Text Box 39"/>
          <p:cNvSpPr txBox="1"/>
          <p:nvPr/>
        </p:nvSpPr>
        <p:spPr>
          <a:xfrm>
            <a:off x="1543050" y="1821656"/>
            <a:ext cx="2628900" cy="299085"/>
          </a:xfrm>
          <a:prstGeom prst="rect">
            <a:avLst/>
          </a:prstGeom>
          <a:noFill/>
          <a:ln w="25400">
            <a:noFill/>
          </a:ln>
        </p:spPr>
        <p:txBody>
          <a:bodyPr>
            <a:spAutoFit/>
          </a:bodyPr>
          <a:p>
            <a:pPr eaLnBrk="1" hangingPunct="1">
              <a:spcBef>
                <a:spcPct val="50000"/>
              </a:spcBef>
            </a:pPr>
            <a:r>
              <a:rPr lang="zh-CN" altLang="en-US" sz="1350" b="1" dirty="0">
                <a:latin typeface="Times New Roman" panose="02020603050405020304" pitchFamily="18" charset="0"/>
              </a:rPr>
              <a:t>装填因子 </a:t>
            </a:r>
            <a:r>
              <a:rPr lang="en-US" altLang="zh-CN" sz="1350" b="1">
                <a:latin typeface="Times New Roman" panose="02020603050405020304" pitchFamily="18" charset="0"/>
              </a:rPr>
              <a:t>α </a:t>
            </a:r>
            <a:r>
              <a:rPr lang="zh-CN" altLang="en-US" sz="1350" b="1" dirty="0">
                <a:latin typeface="Times New Roman" panose="02020603050405020304" pitchFamily="18" charset="0"/>
              </a:rPr>
              <a:t>＝ </a:t>
            </a:r>
            <a:r>
              <a:rPr lang="en-US" altLang="zh-CN" sz="1350" b="1">
                <a:latin typeface="Times New Roman" panose="02020603050405020304" pitchFamily="18" charset="0"/>
                <a:sym typeface="Symbol" panose="05050102010706020507" pitchFamily="18" charset="2"/>
              </a:rPr>
              <a:t>?</a:t>
            </a:r>
            <a:endParaRPr lang="en-US" altLang="zh-CN" sz="1350" b="1">
              <a:latin typeface="Times New Roman" panose="02020603050405020304" pitchFamily="18" charset="0"/>
              <a:sym typeface="Symbol" panose="05050102010706020507" pitchFamily="18" charset="2"/>
            </a:endParaRPr>
          </a:p>
        </p:txBody>
      </p:sp>
      <p:sp>
        <p:nvSpPr>
          <p:cNvPr id="41" name="Rectangle 40"/>
          <p:cNvSpPr/>
          <p:nvPr/>
        </p:nvSpPr>
        <p:spPr>
          <a:xfrm>
            <a:off x="3600450" y="1878806"/>
            <a:ext cx="1428750" cy="285750"/>
          </a:xfrm>
          <a:prstGeom prst="rect">
            <a:avLst/>
          </a:prstGeom>
          <a:solidFill>
            <a:schemeClr val="bg1"/>
          </a:solidFill>
          <a:ln w="25400">
            <a:noFill/>
          </a:ln>
        </p:spPr>
        <p:txBody>
          <a:bodyPr wrap="none" anchor="ctr"/>
          <a:p>
            <a:pPr algn="ctr" eaLnBrk="1" hangingPunct="1"/>
            <a:r>
              <a:rPr lang="en-US" altLang="zh-CN" sz="1350" b="1">
                <a:latin typeface="Times New Roman" panose="02020603050405020304" pitchFamily="18" charset="0"/>
              </a:rPr>
              <a:t>10 / 52 = 0.19</a:t>
            </a:r>
            <a:endParaRPr lang="en-US" altLang="zh-CN" sz="1350" b="1">
              <a:latin typeface="Times New Roman" panose="02020603050405020304" pitchFamily="18" charset="0"/>
            </a:endParaRPr>
          </a:p>
        </p:txBody>
      </p:sp>
      <p:sp>
        <p:nvSpPr>
          <p:cNvPr id="42" name="Text Box 41"/>
          <p:cNvSpPr txBox="1"/>
          <p:nvPr/>
        </p:nvSpPr>
        <p:spPr>
          <a:xfrm>
            <a:off x="1543050" y="2221706"/>
            <a:ext cx="3600450" cy="506730"/>
          </a:xfrm>
          <a:prstGeom prst="rect">
            <a:avLst/>
          </a:prstGeom>
          <a:noFill/>
          <a:ln w="25400">
            <a:noFill/>
          </a:ln>
        </p:spPr>
        <p:txBody>
          <a:bodyPr>
            <a:spAutoFit/>
          </a:bodyPr>
          <a:p>
            <a:pPr eaLnBrk="1" hangingPunct="1">
              <a:spcBef>
                <a:spcPct val="50000"/>
              </a:spcBef>
            </a:pPr>
            <a:r>
              <a:rPr lang="zh-CN" altLang="en-US" sz="1350" b="1" dirty="0">
                <a:latin typeface="Times New Roman" panose="02020603050405020304" pitchFamily="18" charset="0"/>
              </a:rPr>
              <a:t>为了把字母 </a:t>
            </a:r>
            <a:r>
              <a:rPr lang="en-US" altLang="zh-CN" sz="1350" b="1" i="1">
                <a:latin typeface="Times New Roman" panose="02020603050405020304" pitchFamily="18" charset="0"/>
              </a:rPr>
              <a:t>a</a:t>
            </a:r>
            <a:r>
              <a:rPr lang="en-US" altLang="zh-CN" sz="1350" b="1">
                <a:latin typeface="Times New Roman" panose="02020603050405020304" pitchFamily="18" charset="0"/>
              </a:rPr>
              <a:t> ~ </a:t>
            </a:r>
            <a:r>
              <a:rPr lang="en-US" altLang="zh-CN" sz="1350" b="1" i="1">
                <a:latin typeface="Times New Roman" panose="02020603050405020304" pitchFamily="18" charset="0"/>
              </a:rPr>
              <a:t>z</a:t>
            </a:r>
            <a:r>
              <a:rPr lang="en-US" altLang="zh-CN" sz="1350" b="1">
                <a:latin typeface="Times New Roman" panose="02020603050405020304" pitchFamily="18" charset="0"/>
              </a:rPr>
              <a:t>  </a:t>
            </a:r>
            <a:r>
              <a:rPr lang="zh-CN" altLang="en-US" sz="1350" b="1" dirty="0">
                <a:latin typeface="Times New Roman" panose="02020603050405020304" pitchFamily="18" charset="0"/>
              </a:rPr>
              <a:t>映射到</a:t>
            </a:r>
            <a:r>
              <a:rPr lang="en-US" altLang="zh-CN" sz="1350" b="1">
                <a:latin typeface="Times New Roman" panose="02020603050405020304" pitchFamily="18" charset="0"/>
              </a:rPr>
              <a:t> 0 ~ 25, </a:t>
            </a:r>
            <a:r>
              <a:rPr lang="zh-CN" altLang="en-US" sz="1350" b="1" dirty="0">
                <a:latin typeface="Times New Roman" panose="02020603050405020304" pitchFamily="18" charset="0"/>
              </a:rPr>
              <a:t>如何设计散列函数</a:t>
            </a:r>
            <a:r>
              <a:rPr lang="en-US" altLang="zh-CN" sz="1350" b="1" i="1">
                <a:latin typeface="Times New Roman" panose="02020603050405020304" pitchFamily="18" charset="0"/>
              </a:rPr>
              <a:t>h</a:t>
            </a:r>
            <a:r>
              <a:rPr lang="en-US" altLang="zh-CN" sz="1350" b="1">
                <a:latin typeface="Times New Roman" panose="02020603050405020304" pitchFamily="18" charset="0"/>
              </a:rPr>
              <a:t> </a:t>
            </a:r>
            <a:r>
              <a:rPr lang="en-US" altLang="zh-CN" sz="1350" b="1" i="1">
                <a:latin typeface="Times New Roman" panose="02020603050405020304" pitchFamily="18" charset="0"/>
              </a:rPr>
              <a:t>(key ) </a:t>
            </a:r>
            <a:r>
              <a:rPr lang="en-US" altLang="zh-CN" sz="1350" b="1">
                <a:latin typeface="Times New Roman" panose="02020603050405020304" pitchFamily="18" charset="0"/>
              </a:rPr>
              <a:t>=  ?</a:t>
            </a:r>
            <a:endParaRPr lang="en-US" altLang="zh-CN" sz="1350" b="1">
              <a:latin typeface="Times New Roman" panose="02020603050405020304" pitchFamily="18" charset="0"/>
            </a:endParaRPr>
          </a:p>
        </p:txBody>
      </p:sp>
      <p:sp>
        <p:nvSpPr>
          <p:cNvPr id="43" name="Rectangle 42"/>
          <p:cNvSpPr/>
          <p:nvPr/>
        </p:nvSpPr>
        <p:spPr>
          <a:xfrm>
            <a:off x="3446860" y="2507456"/>
            <a:ext cx="1810940" cy="285750"/>
          </a:xfrm>
          <a:prstGeom prst="rect">
            <a:avLst/>
          </a:prstGeom>
          <a:solidFill>
            <a:schemeClr val="bg1"/>
          </a:solidFill>
          <a:ln w="25400">
            <a:noFill/>
          </a:ln>
        </p:spPr>
        <p:txBody>
          <a:bodyPr wrap="none" anchor="ctr"/>
          <a:p>
            <a:pPr eaLnBrk="1" hangingPunct="1"/>
            <a:r>
              <a:rPr lang="en-US" altLang="zh-CN" sz="1350" b="1" i="1">
                <a:latin typeface="Times New Roman" panose="02020603050405020304" pitchFamily="18" charset="0"/>
              </a:rPr>
              <a:t> </a:t>
            </a:r>
            <a:r>
              <a:rPr lang="en-US" altLang="zh-CN" sz="1350" b="1" i="1" err="1">
                <a:latin typeface="Times New Roman" panose="02020603050405020304" pitchFamily="18" charset="0"/>
              </a:rPr>
              <a:t>h(key</a:t>
            </a:r>
            <a:r>
              <a:rPr lang="en-US" altLang="zh-CN" sz="1350" b="1" i="1">
                <a:latin typeface="Times New Roman" panose="02020603050405020304" pitchFamily="18" charset="0"/>
              </a:rPr>
              <a:t>) = key[0] – ‘a’</a:t>
            </a:r>
            <a:endParaRPr lang="en-US" altLang="zh-CN" sz="1350" b="1" i="1">
              <a:latin typeface="Times New Roman" panose="02020603050405020304" pitchFamily="18" charset="0"/>
            </a:endParaRPr>
          </a:p>
        </p:txBody>
      </p:sp>
      <p:sp>
        <p:nvSpPr>
          <p:cNvPr id="44" name="Rectangle 43"/>
          <p:cNvSpPr/>
          <p:nvPr/>
        </p:nvSpPr>
        <p:spPr>
          <a:xfrm>
            <a:off x="1828800" y="2964656"/>
            <a:ext cx="571500" cy="228600"/>
          </a:xfrm>
          <a:prstGeom prst="rect">
            <a:avLst/>
          </a:prstGeom>
          <a:noFill/>
          <a:ln w="25400">
            <a:noFill/>
          </a:ln>
        </p:spPr>
        <p:txBody>
          <a:bodyPr wrap="none" anchor="ctr"/>
          <a:p>
            <a:pPr algn="ctr" eaLnBrk="1" hangingPunct="1"/>
            <a:r>
              <a:rPr lang="en-US" altLang="zh-CN" sz="1350" b="1" err="1">
                <a:solidFill>
                  <a:schemeClr val="hlink"/>
                </a:solidFill>
                <a:latin typeface="Times New Roman" panose="02020603050405020304" pitchFamily="18" charset="0"/>
              </a:rPr>
              <a:t>acos</a:t>
            </a:r>
            <a:endParaRPr lang="en-US" altLang="zh-CN" sz="1350" b="1">
              <a:latin typeface="Times New Roman" panose="02020603050405020304" pitchFamily="18" charset="0"/>
            </a:endParaRPr>
          </a:p>
        </p:txBody>
      </p:sp>
      <p:sp>
        <p:nvSpPr>
          <p:cNvPr id="45" name="Rectangle 44"/>
          <p:cNvSpPr/>
          <p:nvPr/>
        </p:nvSpPr>
        <p:spPr>
          <a:xfrm>
            <a:off x="6115050" y="2107406"/>
            <a:ext cx="628650" cy="228600"/>
          </a:xfrm>
          <a:prstGeom prst="rect">
            <a:avLst/>
          </a:prstGeom>
          <a:noFill/>
          <a:ln w="25400" cap="flat" cmpd="sng">
            <a:solidFill>
              <a:schemeClr val="tx1"/>
            </a:solidFill>
            <a:prstDash val="solid"/>
            <a:miter/>
            <a:headEnd type="none" w="med" len="med"/>
            <a:tailEnd type="none" w="med" len="med"/>
          </a:ln>
        </p:spPr>
        <p:txBody>
          <a:bodyPr wrap="none" anchor="ctr"/>
          <a:p>
            <a:pPr algn="ctr" eaLnBrk="1" hangingPunct="1"/>
            <a:r>
              <a:rPr lang="en-US" altLang="zh-CN" sz="1500" b="1" err="1">
                <a:latin typeface="Times New Roman" panose="02020603050405020304" pitchFamily="18" charset="0"/>
              </a:rPr>
              <a:t>acos</a:t>
            </a:r>
            <a:endParaRPr lang="en-US" altLang="zh-CN" sz="1500" b="1">
              <a:latin typeface="Times New Roman" panose="02020603050405020304" pitchFamily="18" charset="0"/>
            </a:endParaRPr>
          </a:p>
        </p:txBody>
      </p:sp>
      <p:sp>
        <p:nvSpPr>
          <p:cNvPr id="46" name="Rectangle 45"/>
          <p:cNvSpPr/>
          <p:nvPr/>
        </p:nvSpPr>
        <p:spPr>
          <a:xfrm>
            <a:off x="2457450" y="2964656"/>
            <a:ext cx="685800" cy="228600"/>
          </a:xfrm>
          <a:prstGeom prst="rect">
            <a:avLst/>
          </a:prstGeom>
          <a:noFill/>
          <a:ln w="25400">
            <a:noFill/>
          </a:ln>
        </p:spPr>
        <p:txBody>
          <a:bodyPr wrap="none" anchor="ctr"/>
          <a:p>
            <a:pPr algn="ctr" eaLnBrk="1" hangingPunct="1"/>
            <a:r>
              <a:rPr lang="en-US" altLang="zh-CN" sz="1350" b="1">
                <a:solidFill>
                  <a:schemeClr val="hlink"/>
                </a:solidFill>
                <a:latin typeface="Times New Roman" panose="02020603050405020304" pitchFamily="18" charset="0"/>
              </a:rPr>
              <a:t>define</a:t>
            </a:r>
            <a:endParaRPr lang="en-US" altLang="zh-CN" sz="1350" b="1">
              <a:latin typeface="Times New Roman" panose="02020603050405020304" pitchFamily="18" charset="0"/>
            </a:endParaRPr>
          </a:p>
        </p:txBody>
      </p:sp>
      <p:sp>
        <p:nvSpPr>
          <p:cNvPr id="47" name="Rectangle 46"/>
          <p:cNvSpPr/>
          <p:nvPr/>
        </p:nvSpPr>
        <p:spPr>
          <a:xfrm>
            <a:off x="6115050" y="2793206"/>
            <a:ext cx="628650" cy="228600"/>
          </a:xfrm>
          <a:prstGeom prst="rect">
            <a:avLst/>
          </a:prstGeom>
          <a:noFill/>
          <a:ln w="25400" cap="flat" cmpd="sng">
            <a:solidFill>
              <a:schemeClr val="tx1"/>
            </a:solidFill>
            <a:prstDash val="solid"/>
            <a:miter/>
            <a:headEnd type="none" w="med" len="med"/>
            <a:tailEnd type="none" w="med" len="med"/>
          </a:ln>
        </p:spPr>
        <p:txBody>
          <a:bodyPr wrap="none" anchor="ctr"/>
          <a:p>
            <a:pPr algn="ctr" eaLnBrk="1" hangingPunct="1"/>
            <a:r>
              <a:rPr lang="en-US" altLang="zh-CN" sz="1500" b="1">
                <a:latin typeface="Times New Roman" panose="02020603050405020304" pitchFamily="18" charset="0"/>
              </a:rPr>
              <a:t>define</a:t>
            </a:r>
            <a:endParaRPr lang="en-US" altLang="zh-CN" sz="1500" b="1">
              <a:latin typeface="Times New Roman" panose="02020603050405020304" pitchFamily="18" charset="0"/>
            </a:endParaRPr>
          </a:p>
        </p:txBody>
      </p:sp>
      <p:sp>
        <p:nvSpPr>
          <p:cNvPr id="48" name="Rectangle 47"/>
          <p:cNvSpPr/>
          <p:nvPr/>
        </p:nvSpPr>
        <p:spPr>
          <a:xfrm>
            <a:off x="3143250" y="2964656"/>
            <a:ext cx="685800" cy="228600"/>
          </a:xfrm>
          <a:prstGeom prst="rect">
            <a:avLst/>
          </a:prstGeom>
          <a:noFill/>
          <a:ln w="25400">
            <a:noFill/>
          </a:ln>
        </p:spPr>
        <p:txBody>
          <a:bodyPr wrap="none" anchor="ctr"/>
          <a:p>
            <a:pPr algn="ctr" eaLnBrk="1" hangingPunct="1"/>
            <a:r>
              <a:rPr lang="en-US" altLang="zh-CN" sz="1350" b="1">
                <a:solidFill>
                  <a:schemeClr val="hlink"/>
                </a:solidFill>
                <a:latin typeface="Times New Roman" panose="02020603050405020304" pitchFamily="18" charset="0"/>
              </a:rPr>
              <a:t>float</a:t>
            </a:r>
            <a:endParaRPr lang="en-US" altLang="zh-CN" sz="1350" b="1">
              <a:latin typeface="Times New Roman" panose="02020603050405020304" pitchFamily="18" charset="0"/>
            </a:endParaRPr>
          </a:p>
        </p:txBody>
      </p:sp>
      <p:sp>
        <p:nvSpPr>
          <p:cNvPr id="49" name="Rectangle 48"/>
          <p:cNvSpPr/>
          <p:nvPr/>
        </p:nvSpPr>
        <p:spPr>
          <a:xfrm>
            <a:off x="6115050" y="3250406"/>
            <a:ext cx="628650" cy="228600"/>
          </a:xfrm>
          <a:prstGeom prst="rect">
            <a:avLst/>
          </a:prstGeom>
          <a:noFill/>
          <a:ln w="25400" cap="flat" cmpd="sng">
            <a:solidFill>
              <a:schemeClr val="tx1"/>
            </a:solidFill>
            <a:prstDash val="solid"/>
            <a:miter/>
            <a:headEnd type="none" w="med" len="med"/>
            <a:tailEnd type="none" w="med" len="med"/>
          </a:ln>
        </p:spPr>
        <p:txBody>
          <a:bodyPr wrap="none" anchor="ctr"/>
          <a:p>
            <a:pPr algn="ctr" eaLnBrk="1" hangingPunct="1"/>
            <a:r>
              <a:rPr lang="en-US" altLang="zh-CN" sz="1500" b="1">
                <a:latin typeface="Times New Roman" panose="02020603050405020304" pitchFamily="18" charset="0"/>
              </a:rPr>
              <a:t>float</a:t>
            </a:r>
            <a:endParaRPr lang="en-US" altLang="zh-CN" sz="1500" b="1">
              <a:latin typeface="Times New Roman" panose="02020603050405020304" pitchFamily="18" charset="0"/>
            </a:endParaRPr>
          </a:p>
        </p:txBody>
      </p:sp>
      <p:sp>
        <p:nvSpPr>
          <p:cNvPr id="50" name="Rectangle 49"/>
          <p:cNvSpPr/>
          <p:nvPr/>
        </p:nvSpPr>
        <p:spPr>
          <a:xfrm>
            <a:off x="3714750" y="2964656"/>
            <a:ext cx="685800" cy="228600"/>
          </a:xfrm>
          <a:prstGeom prst="rect">
            <a:avLst/>
          </a:prstGeom>
          <a:noFill/>
          <a:ln w="25400">
            <a:noFill/>
          </a:ln>
        </p:spPr>
        <p:txBody>
          <a:bodyPr wrap="none" anchor="ctr"/>
          <a:p>
            <a:pPr algn="ctr" eaLnBrk="1" hangingPunct="1"/>
            <a:r>
              <a:rPr lang="en-US" altLang="zh-CN" sz="1350" b="1">
                <a:solidFill>
                  <a:schemeClr val="hlink"/>
                </a:solidFill>
                <a:latin typeface="Times New Roman" panose="02020603050405020304" pitchFamily="18" charset="0"/>
              </a:rPr>
              <a:t>exp</a:t>
            </a:r>
            <a:endParaRPr lang="en-US" altLang="zh-CN" sz="1350" b="1">
              <a:latin typeface="Times New Roman" panose="02020603050405020304" pitchFamily="18" charset="0"/>
            </a:endParaRPr>
          </a:p>
        </p:txBody>
      </p:sp>
      <p:sp>
        <p:nvSpPr>
          <p:cNvPr id="51" name="Rectangle 50"/>
          <p:cNvSpPr/>
          <p:nvPr/>
        </p:nvSpPr>
        <p:spPr>
          <a:xfrm>
            <a:off x="6115050" y="3021806"/>
            <a:ext cx="628650" cy="228600"/>
          </a:xfrm>
          <a:prstGeom prst="rect">
            <a:avLst/>
          </a:prstGeom>
          <a:noFill/>
          <a:ln w="25400" cap="flat" cmpd="sng">
            <a:solidFill>
              <a:schemeClr val="tx1"/>
            </a:solidFill>
            <a:prstDash val="solid"/>
            <a:miter/>
            <a:headEnd type="none" w="med" len="med"/>
            <a:tailEnd type="none" w="med" len="med"/>
          </a:ln>
        </p:spPr>
        <p:txBody>
          <a:bodyPr wrap="none" anchor="ctr"/>
          <a:p>
            <a:pPr algn="ctr" eaLnBrk="1" hangingPunct="1"/>
            <a:r>
              <a:rPr lang="en-US" altLang="zh-CN" sz="1500" b="1">
                <a:latin typeface="Times New Roman" panose="02020603050405020304" pitchFamily="18" charset="0"/>
              </a:rPr>
              <a:t>exp</a:t>
            </a:r>
            <a:endParaRPr lang="en-US" altLang="zh-CN" sz="1500" b="1">
              <a:latin typeface="Times New Roman" panose="02020603050405020304" pitchFamily="18" charset="0"/>
            </a:endParaRPr>
          </a:p>
        </p:txBody>
      </p:sp>
      <p:sp>
        <p:nvSpPr>
          <p:cNvPr id="52" name="Rectangle 51"/>
          <p:cNvSpPr/>
          <p:nvPr/>
        </p:nvSpPr>
        <p:spPr>
          <a:xfrm>
            <a:off x="4286250" y="2964656"/>
            <a:ext cx="685800" cy="228600"/>
          </a:xfrm>
          <a:prstGeom prst="rect">
            <a:avLst/>
          </a:prstGeom>
          <a:noFill/>
          <a:ln w="25400">
            <a:noFill/>
          </a:ln>
        </p:spPr>
        <p:txBody>
          <a:bodyPr wrap="none" anchor="ctr"/>
          <a:p>
            <a:pPr algn="ctr" eaLnBrk="1" hangingPunct="1"/>
            <a:r>
              <a:rPr lang="en-US" altLang="zh-CN" sz="1350" b="1">
                <a:solidFill>
                  <a:schemeClr val="hlink"/>
                </a:solidFill>
                <a:latin typeface="Times New Roman" panose="02020603050405020304" pitchFamily="18" charset="0"/>
              </a:rPr>
              <a:t>char</a:t>
            </a:r>
            <a:endParaRPr lang="en-US" altLang="zh-CN" sz="1350" b="1">
              <a:latin typeface="Times New Roman" panose="02020603050405020304" pitchFamily="18" charset="0"/>
            </a:endParaRPr>
          </a:p>
        </p:txBody>
      </p:sp>
      <p:sp>
        <p:nvSpPr>
          <p:cNvPr id="53" name="Rectangle 52"/>
          <p:cNvSpPr/>
          <p:nvPr/>
        </p:nvSpPr>
        <p:spPr>
          <a:xfrm>
            <a:off x="6115050" y="2564606"/>
            <a:ext cx="628650" cy="228600"/>
          </a:xfrm>
          <a:prstGeom prst="rect">
            <a:avLst/>
          </a:prstGeom>
          <a:noFill/>
          <a:ln w="25400" cap="flat" cmpd="sng">
            <a:solidFill>
              <a:schemeClr val="tx1"/>
            </a:solidFill>
            <a:prstDash val="solid"/>
            <a:miter/>
            <a:headEnd type="none" w="med" len="med"/>
            <a:tailEnd type="none" w="med" len="med"/>
          </a:ln>
        </p:spPr>
        <p:txBody>
          <a:bodyPr wrap="none" anchor="ctr"/>
          <a:p>
            <a:pPr algn="ctr" eaLnBrk="1" hangingPunct="1"/>
            <a:r>
              <a:rPr lang="en-US" altLang="zh-CN" sz="1500" b="1">
                <a:latin typeface="Times New Roman" panose="02020603050405020304" pitchFamily="18" charset="0"/>
              </a:rPr>
              <a:t>char</a:t>
            </a:r>
            <a:endParaRPr lang="en-US" altLang="zh-CN" sz="1500" b="1">
              <a:latin typeface="Times New Roman" panose="02020603050405020304" pitchFamily="18" charset="0"/>
            </a:endParaRPr>
          </a:p>
        </p:txBody>
      </p:sp>
      <p:sp>
        <p:nvSpPr>
          <p:cNvPr id="54" name="Rectangle 53"/>
          <p:cNvSpPr/>
          <p:nvPr/>
        </p:nvSpPr>
        <p:spPr>
          <a:xfrm>
            <a:off x="1771650" y="3307556"/>
            <a:ext cx="685800" cy="228600"/>
          </a:xfrm>
          <a:prstGeom prst="rect">
            <a:avLst/>
          </a:prstGeom>
          <a:noFill/>
          <a:ln w="25400">
            <a:noFill/>
          </a:ln>
        </p:spPr>
        <p:txBody>
          <a:bodyPr wrap="none" anchor="ctr"/>
          <a:p>
            <a:pPr algn="ctr" eaLnBrk="1" hangingPunct="1"/>
            <a:r>
              <a:rPr lang="en-US" altLang="zh-CN" sz="1350" b="1" err="1">
                <a:solidFill>
                  <a:schemeClr val="hlink"/>
                </a:solidFill>
                <a:latin typeface="Times New Roman" panose="02020603050405020304" pitchFamily="18" charset="0"/>
              </a:rPr>
              <a:t>atan</a:t>
            </a:r>
            <a:endParaRPr lang="en-US" altLang="zh-CN" sz="1350" b="1">
              <a:latin typeface="Times New Roman" panose="02020603050405020304" pitchFamily="18" charset="0"/>
            </a:endParaRPr>
          </a:p>
        </p:txBody>
      </p:sp>
      <p:sp>
        <p:nvSpPr>
          <p:cNvPr id="55" name="Rectangle 54"/>
          <p:cNvSpPr/>
          <p:nvPr/>
        </p:nvSpPr>
        <p:spPr>
          <a:xfrm>
            <a:off x="5486400" y="2107406"/>
            <a:ext cx="628650" cy="228600"/>
          </a:xfrm>
          <a:prstGeom prst="rect">
            <a:avLst/>
          </a:prstGeom>
          <a:solidFill>
            <a:srgbClr val="FF0000">
              <a:alpha val="50195"/>
            </a:srgbClr>
          </a:solidFill>
          <a:ln w="25400">
            <a:noFill/>
          </a:ln>
        </p:spPr>
        <p:txBody>
          <a:bodyPr wrap="none" anchor="ctr"/>
          <a:p>
            <a:pPr algn="ctr" eaLnBrk="1" hangingPunct="1"/>
            <a:endParaRPr lang="zh-CN" altLang="zh-CN" sz="1500" b="1" dirty="0">
              <a:latin typeface="Times New Roman" panose="02020603050405020304" pitchFamily="18" charset="0"/>
            </a:endParaRPr>
          </a:p>
        </p:txBody>
      </p:sp>
      <p:sp>
        <p:nvSpPr>
          <p:cNvPr id="56" name="Rectangle 55"/>
          <p:cNvSpPr/>
          <p:nvPr/>
        </p:nvSpPr>
        <p:spPr>
          <a:xfrm>
            <a:off x="6743700" y="2107406"/>
            <a:ext cx="628650" cy="228600"/>
          </a:xfrm>
          <a:prstGeom prst="rect">
            <a:avLst/>
          </a:prstGeom>
          <a:noFill/>
          <a:ln w="25400" cap="flat" cmpd="sng">
            <a:solidFill>
              <a:schemeClr val="tx1"/>
            </a:solidFill>
            <a:prstDash val="solid"/>
            <a:miter/>
            <a:headEnd type="none" w="med" len="med"/>
            <a:tailEnd type="none" w="med" len="med"/>
          </a:ln>
        </p:spPr>
        <p:txBody>
          <a:bodyPr wrap="none" anchor="ctr"/>
          <a:p>
            <a:pPr algn="ctr" eaLnBrk="1" hangingPunct="1"/>
            <a:r>
              <a:rPr lang="en-US" altLang="zh-CN" sz="1500" b="1" err="1">
                <a:latin typeface="Times New Roman" panose="02020603050405020304" pitchFamily="18" charset="0"/>
              </a:rPr>
              <a:t>atan</a:t>
            </a:r>
            <a:endParaRPr lang="en-US" altLang="zh-CN" sz="1500" b="1">
              <a:latin typeface="Times New Roman" panose="02020603050405020304" pitchFamily="18" charset="0"/>
            </a:endParaRPr>
          </a:p>
        </p:txBody>
      </p:sp>
      <p:sp>
        <p:nvSpPr>
          <p:cNvPr id="57" name="Rectangle 56"/>
          <p:cNvSpPr/>
          <p:nvPr/>
        </p:nvSpPr>
        <p:spPr>
          <a:xfrm>
            <a:off x="2457450" y="3307556"/>
            <a:ext cx="685800" cy="228600"/>
          </a:xfrm>
          <a:prstGeom prst="rect">
            <a:avLst/>
          </a:prstGeom>
          <a:noFill/>
          <a:ln w="25400">
            <a:noFill/>
          </a:ln>
        </p:spPr>
        <p:txBody>
          <a:bodyPr wrap="none" anchor="ctr"/>
          <a:p>
            <a:pPr algn="ctr" eaLnBrk="1" hangingPunct="1"/>
            <a:r>
              <a:rPr lang="en-US" altLang="zh-CN" sz="1350" b="1">
                <a:solidFill>
                  <a:schemeClr val="hlink"/>
                </a:solidFill>
                <a:latin typeface="Times New Roman" panose="02020603050405020304" pitchFamily="18" charset="0"/>
              </a:rPr>
              <a:t>ceil</a:t>
            </a:r>
            <a:endParaRPr lang="en-US" altLang="zh-CN" sz="1350" b="1">
              <a:latin typeface="Times New Roman" panose="02020603050405020304" pitchFamily="18" charset="0"/>
            </a:endParaRPr>
          </a:p>
        </p:txBody>
      </p:sp>
      <p:sp>
        <p:nvSpPr>
          <p:cNvPr id="58" name="Rectangle 57"/>
          <p:cNvSpPr/>
          <p:nvPr/>
        </p:nvSpPr>
        <p:spPr>
          <a:xfrm>
            <a:off x="5486400" y="2564606"/>
            <a:ext cx="628650" cy="228600"/>
          </a:xfrm>
          <a:prstGeom prst="rect">
            <a:avLst/>
          </a:prstGeom>
          <a:solidFill>
            <a:srgbClr val="FF0000">
              <a:alpha val="50195"/>
            </a:srgbClr>
          </a:solidFill>
          <a:ln w="25400">
            <a:noFill/>
          </a:ln>
        </p:spPr>
        <p:txBody>
          <a:bodyPr wrap="none" anchor="ctr"/>
          <a:p>
            <a:pPr algn="ctr" eaLnBrk="1" hangingPunct="1"/>
            <a:endParaRPr lang="zh-CN" altLang="zh-CN" sz="1500" b="1" dirty="0">
              <a:latin typeface="Times New Roman" panose="02020603050405020304" pitchFamily="18" charset="0"/>
            </a:endParaRPr>
          </a:p>
        </p:txBody>
      </p:sp>
      <p:sp>
        <p:nvSpPr>
          <p:cNvPr id="59" name="Rectangle 58"/>
          <p:cNvSpPr/>
          <p:nvPr/>
        </p:nvSpPr>
        <p:spPr>
          <a:xfrm>
            <a:off x="6743700" y="2564606"/>
            <a:ext cx="628650" cy="228600"/>
          </a:xfrm>
          <a:prstGeom prst="rect">
            <a:avLst/>
          </a:prstGeom>
          <a:noFill/>
          <a:ln w="25400" cap="flat" cmpd="sng">
            <a:solidFill>
              <a:schemeClr val="tx1"/>
            </a:solidFill>
            <a:prstDash val="solid"/>
            <a:miter/>
            <a:headEnd type="none" w="med" len="med"/>
            <a:tailEnd type="none" w="med" len="med"/>
          </a:ln>
        </p:spPr>
        <p:txBody>
          <a:bodyPr wrap="none" anchor="ctr"/>
          <a:p>
            <a:pPr algn="ctr" eaLnBrk="1" hangingPunct="1"/>
            <a:r>
              <a:rPr lang="en-US" altLang="zh-CN" sz="1500" b="1">
                <a:latin typeface="Times New Roman" panose="02020603050405020304" pitchFamily="18" charset="0"/>
              </a:rPr>
              <a:t>ceil</a:t>
            </a:r>
            <a:endParaRPr lang="en-US" altLang="zh-CN" sz="1500" b="1">
              <a:latin typeface="Times New Roman" panose="02020603050405020304" pitchFamily="18" charset="0"/>
            </a:endParaRPr>
          </a:p>
        </p:txBody>
      </p:sp>
      <p:sp>
        <p:nvSpPr>
          <p:cNvPr id="60" name="Rectangle 59"/>
          <p:cNvSpPr/>
          <p:nvPr/>
        </p:nvSpPr>
        <p:spPr>
          <a:xfrm>
            <a:off x="3086100" y="3307556"/>
            <a:ext cx="685800" cy="228600"/>
          </a:xfrm>
          <a:prstGeom prst="rect">
            <a:avLst/>
          </a:prstGeom>
          <a:noFill/>
          <a:ln w="25400">
            <a:noFill/>
          </a:ln>
        </p:spPr>
        <p:txBody>
          <a:bodyPr wrap="none" anchor="ctr"/>
          <a:p>
            <a:pPr algn="ctr" eaLnBrk="1" hangingPunct="1"/>
            <a:r>
              <a:rPr lang="en-US" altLang="zh-CN" sz="1350" b="1">
                <a:solidFill>
                  <a:schemeClr val="hlink"/>
                </a:solidFill>
                <a:latin typeface="Times New Roman" panose="02020603050405020304" pitchFamily="18" charset="0"/>
              </a:rPr>
              <a:t>floor</a:t>
            </a:r>
            <a:endParaRPr lang="en-US" altLang="zh-CN" sz="1350" b="1">
              <a:latin typeface="Times New Roman" panose="02020603050405020304" pitchFamily="18" charset="0"/>
            </a:endParaRPr>
          </a:p>
        </p:txBody>
      </p:sp>
      <p:sp>
        <p:nvSpPr>
          <p:cNvPr id="61" name="Rectangle 60"/>
          <p:cNvSpPr/>
          <p:nvPr/>
        </p:nvSpPr>
        <p:spPr>
          <a:xfrm>
            <a:off x="5486400" y="3250406"/>
            <a:ext cx="628650" cy="228600"/>
          </a:xfrm>
          <a:prstGeom prst="rect">
            <a:avLst/>
          </a:prstGeom>
          <a:solidFill>
            <a:srgbClr val="FF0000">
              <a:alpha val="50195"/>
            </a:srgbClr>
          </a:solidFill>
          <a:ln w="25400">
            <a:noFill/>
          </a:ln>
        </p:spPr>
        <p:txBody>
          <a:bodyPr wrap="none" anchor="ctr"/>
          <a:p>
            <a:pPr algn="ctr" eaLnBrk="1" hangingPunct="1"/>
            <a:endParaRPr lang="zh-CN" altLang="zh-CN" sz="1500" b="1" dirty="0">
              <a:latin typeface="Times New Roman" panose="02020603050405020304" pitchFamily="18" charset="0"/>
            </a:endParaRPr>
          </a:p>
        </p:txBody>
      </p:sp>
      <p:sp>
        <p:nvSpPr>
          <p:cNvPr id="62" name="Rectangle 61"/>
          <p:cNvSpPr/>
          <p:nvPr/>
        </p:nvSpPr>
        <p:spPr>
          <a:xfrm>
            <a:off x="6743700" y="3250406"/>
            <a:ext cx="628650" cy="228600"/>
          </a:xfrm>
          <a:prstGeom prst="rect">
            <a:avLst/>
          </a:prstGeom>
          <a:noFill/>
          <a:ln w="25400" cap="flat" cmpd="sng">
            <a:solidFill>
              <a:schemeClr val="tx1"/>
            </a:solidFill>
            <a:prstDash val="solid"/>
            <a:miter/>
            <a:headEnd type="none" w="med" len="med"/>
            <a:tailEnd type="none" w="med" len="med"/>
          </a:ln>
        </p:spPr>
        <p:txBody>
          <a:bodyPr wrap="none" anchor="ctr"/>
          <a:p>
            <a:pPr algn="ctr" eaLnBrk="1" hangingPunct="1"/>
            <a:r>
              <a:rPr lang="en-US" altLang="zh-CN" sz="1500" b="1">
                <a:latin typeface="Times New Roman" panose="02020603050405020304" pitchFamily="18" charset="0"/>
              </a:rPr>
              <a:t>floor</a:t>
            </a:r>
            <a:endParaRPr lang="en-US" altLang="zh-CN" sz="1500" b="1">
              <a:latin typeface="Times New Roman" panose="02020603050405020304" pitchFamily="18" charset="0"/>
            </a:endParaRPr>
          </a:p>
        </p:txBody>
      </p:sp>
      <p:sp>
        <p:nvSpPr>
          <p:cNvPr id="63" name="Rectangle 62"/>
          <p:cNvSpPr/>
          <p:nvPr/>
        </p:nvSpPr>
        <p:spPr>
          <a:xfrm>
            <a:off x="3714750" y="3307556"/>
            <a:ext cx="685800" cy="228600"/>
          </a:xfrm>
          <a:prstGeom prst="rect">
            <a:avLst/>
          </a:prstGeom>
          <a:noFill/>
          <a:ln w="25400">
            <a:noFill/>
          </a:ln>
        </p:spPr>
        <p:txBody>
          <a:bodyPr wrap="none" anchor="ctr"/>
          <a:p>
            <a:pPr algn="ctr" eaLnBrk="1" hangingPunct="1"/>
            <a:r>
              <a:rPr lang="en-US" altLang="zh-CN" sz="1350" b="1">
                <a:solidFill>
                  <a:schemeClr val="hlink"/>
                </a:solidFill>
                <a:latin typeface="Times New Roman" panose="02020603050405020304" pitchFamily="18" charset="0"/>
              </a:rPr>
              <a:t>clock</a:t>
            </a:r>
            <a:endParaRPr lang="en-US" altLang="zh-CN" sz="1350" b="1">
              <a:latin typeface="Times New Roman" panose="02020603050405020304" pitchFamily="18" charset="0"/>
            </a:endParaRPr>
          </a:p>
        </p:txBody>
      </p:sp>
      <p:sp>
        <p:nvSpPr>
          <p:cNvPr id="64" name="Rectangle 63"/>
          <p:cNvSpPr/>
          <p:nvPr/>
        </p:nvSpPr>
        <p:spPr>
          <a:xfrm>
            <a:off x="5486400" y="2564606"/>
            <a:ext cx="628650" cy="228600"/>
          </a:xfrm>
          <a:prstGeom prst="rect">
            <a:avLst/>
          </a:prstGeom>
          <a:solidFill>
            <a:srgbClr val="0000FF">
              <a:alpha val="50195"/>
            </a:srgbClr>
          </a:solidFill>
          <a:ln w="25400">
            <a:noFill/>
          </a:ln>
        </p:spPr>
        <p:txBody>
          <a:bodyPr wrap="none" anchor="ctr"/>
          <a:p>
            <a:pPr algn="ctr" eaLnBrk="1" hangingPunct="1"/>
            <a:endParaRPr lang="zh-CN" altLang="zh-CN" sz="1500" b="1" dirty="0">
              <a:latin typeface="Times New Roman" panose="02020603050405020304" pitchFamily="18" charset="0"/>
            </a:endParaRPr>
          </a:p>
        </p:txBody>
      </p:sp>
      <p:sp>
        <p:nvSpPr>
          <p:cNvPr id="65" name="Rectangle 64"/>
          <p:cNvSpPr/>
          <p:nvPr/>
        </p:nvSpPr>
        <p:spPr>
          <a:xfrm>
            <a:off x="4343400" y="3307556"/>
            <a:ext cx="685800" cy="228600"/>
          </a:xfrm>
          <a:prstGeom prst="rect">
            <a:avLst/>
          </a:prstGeom>
          <a:noFill/>
          <a:ln w="25400">
            <a:noFill/>
          </a:ln>
        </p:spPr>
        <p:txBody>
          <a:bodyPr wrap="none" anchor="ctr"/>
          <a:p>
            <a:pPr algn="ctr" eaLnBrk="1" hangingPunct="1"/>
            <a:r>
              <a:rPr lang="en-US" altLang="zh-CN" sz="1350" b="1" err="1">
                <a:solidFill>
                  <a:schemeClr val="hlink"/>
                </a:solidFill>
                <a:latin typeface="Times New Roman" panose="02020603050405020304" pitchFamily="18" charset="0"/>
              </a:rPr>
              <a:t>ctime</a:t>
            </a:r>
            <a:endParaRPr lang="en-US" altLang="zh-CN" sz="1350" b="1">
              <a:latin typeface="Times New Roman" panose="02020603050405020304" pitchFamily="18" charset="0"/>
            </a:endParaRPr>
          </a:p>
        </p:txBody>
      </p:sp>
      <p:sp>
        <p:nvSpPr>
          <p:cNvPr id="66" name="Line 65"/>
          <p:cNvSpPr/>
          <p:nvPr/>
        </p:nvSpPr>
        <p:spPr>
          <a:xfrm>
            <a:off x="3771900" y="3593306"/>
            <a:ext cx="1200150" cy="0"/>
          </a:xfrm>
          <a:prstGeom prst="line">
            <a:avLst/>
          </a:prstGeom>
          <a:ln w="25400" cap="flat" cmpd="sng">
            <a:solidFill>
              <a:srgbClr val="FF0000"/>
            </a:solidFill>
            <a:prstDash val="solid"/>
            <a:headEnd type="none" w="med" len="med"/>
            <a:tailEnd type="none" w="med" len="med"/>
          </a:ln>
        </p:spPr>
      </p:sp>
      <p:sp>
        <p:nvSpPr>
          <p:cNvPr id="67" name="Text Box 66" descr="再生纸"/>
          <p:cNvSpPr txBox="1">
            <a:spLocks noChangeArrowheads="1"/>
          </p:cNvSpPr>
          <p:nvPr/>
        </p:nvSpPr>
        <p:spPr bwMode="auto">
          <a:xfrm>
            <a:off x="1485900" y="3764756"/>
            <a:ext cx="3886200" cy="622300"/>
          </a:xfrm>
          <a:prstGeom prst="rect">
            <a:avLst/>
          </a:prstGeom>
          <a:blipFill dpi="0" rotWithShape="0">
            <a:blip r:embed="rId1"/>
            <a:srcRect/>
            <a:tile tx="0" ty="0" sx="100000" sy="100000" flip="none" algn="tl"/>
          </a:blipFill>
          <a:ln w="25400">
            <a:solidFill>
              <a:schemeClr val="accent2"/>
            </a:solidFill>
            <a:miter lim="800000"/>
          </a:ln>
          <a:effectLst/>
        </p:spPr>
        <p:txBody>
          <a:bodyPr>
            <a:spAutoFit/>
          </a:bodyPr>
          <a:lstStyle/>
          <a:p>
            <a:pPr marR="0" defTabSz="914400" eaLnBrk="1" fontAlgn="auto" hangingPunct="1">
              <a:spcBef>
                <a:spcPts val="0"/>
              </a:spcBef>
              <a:spcAft>
                <a:spcPts val="0"/>
              </a:spcAft>
              <a:buClrTx/>
              <a:buSzTx/>
              <a:buFontTx/>
              <a:defRPr/>
            </a:pPr>
            <a:r>
              <a:rPr kumimoji="0" lang="zh-CN" altLang="en-US" sz="1350" b="1" kern="1200" cap="none" spc="0" normalizeH="0" baseline="0" noProof="0" dirty="0" smtClean="0">
                <a:effectLst>
                  <a:outerShdw blurRad="38100" dist="38100" dir="2700000" algn="tl">
                    <a:srgbClr val="C0C0C0"/>
                  </a:outerShdw>
                </a:effectLst>
                <a:latin typeface="+mn-lt"/>
                <a:ea typeface="+mn-ea"/>
                <a:cs typeface="+mn-cs"/>
              </a:rPr>
              <a:t>如果没有溢出</a:t>
            </a:r>
            <a:r>
              <a:rPr kumimoji="0" lang="en-US" altLang="zh-CN" sz="1350" b="1" kern="1200" cap="none" spc="0" normalizeH="0" baseline="0" noProof="0" dirty="0" smtClean="0">
                <a:effectLst>
                  <a:outerShdw blurRad="38100" dist="38100" dir="2700000" algn="tl">
                    <a:srgbClr val="C0C0C0"/>
                  </a:outerShdw>
                </a:effectLst>
                <a:latin typeface="+mn-lt"/>
                <a:ea typeface="+mn-ea"/>
                <a:cs typeface="+mn-cs"/>
              </a:rPr>
              <a:t>, </a:t>
            </a:r>
            <a:endParaRPr kumimoji="0" lang="en-US" altLang="zh-CN" sz="1350" b="1" kern="1200" cap="none" spc="0" normalizeH="0" baseline="0" noProof="0" dirty="0">
              <a:effectLst>
                <a:outerShdw blurRad="38100" dist="38100" dir="2700000" algn="tl">
                  <a:srgbClr val="C0C0C0"/>
                </a:outerShdw>
              </a:effectLst>
              <a:latin typeface="+mn-lt"/>
              <a:ea typeface="+mn-ea"/>
              <a:cs typeface="+mn-cs"/>
            </a:endParaRPr>
          </a:p>
          <a:p>
            <a:pPr marR="0" defTabSz="914400" eaLnBrk="1" fontAlgn="auto" hangingPunct="1">
              <a:spcBef>
                <a:spcPts val="0"/>
              </a:spcBef>
              <a:spcAft>
                <a:spcPts val="0"/>
              </a:spcAft>
              <a:buClrTx/>
              <a:buSzTx/>
              <a:buFontTx/>
              <a:defRPr/>
            </a:pPr>
            <a:r>
              <a:rPr kumimoji="0" lang="en-US" altLang="zh-CN" sz="1350" b="1" kern="1200" cap="none" spc="0" normalizeH="0" baseline="0" noProof="0" dirty="0">
                <a:effectLst>
                  <a:outerShdw blurRad="38100" dist="38100" dir="2700000" algn="tl">
                    <a:srgbClr val="C0C0C0"/>
                  </a:outerShdw>
                </a:effectLst>
                <a:latin typeface="+mn-lt"/>
                <a:ea typeface="+mn-ea"/>
                <a:cs typeface="+mn-cs"/>
              </a:rPr>
              <a:t>   </a:t>
            </a:r>
            <a:r>
              <a:rPr kumimoji="0" lang="en-US" altLang="zh-CN" sz="2100" b="1" i="1" kern="1200" cap="none" spc="0" normalizeH="0" baseline="0" noProof="0" dirty="0" smtClean="0">
                <a:effectLst>
                  <a:outerShdw blurRad="38100" dist="38100" dir="2700000" algn="tl">
                    <a:srgbClr val="C0C0C0"/>
                  </a:outerShdw>
                </a:effectLst>
                <a:latin typeface="+mn-lt"/>
                <a:ea typeface="+mn-ea"/>
                <a:cs typeface="+mn-cs"/>
              </a:rPr>
              <a:t>T</a:t>
            </a:r>
            <a:r>
              <a:rPr kumimoji="0" lang="zh-CN" altLang="en-US" sz="2100" b="1" i="1" kern="1200" cap="none" spc="0" normalizeH="0" baseline="-25000" noProof="0" dirty="0" smtClean="0">
                <a:effectLst>
                  <a:outerShdw blurRad="38100" dist="38100" dir="2700000" algn="tl">
                    <a:srgbClr val="C0C0C0"/>
                  </a:outerShdw>
                </a:effectLst>
                <a:latin typeface="+mn-lt"/>
                <a:ea typeface="+mn-ea"/>
                <a:cs typeface="+mn-cs"/>
              </a:rPr>
              <a:t>查询</a:t>
            </a:r>
            <a:r>
              <a:rPr kumimoji="0" lang="en-US" altLang="zh-CN" sz="2100" b="1" i="1" kern="1200" cap="none" spc="0" normalizeH="0" baseline="0" noProof="0" dirty="0" smtClean="0">
                <a:effectLst>
                  <a:outerShdw blurRad="38100" dist="38100" dir="2700000" algn="tl">
                    <a:srgbClr val="C0C0C0"/>
                  </a:outerShdw>
                </a:effectLst>
                <a:latin typeface="+mn-lt"/>
                <a:ea typeface="+mn-ea"/>
                <a:cs typeface="+mn-cs"/>
              </a:rPr>
              <a:t> </a:t>
            </a:r>
            <a:r>
              <a:rPr kumimoji="0" lang="en-US" altLang="zh-CN" sz="2100" b="1" i="1" kern="1200" cap="none" spc="0" normalizeH="0" baseline="0" noProof="0" dirty="0">
                <a:effectLst>
                  <a:outerShdw blurRad="38100" dist="38100" dir="2700000" algn="tl">
                    <a:srgbClr val="C0C0C0"/>
                  </a:outerShdw>
                </a:effectLst>
                <a:latin typeface="+mn-lt"/>
                <a:ea typeface="+mn-ea"/>
                <a:cs typeface="+mn-cs"/>
              </a:rPr>
              <a:t>= </a:t>
            </a:r>
            <a:r>
              <a:rPr kumimoji="0" lang="en-US" altLang="zh-CN" sz="2100" b="1" i="1" kern="1200" cap="none" spc="0" normalizeH="0" baseline="0" noProof="0" dirty="0" smtClean="0">
                <a:effectLst>
                  <a:outerShdw blurRad="38100" dist="38100" dir="2700000" algn="tl">
                    <a:srgbClr val="C0C0C0"/>
                  </a:outerShdw>
                </a:effectLst>
                <a:latin typeface="+mn-lt"/>
                <a:ea typeface="+mn-ea"/>
                <a:cs typeface="+mn-cs"/>
              </a:rPr>
              <a:t>T</a:t>
            </a:r>
            <a:r>
              <a:rPr kumimoji="0" lang="zh-CN" altLang="en-US" sz="2100" b="1" i="1" kern="1200" cap="none" spc="0" normalizeH="0" baseline="-25000" noProof="0" dirty="0" smtClean="0">
                <a:effectLst>
                  <a:outerShdw blurRad="38100" dist="38100" dir="2700000" algn="tl">
                    <a:srgbClr val="C0C0C0"/>
                  </a:outerShdw>
                </a:effectLst>
                <a:latin typeface="+mn-lt"/>
                <a:ea typeface="+mn-ea"/>
                <a:cs typeface="+mn-cs"/>
              </a:rPr>
              <a:t>插入</a:t>
            </a:r>
            <a:r>
              <a:rPr kumimoji="0" lang="en-US" altLang="zh-CN" sz="2100" b="1" i="1" kern="1200" cap="none" spc="0" normalizeH="0" baseline="0" noProof="0" dirty="0" smtClean="0">
                <a:effectLst>
                  <a:outerShdw blurRad="38100" dist="38100" dir="2700000" algn="tl">
                    <a:srgbClr val="C0C0C0"/>
                  </a:outerShdw>
                </a:effectLst>
                <a:latin typeface="+mn-lt"/>
                <a:ea typeface="+mn-ea"/>
                <a:cs typeface="+mn-cs"/>
              </a:rPr>
              <a:t> </a:t>
            </a:r>
            <a:r>
              <a:rPr kumimoji="0" lang="en-US" altLang="zh-CN" sz="2100" b="1" i="1" kern="1200" cap="none" spc="0" normalizeH="0" baseline="0" noProof="0" dirty="0">
                <a:effectLst>
                  <a:outerShdw blurRad="38100" dist="38100" dir="2700000" algn="tl">
                    <a:srgbClr val="C0C0C0"/>
                  </a:outerShdw>
                </a:effectLst>
                <a:latin typeface="+mn-lt"/>
                <a:ea typeface="+mn-ea"/>
                <a:cs typeface="+mn-cs"/>
              </a:rPr>
              <a:t>= </a:t>
            </a:r>
            <a:r>
              <a:rPr kumimoji="0" lang="en-US" altLang="zh-CN" sz="2100" b="1" i="1" kern="1200" cap="none" spc="0" normalizeH="0" baseline="0" noProof="0" dirty="0" smtClean="0">
                <a:effectLst>
                  <a:outerShdw blurRad="38100" dist="38100" dir="2700000" algn="tl">
                    <a:srgbClr val="C0C0C0"/>
                  </a:outerShdw>
                </a:effectLst>
                <a:latin typeface="+mn-lt"/>
                <a:ea typeface="+mn-ea"/>
                <a:cs typeface="+mn-cs"/>
              </a:rPr>
              <a:t>T</a:t>
            </a:r>
            <a:r>
              <a:rPr kumimoji="0" lang="zh-CN" altLang="en-US" sz="2100" b="1" i="1" kern="1200" cap="none" spc="0" normalizeH="0" baseline="-25000" noProof="0" dirty="0" smtClean="0">
                <a:effectLst>
                  <a:outerShdw blurRad="38100" dist="38100" dir="2700000" algn="tl">
                    <a:srgbClr val="C0C0C0"/>
                  </a:outerShdw>
                </a:effectLst>
                <a:latin typeface="+mn-lt"/>
                <a:ea typeface="+mn-ea"/>
                <a:cs typeface="+mn-cs"/>
              </a:rPr>
              <a:t>删除</a:t>
            </a:r>
            <a:r>
              <a:rPr kumimoji="0" lang="en-US" altLang="zh-CN" sz="2100" b="1" i="1" kern="1200" cap="none" spc="0" normalizeH="0" baseline="0" noProof="0" dirty="0" smtClean="0">
                <a:effectLst>
                  <a:outerShdw blurRad="38100" dist="38100" dir="2700000" algn="tl">
                    <a:srgbClr val="C0C0C0"/>
                  </a:outerShdw>
                </a:effectLst>
                <a:latin typeface="+mn-lt"/>
                <a:ea typeface="+mn-ea"/>
                <a:cs typeface="+mn-cs"/>
              </a:rPr>
              <a:t> </a:t>
            </a:r>
            <a:r>
              <a:rPr kumimoji="0" lang="en-US" altLang="zh-CN" sz="2100" b="1" i="1" kern="1200" cap="none" spc="0" normalizeH="0" baseline="0" noProof="0" dirty="0">
                <a:effectLst>
                  <a:outerShdw blurRad="38100" dist="38100" dir="2700000" algn="tl">
                    <a:srgbClr val="C0C0C0"/>
                  </a:outerShdw>
                </a:effectLst>
                <a:latin typeface="+mn-lt"/>
                <a:ea typeface="+mn-ea"/>
                <a:cs typeface="+mn-cs"/>
              </a:rPr>
              <a:t>= </a:t>
            </a:r>
            <a:r>
              <a:rPr kumimoji="0" lang="en-US" altLang="zh-CN" sz="2100" b="1" kern="1200" cap="none" spc="0" normalizeH="0" baseline="0" noProof="0" dirty="0">
                <a:effectLst>
                  <a:outerShdw blurRad="38100" dist="38100" dir="2700000" algn="tl">
                    <a:srgbClr val="C0C0C0"/>
                  </a:outerShdw>
                </a:effectLst>
                <a:latin typeface="+mn-lt"/>
                <a:ea typeface="+mn-ea"/>
                <a:cs typeface="+mn-cs"/>
              </a:rPr>
              <a:t>O( 1 )</a:t>
            </a:r>
            <a:endParaRPr kumimoji="0" lang="en-US" altLang="zh-CN" sz="1350" b="1" kern="1200" cap="none" spc="0" normalizeH="0" baseline="0" noProof="0" dirty="0">
              <a:effectLst>
                <a:outerShdw blurRad="38100" dist="38100" dir="2700000" algn="tl">
                  <a:srgbClr val="C0C0C0"/>
                </a:outerShdw>
              </a:effectLst>
              <a:latin typeface="+mn-lt"/>
              <a:ea typeface="+mn-ea"/>
              <a:cs typeface="+mn-cs"/>
            </a:endParaRPr>
          </a:p>
        </p:txBody>
      </p:sp>
      <p:sp>
        <p:nvSpPr>
          <p:cNvPr id="68" name="AutoShape 39"/>
          <p:cNvSpPr/>
          <p:nvPr/>
        </p:nvSpPr>
        <p:spPr>
          <a:xfrm>
            <a:off x="3018235" y="375047"/>
            <a:ext cx="3375422" cy="750094"/>
          </a:xfrm>
          <a:prstGeom prst="wedgeEllipseCallout">
            <a:avLst>
              <a:gd name="adj1" fmla="val 24606"/>
              <a:gd name="adj2" fmla="val 261694"/>
            </a:avLst>
          </a:prstGeom>
          <a:gradFill rotWithShape="0">
            <a:gsLst>
              <a:gs pos="0">
                <a:srgbClr val="C0C0C0"/>
              </a:gs>
              <a:gs pos="100000">
                <a:srgbClr val="FFFFFF"/>
              </a:gs>
            </a:gsLst>
            <a:lin ang="5400000" scaled="1"/>
            <a:tileRect/>
          </a:gradFill>
          <a:ln w="9525" cap="flat" cmpd="sng">
            <a:solidFill>
              <a:schemeClr val="tx1"/>
            </a:solidFill>
            <a:prstDash val="solid"/>
            <a:miter/>
            <a:headEnd type="none" w="med" len="med"/>
            <a:tailEnd type="none" w="med" len="med"/>
          </a:ln>
        </p:spPr>
        <p:txBody>
          <a:bodyPr anchor="ctr"/>
          <a:p>
            <a:pPr algn="ctr" eaLnBrk="1" hangingPunct="1"/>
            <a:r>
              <a:rPr lang="zh-CN" altLang="en-US" sz="1500" b="1" dirty="0">
                <a:latin typeface="Times New Roman" panose="02020603050405020304" pitchFamily="18" charset="0"/>
              </a:rPr>
              <a:t>如何设计</a:t>
            </a:r>
            <a:r>
              <a:rPr lang="zh-CN" altLang="en-US" sz="1500" b="1" dirty="0">
                <a:solidFill>
                  <a:srgbClr val="3333FF"/>
                </a:solidFill>
                <a:latin typeface="Times New Roman" panose="02020603050405020304" pitchFamily="18" charset="0"/>
              </a:rPr>
              <a:t>散列函数</a:t>
            </a:r>
            <a:r>
              <a:rPr lang="zh-CN" altLang="en-US" sz="1500" b="1" dirty="0">
                <a:latin typeface="Times New Roman" panose="02020603050405020304" pitchFamily="18" charset="0"/>
              </a:rPr>
              <a:t>，使得发生</a:t>
            </a:r>
            <a:r>
              <a:rPr lang="zh-CN" altLang="en-US" sz="1500" b="1" dirty="0">
                <a:solidFill>
                  <a:srgbClr val="3333FF"/>
                </a:solidFill>
                <a:latin typeface="Times New Roman" panose="02020603050405020304" pitchFamily="18" charset="0"/>
              </a:rPr>
              <a:t>冲突的概率</a:t>
            </a:r>
            <a:r>
              <a:rPr lang="zh-CN" altLang="en-US" sz="1500" b="1" dirty="0">
                <a:latin typeface="Times New Roman" panose="02020603050405020304" pitchFamily="18" charset="0"/>
              </a:rPr>
              <a:t>尽可能小？</a:t>
            </a:r>
            <a:endParaRPr lang="en-US" altLang="zh-CN" sz="1500" b="1">
              <a:latin typeface="Times New Roman" panose="02020603050405020304" pitchFamily="18" charset="0"/>
            </a:endParaRPr>
          </a:p>
        </p:txBody>
      </p:sp>
      <p:sp>
        <p:nvSpPr>
          <p:cNvPr id="69" name="AutoShape 39"/>
          <p:cNvSpPr/>
          <p:nvPr/>
        </p:nvSpPr>
        <p:spPr>
          <a:xfrm>
            <a:off x="1357313" y="589360"/>
            <a:ext cx="3804047" cy="1125140"/>
          </a:xfrm>
          <a:prstGeom prst="wedgeEllipseCallout">
            <a:avLst>
              <a:gd name="adj1" fmla="val 88648"/>
              <a:gd name="adj2" fmla="val 236597"/>
            </a:avLst>
          </a:prstGeom>
          <a:gradFill rotWithShape="0">
            <a:gsLst>
              <a:gs pos="0">
                <a:srgbClr val="C0C0C0"/>
              </a:gs>
              <a:gs pos="100000">
                <a:srgbClr val="FFFFFF"/>
              </a:gs>
            </a:gsLst>
            <a:lin ang="5400000" scaled="1"/>
            <a:tileRect/>
          </a:gradFill>
          <a:ln w="9525" cap="flat" cmpd="sng">
            <a:solidFill>
              <a:schemeClr val="tx1"/>
            </a:solidFill>
            <a:prstDash val="solid"/>
            <a:miter/>
            <a:headEnd type="none" w="med" len="med"/>
            <a:tailEnd type="none" w="med" len="med"/>
          </a:ln>
        </p:spPr>
        <p:txBody>
          <a:bodyPr anchor="ctr"/>
          <a:p>
            <a:pPr algn="ctr" eaLnBrk="1" hangingPunct="1"/>
            <a:r>
              <a:rPr lang="zh-CN" altLang="en-US" sz="1500" b="1" dirty="0">
                <a:latin typeface="Times New Roman" panose="02020603050405020304" pitchFamily="18" charset="0"/>
              </a:rPr>
              <a:t>当</a:t>
            </a:r>
            <a:r>
              <a:rPr lang="zh-CN" altLang="en-US" sz="1500" b="1" dirty="0">
                <a:solidFill>
                  <a:srgbClr val="3333FF"/>
                </a:solidFill>
                <a:latin typeface="Times New Roman" panose="02020603050405020304" pitchFamily="18" charset="0"/>
              </a:rPr>
              <a:t>冲突或溢出</a:t>
            </a:r>
            <a:r>
              <a:rPr lang="zh-CN" altLang="en-US" sz="1500" b="1" dirty="0">
                <a:latin typeface="Times New Roman" panose="02020603050405020304" pitchFamily="18" charset="0"/>
              </a:rPr>
              <a:t>不可避免时，</a:t>
            </a:r>
            <a:r>
              <a:rPr lang="zh-CN" altLang="en-US" sz="1500" b="1" dirty="0">
                <a:solidFill>
                  <a:srgbClr val="3333FF"/>
                </a:solidFill>
                <a:latin typeface="Times New Roman" panose="02020603050405020304" pitchFamily="18" charset="0"/>
              </a:rPr>
              <a:t>如何处理</a:t>
            </a:r>
            <a:r>
              <a:rPr lang="zh-CN" altLang="en-US" sz="1500" b="1" dirty="0">
                <a:latin typeface="Times New Roman" panose="02020603050405020304" pitchFamily="18" charset="0"/>
              </a:rPr>
              <a:t>使得表中没有空单元被浪费，同时</a:t>
            </a:r>
            <a:r>
              <a:rPr lang="zh-CN" altLang="en-US" sz="1500" b="1" dirty="0">
                <a:solidFill>
                  <a:srgbClr val="3333FF"/>
                </a:solidFill>
                <a:latin typeface="Times New Roman" panose="02020603050405020304" pitchFamily="18" charset="0"/>
              </a:rPr>
              <a:t>插入、删除、查找</a:t>
            </a:r>
            <a:r>
              <a:rPr lang="zh-CN" altLang="en-US" sz="1500" b="1" dirty="0">
                <a:latin typeface="Times New Roman" panose="02020603050405020304" pitchFamily="18" charset="0"/>
              </a:rPr>
              <a:t>等操作都能正确完成？</a:t>
            </a:r>
            <a:endParaRPr lang="en-US" altLang="zh-CN" sz="1500" b="1">
              <a:latin typeface="Times New Roman" panose="02020603050405020304" pitchFamily="18" charset="0"/>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500"/>
                                        <p:tgtEl>
                                          <p:spTgt spid="8"/>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0"/>
                                        </p:tgtEl>
                                        <p:attrNameLst>
                                          <p:attrName>style.visibility</p:attrName>
                                        </p:attrNameLst>
                                      </p:cBhvr>
                                      <p:to>
                                        <p:strVal val="visible"/>
                                      </p:to>
                                    </p:set>
                                    <p:animEffect transition="in" filter="wipe(left)">
                                      <p:cBhvr>
                                        <p:cTn id="12" dur="500"/>
                                        <p:tgtEl>
                                          <p:spTgt spid="40"/>
                                        </p:tgtEl>
                                      </p:cBhvr>
                                    </p:animEffect>
                                  </p:childTnLst>
                                  <p:subTnLst>
                                    <p:audio>
                                      <p:cMediaNode>
                                        <p:cTn display="0" masterRel="sameClick">
                                          <p:stCondLst>
                                            <p:cond evt="begin" delay="0">
                                              <p:tn val="10"/>
                                            </p:cond>
                                          </p:stCondLst>
                                          <p:endCondLst>
                                            <p:cond evt="onStopAudio" delay="0">
                                              <p:tgtEl>
                                                <p:sldTgt/>
                                              </p:tgtEl>
                                            </p:cond>
                                          </p:endCondLst>
                                        </p:cTn>
                                        <p:tgtEl>
                                          <p:sndTgt r:embed="rId3" name="TYPE.WAV"/>
                                        </p:tgtEl>
                                      </p:cMediaNode>
                                    </p:audio>
                                  </p:sub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1"/>
                                        </p:tgtEl>
                                        <p:attrNameLst>
                                          <p:attrName>style.visibility</p:attrName>
                                        </p:attrNameLst>
                                      </p:cBhvr>
                                      <p:to>
                                        <p:strVal val="visible"/>
                                      </p:to>
                                    </p:set>
                                    <p:animEffect transition="in" filter="wipe(left)">
                                      <p:cBhvr>
                                        <p:cTn id="17" dur="500"/>
                                        <p:tgtEl>
                                          <p:spTgt spid="41"/>
                                        </p:tgtEl>
                                      </p:cBhvr>
                                    </p:animEffect>
                                  </p:childTnLst>
                                  <p:subTnLst>
                                    <p:audio>
                                      <p:cMediaNode>
                                        <p:cTn display="0" masterRel="sameClick">
                                          <p:stCondLst>
                                            <p:cond evt="begin" delay="0">
                                              <p:tn val="15"/>
                                            </p:cond>
                                          </p:stCondLst>
                                          <p:endCondLst>
                                            <p:cond evt="onStopAudio" delay="0">
                                              <p:tgtEl>
                                                <p:sldTgt/>
                                              </p:tgtEl>
                                            </p:cond>
                                          </p:endCondLst>
                                        </p:cTn>
                                        <p:tgtEl>
                                          <p:sndTgt r:embed="rId4" name="DING.WAV"/>
                                        </p:tgtEl>
                                      </p:cMediaNode>
                                    </p:audio>
                                  </p:sub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2"/>
                                        </p:tgtEl>
                                        <p:attrNameLst>
                                          <p:attrName>style.visibility</p:attrName>
                                        </p:attrNameLst>
                                      </p:cBhvr>
                                      <p:to>
                                        <p:strVal val="visible"/>
                                      </p:to>
                                    </p:set>
                                    <p:animEffect transition="in" filter="wipe(left)">
                                      <p:cBhvr>
                                        <p:cTn id="22" dur="500"/>
                                        <p:tgtEl>
                                          <p:spTgt spid="42"/>
                                        </p:tgtEl>
                                      </p:cBhvr>
                                    </p:animEffect>
                                  </p:childTnLst>
                                  <p:subTnLst>
                                    <p:audio>
                                      <p:cMediaNode>
                                        <p:cTn display="0" masterRel="sameClick">
                                          <p:stCondLst>
                                            <p:cond evt="begin" delay="0">
                                              <p:tn val="20"/>
                                            </p:cond>
                                          </p:stCondLst>
                                          <p:endCondLst>
                                            <p:cond evt="onStopAudio" delay="0">
                                              <p:tgtEl>
                                                <p:sldTgt/>
                                              </p:tgtEl>
                                            </p:cond>
                                          </p:endCondLst>
                                        </p:cTn>
                                        <p:tgtEl>
                                          <p:sndTgt r:embed="rId3" name="TYPE.WAV"/>
                                        </p:tgtEl>
                                      </p:cMediaNode>
                                    </p:audio>
                                  </p:sub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3"/>
                                        </p:tgtEl>
                                        <p:attrNameLst>
                                          <p:attrName>style.visibility</p:attrName>
                                        </p:attrNameLst>
                                      </p:cBhvr>
                                      <p:to>
                                        <p:strVal val="visible"/>
                                      </p:to>
                                    </p:set>
                                    <p:animEffect transition="in" filter="wipe(left)">
                                      <p:cBhvr>
                                        <p:cTn id="27" dur="500"/>
                                        <p:tgtEl>
                                          <p:spTgt spid="43"/>
                                        </p:tgtEl>
                                      </p:cBhvr>
                                    </p:animEffect>
                                  </p:childTnLst>
                                  <p:subTnLst>
                                    <p:audio>
                                      <p:cMediaNode>
                                        <p:cTn display="0" masterRel="sameClick">
                                          <p:stCondLst>
                                            <p:cond evt="begin" delay="0">
                                              <p:tn val="25"/>
                                            </p:cond>
                                          </p:stCondLst>
                                          <p:endCondLst>
                                            <p:cond evt="onStopAudio" delay="0">
                                              <p:tgtEl>
                                                <p:sldTgt/>
                                              </p:tgtEl>
                                            </p:cond>
                                          </p:endCondLst>
                                        </p:cTn>
                                        <p:tgtEl>
                                          <p:sndTgt r:embed="rId4" name="DING.WAV"/>
                                        </p:tgtEl>
                                      </p:cMediaNode>
                                    </p:audio>
                                  </p:subTnLst>
                                </p:cTn>
                              </p:par>
                            </p:childTnLst>
                          </p:cTn>
                        </p:par>
                      </p:childTnLst>
                    </p:cTn>
                  </p:par>
                  <p:par>
                    <p:cTn id="28" fill="hold">
                      <p:stCondLst>
                        <p:cond delay="indefinite"/>
                      </p:stCondLst>
                      <p:childTnLst>
                        <p:par>
                          <p:cTn id="29" fill="hold">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44"/>
                                        </p:tgtEl>
                                        <p:attrNameLst>
                                          <p:attrName>style.visibility</p:attrName>
                                        </p:attrNameLst>
                                      </p:cBhvr>
                                      <p:to>
                                        <p:strVal val="visible"/>
                                      </p:to>
                                    </p:set>
                                    <p:animEffect transition="in" filter="box(out)">
                                      <p:cBhvr>
                                        <p:cTn id="32" dur="500"/>
                                        <p:tgtEl>
                                          <p:spTgt spid="44"/>
                                        </p:tgtEl>
                                      </p:cBhvr>
                                    </p:animEffect>
                                  </p:childTnLst>
                                  <p:subTnLst>
                                    <p:audio>
                                      <p:cMediaNode>
                                        <p:cTn display="0" masterRel="sameClick">
                                          <p:stCondLst>
                                            <p:cond evt="begin" delay="0">
                                              <p:tn val="30"/>
                                            </p:cond>
                                          </p:stCondLst>
                                          <p:endCondLst>
                                            <p:cond evt="onStopAudio" delay="0">
                                              <p:tgtEl>
                                                <p:sldTgt/>
                                              </p:tgtEl>
                                            </p:cond>
                                          </p:endCondLst>
                                        </p:cTn>
                                        <p:tgtEl>
                                          <p:sndTgt r:embed="rId3" name="TYPE.WAV"/>
                                        </p:tgtEl>
                                      </p:cMediaNode>
                                    </p:audio>
                                  </p:subTnLst>
                                </p:cTn>
                              </p:par>
                            </p:childTnLst>
                          </p:cTn>
                        </p:par>
                      </p:childTnLst>
                    </p:cTn>
                  </p:par>
                  <p:par>
                    <p:cTn id="33" fill="hold">
                      <p:stCondLst>
                        <p:cond delay="indefinite"/>
                      </p:stCondLst>
                      <p:childTnLst>
                        <p:par>
                          <p:cTn id="34" fill="hold">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45"/>
                                        </p:tgtEl>
                                        <p:attrNameLst>
                                          <p:attrName>style.visibility</p:attrName>
                                        </p:attrNameLst>
                                      </p:cBhvr>
                                      <p:to>
                                        <p:strVal val="visible"/>
                                      </p:to>
                                    </p:set>
                                    <p:animEffect transition="in" filter="box(out)">
                                      <p:cBhvr>
                                        <p:cTn id="37" dur="500"/>
                                        <p:tgtEl>
                                          <p:spTgt spid="45"/>
                                        </p:tgtEl>
                                      </p:cBhvr>
                                    </p:animEffect>
                                  </p:childTnLst>
                                  <p:subTnLst>
                                    <p:audio>
                                      <p:cMediaNode>
                                        <p:cTn display="0" masterRel="sameClick">
                                          <p:stCondLst>
                                            <p:cond evt="begin" delay="0">
                                              <p:tn val="35"/>
                                            </p:cond>
                                          </p:stCondLst>
                                          <p:endCondLst>
                                            <p:cond evt="onStopAudio" delay="0">
                                              <p:tgtEl>
                                                <p:sldTgt/>
                                              </p:tgtEl>
                                            </p:cond>
                                          </p:endCondLst>
                                        </p:cTn>
                                        <p:tgtEl>
                                          <p:sndTgt r:embed="rId4" name="DING.WAV"/>
                                        </p:tgtEl>
                                      </p:cMediaNode>
                                    </p:audio>
                                  </p:subTnLst>
                                </p:cTn>
                              </p:par>
                            </p:childTnLst>
                          </p:cTn>
                        </p:par>
                      </p:childTnLst>
                    </p:cTn>
                  </p:par>
                  <p:par>
                    <p:cTn id="38" fill="hold">
                      <p:stCondLst>
                        <p:cond delay="indefinite"/>
                      </p:stCondLst>
                      <p:childTnLst>
                        <p:par>
                          <p:cTn id="39" fill="hold">
                            <p:stCondLst>
                              <p:cond delay="0"/>
                            </p:stCondLst>
                            <p:childTnLst>
                              <p:par>
                                <p:cTn id="40" presetID="4" presetClass="entr" presetSubtype="32" fill="hold" grpId="0" nodeType="clickEffect">
                                  <p:stCondLst>
                                    <p:cond delay="0"/>
                                  </p:stCondLst>
                                  <p:childTnLst>
                                    <p:set>
                                      <p:cBhvr>
                                        <p:cTn id="41" dur="1" fill="hold">
                                          <p:stCondLst>
                                            <p:cond delay="0"/>
                                          </p:stCondLst>
                                        </p:cTn>
                                        <p:tgtEl>
                                          <p:spTgt spid="46"/>
                                        </p:tgtEl>
                                        <p:attrNameLst>
                                          <p:attrName>style.visibility</p:attrName>
                                        </p:attrNameLst>
                                      </p:cBhvr>
                                      <p:to>
                                        <p:strVal val="visible"/>
                                      </p:to>
                                    </p:set>
                                    <p:animEffect transition="in" filter="box(out)">
                                      <p:cBhvr>
                                        <p:cTn id="42" dur="500"/>
                                        <p:tgtEl>
                                          <p:spTgt spid="46"/>
                                        </p:tgtEl>
                                      </p:cBhvr>
                                    </p:animEffect>
                                  </p:childTnLst>
                                  <p:subTnLst>
                                    <p:audio>
                                      <p:cMediaNode>
                                        <p:cTn display="0" masterRel="sameClick">
                                          <p:stCondLst>
                                            <p:cond evt="begin" delay="0">
                                              <p:tn val="40"/>
                                            </p:cond>
                                          </p:stCondLst>
                                          <p:endCondLst>
                                            <p:cond evt="onStopAudio" delay="0">
                                              <p:tgtEl>
                                                <p:sldTgt/>
                                              </p:tgtEl>
                                            </p:cond>
                                          </p:endCondLst>
                                        </p:cTn>
                                        <p:tgtEl>
                                          <p:sndTgt r:embed="rId3" name="TYPE.WAV"/>
                                        </p:tgtEl>
                                      </p:cMediaNode>
                                    </p:audio>
                                  </p:subTnLst>
                                </p:cTn>
                              </p:par>
                            </p:childTnLst>
                          </p:cTn>
                        </p:par>
                      </p:childTnLst>
                    </p:cTn>
                  </p:par>
                  <p:par>
                    <p:cTn id="43" fill="hold">
                      <p:stCondLst>
                        <p:cond delay="indefinite"/>
                      </p:stCondLst>
                      <p:childTnLst>
                        <p:par>
                          <p:cTn id="44" fill="hold">
                            <p:stCondLst>
                              <p:cond delay="0"/>
                            </p:stCondLst>
                            <p:childTnLst>
                              <p:par>
                                <p:cTn id="45" presetID="4" presetClass="entr" presetSubtype="32" fill="hold" grpId="0" nodeType="clickEffect">
                                  <p:stCondLst>
                                    <p:cond delay="0"/>
                                  </p:stCondLst>
                                  <p:childTnLst>
                                    <p:set>
                                      <p:cBhvr>
                                        <p:cTn id="46" dur="1" fill="hold">
                                          <p:stCondLst>
                                            <p:cond delay="0"/>
                                          </p:stCondLst>
                                        </p:cTn>
                                        <p:tgtEl>
                                          <p:spTgt spid="47"/>
                                        </p:tgtEl>
                                        <p:attrNameLst>
                                          <p:attrName>style.visibility</p:attrName>
                                        </p:attrNameLst>
                                      </p:cBhvr>
                                      <p:to>
                                        <p:strVal val="visible"/>
                                      </p:to>
                                    </p:set>
                                    <p:animEffect transition="in" filter="box(out)">
                                      <p:cBhvr>
                                        <p:cTn id="47" dur="500"/>
                                        <p:tgtEl>
                                          <p:spTgt spid="47"/>
                                        </p:tgtEl>
                                      </p:cBhvr>
                                    </p:animEffect>
                                  </p:childTnLst>
                                  <p:subTnLst>
                                    <p:audio>
                                      <p:cMediaNode>
                                        <p:cTn display="0" masterRel="sameClick">
                                          <p:stCondLst>
                                            <p:cond evt="begin" delay="0">
                                              <p:tn val="45"/>
                                            </p:cond>
                                          </p:stCondLst>
                                          <p:endCondLst>
                                            <p:cond evt="onStopAudio" delay="0">
                                              <p:tgtEl>
                                                <p:sldTgt/>
                                              </p:tgtEl>
                                            </p:cond>
                                          </p:endCondLst>
                                        </p:cTn>
                                        <p:tgtEl>
                                          <p:sndTgt r:embed="rId4" name="DING.WAV"/>
                                        </p:tgtEl>
                                      </p:cMediaNode>
                                    </p:audio>
                                  </p:subTnLst>
                                </p:cTn>
                              </p:par>
                            </p:childTnLst>
                          </p:cTn>
                        </p:par>
                      </p:childTnLst>
                    </p:cTn>
                  </p:par>
                  <p:par>
                    <p:cTn id="48" fill="hold">
                      <p:stCondLst>
                        <p:cond delay="indefinite"/>
                      </p:stCondLst>
                      <p:childTnLst>
                        <p:par>
                          <p:cTn id="49" fill="hold">
                            <p:stCondLst>
                              <p:cond delay="0"/>
                            </p:stCondLst>
                            <p:childTnLst>
                              <p:par>
                                <p:cTn id="50" presetID="4" presetClass="entr" presetSubtype="32" fill="hold" grpId="0" nodeType="clickEffect">
                                  <p:stCondLst>
                                    <p:cond delay="0"/>
                                  </p:stCondLst>
                                  <p:childTnLst>
                                    <p:set>
                                      <p:cBhvr>
                                        <p:cTn id="51" dur="1" fill="hold">
                                          <p:stCondLst>
                                            <p:cond delay="0"/>
                                          </p:stCondLst>
                                        </p:cTn>
                                        <p:tgtEl>
                                          <p:spTgt spid="48"/>
                                        </p:tgtEl>
                                        <p:attrNameLst>
                                          <p:attrName>style.visibility</p:attrName>
                                        </p:attrNameLst>
                                      </p:cBhvr>
                                      <p:to>
                                        <p:strVal val="visible"/>
                                      </p:to>
                                    </p:set>
                                    <p:animEffect transition="in" filter="box(out)">
                                      <p:cBhvr>
                                        <p:cTn id="52" dur="500"/>
                                        <p:tgtEl>
                                          <p:spTgt spid="48"/>
                                        </p:tgtEl>
                                      </p:cBhvr>
                                    </p:animEffect>
                                  </p:childTnLst>
                                  <p:subTnLst>
                                    <p:audio>
                                      <p:cMediaNode>
                                        <p:cTn display="0" masterRel="sameClick">
                                          <p:stCondLst>
                                            <p:cond evt="begin" delay="0">
                                              <p:tn val="50"/>
                                            </p:cond>
                                          </p:stCondLst>
                                          <p:endCondLst>
                                            <p:cond evt="onStopAudio" delay="0">
                                              <p:tgtEl>
                                                <p:sldTgt/>
                                              </p:tgtEl>
                                            </p:cond>
                                          </p:endCondLst>
                                        </p:cTn>
                                        <p:tgtEl>
                                          <p:sndTgt r:embed="rId3" name="TYPE.WAV"/>
                                        </p:tgtEl>
                                      </p:cMediaNode>
                                    </p:audio>
                                  </p:subTnLst>
                                </p:cTn>
                              </p:par>
                            </p:childTnLst>
                          </p:cTn>
                        </p:par>
                      </p:childTnLst>
                    </p:cTn>
                  </p:par>
                  <p:par>
                    <p:cTn id="53" fill="hold">
                      <p:stCondLst>
                        <p:cond delay="indefinite"/>
                      </p:stCondLst>
                      <p:childTnLst>
                        <p:par>
                          <p:cTn id="54" fill="hold">
                            <p:stCondLst>
                              <p:cond delay="0"/>
                            </p:stCondLst>
                            <p:childTnLst>
                              <p:par>
                                <p:cTn id="55" presetID="4" presetClass="entr" presetSubtype="32" fill="hold" grpId="0" nodeType="clickEffect">
                                  <p:stCondLst>
                                    <p:cond delay="0"/>
                                  </p:stCondLst>
                                  <p:childTnLst>
                                    <p:set>
                                      <p:cBhvr>
                                        <p:cTn id="56" dur="1" fill="hold">
                                          <p:stCondLst>
                                            <p:cond delay="0"/>
                                          </p:stCondLst>
                                        </p:cTn>
                                        <p:tgtEl>
                                          <p:spTgt spid="49"/>
                                        </p:tgtEl>
                                        <p:attrNameLst>
                                          <p:attrName>style.visibility</p:attrName>
                                        </p:attrNameLst>
                                      </p:cBhvr>
                                      <p:to>
                                        <p:strVal val="visible"/>
                                      </p:to>
                                    </p:set>
                                    <p:animEffect transition="in" filter="box(out)">
                                      <p:cBhvr>
                                        <p:cTn id="57" dur="500"/>
                                        <p:tgtEl>
                                          <p:spTgt spid="49"/>
                                        </p:tgtEl>
                                      </p:cBhvr>
                                    </p:animEffect>
                                  </p:childTnLst>
                                  <p:subTnLst>
                                    <p:audio>
                                      <p:cMediaNode>
                                        <p:cTn display="0" masterRel="sameClick">
                                          <p:stCondLst>
                                            <p:cond evt="begin" delay="0">
                                              <p:tn val="55"/>
                                            </p:cond>
                                          </p:stCondLst>
                                          <p:endCondLst>
                                            <p:cond evt="onStopAudio" delay="0">
                                              <p:tgtEl>
                                                <p:sldTgt/>
                                              </p:tgtEl>
                                            </p:cond>
                                          </p:endCondLst>
                                        </p:cTn>
                                        <p:tgtEl>
                                          <p:sndTgt r:embed="rId4" name="DING.WAV"/>
                                        </p:tgtEl>
                                      </p:cMediaNode>
                                    </p:audio>
                                  </p:subTnLst>
                                </p:cTn>
                              </p:par>
                            </p:childTnLst>
                          </p:cTn>
                        </p:par>
                      </p:childTnLst>
                    </p:cTn>
                  </p:par>
                  <p:par>
                    <p:cTn id="58" fill="hold">
                      <p:stCondLst>
                        <p:cond delay="indefinite"/>
                      </p:stCondLst>
                      <p:childTnLst>
                        <p:par>
                          <p:cTn id="59" fill="hold">
                            <p:stCondLst>
                              <p:cond delay="0"/>
                            </p:stCondLst>
                            <p:childTnLst>
                              <p:par>
                                <p:cTn id="60" presetID="4" presetClass="entr" presetSubtype="32" fill="hold" grpId="0" nodeType="clickEffect">
                                  <p:stCondLst>
                                    <p:cond delay="0"/>
                                  </p:stCondLst>
                                  <p:childTnLst>
                                    <p:set>
                                      <p:cBhvr>
                                        <p:cTn id="61" dur="1" fill="hold">
                                          <p:stCondLst>
                                            <p:cond delay="0"/>
                                          </p:stCondLst>
                                        </p:cTn>
                                        <p:tgtEl>
                                          <p:spTgt spid="50"/>
                                        </p:tgtEl>
                                        <p:attrNameLst>
                                          <p:attrName>style.visibility</p:attrName>
                                        </p:attrNameLst>
                                      </p:cBhvr>
                                      <p:to>
                                        <p:strVal val="visible"/>
                                      </p:to>
                                    </p:set>
                                    <p:animEffect transition="in" filter="box(out)">
                                      <p:cBhvr>
                                        <p:cTn id="62" dur="500"/>
                                        <p:tgtEl>
                                          <p:spTgt spid="50"/>
                                        </p:tgtEl>
                                      </p:cBhvr>
                                    </p:animEffect>
                                  </p:childTnLst>
                                  <p:subTnLst>
                                    <p:audio>
                                      <p:cMediaNode>
                                        <p:cTn display="0" masterRel="sameClick">
                                          <p:stCondLst>
                                            <p:cond evt="begin" delay="0">
                                              <p:tn val="60"/>
                                            </p:cond>
                                          </p:stCondLst>
                                          <p:endCondLst>
                                            <p:cond evt="onStopAudio" delay="0">
                                              <p:tgtEl>
                                                <p:sldTgt/>
                                              </p:tgtEl>
                                            </p:cond>
                                          </p:endCondLst>
                                        </p:cTn>
                                        <p:tgtEl>
                                          <p:sndTgt r:embed="rId3" name="TYPE.WAV"/>
                                        </p:tgtEl>
                                      </p:cMediaNode>
                                    </p:audio>
                                  </p:subTnLst>
                                </p:cTn>
                              </p:par>
                            </p:childTnLst>
                          </p:cTn>
                        </p:par>
                      </p:childTnLst>
                    </p:cTn>
                  </p:par>
                  <p:par>
                    <p:cTn id="63" fill="hold">
                      <p:stCondLst>
                        <p:cond delay="indefinite"/>
                      </p:stCondLst>
                      <p:childTnLst>
                        <p:par>
                          <p:cTn id="64" fill="hold">
                            <p:stCondLst>
                              <p:cond delay="0"/>
                            </p:stCondLst>
                            <p:childTnLst>
                              <p:par>
                                <p:cTn id="65" presetID="4" presetClass="entr" presetSubtype="32" fill="hold" grpId="0" nodeType="clickEffect">
                                  <p:stCondLst>
                                    <p:cond delay="0"/>
                                  </p:stCondLst>
                                  <p:childTnLst>
                                    <p:set>
                                      <p:cBhvr>
                                        <p:cTn id="66" dur="1" fill="hold">
                                          <p:stCondLst>
                                            <p:cond delay="0"/>
                                          </p:stCondLst>
                                        </p:cTn>
                                        <p:tgtEl>
                                          <p:spTgt spid="51"/>
                                        </p:tgtEl>
                                        <p:attrNameLst>
                                          <p:attrName>style.visibility</p:attrName>
                                        </p:attrNameLst>
                                      </p:cBhvr>
                                      <p:to>
                                        <p:strVal val="visible"/>
                                      </p:to>
                                    </p:set>
                                    <p:animEffect transition="in" filter="box(out)">
                                      <p:cBhvr>
                                        <p:cTn id="67" dur="500"/>
                                        <p:tgtEl>
                                          <p:spTgt spid="51"/>
                                        </p:tgtEl>
                                      </p:cBhvr>
                                    </p:animEffect>
                                  </p:childTnLst>
                                  <p:subTnLst>
                                    <p:audio>
                                      <p:cMediaNode>
                                        <p:cTn display="0" masterRel="sameClick">
                                          <p:stCondLst>
                                            <p:cond evt="begin" delay="0">
                                              <p:tn val="65"/>
                                            </p:cond>
                                          </p:stCondLst>
                                          <p:endCondLst>
                                            <p:cond evt="onStopAudio" delay="0">
                                              <p:tgtEl>
                                                <p:sldTgt/>
                                              </p:tgtEl>
                                            </p:cond>
                                          </p:endCondLst>
                                        </p:cTn>
                                        <p:tgtEl>
                                          <p:sndTgt r:embed="rId4" name="DING.WAV"/>
                                        </p:tgtEl>
                                      </p:cMediaNode>
                                    </p:audio>
                                  </p:subTnLst>
                                </p:cTn>
                              </p:par>
                            </p:childTnLst>
                          </p:cTn>
                        </p:par>
                      </p:childTnLst>
                    </p:cTn>
                  </p:par>
                  <p:par>
                    <p:cTn id="68" fill="hold">
                      <p:stCondLst>
                        <p:cond delay="indefinite"/>
                      </p:stCondLst>
                      <p:childTnLst>
                        <p:par>
                          <p:cTn id="69" fill="hold">
                            <p:stCondLst>
                              <p:cond delay="0"/>
                            </p:stCondLst>
                            <p:childTnLst>
                              <p:par>
                                <p:cTn id="70" presetID="4" presetClass="entr" presetSubtype="32" fill="hold" grpId="0" nodeType="clickEffect">
                                  <p:stCondLst>
                                    <p:cond delay="0"/>
                                  </p:stCondLst>
                                  <p:childTnLst>
                                    <p:set>
                                      <p:cBhvr>
                                        <p:cTn id="71" dur="1" fill="hold">
                                          <p:stCondLst>
                                            <p:cond delay="0"/>
                                          </p:stCondLst>
                                        </p:cTn>
                                        <p:tgtEl>
                                          <p:spTgt spid="52"/>
                                        </p:tgtEl>
                                        <p:attrNameLst>
                                          <p:attrName>style.visibility</p:attrName>
                                        </p:attrNameLst>
                                      </p:cBhvr>
                                      <p:to>
                                        <p:strVal val="visible"/>
                                      </p:to>
                                    </p:set>
                                    <p:animEffect transition="in" filter="box(out)">
                                      <p:cBhvr>
                                        <p:cTn id="72" dur="500"/>
                                        <p:tgtEl>
                                          <p:spTgt spid="52"/>
                                        </p:tgtEl>
                                      </p:cBhvr>
                                    </p:animEffect>
                                  </p:childTnLst>
                                  <p:subTnLst>
                                    <p:audio>
                                      <p:cMediaNode>
                                        <p:cTn display="0" masterRel="sameClick">
                                          <p:stCondLst>
                                            <p:cond evt="begin" delay="0">
                                              <p:tn val="70"/>
                                            </p:cond>
                                          </p:stCondLst>
                                          <p:endCondLst>
                                            <p:cond evt="onStopAudio" delay="0">
                                              <p:tgtEl>
                                                <p:sldTgt/>
                                              </p:tgtEl>
                                            </p:cond>
                                          </p:endCondLst>
                                        </p:cTn>
                                        <p:tgtEl>
                                          <p:sndTgt r:embed="rId3" name="TYPE.WAV"/>
                                        </p:tgtEl>
                                      </p:cMediaNode>
                                    </p:audio>
                                  </p:subTnLst>
                                </p:cTn>
                              </p:par>
                            </p:childTnLst>
                          </p:cTn>
                        </p:par>
                      </p:childTnLst>
                    </p:cTn>
                  </p:par>
                  <p:par>
                    <p:cTn id="73" fill="hold">
                      <p:stCondLst>
                        <p:cond delay="indefinite"/>
                      </p:stCondLst>
                      <p:childTnLst>
                        <p:par>
                          <p:cTn id="74" fill="hold">
                            <p:stCondLst>
                              <p:cond delay="0"/>
                            </p:stCondLst>
                            <p:childTnLst>
                              <p:par>
                                <p:cTn id="75" presetID="4" presetClass="entr" presetSubtype="32" fill="hold" grpId="0" nodeType="clickEffect">
                                  <p:stCondLst>
                                    <p:cond delay="0"/>
                                  </p:stCondLst>
                                  <p:childTnLst>
                                    <p:set>
                                      <p:cBhvr>
                                        <p:cTn id="76" dur="1" fill="hold">
                                          <p:stCondLst>
                                            <p:cond delay="0"/>
                                          </p:stCondLst>
                                        </p:cTn>
                                        <p:tgtEl>
                                          <p:spTgt spid="53"/>
                                        </p:tgtEl>
                                        <p:attrNameLst>
                                          <p:attrName>style.visibility</p:attrName>
                                        </p:attrNameLst>
                                      </p:cBhvr>
                                      <p:to>
                                        <p:strVal val="visible"/>
                                      </p:to>
                                    </p:set>
                                    <p:animEffect transition="in" filter="box(out)">
                                      <p:cBhvr>
                                        <p:cTn id="77" dur="500"/>
                                        <p:tgtEl>
                                          <p:spTgt spid="53"/>
                                        </p:tgtEl>
                                      </p:cBhvr>
                                    </p:animEffect>
                                  </p:childTnLst>
                                  <p:subTnLst>
                                    <p:audio>
                                      <p:cMediaNode>
                                        <p:cTn display="0" masterRel="sameClick">
                                          <p:stCondLst>
                                            <p:cond evt="begin" delay="0">
                                              <p:tn val="75"/>
                                            </p:cond>
                                          </p:stCondLst>
                                          <p:endCondLst>
                                            <p:cond evt="onStopAudio" delay="0">
                                              <p:tgtEl>
                                                <p:sldTgt/>
                                              </p:tgtEl>
                                            </p:cond>
                                          </p:endCondLst>
                                        </p:cTn>
                                        <p:tgtEl>
                                          <p:sndTgt r:embed="rId4" name="DING.WAV"/>
                                        </p:tgtEl>
                                      </p:cMediaNode>
                                    </p:audio>
                                  </p:subTnLst>
                                </p:cTn>
                              </p:par>
                            </p:childTnLst>
                          </p:cTn>
                        </p:par>
                      </p:childTnLst>
                    </p:cTn>
                  </p:par>
                  <p:par>
                    <p:cTn id="78" fill="hold">
                      <p:stCondLst>
                        <p:cond delay="indefinite"/>
                      </p:stCondLst>
                      <p:childTnLst>
                        <p:par>
                          <p:cTn id="79" fill="hold">
                            <p:stCondLst>
                              <p:cond delay="0"/>
                            </p:stCondLst>
                            <p:childTnLst>
                              <p:par>
                                <p:cTn id="80" presetID="4" presetClass="entr" presetSubtype="32" fill="hold" grpId="0" nodeType="clickEffect">
                                  <p:stCondLst>
                                    <p:cond delay="0"/>
                                  </p:stCondLst>
                                  <p:childTnLst>
                                    <p:set>
                                      <p:cBhvr>
                                        <p:cTn id="81" dur="1" fill="hold">
                                          <p:stCondLst>
                                            <p:cond delay="0"/>
                                          </p:stCondLst>
                                        </p:cTn>
                                        <p:tgtEl>
                                          <p:spTgt spid="54"/>
                                        </p:tgtEl>
                                        <p:attrNameLst>
                                          <p:attrName>style.visibility</p:attrName>
                                        </p:attrNameLst>
                                      </p:cBhvr>
                                      <p:to>
                                        <p:strVal val="visible"/>
                                      </p:to>
                                    </p:set>
                                    <p:animEffect transition="in" filter="box(out)">
                                      <p:cBhvr>
                                        <p:cTn id="82" dur="500"/>
                                        <p:tgtEl>
                                          <p:spTgt spid="54"/>
                                        </p:tgtEl>
                                      </p:cBhvr>
                                    </p:animEffect>
                                  </p:childTnLst>
                                  <p:subTnLst>
                                    <p:audio>
                                      <p:cMediaNode>
                                        <p:cTn display="0" masterRel="sameClick">
                                          <p:stCondLst>
                                            <p:cond evt="begin" delay="0">
                                              <p:tn val="80"/>
                                            </p:cond>
                                          </p:stCondLst>
                                          <p:endCondLst>
                                            <p:cond evt="onStopAudio" delay="0">
                                              <p:tgtEl>
                                                <p:sldTgt/>
                                              </p:tgtEl>
                                            </p:cond>
                                          </p:endCondLst>
                                        </p:cTn>
                                        <p:tgtEl>
                                          <p:sndTgt r:embed="rId3" name="TYPE.WAV"/>
                                        </p:tgtEl>
                                      </p:cMediaNode>
                                    </p:audio>
                                  </p:subTnLst>
                                </p:cTn>
                              </p:par>
                            </p:childTnLst>
                          </p:cTn>
                        </p:par>
                        <p:par>
                          <p:cTn id="83" fill="hold">
                            <p:stCondLst>
                              <p:cond delay="500"/>
                            </p:stCondLst>
                            <p:childTnLst>
                              <p:par>
                                <p:cTn id="84" presetID="1" presetClass="entr" presetSubtype="0" fill="hold" grpId="0" nodeType="afterEffect">
                                  <p:stCondLst>
                                    <p:cond delay="0"/>
                                  </p:stCondLst>
                                  <p:childTnLst>
                                    <p:set>
                                      <p:cBhvr>
                                        <p:cTn id="85" dur="1" fill="hold">
                                          <p:stCondLst>
                                            <p:cond delay="499"/>
                                          </p:stCondLst>
                                        </p:cTn>
                                        <p:tgtEl>
                                          <p:spTgt spid="55"/>
                                        </p:tgtEl>
                                        <p:attrNameLst>
                                          <p:attrName>style.visibility</p:attrName>
                                        </p:attrNameLst>
                                      </p:cBhvr>
                                      <p:to>
                                        <p:strVal val="visible"/>
                                      </p:to>
                                    </p:set>
                                  </p:childTnLst>
                                  <p:subTnLst>
                                    <p:set>
                                      <p:cBhvr override="childStyle">
                                        <p:cTn dur="1" fill="hold" display="0" masterRel="nextClick" afterEffect="1"/>
                                        <p:tgtEl>
                                          <p:spTgt spid="55"/>
                                        </p:tgtEl>
                                        <p:attrNameLst>
                                          <p:attrName>style.visibility</p:attrName>
                                        </p:attrNameLst>
                                      </p:cBhvr>
                                      <p:to>
                                        <p:strVal val="hidden"/>
                                      </p:to>
                                    </p:set>
                                    <p:audio>
                                      <p:cMediaNode>
                                        <p:cTn display="0" masterRel="sameClick">
                                          <p:stCondLst>
                                            <p:cond evt="begin" delay="0">
                                              <p:tn val="84"/>
                                            </p:cond>
                                          </p:stCondLst>
                                          <p:endCondLst>
                                            <p:cond evt="onStopAudio" delay="0">
                                              <p:tgtEl>
                                                <p:sldTgt/>
                                              </p:tgtEl>
                                            </p:cond>
                                          </p:endCondLst>
                                        </p:cTn>
                                        <p:tgtEl>
                                          <p:sndTgt r:embed="rId5" name="GLASS.WAV"/>
                                        </p:tgtEl>
                                      </p:cMediaNode>
                                    </p:audio>
                                  </p:subTnLst>
                                </p:cTn>
                              </p:par>
                            </p:childTnLst>
                          </p:cTn>
                        </p:par>
                      </p:childTnLst>
                    </p:cTn>
                  </p:par>
                  <p:par>
                    <p:cTn id="86" fill="hold">
                      <p:stCondLst>
                        <p:cond delay="indefinite"/>
                      </p:stCondLst>
                      <p:childTnLst>
                        <p:par>
                          <p:cTn id="87" fill="hold">
                            <p:stCondLst>
                              <p:cond delay="0"/>
                            </p:stCondLst>
                            <p:childTnLst>
                              <p:par>
                                <p:cTn id="88" presetID="4" presetClass="entr" presetSubtype="32" fill="hold" grpId="0" nodeType="clickEffect">
                                  <p:stCondLst>
                                    <p:cond delay="0"/>
                                  </p:stCondLst>
                                  <p:childTnLst>
                                    <p:set>
                                      <p:cBhvr>
                                        <p:cTn id="89" dur="1" fill="hold">
                                          <p:stCondLst>
                                            <p:cond delay="0"/>
                                          </p:stCondLst>
                                        </p:cTn>
                                        <p:tgtEl>
                                          <p:spTgt spid="56"/>
                                        </p:tgtEl>
                                        <p:attrNameLst>
                                          <p:attrName>style.visibility</p:attrName>
                                        </p:attrNameLst>
                                      </p:cBhvr>
                                      <p:to>
                                        <p:strVal val="visible"/>
                                      </p:to>
                                    </p:set>
                                    <p:animEffect transition="in" filter="box(out)">
                                      <p:cBhvr>
                                        <p:cTn id="90" dur="500"/>
                                        <p:tgtEl>
                                          <p:spTgt spid="56"/>
                                        </p:tgtEl>
                                      </p:cBhvr>
                                    </p:animEffect>
                                  </p:childTnLst>
                                  <p:subTnLst>
                                    <p:audio>
                                      <p:cMediaNode>
                                        <p:cTn display="0" masterRel="sameClick">
                                          <p:stCondLst>
                                            <p:cond evt="begin" delay="0">
                                              <p:tn val="88"/>
                                            </p:cond>
                                          </p:stCondLst>
                                          <p:endCondLst>
                                            <p:cond evt="onStopAudio" delay="0">
                                              <p:tgtEl>
                                                <p:sldTgt/>
                                              </p:tgtEl>
                                            </p:cond>
                                          </p:endCondLst>
                                        </p:cTn>
                                        <p:tgtEl>
                                          <p:sndTgt r:embed="rId4" name="DING.WAV"/>
                                        </p:tgtEl>
                                      </p:cMediaNode>
                                    </p:audio>
                                  </p:subTnLst>
                                </p:cTn>
                              </p:par>
                            </p:childTnLst>
                          </p:cTn>
                        </p:par>
                      </p:childTnLst>
                    </p:cTn>
                  </p:par>
                  <p:par>
                    <p:cTn id="91" fill="hold">
                      <p:stCondLst>
                        <p:cond delay="indefinite"/>
                      </p:stCondLst>
                      <p:childTnLst>
                        <p:par>
                          <p:cTn id="92" fill="hold">
                            <p:stCondLst>
                              <p:cond delay="0"/>
                            </p:stCondLst>
                            <p:childTnLst>
                              <p:par>
                                <p:cTn id="93" presetID="4" presetClass="entr" presetSubtype="32" fill="hold" grpId="0" nodeType="clickEffect">
                                  <p:stCondLst>
                                    <p:cond delay="0"/>
                                  </p:stCondLst>
                                  <p:childTnLst>
                                    <p:set>
                                      <p:cBhvr>
                                        <p:cTn id="94" dur="1" fill="hold">
                                          <p:stCondLst>
                                            <p:cond delay="0"/>
                                          </p:stCondLst>
                                        </p:cTn>
                                        <p:tgtEl>
                                          <p:spTgt spid="57"/>
                                        </p:tgtEl>
                                        <p:attrNameLst>
                                          <p:attrName>style.visibility</p:attrName>
                                        </p:attrNameLst>
                                      </p:cBhvr>
                                      <p:to>
                                        <p:strVal val="visible"/>
                                      </p:to>
                                    </p:set>
                                    <p:animEffect transition="in" filter="box(out)">
                                      <p:cBhvr>
                                        <p:cTn id="95" dur="500"/>
                                        <p:tgtEl>
                                          <p:spTgt spid="57"/>
                                        </p:tgtEl>
                                      </p:cBhvr>
                                    </p:animEffect>
                                  </p:childTnLst>
                                  <p:subTnLst>
                                    <p:audio>
                                      <p:cMediaNode>
                                        <p:cTn display="0" masterRel="sameClick">
                                          <p:stCondLst>
                                            <p:cond evt="begin" delay="0">
                                              <p:tn val="93"/>
                                            </p:cond>
                                          </p:stCondLst>
                                          <p:endCondLst>
                                            <p:cond evt="onStopAudio" delay="0">
                                              <p:tgtEl>
                                                <p:sldTgt/>
                                              </p:tgtEl>
                                            </p:cond>
                                          </p:endCondLst>
                                        </p:cTn>
                                        <p:tgtEl>
                                          <p:sndTgt r:embed="rId3" name="TYPE.WAV"/>
                                        </p:tgtEl>
                                      </p:cMediaNode>
                                    </p:audio>
                                  </p:subTnLst>
                                </p:cTn>
                              </p:par>
                            </p:childTnLst>
                          </p:cTn>
                        </p:par>
                        <p:par>
                          <p:cTn id="96" fill="hold">
                            <p:stCondLst>
                              <p:cond delay="500"/>
                            </p:stCondLst>
                            <p:childTnLst>
                              <p:par>
                                <p:cTn id="97" presetID="1" presetClass="entr" presetSubtype="0" fill="hold" grpId="0" nodeType="afterEffect">
                                  <p:stCondLst>
                                    <p:cond delay="0"/>
                                  </p:stCondLst>
                                  <p:childTnLst>
                                    <p:set>
                                      <p:cBhvr>
                                        <p:cTn id="98" dur="1" fill="hold">
                                          <p:stCondLst>
                                            <p:cond delay="499"/>
                                          </p:stCondLst>
                                        </p:cTn>
                                        <p:tgtEl>
                                          <p:spTgt spid="58"/>
                                        </p:tgtEl>
                                        <p:attrNameLst>
                                          <p:attrName>style.visibility</p:attrName>
                                        </p:attrNameLst>
                                      </p:cBhvr>
                                      <p:to>
                                        <p:strVal val="visible"/>
                                      </p:to>
                                    </p:set>
                                  </p:childTnLst>
                                  <p:subTnLst>
                                    <p:set>
                                      <p:cBhvr override="childStyle">
                                        <p:cTn dur="1" fill="hold" display="0" masterRel="nextClick" afterEffect="1"/>
                                        <p:tgtEl>
                                          <p:spTgt spid="58"/>
                                        </p:tgtEl>
                                        <p:attrNameLst>
                                          <p:attrName>style.visibility</p:attrName>
                                        </p:attrNameLst>
                                      </p:cBhvr>
                                      <p:to>
                                        <p:strVal val="hidden"/>
                                      </p:to>
                                    </p:set>
                                    <p:audio>
                                      <p:cMediaNode>
                                        <p:cTn display="0" masterRel="sameClick">
                                          <p:stCondLst>
                                            <p:cond evt="begin" delay="0">
                                              <p:tn val="97"/>
                                            </p:cond>
                                          </p:stCondLst>
                                          <p:endCondLst>
                                            <p:cond evt="onStopAudio" delay="0">
                                              <p:tgtEl>
                                                <p:sldTgt/>
                                              </p:tgtEl>
                                            </p:cond>
                                          </p:endCondLst>
                                        </p:cTn>
                                        <p:tgtEl>
                                          <p:sndTgt r:embed="rId5" name="GLASS.WAV"/>
                                        </p:tgtEl>
                                      </p:cMediaNode>
                                    </p:audio>
                                  </p:subTnLst>
                                </p:cTn>
                              </p:par>
                            </p:childTnLst>
                          </p:cTn>
                        </p:par>
                      </p:childTnLst>
                    </p:cTn>
                  </p:par>
                  <p:par>
                    <p:cTn id="99" fill="hold">
                      <p:stCondLst>
                        <p:cond delay="indefinite"/>
                      </p:stCondLst>
                      <p:childTnLst>
                        <p:par>
                          <p:cTn id="100" fill="hold">
                            <p:stCondLst>
                              <p:cond delay="0"/>
                            </p:stCondLst>
                            <p:childTnLst>
                              <p:par>
                                <p:cTn id="101" presetID="4" presetClass="entr" presetSubtype="32" fill="hold" grpId="0" nodeType="clickEffect">
                                  <p:stCondLst>
                                    <p:cond delay="0"/>
                                  </p:stCondLst>
                                  <p:childTnLst>
                                    <p:set>
                                      <p:cBhvr>
                                        <p:cTn id="102" dur="1" fill="hold">
                                          <p:stCondLst>
                                            <p:cond delay="0"/>
                                          </p:stCondLst>
                                        </p:cTn>
                                        <p:tgtEl>
                                          <p:spTgt spid="59"/>
                                        </p:tgtEl>
                                        <p:attrNameLst>
                                          <p:attrName>style.visibility</p:attrName>
                                        </p:attrNameLst>
                                      </p:cBhvr>
                                      <p:to>
                                        <p:strVal val="visible"/>
                                      </p:to>
                                    </p:set>
                                    <p:animEffect transition="in" filter="box(out)">
                                      <p:cBhvr>
                                        <p:cTn id="103" dur="500"/>
                                        <p:tgtEl>
                                          <p:spTgt spid="59"/>
                                        </p:tgtEl>
                                      </p:cBhvr>
                                    </p:animEffect>
                                  </p:childTnLst>
                                  <p:subTnLst>
                                    <p:audio>
                                      <p:cMediaNode>
                                        <p:cTn display="0" masterRel="sameClick">
                                          <p:stCondLst>
                                            <p:cond evt="begin" delay="0">
                                              <p:tn val="101"/>
                                            </p:cond>
                                          </p:stCondLst>
                                          <p:endCondLst>
                                            <p:cond evt="onStopAudio" delay="0">
                                              <p:tgtEl>
                                                <p:sldTgt/>
                                              </p:tgtEl>
                                            </p:cond>
                                          </p:endCondLst>
                                        </p:cTn>
                                        <p:tgtEl>
                                          <p:sndTgt r:embed="rId4" name="DING.WAV"/>
                                        </p:tgtEl>
                                      </p:cMediaNode>
                                    </p:audio>
                                  </p:subTnLst>
                                </p:cTn>
                              </p:par>
                            </p:childTnLst>
                          </p:cTn>
                        </p:par>
                      </p:childTnLst>
                    </p:cTn>
                  </p:par>
                  <p:par>
                    <p:cTn id="104" fill="hold">
                      <p:stCondLst>
                        <p:cond delay="indefinite"/>
                      </p:stCondLst>
                      <p:childTnLst>
                        <p:par>
                          <p:cTn id="105" fill="hold">
                            <p:stCondLst>
                              <p:cond delay="0"/>
                            </p:stCondLst>
                            <p:childTnLst>
                              <p:par>
                                <p:cTn id="106" presetID="4" presetClass="entr" presetSubtype="32" fill="hold" grpId="0" nodeType="clickEffect">
                                  <p:stCondLst>
                                    <p:cond delay="0"/>
                                  </p:stCondLst>
                                  <p:childTnLst>
                                    <p:set>
                                      <p:cBhvr>
                                        <p:cTn id="107" dur="1" fill="hold">
                                          <p:stCondLst>
                                            <p:cond delay="0"/>
                                          </p:stCondLst>
                                        </p:cTn>
                                        <p:tgtEl>
                                          <p:spTgt spid="60"/>
                                        </p:tgtEl>
                                        <p:attrNameLst>
                                          <p:attrName>style.visibility</p:attrName>
                                        </p:attrNameLst>
                                      </p:cBhvr>
                                      <p:to>
                                        <p:strVal val="visible"/>
                                      </p:to>
                                    </p:set>
                                    <p:animEffect transition="in" filter="box(out)">
                                      <p:cBhvr>
                                        <p:cTn id="108" dur="500"/>
                                        <p:tgtEl>
                                          <p:spTgt spid="60"/>
                                        </p:tgtEl>
                                      </p:cBhvr>
                                    </p:animEffect>
                                  </p:childTnLst>
                                  <p:subTnLst>
                                    <p:audio>
                                      <p:cMediaNode>
                                        <p:cTn display="0" masterRel="sameClick">
                                          <p:stCondLst>
                                            <p:cond evt="begin" delay="0">
                                              <p:tn val="106"/>
                                            </p:cond>
                                          </p:stCondLst>
                                          <p:endCondLst>
                                            <p:cond evt="onStopAudio" delay="0">
                                              <p:tgtEl>
                                                <p:sldTgt/>
                                              </p:tgtEl>
                                            </p:cond>
                                          </p:endCondLst>
                                        </p:cTn>
                                        <p:tgtEl>
                                          <p:sndTgt r:embed="rId3" name="TYPE.WAV"/>
                                        </p:tgtEl>
                                      </p:cMediaNode>
                                    </p:audio>
                                  </p:subTnLst>
                                </p:cTn>
                              </p:par>
                            </p:childTnLst>
                          </p:cTn>
                        </p:par>
                        <p:par>
                          <p:cTn id="109" fill="hold">
                            <p:stCondLst>
                              <p:cond delay="500"/>
                            </p:stCondLst>
                            <p:childTnLst>
                              <p:par>
                                <p:cTn id="110" presetID="1" presetClass="entr" presetSubtype="0" fill="hold" grpId="0" nodeType="afterEffect">
                                  <p:stCondLst>
                                    <p:cond delay="0"/>
                                  </p:stCondLst>
                                  <p:childTnLst>
                                    <p:set>
                                      <p:cBhvr>
                                        <p:cTn id="111" dur="1" fill="hold">
                                          <p:stCondLst>
                                            <p:cond delay="499"/>
                                          </p:stCondLst>
                                        </p:cTn>
                                        <p:tgtEl>
                                          <p:spTgt spid="61"/>
                                        </p:tgtEl>
                                        <p:attrNameLst>
                                          <p:attrName>style.visibility</p:attrName>
                                        </p:attrNameLst>
                                      </p:cBhvr>
                                      <p:to>
                                        <p:strVal val="visible"/>
                                      </p:to>
                                    </p:set>
                                  </p:childTnLst>
                                  <p:subTnLst>
                                    <p:set>
                                      <p:cBhvr override="childStyle">
                                        <p:cTn dur="1" fill="hold" display="0" masterRel="nextClick" afterEffect="1"/>
                                        <p:tgtEl>
                                          <p:spTgt spid="61"/>
                                        </p:tgtEl>
                                        <p:attrNameLst>
                                          <p:attrName>style.visibility</p:attrName>
                                        </p:attrNameLst>
                                      </p:cBhvr>
                                      <p:to>
                                        <p:strVal val="hidden"/>
                                      </p:to>
                                    </p:set>
                                    <p:audio>
                                      <p:cMediaNode>
                                        <p:cTn display="0" masterRel="sameClick">
                                          <p:stCondLst>
                                            <p:cond evt="begin" delay="0">
                                              <p:tn val="110"/>
                                            </p:cond>
                                          </p:stCondLst>
                                          <p:endCondLst>
                                            <p:cond evt="onStopAudio" delay="0">
                                              <p:tgtEl>
                                                <p:sldTgt/>
                                              </p:tgtEl>
                                            </p:cond>
                                          </p:endCondLst>
                                        </p:cTn>
                                        <p:tgtEl>
                                          <p:sndTgt r:embed="rId5" name="GLASS.WAV"/>
                                        </p:tgtEl>
                                      </p:cMediaNode>
                                    </p:audio>
                                  </p:subTnLst>
                                </p:cTn>
                              </p:par>
                            </p:childTnLst>
                          </p:cTn>
                        </p:par>
                      </p:childTnLst>
                    </p:cTn>
                  </p:par>
                  <p:par>
                    <p:cTn id="112" fill="hold">
                      <p:stCondLst>
                        <p:cond delay="indefinite"/>
                      </p:stCondLst>
                      <p:childTnLst>
                        <p:par>
                          <p:cTn id="113" fill="hold">
                            <p:stCondLst>
                              <p:cond delay="0"/>
                            </p:stCondLst>
                            <p:childTnLst>
                              <p:par>
                                <p:cTn id="114" presetID="4" presetClass="entr" presetSubtype="32" fill="hold" grpId="0" nodeType="clickEffect">
                                  <p:stCondLst>
                                    <p:cond delay="0"/>
                                  </p:stCondLst>
                                  <p:childTnLst>
                                    <p:set>
                                      <p:cBhvr>
                                        <p:cTn id="115" dur="1" fill="hold">
                                          <p:stCondLst>
                                            <p:cond delay="0"/>
                                          </p:stCondLst>
                                        </p:cTn>
                                        <p:tgtEl>
                                          <p:spTgt spid="62"/>
                                        </p:tgtEl>
                                        <p:attrNameLst>
                                          <p:attrName>style.visibility</p:attrName>
                                        </p:attrNameLst>
                                      </p:cBhvr>
                                      <p:to>
                                        <p:strVal val="visible"/>
                                      </p:to>
                                    </p:set>
                                    <p:animEffect transition="in" filter="box(out)">
                                      <p:cBhvr>
                                        <p:cTn id="116" dur="500"/>
                                        <p:tgtEl>
                                          <p:spTgt spid="62"/>
                                        </p:tgtEl>
                                      </p:cBhvr>
                                    </p:animEffect>
                                  </p:childTnLst>
                                  <p:subTnLst>
                                    <p:audio>
                                      <p:cMediaNode>
                                        <p:cTn display="0" masterRel="sameClick">
                                          <p:stCondLst>
                                            <p:cond evt="begin" delay="0">
                                              <p:tn val="114"/>
                                            </p:cond>
                                          </p:stCondLst>
                                          <p:endCondLst>
                                            <p:cond evt="onStopAudio" delay="0">
                                              <p:tgtEl>
                                                <p:sldTgt/>
                                              </p:tgtEl>
                                            </p:cond>
                                          </p:endCondLst>
                                        </p:cTn>
                                        <p:tgtEl>
                                          <p:sndTgt r:embed="rId4" name="DING.WAV"/>
                                        </p:tgtEl>
                                      </p:cMediaNode>
                                    </p:audio>
                                  </p:subTnLst>
                                </p:cTn>
                              </p:par>
                            </p:childTnLst>
                          </p:cTn>
                        </p:par>
                      </p:childTnLst>
                    </p:cTn>
                  </p:par>
                  <p:par>
                    <p:cTn id="117" fill="hold">
                      <p:stCondLst>
                        <p:cond delay="indefinite"/>
                      </p:stCondLst>
                      <p:childTnLst>
                        <p:par>
                          <p:cTn id="118" fill="hold">
                            <p:stCondLst>
                              <p:cond delay="0"/>
                            </p:stCondLst>
                            <p:childTnLst>
                              <p:par>
                                <p:cTn id="119" presetID="4" presetClass="entr" presetSubtype="32" fill="hold" grpId="0" nodeType="clickEffect">
                                  <p:stCondLst>
                                    <p:cond delay="0"/>
                                  </p:stCondLst>
                                  <p:childTnLst>
                                    <p:set>
                                      <p:cBhvr>
                                        <p:cTn id="120" dur="1" fill="hold">
                                          <p:stCondLst>
                                            <p:cond delay="0"/>
                                          </p:stCondLst>
                                        </p:cTn>
                                        <p:tgtEl>
                                          <p:spTgt spid="63"/>
                                        </p:tgtEl>
                                        <p:attrNameLst>
                                          <p:attrName>style.visibility</p:attrName>
                                        </p:attrNameLst>
                                      </p:cBhvr>
                                      <p:to>
                                        <p:strVal val="visible"/>
                                      </p:to>
                                    </p:set>
                                    <p:animEffect transition="in" filter="box(out)">
                                      <p:cBhvr>
                                        <p:cTn id="121" dur="500"/>
                                        <p:tgtEl>
                                          <p:spTgt spid="63"/>
                                        </p:tgtEl>
                                      </p:cBhvr>
                                    </p:animEffect>
                                  </p:childTnLst>
                                  <p:subTnLst>
                                    <p:audio>
                                      <p:cMediaNode>
                                        <p:cTn display="0" masterRel="sameClick">
                                          <p:stCondLst>
                                            <p:cond evt="begin" delay="0">
                                              <p:tn val="119"/>
                                            </p:cond>
                                          </p:stCondLst>
                                          <p:endCondLst>
                                            <p:cond evt="onStopAudio" delay="0">
                                              <p:tgtEl>
                                                <p:sldTgt/>
                                              </p:tgtEl>
                                            </p:cond>
                                          </p:endCondLst>
                                        </p:cTn>
                                        <p:tgtEl>
                                          <p:sndTgt r:embed="rId3" name="TYPE.WAV"/>
                                        </p:tgtEl>
                                      </p:cMediaNode>
                                    </p:audio>
                                  </p:subTnLst>
                                </p:cTn>
                              </p:par>
                            </p:childTnLst>
                          </p:cTn>
                        </p:par>
                        <p:par>
                          <p:cTn id="122" fill="hold">
                            <p:stCondLst>
                              <p:cond delay="500"/>
                            </p:stCondLst>
                            <p:childTnLst>
                              <p:par>
                                <p:cTn id="123" presetID="1" presetClass="entr" presetSubtype="0" fill="hold" grpId="0" nodeType="afterEffect">
                                  <p:stCondLst>
                                    <p:cond delay="0"/>
                                  </p:stCondLst>
                                  <p:childTnLst>
                                    <p:set>
                                      <p:cBhvr>
                                        <p:cTn id="124" dur="1" fill="hold">
                                          <p:stCondLst>
                                            <p:cond delay="499"/>
                                          </p:stCondLst>
                                        </p:cTn>
                                        <p:tgtEl>
                                          <p:spTgt spid="64"/>
                                        </p:tgtEl>
                                        <p:attrNameLst>
                                          <p:attrName>style.visibility</p:attrName>
                                        </p:attrNameLst>
                                      </p:cBhvr>
                                      <p:to>
                                        <p:strVal val="visible"/>
                                      </p:to>
                                    </p:set>
                                  </p:childTnLst>
                                  <p:subTnLst>
                                    <p:set>
                                      <p:cBhvr override="childStyle">
                                        <p:cTn dur="1" fill="hold" display="0" masterRel="nextClick" afterEffect="1"/>
                                        <p:tgtEl>
                                          <p:spTgt spid="64"/>
                                        </p:tgtEl>
                                        <p:attrNameLst>
                                          <p:attrName>style.visibility</p:attrName>
                                        </p:attrNameLst>
                                      </p:cBhvr>
                                      <p:to>
                                        <p:strVal val="hidden"/>
                                      </p:to>
                                    </p:set>
                                    <p:audio>
                                      <p:cMediaNode>
                                        <p:cTn display="0" masterRel="sameClick">
                                          <p:stCondLst>
                                            <p:cond evt="begin" delay="0">
                                              <p:tn val="123"/>
                                            </p:cond>
                                          </p:stCondLst>
                                          <p:endCondLst>
                                            <p:cond evt="onStopAudio" delay="0">
                                              <p:tgtEl>
                                                <p:sldTgt/>
                                              </p:tgtEl>
                                            </p:cond>
                                          </p:endCondLst>
                                        </p:cTn>
                                        <p:tgtEl>
                                          <p:sndTgt r:embed="rId6" name="蛙鸣周期.wav"/>
                                        </p:tgtEl>
                                      </p:cMediaNode>
                                    </p:audio>
                                  </p:subTnLst>
                                </p:cTn>
                              </p:par>
                            </p:childTnLst>
                          </p:cTn>
                        </p:par>
                      </p:childTnLst>
                    </p:cTn>
                  </p:par>
                  <p:par>
                    <p:cTn id="125" fill="hold">
                      <p:stCondLst>
                        <p:cond delay="indefinite"/>
                      </p:stCondLst>
                      <p:childTnLst>
                        <p:par>
                          <p:cTn id="126" fill="hold">
                            <p:stCondLst>
                              <p:cond delay="0"/>
                            </p:stCondLst>
                            <p:childTnLst>
                              <p:par>
                                <p:cTn id="127" presetID="4" presetClass="entr" presetSubtype="32" fill="hold" grpId="0" nodeType="clickEffect">
                                  <p:stCondLst>
                                    <p:cond delay="0"/>
                                  </p:stCondLst>
                                  <p:childTnLst>
                                    <p:set>
                                      <p:cBhvr>
                                        <p:cTn id="128" dur="1" fill="hold">
                                          <p:stCondLst>
                                            <p:cond delay="0"/>
                                          </p:stCondLst>
                                        </p:cTn>
                                        <p:tgtEl>
                                          <p:spTgt spid="65"/>
                                        </p:tgtEl>
                                        <p:attrNameLst>
                                          <p:attrName>style.visibility</p:attrName>
                                        </p:attrNameLst>
                                      </p:cBhvr>
                                      <p:to>
                                        <p:strVal val="visible"/>
                                      </p:to>
                                    </p:set>
                                    <p:animEffect transition="in" filter="box(out)">
                                      <p:cBhvr>
                                        <p:cTn id="129" dur="500"/>
                                        <p:tgtEl>
                                          <p:spTgt spid="65"/>
                                        </p:tgtEl>
                                      </p:cBhvr>
                                    </p:animEffect>
                                  </p:childTnLst>
                                  <p:subTnLst>
                                    <p:audio>
                                      <p:cMediaNode>
                                        <p:cTn display="0" masterRel="sameClick">
                                          <p:stCondLst>
                                            <p:cond evt="begin" delay="0">
                                              <p:tn val="127"/>
                                            </p:cond>
                                          </p:stCondLst>
                                          <p:endCondLst>
                                            <p:cond evt="onStopAudio" delay="0">
                                              <p:tgtEl>
                                                <p:sldTgt/>
                                              </p:tgtEl>
                                            </p:cond>
                                          </p:endCondLst>
                                        </p:cTn>
                                        <p:tgtEl>
                                          <p:sndTgt r:embed="rId7" name="错误时奏乐.wav"/>
                                        </p:tgtEl>
                                      </p:cMediaNode>
                                    </p:audio>
                                  </p:subTnLst>
                                </p:cTn>
                              </p:par>
                            </p:childTnLst>
                          </p:cTn>
                        </p:par>
                        <p:par>
                          <p:cTn id="130" fill="hold">
                            <p:stCondLst>
                              <p:cond delay="500"/>
                            </p:stCondLst>
                            <p:childTnLst>
                              <p:par>
                                <p:cTn id="131" presetID="22" presetClass="entr" presetSubtype="8" fill="hold" nodeType="afterEffect">
                                  <p:stCondLst>
                                    <p:cond delay="0"/>
                                  </p:stCondLst>
                                  <p:childTnLst>
                                    <p:set>
                                      <p:cBhvr>
                                        <p:cTn id="132" dur="1" fill="hold">
                                          <p:stCondLst>
                                            <p:cond delay="0"/>
                                          </p:stCondLst>
                                        </p:cTn>
                                        <p:tgtEl>
                                          <p:spTgt spid="66"/>
                                        </p:tgtEl>
                                        <p:attrNameLst>
                                          <p:attrName>style.visibility</p:attrName>
                                        </p:attrNameLst>
                                      </p:cBhvr>
                                      <p:to>
                                        <p:strVal val="visible"/>
                                      </p:to>
                                    </p:set>
                                    <p:animEffect transition="in" filter="wipe(left)">
                                      <p:cBhvr>
                                        <p:cTn id="133" dur="500"/>
                                        <p:tgtEl>
                                          <p:spTgt spid="66"/>
                                        </p:tgtEl>
                                      </p:cBhvr>
                                    </p:animEffect>
                                  </p:childTnLst>
                                </p:cTn>
                              </p:par>
                            </p:childTnLst>
                          </p:cTn>
                        </p:par>
                      </p:childTnLst>
                    </p:cTn>
                  </p:par>
                  <p:par>
                    <p:cTn id="134" fill="hold">
                      <p:stCondLst>
                        <p:cond delay="indefinite"/>
                      </p:stCondLst>
                      <p:childTnLst>
                        <p:par>
                          <p:cTn id="135" fill="hold">
                            <p:stCondLst>
                              <p:cond delay="0"/>
                            </p:stCondLst>
                            <p:childTnLst>
                              <p:par>
                                <p:cTn id="136" presetID="22" presetClass="entr" presetSubtype="1" fill="hold" grpId="0" nodeType="clickEffect">
                                  <p:stCondLst>
                                    <p:cond delay="0"/>
                                  </p:stCondLst>
                                  <p:childTnLst>
                                    <p:set>
                                      <p:cBhvr>
                                        <p:cTn id="137" dur="1" fill="hold">
                                          <p:stCondLst>
                                            <p:cond delay="0"/>
                                          </p:stCondLst>
                                        </p:cTn>
                                        <p:tgtEl>
                                          <p:spTgt spid="67"/>
                                        </p:tgtEl>
                                        <p:attrNameLst>
                                          <p:attrName>style.visibility</p:attrName>
                                        </p:attrNameLst>
                                      </p:cBhvr>
                                      <p:to>
                                        <p:strVal val="visible"/>
                                      </p:to>
                                    </p:set>
                                    <p:animEffect transition="in" filter="wipe(up)">
                                      <p:cBhvr>
                                        <p:cTn id="138" dur="500"/>
                                        <p:tgtEl>
                                          <p:spTgt spid="67"/>
                                        </p:tgtEl>
                                      </p:cBhvr>
                                    </p:animEffect>
                                  </p:childTnLst>
                                  <p:subTnLst>
                                    <p:audio>
                                      <p:cMediaNode>
                                        <p:cTn display="0" masterRel="sameClick">
                                          <p:stCondLst>
                                            <p:cond evt="begin" delay="0">
                                              <p:tn val="136"/>
                                            </p:cond>
                                          </p:stCondLst>
                                          <p:endCondLst>
                                            <p:cond evt="onStopAudio" delay="0">
                                              <p:tgtEl>
                                                <p:sldTgt/>
                                              </p:tgtEl>
                                            </p:cond>
                                          </p:endCondLst>
                                        </p:cTn>
                                        <p:tgtEl>
                                          <p:sndTgt r:embed="rId8" name="TADA.WAV"/>
                                        </p:tgtEl>
                                      </p:cMediaNode>
                                    </p:audio>
                                  </p:subTnLst>
                                </p:cTn>
                              </p:par>
                            </p:childTnLst>
                          </p:cTn>
                        </p:par>
                      </p:childTnLst>
                    </p:cTn>
                  </p:par>
                  <p:par>
                    <p:cTn id="139" fill="hold">
                      <p:stCondLst>
                        <p:cond delay="indefinite"/>
                      </p:stCondLst>
                      <p:childTnLst>
                        <p:par>
                          <p:cTn id="140" fill="hold">
                            <p:stCondLst>
                              <p:cond delay="0"/>
                            </p:stCondLst>
                            <p:childTnLst>
                              <p:par>
                                <p:cTn id="141" presetID="9" presetClass="exit" presetSubtype="0" fill="hold" grpId="0" nodeType="clickEffect">
                                  <p:stCondLst>
                                    <p:cond delay="0"/>
                                  </p:stCondLst>
                                  <p:childTnLst>
                                    <p:animEffect transition="out" filter="dissolve">
                                      <p:cBhvr>
                                        <p:cTn id="142" dur="500"/>
                                        <p:tgtEl>
                                          <p:spTgt spid="2"/>
                                        </p:tgtEl>
                                      </p:cBhvr>
                                    </p:animEffect>
                                    <p:set>
                                      <p:cBhvr>
                                        <p:cTn id="143" dur="1" fill="hold">
                                          <p:stCondLst>
                                            <p:cond delay="499"/>
                                          </p:stCondLst>
                                        </p:cTn>
                                        <p:tgtEl>
                                          <p:spTgt spid="2"/>
                                        </p:tgtEl>
                                        <p:attrNameLst>
                                          <p:attrName>style.visibility</p:attrName>
                                        </p:attrNameLst>
                                      </p:cBhvr>
                                      <p:to>
                                        <p:strVal val="hidden"/>
                                      </p:to>
                                    </p:set>
                                  </p:childTnLst>
                                </p:cTn>
                              </p:par>
                            </p:childTnLst>
                          </p:cTn>
                        </p:par>
                      </p:childTnLst>
                    </p:cTn>
                  </p:par>
                  <p:par>
                    <p:cTn id="144" fill="hold">
                      <p:stCondLst>
                        <p:cond delay="indefinite"/>
                      </p:stCondLst>
                      <p:childTnLst>
                        <p:par>
                          <p:cTn id="145" fill="hold">
                            <p:stCondLst>
                              <p:cond delay="0"/>
                            </p:stCondLst>
                            <p:childTnLst>
                              <p:par>
                                <p:cTn id="146" presetID="22" presetClass="entr" presetSubtype="1" fill="hold" grpId="0" nodeType="clickEffect">
                                  <p:stCondLst>
                                    <p:cond delay="0"/>
                                  </p:stCondLst>
                                  <p:childTnLst>
                                    <p:set>
                                      <p:cBhvr>
                                        <p:cTn id="147" dur="1" fill="hold">
                                          <p:stCondLst>
                                            <p:cond delay="0"/>
                                          </p:stCondLst>
                                        </p:cTn>
                                        <p:tgtEl>
                                          <p:spTgt spid="68"/>
                                        </p:tgtEl>
                                        <p:attrNameLst>
                                          <p:attrName>style.visibility</p:attrName>
                                        </p:attrNameLst>
                                      </p:cBhvr>
                                      <p:to>
                                        <p:strVal val="visible"/>
                                      </p:to>
                                    </p:set>
                                    <p:animEffect transition="in" filter="wipe(up)">
                                      <p:cBhvr>
                                        <p:cTn id="148" dur="500"/>
                                        <p:tgtEl>
                                          <p:spTgt spid="68"/>
                                        </p:tgtEl>
                                      </p:cBhvr>
                                    </p:animEffect>
                                  </p:childTnLst>
                                </p:cTn>
                              </p:par>
                            </p:childTnLst>
                          </p:cTn>
                        </p:par>
                      </p:childTnLst>
                    </p:cTn>
                  </p:par>
                  <p:par>
                    <p:cTn id="149" fill="hold">
                      <p:stCondLst>
                        <p:cond delay="indefinite"/>
                      </p:stCondLst>
                      <p:childTnLst>
                        <p:par>
                          <p:cTn id="150" fill="hold">
                            <p:stCondLst>
                              <p:cond delay="0"/>
                            </p:stCondLst>
                            <p:childTnLst>
                              <p:par>
                                <p:cTn id="151" presetID="9" presetClass="exit" presetSubtype="0" fill="hold" grpId="1" nodeType="clickEffect">
                                  <p:stCondLst>
                                    <p:cond delay="0"/>
                                  </p:stCondLst>
                                  <p:childTnLst>
                                    <p:animEffect transition="out" filter="dissolve">
                                      <p:cBhvr>
                                        <p:cTn id="152" dur="500"/>
                                        <p:tgtEl>
                                          <p:spTgt spid="68"/>
                                        </p:tgtEl>
                                      </p:cBhvr>
                                    </p:animEffect>
                                    <p:set>
                                      <p:cBhvr>
                                        <p:cTn id="153" dur="1" fill="hold">
                                          <p:stCondLst>
                                            <p:cond delay="499"/>
                                          </p:stCondLst>
                                        </p:cTn>
                                        <p:tgtEl>
                                          <p:spTgt spid="68"/>
                                        </p:tgtEl>
                                        <p:attrNameLst>
                                          <p:attrName>style.visibility</p:attrName>
                                        </p:attrNameLst>
                                      </p:cBhvr>
                                      <p:to>
                                        <p:strVal val="hidden"/>
                                      </p:to>
                                    </p:set>
                                  </p:childTnLst>
                                </p:cTn>
                              </p:par>
                            </p:childTnLst>
                          </p:cTn>
                        </p:par>
                      </p:childTnLst>
                    </p:cTn>
                  </p:par>
                  <p:par>
                    <p:cTn id="154" fill="hold">
                      <p:stCondLst>
                        <p:cond delay="indefinite"/>
                      </p:stCondLst>
                      <p:childTnLst>
                        <p:par>
                          <p:cTn id="155" fill="hold">
                            <p:stCondLst>
                              <p:cond delay="0"/>
                            </p:stCondLst>
                            <p:childTnLst>
                              <p:par>
                                <p:cTn id="156" presetID="22" presetClass="entr" presetSubtype="1" fill="hold" grpId="0" nodeType="clickEffect">
                                  <p:stCondLst>
                                    <p:cond delay="0"/>
                                  </p:stCondLst>
                                  <p:childTnLst>
                                    <p:set>
                                      <p:cBhvr>
                                        <p:cTn id="157" dur="1" fill="hold">
                                          <p:stCondLst>
                                            <p:cond delay="0"/>
                                          </p:stCondLst>
                                        </p:cTn>
                                        <p:tgtEl>
                                          <p:spTgt spid="69"/>
                                        </p:tgtEl>
                                        <p:attrNameLst>
                                          <p:attrName>style.visibility</p:attrName>
                                        </p:attrNameLst>
                                      </p:cBhvr>
                                      <p:to>
                                        <p:strVal val="visible"/>
                                      </p:to>
                                    </p:set>
                                    <p:animEffect transition="in" filter="wipe(up)">
                                      <p:cBhvr>
                                        <p:cTn id="158"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0" grpId="0"/>
      <p:bldP spid="41" grpId="0" bldLvl="0" animBg="1"/>
      <p:bldP spid="42" grpId="0"/>
      <p:bldP spid="43" grpId="0" bldLvl="0" animBg="1"/>
      <p:bldP spid="44" grpId="0"/>
      <p:bldP spid="45" grpId="0" bldLvl="0" animBg="1"/>
      <p:bldP spid="46" grpId="0"/>
      <p:bldP spid="47" grpId="0" bldLvl="0" animBg="1"/>
      <p:bldP spid="48" grpId="0"/>
      <p:bldP spid="49" grpId="0" bldLvl="0" animBg="1"/>
      <p:bldP spid="50" grpId="0"/>
      <p:bldP spid="51" grpId="0" bldLvl="0" animBg="1"/>
      <p:bldP spid="52" grpId="0"/>
      <p:bldP spid="53" grpId="0" bldLvl="0" animBg="1"/>
      <p:bldP spid="54" grpId="0"/>
      <p:bldP spid="55" grpId="0" bldLvl="0" animBg="1"/>
      <p:bldP spid="56" grpId="0" bldLvl="0" animBg="1"/>
      <p:bldP spid="57" grpId="0"/>
      <p:bldP spid="58" grpId="0" bldLvl="0" animBg="1"/>
      <p:bldP spid="59" grpId="0" bldLvl="0" animBg="1"/>
      <p:bldP spid="60" grpId="0"/>
      <p:bldP spid="61" grpId="0" bldLvl="0" animBg="1"/>
      <p:bldP spid="62" grpId="0" bldLvl="0" animBg="1"/>
      <p:bldP spid="63" grpId="0"/>
      <p:bldP spid="64" grpId="0" bldLvl="0" animBg="1"/>
      <p:bldP spid="65" grpId="0"/>
      <p:bldP spid="67" grpId="0" bldLvl="0" animBg="1"/>
      <p:bldP spid="68" grpId="0" bldLvl="0" animBg="1"/>
      <p:bldP spid="68" grpId="1" bldLvl="0" animBg="1"/>
      <p:bldP spid="69" grpId="0" bldLvl="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3857625" y="334645"/>
            <a:ext cx="2929890" cy="583565"/>
          </a:xfrm>
          <a:prstGeom prst="rect">
            <a:avLst/>
          </a:prstGeom>
          <a:noFill/>
        </p:spPr>
        <p:txBody>
          <a:bodyPr wrap="square" rtlCol="0">
            <a:prstTxWarp prst="textNoShape">
              <a:avLst/>
            </a:prstTxWarp>
            <a:spAutoFit/>
          </a:bodyPr>
          <a:p>
            <a:r>
              <a:rPr lang="zh-CN" altLang="en-US" sz="320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课堂小结</a:t>
            </a:r>
            <a:endParaRPr lang="zh-CN" altLang="en-US" sz="320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8" name="文本框 7"/>
          <p:cNvSpPr txBox="1"/>
          <p:nvPr/>
        </p:nvSpPr>
        <p:spPr>
          <a:xfrm>
            <a:off x="1793875" y="1345565"/>
            <a:ext cx="5844540" cy="2553335"/>
          </a:xfrm>
          <a:prstGeom prst="rect">
            <a:avLst/>
          </a:prstGeom>
          <a:noFill/>
        </p:spPr>
        <p:txBody>
          <a:bodyPr wrap="square" rtlCol="0">
            <a:spAutoFit/>
          </a:bodyPr>
          <a:p>
            <a:r>
              <a:rPr lang="en-US" altLang="zh-CN" b="1" dirty="0">
                <a:latin typeface="Times New Roman" panose="02020603050405020304" pitchFamily="18" charset="0"/>
                <a:sym typeface="+mn-ea"/>
              </a:rPr>
              <a:t>1</a:t>
            </a:r>
            <a:r>
              <a:rPr lang="zh-CN" altLang="en-US" b="1" dirty="0">
                <a:latin typeface="Times New Roman" panose="02020603050405020304" pitchFamily="18" charset="0"/>
                <a:sym typeface="+mn-ea"/>
              </a:rPr>
              <a:t>、“</a:t>
            </a:r>
            <a:r>
              <a:rPr lang="zh-CN" altLang="en-US" sz="2000" b="1" dirty="0">
                <a:latin typeface="Times New Roman" panose="02020603050405020304" pitchFamily="18" charset="0"/>
                <a:sym typeface="+mn-ea"/>
              </a:rPr>
              <a:t>散列（</a:t>
            </a:r>
            <a:r>
              <a:rPr lang="en-US" altLang="zh-CN" sz="2000" b="1">
                <a:latin typeface="Times New Roman" panose="02020603050405020304" pitchFamily="18" charset="0"/>
                <a:sym typeface="+mn-ea"/>
              </a:rPr>
              <a:t>Hashing</a:t>
            </a:r>
            <a:r>
              <a:rPr lang="zh-CN" altLang="en-US" sz="2000" b="1" dirty="0">
                <a:latin typeface="Times New Roman" panose="02020603050405020304" pitchFamily="18" charset="0"/>
                <a:sym typeface="+mn-ea"/>
              </a:rPr>
              <a:t>）” 的基本思想是：以数据对象的关键字</a:t>
            </a:r>
            <a:r>
              <a:rPr lang="en-US" altLang="zh-CN" sz="2000" b="1">
                <a:solidFill>
                  <a:srgbClr val="3333FF"/>
                </a:solidFill>
                <a:latin typeface="Times New Roman" panose="02020603050405020304" pitchFamily="18" charset="0"/>
                <a:sym typeface="+mn-ea"/>
              </a:rPr>
              <a:t>key</a:t>
            </a:r>
            <a:r>
              <a:rPr lang="zh-CN" altLang="en-US" sz="2000" b="1" dirty="0">
                <a:latin typeface="Times New Roman" panose="02020603050405020304" pitchFamily="18" charset="0"/>
                <a:sym typeface="+mn-ea"/>
              </a:rPr>
              <a:t>为自变量，通过一个确定的</a:t>
            </a:r>
            <a:r>
              <a:rPr lang="zh-CN" altLang="en-US" sz="2000" b="1" dirty="0">
                <a:solidFill>
                  <a:srgbClr val="3333FF"/>
                </a:solidFill>
                <a:latin typeface="Times New Roman" panose="02020603050405020304" pitchFamily="18" charset="0"/>
                <a:sym typeface="+mn-ea"/>
              </a:rPr>
              <a:t>函数关系 </a:t>
            </a:r>
            <a:r>
              <a:rPr lang="en-US" altLang="zh-CN" sz="2000" b="1">
                <a:solidFill>
                  <a:srgbClr val="3333FF"/>
                </a:solidFill>
                <a:latin typeface="Times New Roman" panose="02020603050405020304" pitchFamily="18" charset="0"/>
                <a:sym typeface="+mn-ea"/>
              </a:rPr>
              <a:t>h</a:t>
            </a:r>
            <a:r>
              <a:rPr lang="zh-CN" altLang="en-US" sz="2000" b="1" dirty="0">
                <a:latin typeface="Times New Roman" panose="02020603050405020304" pitchFamily="18" charset="0"/>
                <a:sym typeface="+mn-ea"/>
              </a:rPr>
              <a:t>，计算出对应的函数值</a:t>
            </a:r>
            <a:r>
              <a:rPr lang="en-US" altLang="zh-CN" sz="2000" b="1" err="1">
                <a:latin typeface="Times New Roman" panose="02020603050405020304" pitchFamily="18" charset="0"/>
                <a:sym typeface="+mn-ea"/>
              </a:rPr>
              <a:t>h(key</a:t>
            </a:r>
            <a:r>
              <a:rPr lang="en-US" altLang="zh-CN" sz="2000" b="1">
                <a:latin typeface="Times New Roman" panose="02020603050405020304" pitchFamily="18" charset="0"/>
                <a:sym typeface="+mn-ea"/>
              </a:rPr>
              <a:t>)</a:t>
            </a:r>
            <a:r>
              <a:rPr lang="zh-CN" altLang="en-US" sz="2000" b="1" dirty="0">
                <a:latin typeface="Times New Roman" panose="02020603050405020304" pitchFamily="18" charset="0"/>
                <a:sym typeface="+mn-ea"/>
              </a:rPr>
              <a:t>，把这个值解释为数据对象的存储地址，并按此存放，即“</a:t>
            </a:r>
            <a:r>
              <a:rPr lang="zh-CN" altLang="en-US" sz="2000" b="1" dirty="0">
                <a:solidFill>
                  <a:srgbClr val="3333FF"/>
                </a:solidFill>
                <a:latin typeface="Times New Roman" panose="02020603050405020304" pitchFamily="18" charset="0"/>
                <a:sym typeface="+mn-ea"/>
              </a:rPr>
              <a:t>存储位置 </a:t>
            </a:r>
            <a:r>
              <a:rPr lang="en-US" altLang="zh-CN" sz="2000" b="1">
                <a:solidFill>
                  <a:srgbClr val="3333FF"/>
                </a:solidFill>
                <a:latin typeface="Times New Roman" panose="02020603050405020304" pitchFamily="18" charset="0"/>
                <a:sym typeface="+mn-ea"/>
              </a:rPr>
              <a:t>= h</a:t>
            </a:r>
            <a:r>
              <a:rPr lang="zh-CN" altLang="en-US" sz="2000" b="1" dirty="0">
                <a:solidFill>
                  <a:srgbClr val="3333FF"/>
                </a:solidFill>
                <a:latin typeface="Times New Roman" panose="02020603050405020304" pitchFamily="18" charset="0"/>
                <a:sym typeface="+mn-ea"/>
              </a:rPr>
              <a:t>（</a:t>
            </a:r>
            <a:r>
              <a:rPr lang="en-US" altLang="zh-CN" sz="2000" b="1">
                <a:solidFill>
                  <a:srgbClr val="3333FF"/>
                </a:solidFill>
                <a:latin typeface="Times New Roman" panose="02020603050405020304" pitchFamily="18" charset="0"/>
                <a:sym typeface="+mn-ea"/>
              </a:rPr>
              <a:t>key</a:t>
            </a:r>
            <a:r>
              <a:rPr lang="zh-CN" altLang="en-US" sz="2000" b="1" dirty="0">
                <a:solidFill>
                  <a:srgbClr val="3333FF"/>
                </a:solidFill>
                <a:latin typeface="Times New Roman" panose="02020603050405020304" pitchFamily="18" charset="0"/>
                <a:sym typeface="+mn-ea"/>
              </a:rPr>
              <a:t>）</a:t>
            </a:r>
            <a:r>
              <a:rPr lang="zh-CN" altLang="en-US" sz="2000" b="1" dirty="0">
                <a:latin typeface="Times New Roman" panose="02020603050405020304" pitchFamily="18" charset="0"/>
                <a:sym typeface="+mn-ea"/>
              </a:rPr>
              <a:t>”。</a:t>
            </a:r>
            <a:endParaRPr lang="zh-CN" altLang="en-US" sz="2000" b="1" dirty="0">
              <a:latin typeface="Times New Roman" panose="02020603050405020304" pitchFamily="18" charset="0"/>
              <a:sym typeface="+mn-ea"/>
            </a:endParaRPr>
          </a:p>
          <a:p>
            <a:r>
              <a:rPr lang="en-US" altLang="zh-CN" sz="2000" b="1" dirty="0">
                <a:latin typeface="Times New Roman" panose="02020603050405020304" pitchFamily="18" charset="0"/>
                <a:sym typeface="+mn-ea"/>
              </a:rPr>
              <a:t>2</a:t>
            </a:r>
            <a:r>
              <a:rPr lang="zh-CN" altLang="en-US" sz="2000" b="1" dirty="0">
                <a:latin typeface="Times New Roman" panose="02020603050405020304" pitchFamily="18" charset="0"/>
                <a:sym typeface="+mn-ea"/>
              </a:rPr>
              <a:t>、设散列表空间大小为</a:t>
            </a:r>
            <a:r>
              <a:rPr lang="en-US" altLang="zh-CN" sz="2000" b="1" dirty="0">
                <a:latin typeface="Times New Roman" panose="02020603050405020304" pitchFamily="18" charset="0"/>
                <a:sym typeface="+mn-ea"/>
              </a:rPr>
              <a:t>m</a:t>
            </a:r>
            <a:r>
              <a:rPr lang="zh-CN" altLang="en-US" sz="2000" b="1" dirty="0">
                <a:latin typeface="Times New Roman" panose="02020603050405020304" pitchFamily="18" charset="0"/>
                <a:sym typeface="+mn-ea"/>
              </a:rPr>
              <a:t>，填入表中的元素个数是</a:t>
            </a:r>
            <a:r>
              <a:rPr lang="en-US" altLang="zh-CN" sz="2000" b="1" dirty="0">
                <a:latin typeface="Times New Roman" panose="02020603050405020304" pitchFamily="18" charset="0"/>
                <a:sym typeface="+mn-ea"/>
              </a:rPr>
              <a:t>n</a:t>
            </a:r>
            <a:r>
              <a:rPr lang="zh-CN" altLang="en-US" sz="2000" b="1" dirty="0">
                <a:latin typeface="Times New Roman" panose="02020603050405020304" pitchFamily="18" charset="0"/>
                <a:sym typeface="+mn-ea"/>
              </a:rPr>
              <a:t>，则称</a:t>
            </a:r>
            <a:r>
              <a:rPr lang="en-US" altLang="zh-CN" sz="2000" b="1">
                <a:solidFill>
                  <a:srgbClr val="3333FF"/>
                </a:solidFill>
                <a:latin typeface="Times New Roman" panose="02020603050405020304" pitchFamily="18" charset="0"/>
                <a:sym typeface="+mn-ea"/>
              </a:rPr>
              <a:t>ɑ=n/m</a:t>
            </a:r>
            <a:r>
              <a:rPr lang="zh-CN" altLang="en-US" sz="2000" b="1" dirty="0">
                <a:latin typeface="Arial" panose="020B0604020202020204" pitchFamily="34" charset="0"/>
                <a:cs typeface="Arial" panose="020B0604020202020204" pitchFamily="34" charset="0"/>
                <a:sym typeface="+mn-ea"/>
              </a:rPr>
              <a:t>为散列表的</a:t>
            </a:r>
            <a:r>
              <a:rPr lang="zh-CN" altLang="en-US" sz="2000" b="1" dirty="0">
                <a:solidFill>
                  <a:srgbClr val="3333FF"/>
                </a:solidFill>
                <a:latin typeface="Times New Roman" panose="02020603050405020304" pitchFamily="18" charset="0"/>
                <a:sym typeface="+mn-ea"/>
              </a:rPr>
              <a:t>装填因子</a:t>
            </a:r>
            <a:r>
              <a:rPr lang="zh-CN" altLang="en-US" sz="2000" b="1" dirty="0">
                <a:latin typeface="Arial" panose="020B0604020202020204" pitchFamily="34" charset="0"/>
                <a:cs typeface="Arial" panose="020B0604020202020204" pitchFamily="34" charset="0"/>
                <a:sym typeface="+mn-ea"/>
              </a:rPr>
              <a:t>。</a:t>
            </a:r>
            <a:endParaRPr lang="zh-CN" altLang="en-US" sz="2000" b="1" dirty="0">
              <a:latin typeface="Arial" panose="020B0604020202020204" pitchFamily="34" charset="0"/>
              <a:cs typeface="Arial" panose="020B0604020202020204" pitchFamily="34" charset="0"/>
              <a:sym typeface="+mn-ea"/>
            </a:endParaRPr>
          </a:p>
          <a:p>
            <a:r>
              <a:rPr lang="zh-CN" altLang="en-US" sz="2000" b="1" dirty="0">
                <a:latin typeface="Arial" panose="020B0604020202020204" pitchFamily="34" charset="0"/>
                <a:cs typeface="Arial" panose="020B0604020202020204" pitchFamily="34" charset="0"/>
                <a:sym typeface="+mn-ea"/>
              </a:rPr>
              <a:t> </a:t>
            </a:r>
            <a:r>
              <a:rPr lang="en-US" altLang="zh-CN" sz="2000" b="1" dirty="0">
                <a:latin typeface="Times New Roman" panose="02020603050405020304" pitchFamily="18" charset="0"/>
                <a:sym typeface="+mn-ea"/>
              </a:rPr>
              <a:t>3、</a:t>
            </a:r>
            <a:r>
              <a:rPr lang="zh-CN" altLang="en-US" sz="2000" b="1" dirty="0">
                <a:latin typeface="Arial" panose="020B0604020202020204" pitchFamily="34" charset="0"/>
                <a:cs typeface="Arial" panose="020B0604020202020204" pitchFamily="34" charset="0"/>
                <a:sym typeface="+mn-ea"/>
              </a:rPr>
              <a:t>一般来说，设</a:t>
            </a:r>
            <a:r>
              <a:rPr lang="zh-CN" altLang="en-US" sz="2000" b="1" dirty="0">
                <a:latin typeface="Arial" panose="020B0604020202020204" pitchFamily="34" charset="0"/>
                <a:cs typeface="Arial" panose="020B0604020202020204" pitchFamily="34" charset="0"/>
                <a:sym typeface="+mn-ea"/>
              </a:rPr>
              <a:t>ɑ</a:t>
            </a:r>
            <a:r>
              <a:rPr lang="en-US" altLang="zh-CN" sz="2000" b="1" dirty="0">
                <a:latin typeface="Arial" panose="020B0604020202020204" pitchFamily="34" charset="0"/>
                <a:cs typeface="Arial" panose="020B0604020202020204" pitchFamily="34" charset="0"/>
                <a:sym typeface="+mn-ea"/>
              </a:rPr>
              <a:t>=0.5~0.8</a:t>
            </a:r>
            <a:r>
              <a:rPr lang="zh-CN" altLang="en-US" sz="2000" b="1" dirty="0">
                <a:latin typeface="Arial" panose="020B0604020202020204" pitchFamily="34" charset="0"/>
                <a:cs typeface="Arial" panose="020B0604020202020204" pitchFamily="34" charset="0"/>
                <a:sym typeface="+mn-ea"/>
              </a:rPr>
              <a:t>较为合适。</a:t>
            </a:r>
            <a:endParaRPr lang="zh-CN" altLang="en-US" sz="2000" b="1" dirty="0">
              <a:latin typeface="Arial" panose="020B0604020202020204" pitchFamily="34" charset="0"/>
              <a:cs typeface="Arial" panose="020B0604020202020204" pitchFamily="34" charset="0"/>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p:wedge/>
      </p:transition>
    </mc:Choice>
    <mc:Fallback>
      <p:transition spd="slow">
        <p:wedg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文本框 32"/>
          <p:cNvSpPr txBox="1"/>
          <p:nvPr/>
        </p:nvSpPr>
        <p:spPr>
          <a:xfrm>
            <a:off x="1821886" y="1945725"/>
            <a:ext cx="5699525" cy="830997"/>
          </a:xfrm>
          <a:prstGeom prst="rect">
            <a:avLst/>
          </a:prstGeom>
          <a:noFill/>
          <a:ln>
            <a:noFill/>
          </a:ln>
        </p:spPr>
        <p:txBody>
          <a:bodyPr wrap="square" rtlCol="0">
            <a:spAutoFit/>
          </a:bodyPr>
          <a:lstStyle/>
          <a:p>
            <a:pPr algn="ctr"/>
            <a:r>
              <a:rPr lang="zh-CN" altLang="en-US" sz="4800">
                <a:ln w="19050">
                  <a:solidFill>
                    <a:schemeClr val="tx1">
                      <a:lumMod val="85000"/>
                      <a:lumOff val="15000"/>
                    </a:schemeClr>
                  </a:solidFill>
                </a:ln>
                <a:solidFill>
                  <a:srgbClr val="94E1F1"/>
                </a:solidFill>
                <a:latin typeface="+mj-ea"/>
                <a:ea typeface="+mj-ea"/>
              </a:rPr>
              <a:t>感谢同学们观看</a:t>
            </a:r>
            <a:endParaRPr lang="zh-CN" altLang="en-US" sz="4800">
              <a:ln w="19050">
                <a:solidFill>
                  <a:schemeClr val="tx1">
                    <a:lumMod val="85000"/>
                    <a:lumOff val="15000"/>
                  </a:schemeClr>
                </a:solidFill>
              </a:ln>
              <a:solidFill>
                <a:srgbClr val="94E1F1"/>
              </a:solidFill>
              <a:latin typeface="+mj-ea"/>
              <a:ea typeface="+mj-ea"/>
            </a:endParaRPr>
          </a:p>
        </p:txBody>
      </p:sp>
      <p:grpSp>
        <p:nvGrpSpPr>
          <p:cNvPr id="5" name="Group 4"/>
          <p:cNvGrpSpPr>
            <a:grpSpLocks noChangeAspect="1"/>
          </p:cNvGrpSpPr>
          <p:nvPr/>
        </p:nvGrpSpPr>
        <p:grpSpPr bwMode="auto">
          <a:xfrm>
            <a:off x="7521324" y="784894"/>
            <a:ext cx="1067572" cy="862826"/>
            <a:chOff x="1657" y="636"/>
            <a:chExt cx="2435" cy="1968"/>
          </a:xfrm>
        </p:grpSpPr>
        <p:sp>
          <p:nvSpPr>
            <p:cNvPr id="7" name="Freeform 5"/>
            <p:cNvSpPr/>
            <p:nvPr/>
          </p:nvSpPr>
          <p:spPr bwMode="auto">
            <a:xfrm>
              <a:off x="1657" y="687"/>
              <a:ext cx="2384" cy="1917"/>
            </a:xfrm>
            <a:custGeom>
              <a:avLst/>
              <a:gdLst>
                <a:gd name="T0" fmla="*/ 1824 w 1957"/>
                <a:gd name="T1" fmla="*/ 643 h 1581"/>
                <a:gd name="T2" fmla="*/ 1716 w 1957"/>
                <a:gd name="T3" fmla="*/ 650 h 1581"/>
                <a:gd name="T4" fmla="*/ 1714 w 1957"/>
                <a:gd name="T5" fmla="*/ 637 h 1581"/>
                <a:gd name="T6" fmla="*/ 1762 w 1957"/>
                <a:gd name="T7" fmla="*/ 504 h 1581"/>
                <a:gd name="T8" fmla="*/ 1798 w 1957"/>
                <a:gd name="T9" fmla="*/ 339 h 1581"/>
                <a:gd name="T10" fmla="*/ 1606 w 1957"/>
                <a:gd name="T11" fmla="*/ 147 h 1581"/>
                <a:gd name="T12" fmla="*/ 1450 w 1957"/>
                <a:gd name="T13" fmla="*/ 180 h 1581"/>
                <a:gd name="T14" fmla="*/ 1385 w 1957"/>
                <a:gd name="T15" fmla="*/ 257 h 1581"/>
                <a:gd name="T16" fmla="*/ 1298 w 1957"/>
                <a:gd name="T17" fmla="*/ 222 h 1581"/>
                <a:gd name="T18" fmla="*/ 1309 w 1957"/>
                <a:gd name="T19" fmla="*/ 121 h 1581"/>
                <a:gd name="T20" fmla="*/ 1189 w 1957"/>
                <a:gd name="T21" fmla="*/ 2 h 1581"/>
                <a:gd name="T22" fmla="*/ 1128 w 1957"/>
                <a:gd name="T23" fmla="*/ 0 h 1581"/>
                <a:gd name="T24" fmla="*/ 860 w 1957"/>
                <a:gd name="T25" fmla="*/ 173 h 1581"/>
                <a:gd name="T26" fmla="*/ 850 w 1957"/>
                <a:gd name="T27" fmla="*/ 288 h 1581"/>
                <a:gd name="T28" fmla="*/ 773 w 1957"/>
                <a:gd name="T29" fmla="*/ 336 h 1581"/>
                <a:gd name="T30" fmla="*/ 627 w 1957"/>
                <a:gd name="T31" fmla="*/ 246 h 1581"/>
                <a:gd name="T32" fmla="*/ 525 w 1957"/>
                <a:gd name="T33" fmla="*/ 303 h 1581"/>
                <a:gd name="T34" fmla="*/ 434 w 1957"/>
                <a:gd name="T35" fmla="*/ 635 h 1581"/>
                <a:gd name="T36" fmla="*/ 245 w 1957"/>
                <a:gd name="T37" fmla="*/ 781 h 1581"/>
                <a:gd name="T38" fmla="*/ 35 w 1957"/>
                <a:gd name="T39" fmla="*/ 944 h 1581"/>
                <a:gd name="T40" fmla="*/ 164 w 1957"/>
                <a:gd name="T41" fmla="*/ 1231 h 1581"/>
                <a:gd name="T42" fmla="*/ 378 w 1957"/>
                <a:gd name="T43" fmla="*/ 1323 h 1581"/>
                <a:gd name="T44" fmla="*/ 523 w 1957"/>
                <a:gd name="T45" fmla="*/ 1392 h 1581"/>
                <a:gd name="T46" fmla="*/ 619 w 1957"/>
                <a:gd name="T47" fmla="*/ 1401 h 1581"/>
                <a:gd name="T48" fmla="*/ 717 w 1957"/>
                <a:gd name="T49" fmla="*/ 1406 h 1581"/>
                <a:gd name="T50" fmla="*/ 796 w 1957"/>
                <a:gd name="T51" fmla="*/ 1506 h 1581"/>
                <a:gd name="T52" fmla="*/ 1041 w 1957"/>
                <a:gd name="T53" fmla="*/ 1581 h 1581"/>
                <a:gd name="T54" fmla="*/ 1172 w 1957"/>
                <a:gd name="T55" fmla="*/ 1381 h 1581"/>
                <a:gd name="T56" fmla="*/ 1185 w 1957"/>
                <a:gd name="T57" fmla="*/ 1382 h 1581"/>
                <a:gd name="T58" fmla="*/ 1274 w 1957"/>
                <a:gd name="T59" fmla="*/ 1374 h 1581"/>
                <a:gd name="T60" fmla="*/ 1417 w 1957"/>
                <a:gd name="T61" fmla="*/ 1534 h 1581"/>
                <a:gd name="T62" fmla="*/ 1479 w 1957"/>
                <a:gd name="T63" fmla="*/ 1516 h 1581"/>
                <a:gd name="T64" fmla="*/ 1686 w 1957"/>
                <a:gd name="T65" fmla="*/ 1219 h 1581"/>
                <a:gd name="T66" fmla="*/ 1627 w 1957"/>
                <a:gd name="T67" fmla="*/ 1135 h 1581"/>
                <a:gd name="T68" fmla="*/ 1760 w 1957"/>
                <a:gd name="T69" fmla="*/ 1089 h 1581"/>
                <a:gd name="T70" fmla="*/ 1911 w 1957"/>
                <a:gd name="T71" fmla="*/ 1014 h 1581"/>
                <a:gd name="T72" fmla="*/ 1940 w 1957"/>
                <a:gd name="T73" fmla="*/ 744 h 15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957" h="1581">
                  <a:moveTo>
                    <a:pt x="1940" y="744"/>
                  </a:moveTo>
                  <a:cubicBezTo>
                    <a:pt x="1932" y="686"/>
                    <a:pt x="1882" y="643"/>
                    <a:pt x="1824" y="643"/>
                  </a:cubicBezTo>
                  <a:cubicBezTo>
                    <a:pt x="1821" y="643"/>
                    <a:pt x="1818" y="643"/>
                    <a:pt x="1815" y="643"/>
                  </a:cubicBezTo>
                  <a:cubicBezTo>
                    <a:pt x="1716" y="650"/>
                    <a:pt x="1716" y="650"/>
                    <a:pt x="1716" y="650"/>
                  </a:cubicBezTo>
                  <a:cubicBezTo>
                    <a:pt x="1716" y="649"/>
                    <a:pt x="1716" y="649"/>
                    <a:pt x="1716" y="648"/>
                  </a:cubicBezTo>
                  <a:cubicBezTo>
                    <a:pt x="1715" y="644"/>
                    <a:pt x="1715" y="640"/>
                    <a:pt x="1714" y="637"/>
                  </a:cubicBezTo>
                  <a:cubicBezTo>
                    <a:pt x="1708" y="603"/>
                    <a:pt x="1698" y="574"/>
                    <a:pt x="1688" y="551"/>
                  </a:cubicBezTo>
                  <a:cubicBezTo>
                    <a:pt x="1762" y="504"/>
                    <a:pt x="1762" y="504"/>
                    <a:pt x="1762" y="504"/>
                  </a:cubicBezTo>
                  <a:cubicBezTo>
                    <a:pt x="1796" y="482"/>
                    <a:pt x="1817" y="444"/>
                    <a:pt x="1817" y="403"/>
                  </a:cubicBezTo>
                  <a:cubicBezTo>
                    <a:pt x="1817" y="380"/>
                    <a:pt x="1810" y="358"/>
                    <a:pt x="1798" y="339"/>
                  </a:cubicBezTo>
                  <a:cubicBezTo>
                    <a:pt x="1794" y="332"/>
                    <a:pt x="1789" y="326"/>
                    <a:pt x="1784" y="321"/>
                  </a:cubicBezTo>
                  <a:cubicBezTo>
                    <a:pt x="1708" y="210"/>
                    <a:pt x="1617" y="153"/>
                    <a:pt x="1606" y="147"/>
                  </a:cubicBezTo>
                  <a:cubicBezTo>
                    <a:pt x="1588" y="136"/>
                    <a:pt x="1568" y="131"/>
                    <a:pt x="1547" y="131"/>
                  </a:cubicBezTo>
                  <a:cubicBezTo>
                    <a:pt x="1508" y="131"/>
                    <a:pt x="1472" y="149"/>
                    <a:pt x="1450" y="180"/>
                  </a:cubicBezTo>
                  <a:cubicBezTo>
                    <a:pt x="1392" y="262"/>
                    <a:pt x="1392" y="262"/>
                    <a:pt x="1392" y="262"/>
                  </a:cubicBezTo>
                  <a:cubicBezTo>
                    <a:pt x="1390" y="260"/>
                    <a:pt x="1387" y="259"/>
                    <a:pt x="1385" y="257"/>
                  </a:cubicBezTo>
                  <a:cubicBezTo>
                    <a:pt x="1384" y="257"/>
                    <a:pt x="1382" y="256"/>
                    <a:pt x="1381" y="255"/>
                  </a:cubicBezTo>
                  <a:cubicBezTo>
                    <a:pt x="1351" y="239"/>
                    <a:pt x="1323" y="228"/>
                    <a:pt x="1298" y="222"/>
                  </a:cubicBezTo>
                  <a:cubicBezTo>
                    <a:pt x="1308" y="134"/>
                    <a:pt x="1308" y="134"/>
                    <a:pt x="1308" y="134"/>
                  </a:cubicBezTo>
                  <a:cubicBezTo>
                    <a:pt x="1308" y="130"/>
                    <a:pt x="1309" y="125"/>
                    <a:pt x="1309" y="121"/>
                  </a:cubicBezTo>
                  <a:cubicBezTo>
                    <a:pt x="1309" y="60"/>
                    <a:pt x="1263" y="9"/>
                    <a:pt x="1202" y="2"/>
                  </a:cubicBezTo>
                  <a:cubicBezTo>
                    <a:pt x="1198" y="2"/>
                    <a:pt x="1193" y="2"/>
                    <a:pt x="1189" y="2"/>
                  </a:cubicBezTo>
                  <a:cubicBezTo>
                    <a:pt x="1186" y="2"/>
                    <a:pt x="1183" y="2"/>
                    <a:pt x="1180" y="2"/>
                  </a:cubicBezTo>
                  <a:cubicBezTo>
                    <a:pt x="1162" y="0"/>
                    <a:pt x="1145" y="0"/>
                    <a:pt x="1128" y="0"/>
                  </a:cubicBezTo>
                  <a:cubicBezTo>
                    <a:pt x="1019" y="0"/>
                    <a:pt x="941" y="27"/>
                    <a:pt x="933" y="31"/>
                  </a:cubicBezTo>
                  <a:cubicBezTo>
                    <a:pt x="876" y="52"/>
                    <a:pt x="844" y="114"/>
                    <a:pt x="860" y="173"/>
                  </a:cubicBezTo>
                  <a:cubicBezTo>
                    <a:pt x="890" y="278"/>
                    <a:pt x="890" y="278"/>
                    <a:pt x="890" y="278"/>
                  </a:cubicBezTo>
                  <a:cubicBezTo>
                    <a:pt x="876" y="279"/>
                    <a:pt x="863" y="282"/>
                    <a:pt x="850" y="288"/>
                  </a:cubicBezTo>
                  <a:cubicBezTo>
                    <a:pt x="850" y="288"/>
                    <a:pt x="849" y="289"/>
                    <a:pt x="848" y="289"/>
                  </a:cubicBezTo>
                  <a:cubicBezTo>
                    <a:pt x="817" y="303"/>
                    <a:pt x="792" y="320"/>
                    <a:pt x="773" y="336"/>
                  </a:cubicBezTo>
                  <a:cubicBezTo>
                    <a:pt x="708" y="277"/>
                    <a:pt x="708" y="277"/>
                    <a:pt x="708" y="277"/>
                  </a:cubicBezTo>
                  <a:cubicBezTo>
                    <a:pt x="686" y="257"/>
                    <a:pt x="657" y="246"/>
                    <a:pt x="627" y="246"/>
                  </a:cubicBezTo>
                  <a:cubicBezTo>
                    <a:pt x="594" y="246"/>
                    <a:pt x="561" y="260"/>
                    <a:pt x="539" y="285"/>
                  </a:cubicBezTo>
                  <a:cubicBezTo>
                    <a:pt x="534" y="290"/>
                    <a:pt x="529" y="296"/>
                    <a:pt x="525" y="303"/>
                  </a:cubicBezTo>
                  <a:cubicBezTo>
                    <a:pt x="438" y="404"/>
                    <a:pt x="407" y="507"/>
                    <a:pt x="403" y="519"/>
                  </a:cubicBezTo>
                  <a:cubicBezTo>
                    <a:pt x="391" y="561"/>
                    <a:pt x="404" y="606"/>
                    <a:pt x="434" y="635"/>
                  </a:cubicBezTo>
                  <a:cubicBezTo>
                    <a:pt x="369" y="642"/>
                    <a:pt x="310" y="678"/>
                    <a:pt x="271" y="733"/>
                  </a:cubicBezTo>
                  <a:cubicBezTo>
                    <a:pt x="261" y="748"/>
                    <a:pt x="252" y="764"/>
                    <a:pt x="245" y="781"/>
                  </a:cubicBezTo>
                  <a:cubicBezTo>
                    <a:pt x="234" y="783"/>
                    <a:pt x="223" y="784"/>
                    <a:pt x="213" y="787"/>
                  </a:cubicBezTo>
                  <a:cubicBezTo>
                    <a:pt x="103" y="815"/>
                    <a:pt x="56" y="888"/>
                    <a:pt x="35" y="944"/>
                  </a:cubicBezTo>
                  <a:cubicBezTo>
                    <a:pt x="0" y="1043"/>
                    <a:pt x="48" y="1152"/>
                    <a:pt x="145" y="1197"/>
                  </a:cubicBezTo>
                  <a:cubicBezTo>
                    <a:pt x="150" y="1208"/>
                    <a:pt x="156" y="1219"/>
                    <a:pt x="164" y="1231"/>
                  </a:cubicBezTo>
                  <a:cubicBezTo>
                    <a:pt x="203" y="1291"/>
                    <a:pt x="267" y="1326"/>
                    <a:pt x="341" y="1326"/>
                  </a:cubicBezTo>
                  <a:cubicBezTo>
                    <a:pt x="353" y="1326"/>
                    <a:pt x="366" y="1325"/>
                    <a:pt x="378" y="1323"/>
                  </a:cubicBezTo>
                  <a:cubicBezTo>
                    <a:pt x="398" y="1345"/>
                    <a:pt x="422" y="1362"/>
                    <a:pt x="449" y="1373"/>
                  </a:cubicBezTo>
                  <a:cubicBezTo>
                    <a:pt x="473" y="1385"/>
                    <a:pt x="498" y="1392"/>
                    <a:pt x="523" y="1392"/>
                  </a:cubicBezTo>
                  <a:cubicBezTo>
                    <a:pt x="541" y="1392"/>
                    <a:pt x="560" y="1388"/>
                    <a:pt x="577" y="1382"/>
                  </a:cubicBezTo>
                  <a:cubicBezTo>
                    <a:pt x="590" y="1389"/>
                    <a:pt x="604" y="1395"/>
                    <a:pt x="619" y="1401"/>
                  </a:cubicBezTo>
                  <a:cubicBezTo>
                    <a:pt x="637" y="1407"/>
                    <a:pt x="656" y="1410"/>
                    <a:pt x="676" y="1410"/>
                  </a:cubicBezTo>
                  <a:cubicBezTo>
                    <a:pt x="690" y="1410"/>
                    <a:pt x="703" y="1409"/>
                    <a:pt x="717" y="1406"/>
                  </a:cubicBezTo>
                  <a:cubicBezTo>
                    <a:pt x="721" y="1443"/>
                    <a:pt x="743" y="1478"/>
                    <a:pt x="777" y="1497"/>
                  </a:cubicBezTo>
                  <a:cubicBezTo>
                    <a:pt x="783" y="1501"/>
                    <a:pt x="789" y="1504"/>
                    <a:pt x="796" y="1506"/>
                  </a:cubicBezTo>
                  <a:cubicBezTo>
                    <a:pt x="919" y="1573"/>
                    <a:pt x="1029" y="1580"/>
                    <a:pt x="1034" y="1581"/>
                  </a:cubicBezTo>
                  <a:cubicBezTo>
                    <a:pt x="1036" y="1581"/>
                    <a:pt x="1038" y="1581"/>
                    <a:pt x="1041" y="1581"/>
                  </a:cubicBezTo>
                  <a:cubicBezTo>
                    <a:pt x="1099" y="1581"/>
                    <a:pt x="1149" y="1538"/>
                    <a:pt x="1157" y="1480"/>
                  </a:cubicBezTo>
                  <a:cubicBezTo>
                    <a:pt x="1172" y="1381"/>
                    <a:pt x="1172" y="1381"/>
                    <a:pt x="1172" y="1381"/>
                  </a:cubicBezTo>
                  <a:cubicBezTo>
                    <a:pt x="1176" y="1381"/>
                    <a:pt x="1180" y="1381"/>
                    <a:pt x="1183" y="1382"/>
                  </a:cubicBezTo>
                  <a:cubicBezTo>
                    <a:pt x="1184" y="1382"/>
                    <a:pt x="1184" y="1382"/>
                    <a:pt x="1185" y="1382"/>
                  </a:cubicBezTo>
                  <a:cubicBezTo>
                    <a:pt x="1189" y="1382"/>
                    <a:pt x="1193" y="1382"/>
                    <a:pt x="1197" y="1382"/>
                  </a:cubicBezTo>
                  <a:cubicBezTo>
                    <a:pt x="1227" y="1382"/>
                    <a:pt x="1252" y="1379"/>
                    <a:pt x="1274" y="1374"/>
                  </a:cubicBezTo>
                  <a:cubicBezTo>
                    <a:pt x="1305" y="1456"/>
                    <a:pt x="1305" y="1456"/>
                    <a:pt x="1305" y="1456"/>
                  </a:cubicBezTo>
                  <a:cubicBezTo>
                    <a:pt x="1322" y="1502"/>
                    <a:pt x="1367" y="1534"/>
                    <a:pt x="1417" y="1534"/>
                  </a:cubicBezTo>
                  <a:cubicBezTo>
                    <a:pt x="1432" y="1534"/>
                    <a:pt x="1446" y="1531"/>
                    <a:pt x="1459" y="1526"/>
                  </a:cubicBezTo>
                  <a:cubicBezTo>
                    <a:pt x="1466" y="1523"/>
                    <a:pt x="1473" y="1520"/>
                    <a:pt x="1479" y="1516"/>
                  </a:cubicBezTo>
                  <a:cubicBezTo>
                    <a:pt x="1609" y="1463"/>
                    <a:pt x="1683" y="1381"/>
                    <a:pt x="1686" y="1379"/>
                  </a:cubicBezTo>
                  <a:cubicBezTo>
                    <a:pt x="1727" y="1334"/>
                    <a:pt x="1727" y="1264"/>
                    <a:pt x="1686" y="1219"/>
                  </a:cubicBezTo>
                  <a:cubicBezTo>
                    <a:pt x="1618" y="1145"/>
                    <a:pt x="1618" y="1145"/>
                    <a:pt x="1618" y="1145"/>
                  </a:cubicBezTo>
                  <a:cubicBezTo>
                    <a:pt x="1621" y="1142"/>
                    <a:pt x="1624" y="1139"/>
                    <a:pt x="1627" y="1135"/>
                  </a:cubicBezTo>
                  <a:cubicBezTo>
                    <a:pt x="1650" y="1110"/>
                    <a:pt x="1666" y="1084"/>
                    <a:pt x="1677" y="1061"/>
                  </a:cubicBezTo>
                  <a:cubicBezTo>
                    <a:pt x="1760" y="1089"/>
                    <a:pt x="1760" y="1089"/>
                    <a:pt x="1760" y="1089"/>
                  </a:cubicBezTo>
                  <a:cubicBezTo>
                    <a:pt x="1772" y="1093"/>
                    <a:pt x="1785" y="1095"/>
                    <a:pt x="1798" y="1095"/>
                  </a:cubicBezTo>
                  <a:cubicBezTo>
                    <a:pt x="1850" y="1095"/>
                    <a:pt x="1896" y="1062"/>
                    <a:pt x="1911" y="1014"/>
                  </a:cubicBezTo>
                  <a:cubicBezTo>
                    <a:pt x="1914" y="1006"/>
                    <a:pt x="1916" y="999"/>
                    <a:pt x="1917" y="991"/>
                  </a:cubicBezTo>
                  <a:cubicBezTo>
                    <a:pt x="1957" y="858"/>
                    <a:pt x="1941" y="748"/>
                    <a:pt x="1940" y="744"/>
                  </a:cubicBezTo>
                  <a:close/>
                </a:path>
              </a:pathLst>
            </a:custGeom>
            <a:solidFill>
              <a:srgbClr val="BBBCB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 name="Freeform 6"/>
            <p:cNvSpPr/>
            <p:nvPr/>
          </p:nvSpPr>
          <p:spPr bwMode="auto">
            <a:xfrm>
              <a:off x="1708" y="636"/>
              <a:ext cx="2384" cy="1917"/>
            </a:xfrm>
            <a:custGeom>
              <a:avLst/>
              <a:gdLst>
                <a:gd name="T0" fmla="*/ 1824 w 1957"/>
                <a:gd name="T1" fmla="*/ 643 h 1581"/>
                <a:gd name="T2" fmla="*/ 1716 w 1957"/>
                <a:gd name="T3" fmla="*/ 649 h 1581"/>
                <a:gd name="T4" fmla="*/ 1714 w 1957"/>
                <a:gd name="T5" fmla="*/ 636 h 1581"/>
                <a:gd name="T6" fmla="*/ 1762 w 1957"/>
                <a:gd name="T7" fmla="*/ 504 h 1581"/>
                <a:gd name="T8" fmla="*/ 1798 w 1957"/>
                <a:gd name="T9" fmla="*/ 339 h 1581"/>
                <a:gd name="T10" fmla="*/ 1607 w 1957"/>
                <a:gd name="T11" fmla="*/ 147 h 1581"/>
                <a:gd name="T12" fmla="*/ 1451 w 1957"/>
                <a:gd name="T13" fmla="*/ 180 h 1581"/>
                <a:gd name="T14" fmla="*/ 1385 w 1957"/>
                <a:gd name="T15" fmla="*/ 257 h 1581"/>
                <a:gd name="T16" fmla="*/ 1298 w 1957"/>
                <a:gd name="T17" fmla="*/ 222 h 1581"/>
                <a:gd name="T18" fmla="*/ 1309 w 1957"/>
                <a:gd name="T19" fmla="*/ 121 h 1581"/>
                <a:gd name="T20" fmla="*/ 1189 w 1957"/>
                <a:gd name="T21" fmla="*/ 1 h 1581"/>
                <a:gd name="T22" fmla="*/ 1128 w 1957"/>
                <a:gd name="T23" fmla="*/ 0 h 1581"/>
                <a:gd name="T24" fmla="*/ 861 w 1957"/>
                <a:gd name="T25" fmla="*/ 173 h 1581"/>
                <a:gd name="T26" fmla="*/ 851 w 1957"/>
                <a:gd name="T27" fmla="*/ 288 h 1581"/>
                <a:gd name="T28" fmla="*/ 773 w 1957"/>
                <a:gd name="T29" fmla="*/ 336 h 1581"/>
                <a:gd name="T30" fmla="*/ 627 w 1957"/>
                <a:gd name="T31" fmla="*/ 246 h 1581"/>
                <a:gd name="T32" fmla="*/ 525 w 1957"/>
                <a:gd name="T33" fmla="*/ 303 h 1581"/>
                <a:gd name="T34" fmla="*/ 434 w 1957"/>
                <a:gd name="T35" fmla="*/ 635 h 1581"/>
                <a:gd name="T36" fmla="*/ 245 w 1957"/>
                <a:gd name="T37" fmla="*/ 781 h 1581"/>
                <a:gd name="T38" fmla="*/ 36 w 1957"/>
                <a:gd name="T39" fmla="*/ 944 h 1581"/>
                <a:gd name="T40" fmla="*/ 164 w 1957"/>
                <a:gd name="T41" fmla="*/ 1231 h 1581"/>
                <a:gd name="T42" fmla="*/ 378 w 1957"/>
                <a:gd name="T43" fmla="*/ 1323 h 1581"/>
                <a:gd name="T44" fmla="*/ 523 w 1957"/>
                <a:gd name="T45" fmla="*/ 1392 h 1581"/>
                <a:gd name="T46" fmla="*/ 619 w 1957"/>
                <a:gd name="T47" fmla="*/ 1400 h 1581"/>
                <a:gd name="T48" fmla="*/ 717 w 1957"/>
                <a:gd name="T49" fmla="*/ 1406 h 1581"/>
                <a:gd name="T50" fmla="*/ 796 w 1957"/>
                <a:gd name="T51" fmla="*/ 1506 h 1581"/>
                <a:gd name="T52" fmla="*/ 1041 w 1957"/>
                <a:gd name="T53" fmla="*/ 1581 h 1581"/>
                <a:gd name="T54" fmla="*/ 1172 w 1957"/>
                <a:gd name="T55" fmla="*/ 1380 h 1581"/>
                <a:gd name="T56" fmla="*/ 1185 w 1957"/>
                <a:gd name="T57" fmla="*/ 1382 h 1581"/>
                <a:gd name="T58" fmla="*/ 1274 w 1957"/>
                <a:gd name="T59" fmla="*/ 1374 h 1581"/>
                <a:gd name="T60" fmla="*/ 1417 w 1957"/>
                <a:gd name="T61" fmla="*/ 1533 h 1581"/>
                <a:gd name="T62" fmla="*/ 1479 w 1957"/>
                <a:gd name="T63" fmla="*/ 1516 h 1581"/>
                <a:gd name="T64" fmla="*/ 1686 w 1957"/>
                <a:gd name="T65" fmla="*/ 1219 h 1581"/>
                <a:gd name="T66" fmla="*/ 1627 w 1957"/>
                <a:gd name="T67" fmla="*/ 1135 h 1581"/>
                <a:gd name="T68" fmla="*/ 1760 w 1957"/>
                <a:gd name="T69" fmla="*/ 1088 h 1581"/>
                <a:gd name="T70" fmla="*/ 1912 w 1957"/>
                <a:gd name="T71" fmla="*/ 1014 h 1581"/>
                <a:gd name="T72" fmla="*/ 1940 w 1957"/>
                <a:gd name="T73" fmla="*/ 743 h 15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957" h="1581">
                  <a:moveTo>
                    <a:pt x="1940" y="743"/>
                  </a:moveTo>
                  <a:cubicBezTo>
                    <a:pt x="1932" y="686"/>
                    <a:pt x="1882" y="643"/>
                    <a:pt x="1824" y="643"/>
                  </a:cubicBezTo>
                  <a:cubicBezTo>
                    <a:pt x="1821" y="643"/>
                    <a:pt x="1818" y="643"/>
                    <a:pt x="1816" y="643"/>
                  </a:cubicBezTo>
                  <a:cubicBezTo>
                    <a:pt x="1716" y="649"/>
                    <a:pt x="1716" y="649"/>
                    <a:pt x="1716" y="649"/>
                  </a:cubicBezTo>
                  <a:cubicBezTo>
                    <a:pt x="1716" y="649"/>
                    <a:pt x="1716" y="648"/>
                    <a:pt x="1716" y="648"/>
                  </a:cubicBezTo>
                  <a:cubicBezTo>
                    <a:pt x="1715" y="644"/>
                    <a:pt x="1715" y="640"/>
                    <a:pt x="1714" y="636"/>
                  </a:cubicBezTo>
                  <a:cubicBezTo>
                    <a:pt x="1708" y="603"/>
                    <a:pt x="1699" y="574"/>
                    <a:pt x="1688" y="551"/>
                  </a:cubicBezTo>
                  <a:cubicBezTo>
                    <a:pt x="1762" y="504"/>
                    <a:pt x="1762" y="504"/>
                    <a:pt x="1762" y="504"/>
                  </a:cubicBezTo>
                  <a:cubicBezTo>
                    <a:pt x="1796" y="482"/>
                    <a:pt x="1817" y="444"/>
                    <a:pt x="1817" y="403"/>
                  </a:cubicBezTo>
                  <a:cubicBezTo>
                    <a:pt x="1817" y="380"/>
                    <a:pt x="1811" y="357"/>
                    <a:pt x="1798" y="339"/>
                  </a:cubicBezTo>
                  <a:cubicBezTo>
                    <a:pt x="1794" y="332"/>
                    <a:pt x="1790" y="326"/>
                    <a:pt x="1785" y="321"/>
                  </a:cubicBezTo>
                  <a:cubicBezTo>
                    <a:pt x="1709" y="210"/>
                    <a:pt x="1618" y="153"/>
                    <a:pt x="1607" y="147"/>
                  </a:cubicBezTo>
                  <a:cubicBezTo>
                    <a:pt x="1588" y="136"/>
                    <a:pt x="1568" y="130"/>
                    <a:pt x="1547" y="130"/>
                  </a:cubicBezTo>
                  <a:cubicBezTo>
                    <a:pt x="1509" y="130"/>
                    <a:pt x="1472" y="149"/>
                    <a:pt x="1451" y="180"/>
                  </a:cubicBezTo>
                  <a:cubicBezTo>
                    <a:pt x="1392" y="262"/>
                    <a:pt x="1392" y="262"/>
                    <a:pt x="1392" y="262"/>
                  </a:cubicBezTo>
                  <a:cubicBezTo>
                    <a:pt x="1390" y="260"/>
                    <a:pt x="1387" y="259"/>
                    <a:pt x="1385" y="257"/>
                  </a:cubicBezTo>
                  <a:cubicBezTo>
                    <a:pt x="1384" y="256"/>
                    <a:pt x="1383" y="256"/>
                    <a:pt x="1381" y="255"/>
                  </a:cubicBezTo>
                  <a:cubicBezTo>
                    <a:pt x="1352" y="239"/>
                    <a:pt x="1323" y="228"/>
                    <a:pt x="1298" y="222"/>
                  </a:cubicBezTo>
                  <a:cubicBezTo>
                    <a:pt x="1308" y="134"/>
                    <a:pt x="1308" y="134"/>
                    <a:pt x="1308" y="134"/>
                  </a:cubicBezTo>
                  <a:cubicBezTo>
                    <a:pt x="1309" y="130"/>
                    <a:pt x="1309" y="125"/>
                    <a:pt x="1309" y="121"/>
                  </a:cubicBezTo>
                  <a:cubicBezTo>
                    <a:pt x="1309" y="60"/>
                    <a:pt x="1263" y="9"/>
                    <a:pt x="1202" y="2"/>
                  </a:cubicBezTo>
                  <a:cubicBezTo>
                    <a:pt x="1198" y="2"/>
                    <a:pt x="1193" y="1"/>
                    <a:pt x="1189" y="1"/>
                  </a:cubicBezTo>
                  <a:cubicBezTo>
                    <a:pt x="1186" y="1"/>
                    <a:pt x="1183" y="1"/>
                    <a:pt x="1180" y="2"/>
                  </a:cubicBezTo>
                  <a:cubicBezTo>
                    <a:pt x="1162" y="0"/>
                    <a:pt x="1145" y="0"/>
                    <a:pt x="1128" y="0"/>
                  </a:cubicBezTo>
                  <a:cubicBezTo>
                    <a:pt x="1019" y="0"/>
                    <a:pt x="942" y="27"/>
                    <a:pt x="933" y="30"/>
                  </a:cubicBezTo>
                  <a:cubicBezTo>
                    <a:pt x="876" y="51"/>
                    <a:pt x="844" y="114"/>
                    <a:pt x="861" y="173"/>
                  </a:cubicBezTo>
                  <a:cubicBezTo>
                    <a:pt x="890" y="278"/>
                    <a:pt x="890" y="278"/>
                    <a:pt x="890" y="278"/>
                  </a:cubicBezTo>
                  <a:cubicBezTo>
                    <a:pt x="877" y="279"/>
                    <a:pt x="863" y="282"/>
                    <a:pt x="851" y="288"/>
                  </a:cubicBezTo>
                  <a:cubicBezTo>
                    <a:pt x="850" y="288"/>
                    <a:pt x="849" y="288"/>
                    <a:pt x="849" y="289"/>
                  </a:cubicBezTo>
                  <a:cubicBezTo>
                    <a:pt x="818" y="303"/>
                    <a:pt x="793" y="320"/>
                    <a:pt x="773" y="336"/>
                  </a:cubicBezTo>
                  <a:cubicBezTo>
                    <a:pt x="708" y="277"/>
                    <a:pt x="708" y="277"/>
                    <a:pt x="708" y="277"/>
                  </a:cubicBezTo>
                  <a:cubicBezTo>
                    <a:pt x="686" y="257"/>
                    <a:pt x="657" y="246"/>
                    <a:pt x="627" y="246"/>
                  </a:cubicBezTo>
                  <a:cubicBezTo>
                    <a:pt x="594" y="246"/>
                    <a:pt x="562" y="260"/>
                    <a:pt x="539" y="284"/>
                  </a:cubicBezTo>
                  <a:cubicBezTo>
                    <a:pt x="534" y="290"/>
                    <a:pt x="529" y="296"/>
                    <a:pt x="525" y="303"/>
                  </a:cubicBezTo>
                  <a:cubicBezTo>
                    <a:pt x="438" y="404"/>
                    <a:pt x="407" y="507"/>
                    <a:pt x="403" y="519"/>
                  </a:cubicBezTo>
                  <a:cubicBezTo>
                    <a:pt x="392" y="561"/>
                    <a:pt x="405" y="605"/>
                    <a:pt x="434" y="635"/>
                  </a:cubicBezTo>
                  <a:cubicBezTo>
                    <a:pt x="369" y="642"/>
                    <a:pt x="310" y="677"/>
                    <a:pt x="272" y="733"/>
                  </a:cubicBezTo>
                  <a:cubicBezTo>
                    <a:pt x="261" y="748"/>
                    <a:pt x="252" y="764"/>
                    <a:pt x="245" y="781"/>
                  </a:cubicBezTo>
                  <a:cubicBezTo>
                    <a:pt x="234" y="782"/>
                    <a:pt x="224" y="784"/>
                    <a:pt x="214" y="787"/>
                  </a:cubicBezTo>
                  <a:cubicBezTo>
                    <a:pt x="103" y="815"/>
                    <a:pt x="56" y="888"/>
                    <a:pt x="36" y="944"/>
                  </a:cubicBezTo>
                  <a:cubicBezTo>
                    <a:pt x="0" y="1043"/>
                    <a:pt x="48" y="1152"/>
                    <a:pt x="145" y="1197"/>
                  </a:cubicBezTo>
                  <a:cubicBezTo>
                    <a:pt x="150" y="1208"/>
                    <a:pt x="156" y="1219"/>
                    <a:pt x="164" y="1231"/>
                  </a:cubicBezTo>
                  <a:cubicBezTo>
                    <a:pt x="203" y="1291"/>
                    <a:pt x="268" y="1326"/>
                    <a:pt x="341" y="1326"/>
                  </a:cubicBezTo>
                  <a:cubicBezTo>
                    <a:pt x="353" y="1326"/>
                    <a:pt x="366" y="1325"/>
                    <a:pt x="378" y="1323"/>
                  </a:cubicBezTo>
                  <a:cubicBezTo>
                    <a:pt x="398" y="1345"/>
                    <a:pt x="422" y="1362"/>
                    <a:pt x="450" y="1373"/>
                  </a:cubicBezTo>
                  <a:cubicBezTo>
                    <a:pt x="473" y="1385"/>
                    <a:pt x="498" y="1392"/>
                    <a:pt x="523" y="1392"/>
                  </a:cubicBezTo>
                  <a:cubicBezTo>
                    <a:pt x="542" y="1392"/>
                    <a:pt x="560" y="1388"/>
                    <a:pt x="578" y="1382"/>
                  </a:cubicBezTo>
                  <a:cubicBezTo>
                    <a:pt x="590" y="1389"/>
                    <a:pt x="604" y="1395"/>
                    <a:pt x="619" y="1400"/>
                  </a:cubicBezTo>
                  <a:cubicBezTo>
                    <a:pt x="637" y="1407"/>
                    <a:pt x="656" y="1410"/>
                    <a:pt x="676" y="1410"/>
                  </a:cubicBezTo>
                  <a:cubicBezTo>
                    <a:pt x="690" y="1410"/>
                    <a:pt x="703" y="1409"/>
                    <a:pt x="717" y="1406"/>
                  </a:cubicBezTo>
                  <a:cubicBezTo>
                    <a:pt x="721" y="1443"/>
                    <a:pt x="743" y="1477"/>
                    <a:pt x="777" y="1497"/>
                  </a:cubicBezTo>
                  <a:cubicBezTo>
                    <a:pt x="783" y="1501"/>
                    <a:pt x="789" y="1504"/>
                    <a:pt x="796" y="1506"/>
                  </a:cubicBezTo>
                  <a:cubicBezTo>
                    <a:pt x="919" y="1573"/>
                    <a:pt x="1029" y="1580"/>
                    <a:pt x="1034" y="1580"/>
                  </a:cubicBezTo>
                  <a:cubicBezTo>
                    <a:pt x="1036" y="1580"/>
                    <a:pt x="1039" y="1581"/>
                    <a:pt x="1041" y="1581"/>
                  </a:cubicBezTo>
                  <a:cubicBezTo>
                    <a:pt x="1099" y="1581"/>
                    <a:pt x="1149" y="1537"/>
                    <a:pt x="1157" y="1480"/>
                  </a:cubicBezTo>
                  <a:cubicBezTo>
                    <a:pt x="1172" y="1380"/>
                    <a:pt x="1172" y="1380"/>
                    <a:pt x="1172" y="1380"/>
                  </a:cubicBezTo>
                  <a:cubicBezTo>
                    <a:pt x="1176" y="1381"/>
                    <a:pt x="1180" y="1381"/>
                    <a:pt x="1184" y="1381"/>
                  </a:cubicBezTo>
                  <a:cubicBezTo>
                    <a:pt x="1184" y="1381"/>
                    <a:pt x="1185" y="1382"/>
                    <a:pt x="1185" y="1382"/>
                  </a:cubicBezTo>
                  <a:cubicBezTo>
                    <a:pt x="1189" y="1382"/>
                    <a:pt x="1194" y="1382"/>
                    <a:pt x="1198" y="1382"/>
                  </a:cubicBezTo>
                  <a:cubicBezTo>
                    <a:pt x="1227" y="1382"/>
                    <a:pt x="1252" y="1378"/>
                    <a:pt x="1274" y="1374"/>
                  </a:cubicBezTo>
                  <a:cubicBezTo>
                    <a:pt x="1305" y="1456"/>
                    <a:pt x="1305" y="1456"/>
                    <a:pt x="1305" y="1456"/>
                  </a:cubicBezTo>
                  <a:cubicBezTo>
                    <a:pt x="1323" y="1502"/>
                    <a:pt x="1368" y="1533"/>
                    <a:pt x="1417" y="1533"/>
                  </a:cubicBezTo>
                  <a:cubicBezTo>
                    <a:pt x="1432" y="1533"/>
                    <a:pt x="1446" y="1531"/>
                    <a:pt x="1459" y="1526"/>
                  </a:cubicBezTo>
                  <a:cubicBezTo>
                    <a:pt x="1466" y="1523"/>
                    <a:pt x="1473" y="1520"/>
                    <a:pt x="1479" y="1516"/>
                  </a:cubicBezTo>
                  <a:cubicBezTo>
                    <a:pt x="1609" y="1463"/>
                    <a:pt x="1684" y="1381"/>
                    <a:pt x="1686" y="1378"/>
                  </a:cubicBezTo>
                  <a:cubicBezTo>
                    <a:pt x="1728" y="1334"/>
                    <a:pt x="1728" y="1264"/>
                    <a:pt x="1686" y="1219"/>
                  </a:cubicBezTo>
                  <a:cubicBezTo>
                    <a:pt x="1618" y="1145"/>
                    <a:pt x="1618" y="1145"/>
                    <a:pt x="1618" y="1145"/>
                  </a:cubicBezTo>
                  <a:cubicBezTo>
                    <a:pt x="1621" y="1142"/>
                    <a:pt x="1624" y="1139"/>
                    <a:pt x="1627" y="1135"/>
                  </a:cubicBezTo>
                  <a:cubicBezTo>
                    <a:pt x="1650" y="1109"/>
                    <a:pt x="1666" y="1084"/>
                    <a:pt x="1677" y="1061"/>
                  </a:cubicBezTo>
                  <a:cubicBezTo>
                    <a:pt x="1760" y="1088"/>
                    <a:pt x="1760" y="1088"/>
                    <a:pt x="1760" y="1088"/>
                  </a:cubicBezTo>
                  <a:cubicBezTo>
                    <a:pt x="1772" y="1093"/>
                    <a:pt x="1785" y="1095"/>
                    <a:pt x="1798" y="1095"/>
                  </a:cubicBezTo>
                  <a:cubicBezTo>
                    <a:pt x="1850" y="1095"/>
                    <a:pt x="1896" y="1062"/>
                    <a:pt x="1912" y="1014"/>
                  </a:cubicBezTo>
                  <a:cubicBezTo>
                    <a:pt x="1914" y="1006"/>
                    <a:pt x="1916" y="999"/>
                    <a:pt x="1917" y="991"/>
                  </a:cubicBezTo>
                  <a:cubicBezTo>
                    <a:pt x="1957" y="857"/>
                    <a:pt x="1941" y="748"/>
                    <a:pt x="1940" y="74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Freeform 7"/>
            <p:cNvSpPr>
              <a:spLocks noEditPoints="1"/>
            </p:cNvSpPr>
            <p:nvPr/>
          </p:nvSpPr>
          <p:spPr bwMode="auto">
            <a:xfrm>
              <a:off x="1784" y="682"/>
              <a:ext cx="2245" cy="1824"/>
            </a:xfrm>
            <a:custGeom>
              <a:avLst/>
              <a:gdLst>
                <a:gd name="T0" fmla="*/ 1028 w 1843"/>
                <a:gd name="T1" fmla="*/ 1487 h 1504"/>
                <a:gd name="T2" fmla="*/ 864 w 1843"/>
                <a:gd name="T3" fmla="*/ 1481 h 1504"/>
                <a:gd name="T4" fmla="*/ 1355 w 1843"/>
                <a:gd name="T5" fmla="*/ 1457 h 1504"/>
                <a:gd name="T6" fmla="*/ 1417 w 1843"/>
                <a:gd name="T7" fmla="*/ 1436 h 1504"/>
                <a:gd name="T8" fmla="*/ 747 w 1843"/>
                <a:gd name="T9" fmla="*/ 1432 h 1504"/>
                <a:gd name="T10" fmla="*/ 1443 w 1843"/>
                <a:gd name="T11" fmla="*/ 1424 h 1504"/>
                <a:gd name="T12" fmla="*/ 1492 w 1843"/>
                <a:gd name="T13" fmla="*/ 1396 h 1504"/>
                <a:gd name="T14" fmla="*/ 1535 w 1843"/>
                <a:gd name="T15" fmla="*/ 1358 h 1504"/>
                <a:gd name="T16" fmla="*/ 1069 w 1843"/>
                <a:gd name="T17" fmla="*/ 1354 h 1504"/>
                <a:gd name="T18" fmla="*/ 1255 w 1843"/>
                <a:gd name="T19" fmla="*/ 1320 h 1504"/>
                <a:gd name="T20" fmla="*/ 570 w 1843"/>
                <a:gd name="T21" fmla="*/ 1326 h 1504"/>
                <a:gd name="T22" fmla="*/ 1596 w 1843"/>
                <a:gd name="T23" fmla="*/ 1314 h 1504"/>
                <a:gd name="T24" fmla="*/ 539 w 1843"/>
                <a:gd name="T25" fmla="*/ 1304 h 1504"/>
                <a:gd name="T26" fmla="*/ 1117 w 1843"/>
                <a:gd name="T27" fmla="*/ 1297 h 1504"/>
                <a:gd name="T28" fmla="*/ 1145 w 1843"/>
                <a:gd name="T29" fmla="*/ 1305 h 1504"/>
                <a:gd name="T30" fmla="*/ 383 w 1843"/>
                <a:gd name="T31" fmla="*/ 1282 h 1504"/>
                <a:gd name="T32" fmla="*/ 311 w 1843"/>
                <a:gd name="T33" fmla="*/ 1239 h 1504"/>
                <a:gd name="T34" fmla="*/ 200 w 1843"/>
                <a:gd name="T35" fmla="*/ 1231 h 1504"/>
                <a:gd name="T36" fmla="*/ 176 w 1843"/>
                <a:gd name="T37" fmla="*/ 1216 h 1504"/>
                <a:gd name="T38" fmla="*/ 134 w 1843"/>
                <a:gd name="T39" fmla="*/ 1172 h 1504"/>
                <a:gd name="T40" fmla="*/ 1533 w 1843"/>
                <a:gd name="T41" fmla="*/ 1138 h 1504"/>
                <a:gd name="T42" fmla="*/ 45 w 1843"/>
                <a:gd name="T43" fmla="*/ 1074 h 1504"/>
                <a:gd name="T44" fmla="*/ 1521 w 1843"/>
                <a:gd name="T45" fmla="*/ 1091 h 1504"/>
                <a:gd name="T46" fmla="*/ 1740 w 1843"/>
                <a:gd name="T47" fmla="*/ 1018 h 1504"/>
                <a:gd name="T48" fmla="*/ 3 w 1843"/>
                <a:gd name="T49" fmla="*/ 1001 h 1504"/>
                <a:gd name="T50" fmla="*/ 1657 w 1843"/>
                <a:gd name="T51" fmla="*/ 996 h 1504"/>
                <a:gd name="T52" fmla="*/ 3 w 1843"/>
                <a:gd name="T53" fmla="*/ 944 h 1504"/>
                <a:gd name="T54" fmla="*/ 1818 w 1843"/>
                <a:gd name="T55" fmla="*/ 942 h 1504"/>
                <a:gd name="T56" fmla="*/ 1831 w 1843"/>
                <a:gd name="T57" fmla="*/ 890 h 1504"/>
                <a:gd name="T58" fmla="*/ 105 w 1843"/>
                <a:gd name="T59" fmla="*/ 816 h 1504"/>
                <a:gd name="T60" fmla="*/ 156 w 1843"/>
                <a:gd name="T61" fmla="*/ 795 h 1504"/>
                <a:gd name="T62" fmla="*/ 1836 w 1843"/>
                <a:gd name="T63" fmla="*/ 749 h 1504"/>
                <a:gd name="T64" fmla="*/ 1834 w 1843"/>
                <a:gd name="T65" fmla="*/ 722 h 1504"/>
                <a:gd name="T66" fmla="*/ 275 w 1843"/>
                <a:gd name="T67" fmla="*/ 689 h 1504"/>
                <a:gd name="T68" fmla="*/ 1654 w 1843"/>
                <a:gd name="T69" fmla="*/ 657 h 1504"/>
                <a:gd name="T70" fmla="*/ 1738 w 1843"/>
                <a:gd name="T71" fmla="*/ 645 h 1504"/>
                <a:gd name="T72" fmla="*/ 377 w 1843"/>
                <a:gd name="T73" fmla="*/ 642 h 1504"/>
                <a:gd name="T74" fmla="*/ 417 w 1843"/>
                <a:gd name="T75" fmla="*/ 607 h 1504"/>
                <a:gd name="T76" fmla="*/ 1598 w 1843"/>
                <a:gd name="T77" fmla="*/ 568 h 1504"/>
                <a:gd name="T78" fmla="*/ 383 w 1843"/>
                <a:gd name="T79" fmla="*/ 504 h 1504"/>
                <a:gd name="T80" fmla="*/ 1616 w 1843"/>
                <a:gd name="T81" fmla="*/ 473 h 1504"/>
                <a:gd name="T82" fmla="*/ 1679 w 1843"/>
                <a:gd name="T83" fmla="*/ 433 h 1504"/>
                <a:gd name="T84" fmla="*/ 425 w 1843"/>
                <a:gd name="T85" fmla="*/ 401 h 1504"/>
                <a:gd name="T86" fmla="*/ 1708 w 1843"/>
                <a:gd name="T87" fmla="*/ 349 h 1504"/>
                <a:gd name="T88" fmla="*/ 688 w 1843"/>
                <a:gd name="T89" fmla="*/ 329 h 1504"/>
                <a:gd name="T90" fmla="*/ 498 w 1843"/>
                <a:gd name="T91" fmla="*/ 282 h 1504"/>
                <a:gd name="T92" fmla="*/ 621 w 1843"/>
                <a:gd name="T93" fmla="*/ 278 h 1504"/>
                <a:gd name="T94" fmla="*/ 1330 w 1843"/>
                <a:gd name="T95" fmla="*/ 270 h 1504"/>
                <a:gd name="T96" fmla="*/ 874 w 1843"/>
                <a:gd name="T97" fmla="*/ 241 h 1504"/>
                <a:gd name="T98" fmla="*/ 603 w 1843"/>
                <a:gd name="T99" fmla="*/ 256 h 1504"/>
                <a:gd name="T100" fmla="*/ 1646 w 1843"/>
                <a:gd name="T101" fmla="*/ 258 h 1504"/>
                <a:gd name="T102" fmla="*/ 1226 w 1843"/>
                <a:gd name="T103" fmla="*/ 228 h 1504"/>
                <a:gd name="T104" fmla="*/ 861 w 1843"/>
                <a:gd name="T105" fmla="*/ 186 h 1504"/>
                <a:gd name="T106" fmla="*/ 1426 w 1843"/>
                <a:gd name="T107" fmla="*/ 169 h 1504"/>
                <a:gd name="T108" fmla="*/ 846 w 1843"/>
                <a:gd name="T109" fmla="*/ 161 h 1504"/>
                <a:gd name="T110" fmla="*/ 1521 w 1843"/>
                <a:gd name="T111" fmla="*/ 148 h 1504"/>
                <a:gd name="T112" fmla="*/ 833 w 1843"/>
                <a:gd name="T113" fmla="*/ 105 h 1504"/>
                <a:gd name="T114" fmla="*/ 852 w 1843"/>
                <a:gd name="T115" fmla="*/ 51 h 1504"/>
                <a:gd name="T116" fmla="*/ 930 w 1843"/>
                <a:gd name="T117" fmla="*/ 16 h 1504"/>
                <a:gd name="T118" fmla="*/ 1126 w 1843"/>
                <a:gd name="T119" fmla="*/ 9 h 1504"/>
                <a:gd name="T120" fmla="*/ 1098 w 1843"/>
                <a:gd name="T121" fmla="*/ 8 h 1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843" h="1504">
                  <a:moveTo>
                    <a:pt x="974" y="1504"/>
                  </a:moveTo>
                  <a:cubicBezTo>
                    <a:pt x="975" y="1500"/>
                    <a:pt x="975" y="1500"/>
                    <a:pt x="975" y="1500"/>
                  </a:cubicBezTo>
                  <a:cubicBezTo>
                    <a:pt x="974" y="1504"/>
                    <a:pt x="974" y="1504"/>
                    <a:pt x="974" y="1504"/>
                  </a:cubicBezTo>
                  <a:cubicBezTo>
                    <a:pt x="972" y="1504"/>
                    <a:pt x="962" y="1503"/>
                    <a:pt x="946" y="1500"/>
                  </a:cubicBezTo>
                  <a:cubicBezTo>
                    <a:pt x="947" y="1493"/>
                    <a:pt x="947" y="1493"/>
                    <a:pt x="947" y="1493"/>
                  </a:cubicBezTo>
                  <a:cubicBezTo>
                    <a:pt x="962" y="1496"/>
                    <a:pt x="972" y="1496"/>
                    <a:pt x="975" y="1497"/>
                  </a:cubicBezTo>
                  <a:lnTo>
                    <a:pt x="974" y="1504"/>
                  </a:lnTo>
                  <a:close/>
                  <a:moveTo>
                    <a:pt x="1002" y="1500"/>
                  </a:moveTo>
                  <a:cubicBezTo>
                    <a:pt x="1000" y="1494"/>
                    <a:pt x="1000" y="1494"/>
                    <a:pt x="1000" y="1494"/>
                  </a:cubicBezTo>
                  <a:cubicBezTo>
                    <a:pt x="1009" y="1491"/>
                    <a:pt x="1016" y="1487"/>
                    <a:pt x="1024" y="1481"/>
                  </a:cubicBezTo>
                  <a:cubicBezTo>
                    <a:pt x="1028" y="1487"/>
                    <a:pt x="1028" y="1487"/>
                    <a:pt x="1028" y="1487"/>
                  </a:cubicBezTo>
                  <a:cubicBezTo>
                    <a:pt x="1020" y="1493"/>
                    <a:pt x="1011" y="1497"/>
                    <a:pt x="1002" y="1500"/>
                  </a:cubicBezTo>
                  <a:close/>
                  <a:moveTo>
                    <a:pt x="918" y="1495"/>
                  </a:moveTo>
                  <a:cubicBezTo>
                    <a:pt x="909" y="1493"/>
                    <a:pt x="900" y="1491"/>
                    <a:pt x="891" y="1489"/>
                  </a:cubicBezTo>
                  <a:cubicBezTo>
                    <a:pt x="893" y="1482"/>
                    <a:pt x="893" y="1482"/>
                    <a:pt x="893" y="1482"/>
                  </a:cubicBezTo>
                  <a:cubicBezTo>
                    <a:pt x="902" y="1484"/>
                    <a:pt x="911" y="1486"/>
                    <a:pt x="920" y="1488"/>
                  </a:cubicBezTo>
                  <a:lnTo>
                    <a:pt x="918" y="1495"/>
                  </a:lnTo>
                  <a:close/>
                  <a:moveTo>
                    <a:pt x="864" y="1481"/>
                  </a:moveTo>
                  <a:cubicBezTo>
                    <a:pt x="855" y="1478"/>
                    <a:pt x="845" y="1475"/>
                    <a:pt x="837" y="1472"/>
                  </a:cubicBezTo>
                  <a:cubicBezTo>
                    <a:pt x="839" y="1465"/>
                    <a:pt x="839" y="1465"/>
                    <a:pt x="839" y="1465"/>
                  </a:cubicBezTo>
                  <a:cubicBezTo>
                    <a:pt x="848" y="1468"/>
                    <a:pt x="857" y="1471"/>
                    <a:pt x="866" y="1474"/>
                  </a:cubicBezTo>
                  <a:lnTo>
                    <a:pt x="864" y="1481"/>
                  </a:lnTo>
                  <a:close/>
                  <a:moveTo>
                    <a:pt x="1047" y="1465"/>
                  </a:moveTo>
                  <a:cubicBezTo>
                    <a:pt x="1041" y="1461"/>
                    <a:pt x="1041" y="1461"/>
                    <a:pt x="1041" y="1461"/>
                  </a:cubicBezTo>
                  <a:cubicBezTo>
                    <a:pt x="1046" y="1453"/>
                    <a:pt x="1049" y="1445"/>
                    <a:pt x="1050" y="1436"/>
                  </a:cubicBezTo>
                  <a:cubicBezTo>
                    <a:pt x="1057" y="1437"/>
                    <a:pt x="1057" y="1437"/>
                    <a:pt x="1057" y="1437"/>
                  </a:cubicBezTo>
                  <a:cubicBezTo>
                    <a:pt x="1055" y="1447"/>
                    <a:pt x="1052" y="1456"/>
                    <a:pt x="1047" y="1465"/>
                  </a:cubicBezTo>
                  <a:close/>
                  <a:moveTo>
                    <a:pt x="810" y="1462"/>
                  </a:moveTo>
                  <a:cubicBezTo>
                    <a:pt x="802" y="1458"/>
                    <a:pt x="793" y="1454"/>
                    <a:pt x="785" y="1450"/>
                  </a:cubicBezTo>
                  <a:cubicBezTo>
                    <a:pt x="788" y="1444"/>
                    <a:pt x="788" y="1444"/>
                    <a:pt x="788" y="1444"/>
                  </a:cubicBezTo>
                  <a:cubicBezTo>
                    <a:pt x="796" y="1448"/>
                    <a:pt x="805" y="1452"/>
                    <a:pt x="813" y="1455"/>
                  </a:cubicBezTo>
                  <a:lnTo>
                    <a:pt x="810" y="1462"/>
                  </a:lnTo>
                  <a:close/>
                  <a:moveTo>
                    <a:pt x="1355" y="1457"/>
                  </a:moveTo>
                  <a:cubicBezTo>
                    <a:pt x="1348" y="1457"/>
                    <a:pt x="1342" y="1456"/>
                    <a:pt x="1335" y="1454"/>
                  </a:cubicBezTo>
                  <a:cubicBezTo>
                    <a:pt x="1337" y="1447"/>
                    <a:pt x="1337" y="1447"/>
                    <a:pt x="1337" y="1447"/>
                  </a:cubicBezTo>
                  <a:cubicBezTo>
                    <a:pt x="1346" y="1449"/>
                    <a:pt x="1355" y="1450"/>
                    <a:pt x="1363" y="1449"/>
                  </a:cubicBezTo>
                  <a:cubicBezTo>
                    <a:pt x="1364" y="1456"/>
                    <a:pt x="1364" y="1456"/>
                    <a:pt x="1364" y="1456"/>
                  </a:cubicBezTo>
                  <a:cubicBezTo>
                    <a:pt x="1361" y="1456"/>
                    <a:pt x="1358" y="1457"/>
                    <a:pt x="1355" y="1457"/>
                  </a:cubicBezTo>
                  <a:close/>
                  <a:moveTo>
                    <a:pt x="1392" y="1448"/>
                  </a:moveTo>
                  <a:cubicBezTo>
                    <a:pt x="1389" y="1441"/>
                    <a:pt x="1389" y="1441"/>
                    <a:pt x="1389" y="1441"/>
                  </a:cubicBezTo>
                  <a:cubicBezTo>
                    <a:pt x="1390" y="1441"/>
                    <a:pt x="1392" y="1440"/>
                    <a:pt x="1393" y="1439"/>
                  </a:cubicBezTo>
                  <a:cubicBezTo>
                    <a:pt x="1395" y="1438"/>
                    <a:pt x="1398" y="1436"/>
                    <a:pt x="1400" y="1436"/>
                  </a:cubicBezTo>
                  <a:cubicBezTo>
                    <a:pt x="1405" y="1434"/>
                    <a:pt x="1410" y="1431"/>
                    <a:pt x="1415" y="1429"/>
                  </a:cubicBezTo>
                  <a:cubicBezTo>
                    <a:pt x="1417" y="1436"/>
                    <a:pt x="1417" y="1436"/>
                    <a:pt x="1417" y="1436"/>
                  </a:cubicBezTo>
                  <a:cubicBezTo>
                    <a:pt x="1413" y="1438"/>
                    <a:pt x="1408" y="1440"/>
                    <a:pt x="1403" y="1442"/>
                  </a:cubicBezTo>
                  <a:cubicBezTo>
                    <a:pt x="1401" y="1443"/>
                    <a:pt x="1399" y="1444"/>
                    <a:pt x="1397" y="1445"/>
                  </a:cubicBezTo>
                  <a:cubicBezTo>
                    <a:pt x="1395" y="1446"/>
                    <a:pt x="1394" y="1447"/>
                    <a:pt x="1392" y="1448"/>
                  </a:cubicBezTo>
                  <a:close/>
                  <a:moveTo>
                    <a:pt x="1309" y="1442"/>
                  </a:moveTo>
                  <a:cubicBezTo>
                    <a:pt x="1301" y="1436"/>
                    <a:pt x="1294" y="1429"/>
                    <a:pt x="1288" y="1421"/>
                  </a:cubicBezTo>
                  <a:cubicBezTo>
                    <a:pt x="1294" y="1417"/>
                    <a:pt x="1294" y="1417"/>
                    <a:pt x="1294" y="1417"/>
                  </a:cubicBezTo>
                  <a:cubicBezTo>
                    <a:pt x="1299" y="1424"/>
                    <a:pt x="1305" y="1431"/>
                    <a:pt x="1313" y="1436"/>
                  </a:cubicBezTo>
                  <a:lnTo>
                    <a:pt x="1309" y="1442"/>
                  </a:lnTo>
                  <a:close/>
                  <a:moveTo>
                    <a:pt x="759" y="1438"/>
                  </a:moveTo>
                  <a:cubicBezTo>
                    <a:pt x="757" y="1436"/>
                    <a:pt x="755" y="1435"/>
                    <a:pt x="753" y="1434"/>
                  </a:cubicBezTo>
                  <a:cubicBezTo>
                    <a:pt x="751" y="1433"/>
                    <a:pt x="749" y="1432"/>
                    <a:pt x="747" y="1432"/>
                  </a:cubicBezTo>
                  <a:cubicBezTo>
                    <a:pt x="743" y="1430"/>
                    <a:pt x="738" y="1428"/>
                    <a:pt x="734" y="1426"/>
                  </a:cubicBezTo>
                  <a:cubicBezTo>
                    <a:pt x="738" y="1420"/>
                    <a:pt x="738" y="1420"/>
                    <a:pt x="738" y="1420"/>
                  </a:cubicBezTo>
                  <a:cubicBezTo>
                    <a:pt x="741" y="1422"/>
                    <a:pt x="745" y="1423"/>
                    <a:pt x="749" y="1425"/>
                  </a:cubicBezTo>
                  <a:cubicBezTo>
                    <a:pt x="752" y="1426"/>
                    <a:pt x="754" y="1427"/>
                    <a:pt x="756" y="1428"/>
                  </a:cubicBezTo>
                  <a:cubicBezTo>
                    <a:pt x="758" y="1429"/>
                    <a:pt x="760" y="1430"/>
                    <a:pt x="763" y="1431"/>
                  </a:cubicBezTo>
                  <a:lnTo>
                    <a:pt x="759" y="1438"/>
                  </a:lnTo>
                  <a:close/>
                  <a:moveTo>
                    <a:pt x="1443" y="1424"/>
                  </a:moveTo>
                  <a:cubicBezTo>
                    <a:pt x="1440" y="1417"/>
                    <a:pt x="1440" y="1417"/>
                    <a:pt x="1440" y="1417"/>
                  </a:cubicBezTo>
                  <a:cubicBezTo>
                    <a:pt x="1448" y="1413"/>
                    <a:pt x="1456" y="1409"/>
                    <a:pt x="1464" y="1404"/>
                  </a:cubicBezTo>
                  <a:cubicBezTo>
                    <a:pt x="1468" y="1410"/>
                    <a:pt x="1468" y="1410"/>
                    <a:pt x="1468" y="1410"/>
                  </a:cubicBezTo>
                  <a:cubicBezTo>
                    <a:pt x="1460" y="1415"/>
                    <a:pt x="1451" y="1420"/>
                    <a:pt x="1443" y="1424"/>
                  </a:cubicBezTo>
                  <a:close/>
                  <a:moveTo>
                    <a:pt x="1061" y="1409"/>
                  </a:moveTo>
                  <a:cubicBezTo>
                    <a:pt x="1054" y="1408"/>
                    <a:pt x="1054" y="1408"/>
                    <a:pt x="1054" y="1408"/>
                  </a:cubicBezTo>
                  <a:cubicBezTo>
                    <a:pt x="1058" y="1380"/>
                    <a:pt x="1058" y="1380"/>
                    <a:pt x="1058" y="1380"/>
                  </a:cubicBezTo>
                  <a:cubicBezTo>
                    <a:pt x="1065" y="1381"/>
                    <a:pt x="1065" y="1381"/>
                    <a:pt x="1065" y="1381"/>
                  </a:cubicBezTo>
                  <a:lnTo>
                    <a:pt x="1061" y="1409"/>
                  </a:lnTo>
                  <a:close/>
                  <a:moveTo>
                    <a:pt x="712" y="1406"/>
                  </a:moveTo>
                  <a:cubicBezTo>
                    <a:pt x="706" y="1399"/>
                    <a:pt x="701" y="1390"/>
                    <a:pt x="698" y="1381"/>
                  </a:cubicBezTo>
                  <a:cubicBezTo>
                    <a:pt x="704" y="1379"/>
                    <a:pt x="704" y="1379"/>
                    <a:pt x="704" y="1379"/>
                  </a:cubicBezTo>
                  <a:cubicBezTo>
                    <a:pt x="707" y="1387"/>
                    <a:pt x="711" y="1395"/>
                    <a:pt x="717" y="1402"/>
                  </a:cubicBezTo>
                  <a:lnTo>
                    <a:pt x="712" y="1406"/>
                  </a:lnTo>
                  <a:close/>
                  <a:moveTo>
                    <a:pt x="1492" y="1396"/>
                  </a:moveTo>
                  <a:cubicBezTo>
                    <a:pt x="1489" y="1390"/>
                    <a:pt x="1489" y="1390"/>
                    <a:pt x="1489" y="1390"/>
                  </a:cubicBezTo>
                  <a:cubicBezTo>
                    <a:pt x="1496" y="1385"/>
                    <a:pt x="1504" y="1380"/>
                    <a:pt x="1512" y="1375"/>
                  </a:cubicBezTo>
                  <a:cubicBezTo>
                    <a:pt x="1516" y="1381"/>
                    <a:pt x="1516" y="1381"/>
                    <a:pt x="1516" y="1381"/>
                  </a:cubicBezTo>
                  <a:cubicBezTo>
                    <a:pt x="1508" y="1386"/>
                    <a:pt x="1500" y="1391"/>
                    <a:pt x="1492" y="1396"/>
                  </a:cubicBezTo>
                  <a:close/>
                  <a:moveTo>
                    <a:pt x="1276" y="1395"/>
                  </a:moveTo>
                  <a:cubicBezTo>
                    <a:pt x="1266" y="1369"/>
                    <a:pt x="1266" y="1369"/>
                    <a:pt x="1266" y="1369"/>
                  </a:cubicBezTo>
                  <a:cubicBezTo>
                    <a:pt x="1273" y="1366"/>
                    <a:pt x="1273" y="1366"/>
                    <a:pt x="1273" y="1366"/>
                  </a:cubicBezTo>
                  <a:cubicBezTo>
                    <a:pt x="1282" y="1392"/>
                    <a:pt x="1282" y="1392"/>
                    <a:pt x="1282" y="1392"/>
                  </a:cubicBezTo>
                  <a:lnTo>
                    <a:pt x="1276" y="1395"/>
                  </a:lnTo>
                  <a:close/>
                  <a:moveTo>
                    <a:pt x="1539" y="1364"/>
                  </a:moveTo>
                  <a:cubicBezTo>
                    <a:pt x="1535" y="1358"/>
                    <a:pt x="1535" y="1358"/>
                    <a:pt x="1535" y="1358"/>
                  </a:cubicBezTo>
                  <a:cubicBezTo>
                    <a:pt x="1542" y="1353"/>
                    <a:pt x="1549" y="1347"/>
                    <a:pt x="1556" y="1341"/>
                  </a:cubicBezTo>
                  <a:cubicBezTo>
                    <a:pt x="1561" y="1346"/>
                    <a:pt x="1561" y="1346"/>
                    <a:pt x="1561" y="1346"/>
                  </a:cubicBezTo>
                  <a:cubicBezTo>
                    <a:pt x="1554" y="1352"/>
                    <a:pt x="1546" y="1358"/>
                    <a:pt x="1539" y="1364"/>
                  </a:cubicBezTo>
                  <a:close/>
                  <a:moveTo>
                    <a:pt x="691" y="1354"/>
                  </a:moveTo>
                  <a:cubicBezTo>
                    <a:pt x="689" y="1347"/>
                    <a:pt x="684" y="1341"/>
                    <a:pt x="678" y="1336"/>
                  </a:cubicBezTo>
                  <a:cubicBezTo>
                    <a:pt x="677" y="1336"/>
                    <a:pt x="676" y="1335"/>
                    <a:pt x="675" y="1334"/>
                  </a:cubicBezTo>
                  <a:cubicBezTo>
                    <a:pt x="679" y="1328"/>
                    <a:pt x="679" y="1328"/>
                    <a:pt x="679" y="1328"/>
                  </a:cubicBezTo>
                  <a:cubicBezTo>
                    <a:pt x="680" y="1329"/>
                    <a:pt x="681" y="1330"/>
                    <a:pt x="682" y="1331"/>
                  </a:cubicBezTo>
                  <a:cubicBezTo>
                    <a:pt x="689" y="1336"/>
                    <a:pt x="695" y="1343"/>
                    <a:pt x="698" y="1351"/>
                  </a:cubicBezTo>
                  <a:lnTo>
                    <a:pt x="691" y="1354"/>
                  </a:lnTo>
                  <a:close/>
                  <a:moveTo>
                    <a:pt x="1069" y="1354"/>
                  </a:moveTo>
                  <a:cubicBezTo>
                    <a:pt x="1062" y="1353"/>
                    <a:pt x="1062" y="1353"/>
                    <a:pt x="1062" y="1353"/>
                  </a:cubicBezTo>
                  <a:cubicBezTo>
                    <a:pt x="1065" y="1336"/>
                    <a:pt x="1065" y="1336"/>
                    <a:pt x="1065" y="1336"/>
                  </a:cubicBezTo>
                  <a:cubicBezTo>
                    <a:pt x="1065" y="1332"/>
                    <a:pt x="1067" y="1328"/>
                    <a:pt x="1068" y="1324"/>
                  </a:cubicBezTo>
                  <a:cubicBezTo>
                    <a:pt x="1075" y="1327"/>
                    <a:pt x="1075" y="1327"/>
                    <a:pt x="1075" y="1327"/>
                  </a:cubicBezTo>
                  <a:cubicBezTo>
                    <a:pt x="1073" y="1330"/>
                    <a:pt x="1072" y="1333"/>
                    <a:pt x="1072" y="1337"/>
                  </a:cubicBezTo>
                  <a:lnTo>
                    <a:pt x="1069" y="1354"/>
                  </a:lnTo>
                  <a:close/>
                  <a:moveTo>
                    <a:pt x="1256" y="1342"/>
                  </a:moveTo>
                  <a:cubicBezTo>
                    <a:pt x="1248" y="1322"/>
                    <a:pt x="1248" y="1322"/>
                    <a:pt x="1248" y="1322"/>
                  </a:cubicBezTo>
                  <a:cubicBezTo>
                    <a:pt x="1248" y="1320"/>
                    <a:pt x="1247" y="1318"/>
                    <a:pt x="1246" y="1317"/>
                  </a:cubicBezTo>
                  <a:cubicBezTo>
                    <a:pt x="1252" y="1313"/>
                    <a:pt x="1252" y="1313"/>
                    <a:pt x="1252" y="1313"/>
                  </a:cubicBezTo>
                  <a:cubicBezTo>
                    <a:pt x="1253" y="1315"/>
                    <a:pt x="1254" y="1317"/>
                    <a:pt x="1255" y="1320"/>
                  </a:cubicBezTo>
                  <a:cubicBezTo>
                    <a:pt x="1263" y="1340"/>
                    <a:pt x="1263" y="1340"/>
                    <a:pt x="1263" y="1340"/>
                  </a:cubicBezTo>
                  <a:lnTo>
                    <a:pt x="1256" y="1342"/>
                  </a:lnTo>
                  <a:close/>
                  <a:moveTo>
                    <a:pt x="622" y="1333"/>
                  </a:moveTo>
                  <a:cubicBezTo>
                    <a:pt x="622" y="1326"/>
                    <a:pt x="622" y="1326"/>
                    <a:pt x="622" y="1326"/>
                  </a:cubicBezTo>
                  <a:cubicBezTo>
                    <a:pt x="630" y="1326"/>
                    <a:pt x="638" y="1325"/>
                    <a:pt x="646" y="1323"/>
                  </a:cubicBezTo>
                  <a:cubicBezTo>
                    <a:pt x="647" y="1323"/>
                    <a:pt x="648" y="1322"/>
                    <a:pt x="650" y="1322"/>
                  </a:cubicBezTo>
                  <a:cubicBezTo>
                    <a:pt x="650" y="1329"/>
                    <a:pt x="650" y="1329"/>
                    <a:pt x="650" y="1329"/>
                  </a:cubicBezTo>
                  <a:cubicBezTo>
                    <a:pt x="649" y="1329"/>
                    <a:pt x="648" y="1330"/>
                    <a:pt x="647" y="1330"/>
                  </a:cubicBezTo>
                  <a:cubicBezTo>
                    <a:pt x="639" y="1332"/>
                    <a:pt x="631" y="1333"/>
                    <a:pt x="622" y="1333"/>
                  </a:cubicBezTo>
                  <a:close/>
                  <a:moveTo>
                    <a:pt x="594" y="1332"/>
                  </a:moveTo>
                  <a:cubicBezTo>
                    <a:pt x="585" y="1331"/>
                    <a:pt x="577" y="1329"/>
                    <a:pt x="570" y="1326"/>
                  </a:cubicBezTo>
                  <a:cubicBezTo>
                    <a:pt x="568" y="1325"/>
                    <a:pt x="567" y="1325"/>
                    <a:pt x="566" y="1324"/>
                  </a:cubicBezTo>
                  <a:cubicBezTo>
                    <a:pt x="568" y="1318"/>
                    <a:pt x="568" y="1318"/>
                    <a:pt x="568" y="1318"/>
                  </a:cubicBezTo>
                  <a:cubicBezTo>
                    <a:pt x="570" y="1318"/>
                    <a:pt x="571" y="1319"/>
                    <a:pt x="572" y="1319"/>
                  </a:cubicBezTo>
                  <a:cubicBezTo>
                    <a:pt x="579" y="1322"/>
                    <a:pt x="587" y="1324"/>
                    <a:pt x="595" y="1325"/>
                  </a:cubicBezTo>
                  <a:lnTo>
                    <a:pt x="594" y="1332"/>
                  </a:lnTo>
                  <a:close/>
                  <a:moveTo>
                    <a:pt x="1582" y="1328"/>
                  </a:moveTo>
                  <a:cubicBezTo>
                    <a:pt x="1577" y="1323"/>
                    <a:pt x="1577" y="1323"/>
                    <a:pt x="1577" y="1323"/>
                  </a:cubicBezTo>
                  <a:cubicBezTo>
                    <a:pt x="1586" y="1314"/>
                    <a:pt x="1591" y="1309"/>
                    <a:pt x="1591" y="1309"/>
                  </a:cubicBezTo>
                  <a:cubicBezTo>
                    <a:pt x="1593" y="1307"/>
                    <a:pt x="1594" y="1305"/>
                    <a:pt x="1596" y="1303"/>
                  </a:cubicBezTo>
                  <a:cubicBezTo>
                    <a:pt x="1602" y="1307"/>
                    <a:pt x="1602" y="1307"/>
                    <a:pt x="1602" y="1307"/>
                  </a:cubicBezTo>
                  <a:cubicBezTo>
                    <a:pt x="1600" y="1309"/>
                    <a:pt x="1598" y="1312"/>
                    <a:pt x="1596" y="1314"/>
                  </a:cubicBezTo>
                  <a:cubicBezTo>
                    <a:pt x="1596" y="1314"/>
                    <a:pt x="1591" y="1319"/>
                    <a:pt x="1582" y="1328"/>
                  </a:cubicBezTo>
                  <a:close/>
                  <a:moveTo>
                    <a:pt x="461" y="1315"/>
                  </a:moveTo>
                  <a:cubicBezTo>
                    <a:pt x="460" y="1308"/>
                    <a:pt x="460" y="1308"/>
                    <a:pt x="460" y="1308"/>
                  </a:cubicBezTo>
                  <a:cubicBezTo>
                    <a:pt x="469" y="1308"/>
                    <a:pt x="478" y="1307"/>
                    <a:pt x="487" y="1305"/>
                  </a:cubicBezTo>
                  <a:cubicBezTo>
                    <a:pt x="489" y="1311"/>
                    <a:pt x="489" y="1311"/>
                    <a:pt x="489" y="1311"/>
                  </a:cubicBezTo>
                  <a:cubicBezTo>
                    <a:pt x="479" y="1314"/>
                    <a:pt x="470" y="1315"/>
                    <a:pt x="461" y="1315"/>
                  </a:cubicBezTo>
                  <a:close/>
                  <a:moveTo>
                    <a:pt x="540" y="1313"/>
                  </a:moveTo>
                  <a:cubicBezTo>
                    <a:pt x="538" y="1312"/>
                    <a:pt x="537" y="1311"/>
                    <a:pt x="535" y="1310"/>
                  </a:cubicBezTo>
                  <a:cubicBezTo>
                    <a:pt x="529" y="1307"/>
                    <a:pt x="523" y="1305"/>
                    <a:pt x="516" y="1305"/>
                  </a:cubicBezTo>
                  <a:cubicBezTo>
                    <a:pt x="515" y="1298"/>
                    <a:pt x="515" y="1298"/>
                    <a:pt x="515" y="1298"/>
                  </a:cubicBezTo>
                  <a:cubicBezTo>
                    <a:pt x="524" y="1298"/>
                    <a:pt x="532" y="1300"/>
                    <a:pt x="539" y="1304"/>
                  </a:cubicBezTo>
                  <a:cubicBezTo>
                    <a:pt x="540" y="1305"/>
                    <a:pt x="542" y="1306"/>
                    <a:pt x="543" y="1307"/>
                  </a:cubicBezTo>
                  <a:lnTo>
                    <a:pt x="540" y="1313"/>
                  </a:lnTo>
                  <a:close/>
                  <a:moveTo>
                    <a:pt x="431" y="1311"/>
                  </a:moveTo>
                  <a:cubicBezTo>
                    <a:pt x="423" y="1309"/>
                    <a:pt x="414" y="1305"/>
                    <a:pt x="405" y="1301"/>
                  </a:cubicBezTo>
                  <a:cubicBezTo>
                    <a:pt x="408" y="1294"/>
                    <a:pt x="408" y="1294"/>
                    <a:pt x="408" y="1294"/>
                  </a:cubicBezTo>
                  <a:cubicBezTo>
                    <a:pt x="409" y="1295"/>
                    <a:pt x="409" y="1295"/>
                    <a:pt x="409" y="1295"/>
                  </a:cubicBezTo>
                  <a:cubicBezTo>
                    <a:pt x="417" y="1299"/>
                    <a:pt x="425" y="1302"/>
                    <a:pt x="433" y="1304"/>
                  </a:cubicBezTo>
                  <a:lnTo>
                    <a:pt x="431" y="1311"/>
                  </a:lnTo>
                  <a:close/>
                  <a:moveTo>
                    <a:pt x="1092" y="1308"/>
                  </a:moveTo>
                  <a:cubicBezTo>
                    <a:pt x="1088" y="1302"/>
                    <a:pt x="1088" y="1302"/>
                    <a:pt x="1088" y="1302"/>
                  </a:cubicBezTo>
                  <a:cubicBezTo>
                    <a:pt x="1097" y="1297"/>
                    <a:pt x="1107" y="1296"/>
                    <a:pt x="1117" y="1297"/>
                  </a:cubicBezTo>
                  <a:cubicBezTo>
                    <a:pt x="1117" y="1301"/>
                    <a:pt x="1117" y="1301"/>
                    <a:pt x="1117" y="1301"/>
                  </a:cubicBezTo>
                  <a:cubicBezTo>
                    <a:pt x="1116" y="1304"/>
                    <a:pt x="1116" y="1304"/>
                    <a:pt x="1116" y="1304"/>
                  </a:cubicBezTo>
                  <a:cubicBezTo>
                    <a:pt x="1117" y="1301"/>
                    <a:pt x="1117" y="1301"/>
                    <a:pt x="1117" y="1301"/>
                  </a:cubicBezTo>
                  <a:cubicBezTo>
                    <a:pt x="1116" y="1304"/>
                    <a:pt x="1116" y="1304"/>
                    <a:pt x="1116" y="1304"/>
                  </a:cubicBezTo>
                  <a:cubicBezTo>
                    <a:pt x="1114" y="1304"/>
                    <a:pt x="1112" y="1304"/>
                    <a:pt x="1110" y="1304"/>
                  </a:cubicBezTo>
                  <a:cubicBezTo>
                    <a:pt x="1104" y="1304"/>
                    <a:pt x="1097" y="1305"/>
                    <a:pt x="1092" y="1308"/>
                  </a:cubicBezTo>
                  <a:close/>
                  <a:moveTo>
                    <a:pt x="1145" y="1305"/>
                  </a:moveTo>
                  <a:cubicBezTo>
                    <a:pt x="1145" y="1298"/>
                    <a:pt x="1145" y="1298"/>
                    <a:pt x="1145" y="1298"/>
                  </a:cubicBezTo>
                  <a:cubicBezTo>
                    <a:pt x="1154" y="1298"/>
                    <a:pt x="1164" y="1297"/>
                    <a:pt x="1173" y="1296"/>
                  </a:cubicBezTo>
                  <a:cubicBezTo>
                    <a:pt x="1173" y="1303"/>
                    <a:pt x="1173" y="1303"/>
                    <a:pt x="1173" y="1303"/>
                  </a:cubicBezTo>
                  <a:cubicBezTo>
                    <a:pt x="1164" y="1304"/>
                    <a:pt x="1155" y="1305"/>
                    <a:pt x="1145" y="1305"/>
                  </a:cubicBezTo>
                  <a:close/>
                  <a:moveTo>
                    <a:pt x="1227" y="1300"/>
                  </a:moveTo>
                  <a:cubicBezTo>
                    <a:pt x="1220" y="1297"/>
                    <a:pt x="1212" y="1296"/>
                    <a:pt x="1204" y="1298"/>
                  </a:cubicBezTo>
                  <a:cubicBezTo>
                    <a:pt x="1201" y="1298"/>
                    <a:pt x="1201" y="1298"/>
                    <a:pt x="1201" y="1298"/>
                  </a:cubicBezTo>
                  <a:cubicBezTo>
                    <a:pt x="1200" y="1292"/>
                    <a:pt x="1200" y="1292"/>
                    <a:pt x="1200" y="1292"/>
                  </a:cubicBezTo>
                  <a:cubicBezTo>
                    <a:pt x="1203" y="1291"/>
                    <a:pt x="1203" y="1291"/>
                    <a:pt x="1203" y="1291"/>
                  </a:cubicBezTo>
                  <a:cubicBezTo>
                    <a:pt x="1212" y="1289"/>
                    <a:pt x="1221" y="1290"/>
                    <a:pt x="1230" y="1293"/>
                  </a:cubicBezTo>
                  <a:lnTo>
                    <a:pt x="1227" y="1300"/>
                  </a:lnTo>
                  <a:close/>
                  <a:moveTo>
                    <a:pt x="380" y="1288"/>
                  </a:moveTo>
                  <a:cubicBezTo>
                    <a:pt x="371" y="1283"/>
                    <a:pt x="364" y="1277"/>
                    <a:pt x="356" y="1271"/>
                  </a:cubicBezTo>
                  <a:cubicBezTo>
                    <a:pt x="361" y="1265"/>
                    <a:pt x="361" y="1265"/>
                    <a:pt x="361" y="1265"/>
                  </a:cubicBezTo>
                  <a:cubicBezTo>
                    <a:pt x="368" y="1271"/>
                    <a:pt x="375" y="1277"/>
                    <a:pt x="383" y="1282"/>
                  </a:cubicBezTo>
                  <a:lnTo>
                    <a:pt x="380" y="1288"/>
                  </a:lnTo>
                  <a:close/>
                  <a:moveTo>
                    <a:pt x="1614" y="1280"/>
                  </a:moveTo>
                  <a:cubicBezTo>
                    <a:pt x="1607" y="1278"/>
                    <a:pt x="1607" y="1278"/>
                    <a:pt x="1607" y="1278"/>
                  </a:cubicBezTo>
                  <a:cubicBezTo>
                    <a:pt x="1609" y="1273"/>
                    <a:pt x="1610" y="1266"/>
                    <a:pt x="1610" y="1260"/>
                  </a:cubicBezTo>
                  <a:cubicBezTo>
                    <a:pt x="1610" y="1258"/>
                    <a:pt x="1609" y="1255"/>
                    <a:pt x="1609" y="1252"/>
                  </a:cubicBezTo>
                  <a:cubicBezTo>
                    <a:pt x="1616" y="1251"/>
                    <a:pt x="1616" y="1251"/>
                    <a:pt x="1616" y="1251"/>
                  </a:cubicBezTo>
                  <a:cubicBezTo>
                    <a:pt x="1616" y="1254"/>
                    <a:pt x="1617" y="1257"/>
                    <a:pt x="1617" y="1260"/>
                  </a:cubicBezTo>
                  <a:cubicBezTo>
                    <a:pt x="1617" y="1267"/>
                    <a:pt x="1616" y="1274"/>
                    <a:pt x="1614" y="1280"/>
                  </a:cubicBezTo>
                  <a:close/>
                  <a:moveTo>
                    <a:pt x="336" y="1252"/>
                  </a:moveTo>
                  <a:cubicBezTo>
                    <a:pt x="329" y="1247"/>
                    <a:pt x="320" y="1245"/>
                    <a:pt x="312" y="1246"/>
                  </a:cubicBezTo>
                  <a:cubicBezTo>
                    <a:pt x="311" y="1239"/>
                    <a:pt x="311" y="1239"/>
                    <a:pt x="311" y="1239"/>
                  </a:cubicBezTo>
                  <a:cubicBezTo>
                    <a:pt x="321" y="1238"/>
                    <a:pt x="331" y="1241"/>
                    <a:pt x="340" y="1246"/>
                  </a:cubicBezTo>
                  <a:lnTo>
                    <a:pt x="336" y="1252"/>
                  </a:lnTo>
                  <a:close/>
                  <a:moveTo>
                    <a:pt x="279" y="1249"/>
                  </a:moveTo>
                  <a:cubicBezTo>
                    <a:pt x="271" y="1249"/>
                    <a:pt x="263" y="1249"/>
                    <a:pt x="255" y="1248"/>
                  </a:cubicBezTo>
                  <a:cubicBezTo>
                    <a:pt x="256" y="1241"/>
                    <a:pt x="256" y="1241"/>
                    <a:pt x="256" y="1241"/>
                  </a:cubicBezTo>
                  <a:cubicBezTo>
                    <a:pt x="263" y="1242"/>
                    <a:pt x="271" y="1242"/>
                    <a:pt x="279" y="1242"/>
                  </a:cubicBezTo>
                  <a:cubicBezTo>
                    <a:pt x="283" y="1242"/>
                    <a:pt x="283" y="1242"/>
                    <a:pt x="283" y="1242"/>
                  </a:cubicBezTo>
                  <a:cubicBezTo>
                    <a:pt x="283" y="1249"/>
                    <a:pt x="283" y="1249"/>
                    <a:pt x="283" y="1249"/>
                  </a:cubicBezTo>
                  <a:lnTo>
                    <a:pt x="279" y="1249"/>
                  </a:lnTo>
                  <a:close/>
                  <a:moveTo>
                    <a:pt x="227" y="1242"/>
                  </a:moveTo>
                  <a:cubicBezTo>
                    <a:pt x="218" y="1239"/>
                    <a:pt x="209" y="1235"/>
                    <a:pt x="200" y="1231"/>
                  </a:cubicBezTo>
                  <a:cubicBezTo>
                    <a:pt x="203" y="1225"/>
                    <a:pt x="203" y="1225"/>
                    <a:pt x="203" y="1225"/>
                  </a:cubicBezTo>
                  <a:cubicBezTo>
                    <a:pt x="211" y="1229"/>
                    <a:pt x="220" y="1232"/>
                    <a:pt x="229" y="1235"/>
                  </a:cubicBezTo>
                  <a:lnTo>
                    <a:pt x="227" y="1242"/>
                  </a:lnTo>
                  <a:close/>
                  <a:moveTo>
                    <a:pt x="1601" y="1226"/>
                  </a:moveTo>
                  <a:cubicBezTo>
                    <a:pt x="1598" y="1221"/>
                    <a:pt x="1595" y="1216"/>
                    <a:pt x="1591" y="1212"/>
                  </a:cubicBezTo>
                  <a:cubicBezTo>
                    <a:pt x="1585" y="1205"/>
                    <a:pt x="1585" y="1205"/>
                    <a:pt x="1585" y="1205"/>
                  </a:cubicBezTo>
                  <a:cubicBezTo>
                    <a:pt x="1590" y="1200"/>
                    <a:pt x="1590" y="1200"/>
                    <a:pt x="1590" y="1200"/>
                  </a:cubicBezTo>
                  <a:cubicBezTo>
                    <a:pt x="1596" y="1207"/>
                    <a:pt x="1596" y="1207"/>
                    <a:pt x="1596" y="1207"/>
                  </a:cubicBezTo>
                  <a:cubicBezTo>
                    <a:pt x="1600" y="1212"/>
                    <a:pt x="1604" y="1217"/>
                    <a:pt x="1607" y="1223"/>
                  </a:cubicBezTo>
                  <a:lnTo>
                    <a:pt x="1601" y="1226"/>
                  </a:lnTo>
                  <a:close/>
                  <a:moveTo>
                    <a:pt x="176" y="1216"/>
                  </a:moveTo>
                  <a:cubicBezTo>
                    <a:pt x="168" y="1210"/>
                    <a:pt x="161" y="1204"/>
                    <a:pt x="154" y="1197"/>
                  </a:cubicBezTo>
                  <a:cubicBezTo>
                    <a:pt x="159" y="1192"/>
                    <a:pt x="159" y="1192"/>
                    <a:pt x="159" y="1192"/>
                  </a:cubicBezTo>
                  <a:cubicBezTo>
                    <a:pt x="166" y="1199"/>
                    <a:pt x="173" y="1205"/>
                    <a:pt x="180" y="1210"/>
                  </a:cubicBezTo>
                  <a:lnTo>
                    <a:pt x="176" y="1216"/>
                  </a:lnTo>
                  <a:close/>
                  <a:moveTo>
                    <a:pt x="1566" y="1184"/>
                  </a:moveTo>
                  <a:cubicBezTo>
                    <a:pt x="1547" y="1164"/>
                    <a:pt x="1547" y="1164"/>
                    <a:pt x="1547" y="1164"/>
                  </a:cubicBezTo>
                  <a:cubicBezTo>
                    <a:pt x="1552" y="1159"/>
                    <a:pt x="1552" y="1159"/>
                    <a:pt x="1552" y="1159"/>
                  </a:cubicBezTo>
                  <a:cubicBezTo>
                    <a:pt x="1571" y="1180"/>
                    <a:pt x="1571" y="1180"/>
                    <a:pt x="1571" y="1180"/>
                  </a:cubicBezTo>
                  <a:lnTo>
                    <a:pt x="1566" y="1184"/>
                  </a:lnTo>
                  <a:close/>
                  <a:moveTo>
                    <a:pt x="136" y="1175"/>
                  </a:moveTo>
                  <a:cubicBezTo>
                    <a:pt x="136" y="1174"/>
                    <a:pt x="135" y="1173"/>
                    <a:pt x="134" y="1172"/>
                  </a:cubicBezTo>
                  <a:cubicBezTo>
                    <a:pt x="130" y="1165"/>
                    <a:pt x="125" y="1157"/>
                    <a:pt x="122" y="1150"/>
                  </a:cubicBezTo>
                  <a:cubicBezTo>
                    <a:pt x="128" y="1147"/>
                    <a:pt x="128" y="1147"/>
                    <a:pt x="128" y="1147"/>
                  </a:cubicBezTo>
                  <a:cubicBezTo>
                    <a:pt x="132" y="1154"/>
                    <a:pt x="136" y="1161"/>
                    <a:pt x="140" y="1168"/>
                  </a:cubicBezTo>
                  <a:cubicBezTo>
                    <a:pt x="141" y="1169"/>
                    <a:pt x="141" y="1170"/>
                    <a:pt x="142" y="1171"/>
                  </a:cubicBezTo>
                  <a:lnTo>
                    <a:pt x="136" y="1175"/>
                  </a:lnTo>
                  <a:close/>
                  <a:moveTo>
                    <a:pt x="1528" y="1143"/>
                  </a:moveTo>
                  <a:cubicBezTo>
                    <a:pt x="1523" y="1137"/>
                    <a:pt x="1523" y="1137"/>
                    <a:pt x="1523" y="1137"/>
                  </a:cubicBezTo>
                  <a:cubicBezTo>
                    <a:pt x="1518" y="1132"/>
                    <a:pt x="1514" y="1125"/>
                    <a:pt x="1512" y="1118"/>
                  </a:cubicBezTo>
                  <a:cubicBezTo>
                    <a:pt x="1519" y="1116"/>
                    <a:pt x="1519" y="1116"/>
                    <a:pt x="1519" y="1116"/>
                  </a:cubicBezTo>
                  <a:cubicBezTo>
                    <a:pt x="1520" y="1122"/>
                    <a:pt x="1524" y="1128"/>
                    <a:pt x="1528" y="1133"/>
                  </a:cubicBezTo>
                  <a:cubicBezTo>
                    <a:pt x="1533" y="1138"/>
                    <a:pt x="1533" y="1138"/>
                    <a:pt x="1533" y="1138"/>
                  </a:cubicBezTo>
                  <a:lnTo>
                    <a:pt x="1528" y="1143"/>
                  </a:lnTo>
                  <a:close/>
                  <a:moveTo>
                    <a:pt x="107" y="1128"/>
                  </a:moveTo>
                  <a:cubicBezTo>
                    <a:pt x="105" y="1126"/>
                    <a:pt x="102" y="1125"/>
                    <a:pt x="99" y="1124"/>
                  </a:cubicBezTo>
                  <a:cubicBezTo>
                    <a:pt x="94" y="1121"/>
                    <a:pt x="88" y="1118"/>
                    <a:pt x="83" y="1115"/>
                  </a:cubicBezTo>
                  <a:cubicBezTo>
                    <a:pt x="87" y="1109"/>
                    <a:pt x="87" y="1109"/>
                    <a:pt x="87" y="1109"/>
                  </a:cubicBezTo>
                  <a:cubicBezTo>
                    <a:pt x="92" y="1112"/>
                    <a:pt x="97" y="1115"/>
                    <a:pt x="102" y="1117"/>
                  </a:cubicBezTo>
                  <a:cubicBezTo>
                    <a:pt x="106" y="1119"/>
                    <a:pt x="109" y="1121"/>
                    <a:pt x="112" y="1123"/>
                  </a:cubicBezTo>
                  <a:lnTo>
                    <a:pt x="107" y="1128"/>
                  </a:lnTo>
                  <a:close/>
                  <a:moveTo>
                    <a:pt x="60" y="1098"/>
                  </a:moveTo>
                  <a:cubicBezTo>
                    <a:pt x="52" y="1092"/>
                    <a:pt x="45" y="1086"/>
                    <a:pt x="39" y="1078"/>
                  </a:cubicBezTo>
                  <a:cubicBezTo>
                    <a:pt x="45" y="1074"/>
                    <a:pt x="45" y="1074"/>
                    <a:pt x="45" y="1074"/>
                  </a:cubicBezTo>
                  <a:cubicBezTo>
                    <a:pt x="51" y="1081"/>
                    <a:pt x="57" y="1087"/>
                    <a:pt x="64" y="1093"/>
                  </a:cubicBezTo>
                  <a:lnTo>
                    <a:pt x="60" y="1098"/>
                  </a:lnTo>
                  <a:close/>
                  <a:moveTo>
                    <a:pt x="1521" y="1091"/>
                  </a:moveTo>
                  <a:cubicBezTo>
                    <a:pt x="1514" y="1088"/>
                    <a:pt x="1514" y="1088"/>
                    <a:pt x="1514" y="1088"/>
                  </a:cubicBezTo>
                  <a:cubicBezTo>
                    <a:pt x="1517" y="1082"/>
                    <a:pt x="1521" y="1077"/>
                    <a:pt x="1525" y="1073"/>
                  </a:cubicBezTo>
                  <a:cubicBezTo>
                    <a:pt x="1527" y="1071"/>
                    <a:pt x="1529" y="1069"/>
                    <a:pt x="1531" y="1067"/>
                  </a:cubicBezTo>
                  <a:cubicBezTo>
                    <a:pt x="1532" y="1065"/>
                    <a:pt x="1532" y="1065"/>
                    <a:pt x="1532" y="1065"/>
                  </a:cubicBezTo>
                  <a:cubicBezTo>
                    <a:pt x="1538" y="1070"/>
                    <a:pt x="1538" y="1070"/>
                    <a:pt x="1538" y="1070"/>
                  </a:cubicBezTo>
                  <a:cubicBezTo>
                    <a:pt x="1536" y="1072"/>
                    <a:pt x="1536" y="1072"/>
                    <a:pt x="1536" y="1072"/>
                  </a:cubicBezTo>
                  <a:cubicBezTo>
                    <a:pt x="1534" y="1074"/>
                    <a:pt x="1532" y="1076"/>
                    <a:pt x="1530" y="1078"/>
                  </a:cubicBezTo>
                  <a:cubicBezTo>
                    <a:pt x="1526" y="1082"/>
                    <a:pt x="1523" y="1086"/>
                    <a:pt x="1521" y="1091"/>
                  </a:cubicBezTo>
                  <a:close/>
                  <a:moveTo>
                    <a:pt x="23" y="1055"/>
                  </a:moveTo>
                  <a:cubicBezTo>
                    <a:pt x="18" y="1047"/>
                    <a:pt x="14" y="1038"/>
                    <a:pt x="10" y="1029"/>
                  </a:cubicBezTo>
                  <a:cubicBezTo>
                    <a:pt x="17" y="1027"/>
                    <a:pt x="17" y="1027"/>
                    <a:pt x="17" y="1027"/>
                  </a:cubicBezTo>
                  <a:cubicBezTo>
                    <a:pt x="20" y="1035"/>
                    <a:pt x="24" y="1043"/>
                    <a:pt x="29" y="1051"/>
                  </a:cubicBezTo>
                  <a:lnTo>
                    <a:pt x="23" y="1055"/>
                  </a:lnTo>
                  <a:close/>
                  <a:moveTo>
                    <a:pt x="1555" y="1048"/>
                  </a:moveTo>
                  <a:cubicBezTo>
                    <a:pt x="1549" y="1044"/>
                    <a:pt x="1549" y="1044"/>
                    <a:pt x="1549" y="1044"/>
                  </a:cubicBezTo>
                  <a:cubicBezTo>
                    <a:pt x="1555" y="1036"/>
                    <a:pt x="1560" y="1028"/>
                    <a:pt x="1565" y="1020"/>
                  </a:cubicBezTo>
                  <a:cubicBezTo>
                    <a:pt x="1571" y="1024"/>
                    <a:pt x="1571" y="1024"/>
                    <a:pt x="1571" y="1024"/>
                  </a:cubicBezTo>
                  <a:cubicBezTo>
                    <a:pt x="1566" y="1032"/>
                    <a:pt x="1561" y="1040"/>
                    <a:pt x="1555" y="1048"/>
                  </a:cubicBezTo>
                  <a:close/>
                  <a:moveTo>
                    <a:pt x="1740" y="1018"/>
                  </a:moveTo>
                  <a:cubicBezTo>
                    <a:pt x="1739" y="1011"/>
                    <a:pt x="1739" y="1011"/>
                    <a:pt x="1739" y="1011"/>
                  </a:cubicBezTo>
                  <a:cubicBezTo>
                    <a:pt x="1748" y="1011"/>
                    <a:pt x="1757" y="1009"/>
                    <a:pt x="1765" y="1005"/>
                  </a:cubicBezTo>
                  <a:cubicBezTo>
                    <a:pt x="1768" y="1012"/>
                    <a:pt x="1768" y="1012"/>
                    <a:pt x="1768" y="1012"/>
                  </a:cubicBezTo>
                  <a:cubicBezTo>
                    <a:pt x="1759" y="1015"/>
                    <a:pt x="1750" y="1018"/>
                    <a:pt x="1740" y="1018"/>
                  </a:cubicBezTo>
                  <a:close/>
                  <a:moveTo>
                    <a:pt x="1711" y="1014"/>
                  </a:moveTo>
                  <a:cubicBezTo>
                    <a:pt x="1710" y="1014"/>
                    <a:pt x="1710" y="1014"/>
                    <a:pt x="1710" y="1014"/>
                  </a:cubicBezTo>
                  <a:cubicBezTo>
                    <a:pt x="1684" y="1005"/>
                    <a:pt x="1684" y="1005"/>
                    <a:pt x="1684" y="1005"/>
                  </a:cubicBezTo>
                  <a:cubicBezTo>
                    <a:pt x="1686" y="998"/>
                    <a:pt x="1686" y="998"/>
                    <a:pt x="1686" y="998"/>
                  </a:cubicBezTo>
                  <a:cubicBezTo>
                    <a:pt x="1713" y="1007"/>
                    <a:pt x="1713" y="1007"/>
                    <a:pt x="1713" y="1007"/>
                  </a:cubicBezTo>
                  <a:lnTo>
                    <a:pt x="1711" y="1014"/>
                  </a:lnTo>
                  <a:close/>
                  <a:moveTo>
                    <a:pt x="3" y="1001"/>
                  </a:moveTo>
                  <a:cubicBezTo>
                    <a:pt x="1" y="992"/>
                    <a:pt x="0" y="983"/>
                    <a:pt x="0" y="973"/>
                  </a:cubicBezTo>
                  <a:cubicBezTo>
                    <a:pt x="4" y="973"/>
                    <a:pt x="4" y="973"/>
                    <a:pt x="4" y="973"/>
                  </a:cubicBezTo>
                  <a:cubicBezTo>
                    <a:pt x="7" y="973"/>
                    <a:pt x="7" y="973"/>
                    <a:pt x="7" y="973"/>
                  </a:cubicBezTo>
                  <a:cubicBezTo>
                    <a:pt x="7" y="982"/>
                    <a:pt x="8" y="991"/>
                    <a:pt x="10" y="1000"/>
                  </a:cubicBezTo>
                  <a:lnTo>
                    <a:pt x="3" y="1001"/>
                  </a:lnTo>
                  <a:close/>
                  <a:moveTo>
                    <a:pt x="1584" y="1000"/>
                  </a:moveTo>
                  <a:cubicBezTo>
                    <a:pt x="1579" y="996"/>
                    <a:pt x="1579" y="996"/>
                    <a:pt x="1579" y="996"/>
                  </a:cubicBezTo>
                  <a:cubicBezTo>
                    <a:pt x="1585" y="987"/>
                    <a:pt x="1594" y="982"/>
                    <a:pt x="1603" y="979"/>
                  </a:cubicBezTo>
                  <a:cubicBezTo>
                    <a:pt x="1605" y="986"/>
                    <a:pt x="1605" y="986"/>
                    <a:pt x="1605" y="986"/>
                  </a:cubicBezTo>
                  <a:cubicBezTo>
                    <a:pt x="1597" y="988"/>
                    <a:pt x="1589" y="993"/>
                    <a:pt x="1584" y="1000"/>
                  </a:cubicBezTo>
                  <a:close/>
                  <a:moveTo>
                    <a:pt x="1657" y="996"/>
                  </a:moveTo>
                  <a:cubicBezTo>
                    <a:pt x="1631" y="987"/>
                    <a:pt x="1631" y="987"/>
                    <a:pt x="1631" y="987"/>
                  </a:cubicBezTo>
                  <a:cubicBezTo>
                    <a:pt x="1633" y="981"/>
                    <a:pt x="1633" y="981"/>
                    <a:pt x="1633" y="981"/>
                  </a:cubicBezTo>
                  <a:cubicBezTo>
                    <a:pt x="1660" y="989"/>
                    <a:pt x="1660" y="989"/>
                    <a:pt x="1660" y="989"/>
                  </a:cubicBezTo>
                  <a:lnTo>
                    <a:pt x="1657" y="996"/>
                  </a:lnTo>
                  <a:close/>
                  <a:moveTo>
                    <a:pt x="1793" y="996"/>
                  </a:moveTo>
                  <a:cubicBezTo>
                    <a:pt x="1788" y="990"/>
                    <a:pt x="1788" y="990"/>
                    <a:pt x="1788" y="990"/>
                  </a:cubicBezTo>
                  <a:cubicBezTo>
                    <a:pt x="1794" y="984"/>
                    <a:pt x="1799" y="977"/>
                    <a:pt x="1803" y="969"/>
                  </a:cubicBezTo>
                  <a:cubicBezTo>
                    <a:pt x="1810" y="972"/>
                    <a:pt x="1810" y="972"/>
                    <a:pt x="1810" y="972"/>
                  </a:cubicBezTo>
                  <a:cubicBezTo>
                    <a:pt x="1805" y="981"/>
                    <a:pt x="1800" y="989"/>
                    <a:pt x="1793" y="996"/>
                  </a:cubicBezTo>
                  <a:close/>
                  <a:moveTo>
                    <a:pt x="10" y="946"/>
                  </a:moveTo>
                  <a:cubicBezTo>
                    <a:pt x="3" y="944"/>
                    <a:pt x="3" y="944"/>
                    <a:pt x="3" y="944"/>
                  </a:cubicBezTo>
                  <a:cubicBezTo>
                    <a:pt x="5" y="936"/>
                    <a:pt x="7" y="927"/>
                    <a:pt x="10" y="919"/>
                  </a:cubicBezTo>
                  <a:cubicBezTo>
                    <a:pt x="11" y="917"/>
                    <a:pt x="11" y="917"/>
                    <a:pt x="11" y="917"/>
                  </a:cubicBezTo>
                  <a:cubicBezTo>
                    <a:pt x="17" y="919"/>
                    <a:pt x="17" y="919"/>
                    <a:pt x="17" y="919"/>
                  </a:cubicBezTo>
                  <a:cubicBezTo>
                    <a:pt x="17" y="922"/>
                    <a:pt x="17" y="922"/>
                    <a:pt x="17" y="922"/>
                  </a:cubicBezTo>
                  <a:cubicBezTo>
                    <a:pt x="14" y="929"/>
                    <a:pt x="12" y="937"/>
                    <a:pt x="10" y="946"/>
                  </a:cubicBezTo>
                  <a:close/>
                  <a:moveTo>
                    <a:pt x="1817" y="944"/>
                  </a:moveTo>
                  <a:cubicBezTo>
                    <a:pt x="1810" y="943"/>
                    <a:pt x="1810" y="943"/>
                    <a:pt x="1810" y="943"/>
                  </a:cubicBezTo>
                  <a:cubicBezTo>
                    <a:pt x="1811" y="942"/>
                    <a:pt x="1811" y="941"/>
                    <a:pt x="1811" y="940"/>
                  </a:cubicBezTo>
                  <a:cubicBezTo>
                    <a:pt x="1814" y="932"/>
                    <a:pt x="1816" y="923"/>
                    <a:pt x="1818" y="915"/>
                  </a:cubicBezTo>
                  <a:cubicBezTo>
                    <a:pt x="1825" y="917"/>
                    <a:pt x="1825" y="917"/>
                    <a:pt x="1825" y="917"/>
                  </a:cubicBezTo>
                  <a:cubicBezTo>
                    <a:pt x="1823" y="925"/>
                    <a:pt x="1820" y="934"/>
                    <a:pt x="1818" y="942"/>
                  </a:cubicBezTo>
                  <a:cubicBezTo>
                    <a:pt x="1818" y="943"/>
                    <a:pt x="1817" y="943"/>
                    <a:pt x="1817" y="944"/>
                  </a:cubicBezTo>
                  <a:close/>
                  <a:moveTo>
                    <a:pt x="29" y="894"/>
                  </a:moveTo>
                  <a:cubicBezTo>
                    <a:pt x="22" y="891"/>
                    <a:pt x="22" y="891"/>
                    <a:pt x="22" y="891"/>
                  </a:cubicBezTo>
                  <a:cubicBezTo>
                    <a:pt x="27" y="882"/>
                    <a:pt x="32" y="874"/>
                    <a:pt x="37" y="866"/>
                  </a:cubicBezTo>
                  <a:cubicBezTo>
                    <a:pt x="43" y="870"/>
                    <a:pt x="43" y="870"/>
                    <a:pt x="43" y="870"/>
                  </a:cubicBezTo>
                  <a:cubicBezTo>
                    <a:pt x="38" y="878"/>
                    <a:pt x="33" y="886"/>
                    <a:pt x="29" y="894"/>
                  </a:cubicBezTo>
                  <a:close/>
                  <a:moveTo>
                    <a:pt x="1831" y="890"/>
                  </a:moveTo>
                  <a:cubicBezTo>
                    <a:pt x="1824" y="888"/>
                    <a:pt x="1824" y="888"/>
                    <a:pt x="1824" y="888"/>
                  </a:cubicBezTo>
                  <a:cubicBezTo>
                    <a:pt x="1826" y="879"/>
                    <a:pt x="1828" y="870"/>
                    <a:pt x="1829" y="861"/>
                  </a:cubicBezTo>
                  <a:cubicBezTo>
                    <a:pt x="1836" y="862"/>
                    <a:pt x="1836" y="862"/>
                    <a:pt x="1836" y="862"/>
                  </a:cubicBezTo>
                  <a:cubicBezTo>
                    <a:pt x="1835" y="871"/>
                    <a:pt x="1833" y="880"/>
                    <a:pt x="1831" y="890"/>
                  </a:cubicBezTo>
                  <a:close/>
                  <a:moveTo>
                    <a:pt x="61" y="849"/>
                  </a:moveTo>
                  <a:cubicBezTo>
                    <a:pt x="56" y="844"/>
                    <a:pt x="56" y="844"/>
                    <a:pt x="56" y="844"/>
                  </a:cubicBezTo>
                  <a:cubicBezTo>
                    <a:pt x="62" y="838"/>
                    <a:pt x="70" y="831"/>
                    <a:pt x="77" y="825"/>
                  </a:cubicBezTo>
                  <a:cubicBezTo>
                    <a:pt x="82" y="831"/>
                    <a:pt x="82" y="831"/>
                    <a:pt x="82" y="831"/>
                  </a:cubicBezTo>
                  <a:cubicBezTo>
                    <a:pt x="74" y="837"/>
                    <a:pt x="67" y="843"/>
                    <a:pt x="61" y="849"/>
                  </a:cubicBezTo>
                  <a:close/>
                  <a:moveTo>
                    <a:pt x="1840" y="834"/>
                  </a:moveTo>
                  <a:cubicBezTo>
                    <a:pt x="1833" y="833"/>
                    <a:pt x="1833" y="833"/>
                    <a:pt x="1833" y="833"/>
                  </a:cubicBezTo>
                  <a:cubicBezTo>
                    <a:pt x="1834" y="824"/>
                    <a:pt x="1834" y="814"/>
                    <a:pt x="1835" y="805"/>
                  </a:cubicBezTo>
                  <a:cubicBezTo>
                    <a:pt x="1842" y="806"/>
                    <a:pt x="1842" y="806"/>
                    <a:pt x="1842" y="806"/>
                  </a:cubicBezTo>
                  <a:cubicBezTo>
                    <a:pt x="1841" y="815"/>
                    <a:pt x="1841" y="824"/>
                    <a:pt x="1840" y="834"/>
                  </a:cubicBezTo>
                  <a:close/>
                  <a:moveTo>
                    <a:pt x="105" y="816"/>
                  </a:moveTo>
                  <a:cubicBezTo>
                    <a:pt x="101" y="810"/>
                    <a:pt x="101" y="810"/>
                    <a:pt x="101" y="810"/>
                  </a:cubicBezTo>
                  <a:cubicBezTo>
                    <a:pt x="109" y="805"/>
                    <a:pt x="118" y="801"/>
                    <a:pt x="127" y="798"/>
                  </a:cubicBezTo>
                  <a:cubicBezTo>
                    <a:pt x="130" y="804"/>
                    <a:pt x="130" y="804"/>
                    <a:pt x="130" y="804"/>
                  </a:cubicBezTo>
                  <a:cubicBezTo>
                    <a:pt x="121" y="808"/>
                    <a:pt x="112" y="812"/>
                    <a:pt x="105" y="816"/>
                  </a:cubicBezTo>
                  <a:close/>
                  <a:moveTo>
                    <a:pt x="156" y="795"/>
                  </a:moveTo>
                  <a:cubicBezTo>
                    <a:pt x="154" y="788"/>
                    <a:pt x="154" y="788"/>
                    <a:pt x="154" y="788"/>
                  </a:cubicBezTo>
                  <a:cubicBezTo>
                    <a:pt x="156" y="788"/>
                    <a:pt x="159" y="787"/>
                    <a:pt x="161" y="786"/>
                  </a:cubicBezTo>
                  <a:cubicBezTo>
                    <a:pt x="168" y="785"/>
                    <a:pt x="175" y="783"/>
                    <a:pt x="182" y="782"/>
                  </a:cubicBezTo>
                  <a:cubicBezTo>
                    <a:pt x="183" y="789"/>
                    <a:pt x="183" y="789"/>
                    <a:pt x="183" y="789"/>
                  </a:cubicBezTo>
                  <a:cubicBezTo>
                    <a:pt x="176" y="790"/>
                    <a:pt x="169" y="792"/>
                    <a:pt x="163" y="793"/>
                  </a:cubicBezTo>
                  <a:cubicBezTo>
                    <a:pt x="161" y="794"/>
                    <a:pt x="158" y="794"/>
                    <a:pt x="156" y="795"/>
                  </a:cubicBezTo>
                  <a:close/>
                  <a:moveTo>
                    <a:pt x="211" y="780"/>
                  </a:moveTo>
                  <a:cubicBezTo>
                    <a:pt x="206" y="774"/>
                    <a:pt x="206" y="774"/>
                    <a:pt x="206" y="774"/>
                  </a:cubicBezTo>
                  <a:cubicBezTo>
                    <a:pt x="212" y="770"/>
                    <a:pt x="217" y="764"/>
                    <a:pt x="219" y="757"/>
                  </a:cubicBezTo>
                  <a:cubicBezTo>
                    <a:pt x="220" y="756"/>
                    <a:pt x="221" y="754"/>
                    <a:pt x="221" y="753"/>
                  </a:cubicBezTo>
                  <a:cubicBezTo>
                    <a:pt x="228" y="756"/>
                    <a:pt x="228" y="756"/>
                    <a:pt x="228" y="756"/>
                  </a:cubicBezTo>
                  <a:cubicBezTo>
                    <a:pt x="227" y="757"/>
                    <a:pt x="226" y="759"/>
                    <a:pt x="226" y="760"/>
                  </a:cubicBezTo>
                  <a:cubicBezTo>
                    <a:pt x="223" y="768"/>
                    <a:pt x="217" y="775"/>
                    <a:pt x="211" y="780"/>
                  </a:cubicBezTo>
                  <a:close/>
                  <a:moveTo>
                    <a:pt x="1843" y="777"/>
                  </a:moveTo>
                  <a:cubicBezTo>
                    <a:pt x="1836" y="777"/>
                    <a:pt x="1836" y="777"/>
                    <a:pt x="1836" y="777"/>
                  </a:cubicBezTo>
                  <a:cubicBezTo>
                    <a:pt x="1836" y="774"/>
                    <a:pt x="1836" y="771"/>
                    <a:pt x="1836" y="768"/>
                  </a:cubicBezTo>
                  <a:cubicBezTo>
                    <a:pt x="1836" y="761"/>
                    <a:pt x="1836" y="755"/>
                    <a:pt x="1836" y="749"/>
                  </a:cubicBezTo>
                  <a:cubicBezTo>
                    <a:pt x="1843" y="749"/>
                    <a:pt x="1843" y="749"/>
                    <a:pt x="1843" y="749"/>
                  </a:cubicBezTo>
                  <a:cubicBezTo>
                    <a:pt x="1843" y="755"/>
                    <a:pt x="1843" y="761"/>
                    <a:pt x="1843" y="768"/>
                  </a:cubicBezTo>
                  <a:cubicBezTo>
                    <a:pt x="1843" y="771"/>
                    <a:pt x="1843" y="774"/>
                    <a:pt x="1843" y="777"/>
                  </a:cubicBezTo>
                  <a:close/>
                  <a:moveTo>
                    <a:pt x="240" y="731"/>
                  </a:moveTo>
                  <a:cubicBezTo>
                    <a:pt x="234" y="728"/>
                    <a:pt x="234" y="728"/>
                    <a:pt x="234" y="728"/>
                  </a:cubicBezTo>
                  <a:cubicBezTo>
                    <a:pt x="236" y="724"/>
                    <a:pt x="239" y="720"/>
                    <a:pt x="241" y="717"/>
                  </a:cubicBezTo>
                  <a:cubicBezTo>
                    <a:pt x="244" y="712"/>
                    <a:pt x="247" y="708"/>
                    <a:pt x="251" y="704"/>
                  </a:cubicBezTo>
                  <a:cubicBezTo>
                    <a:pt x="256" y="709"/>
                    <a:pt x="256" y="709"/>
                    <a:pt x="256" y="709"/>
                  </a:cubicBezTo>
                  <a:cubicBezTo>
                    <a:pt x="253" y="713"/>
                    <a:pt x="250" y="717"/>
                    <a:pt x="247" y="721"/>
                  </a:cubicBezTo>
                  <a:cubicBezTo>
                    <a:pt x="245" y="724"/>
                    <a:pt x="242" y="728"/>
                    <a:pt x="240" y="731"/>
                  </a:cubicBezTo>
                  <a:close/>
                  <a:moveTo>
                    <a:pt x="1834" y="722"/>
                  </a:moveTo>
                  <a:cubicBezTo>
                    <a:pt x="1834" y="716"/>
                    <a:pt x="1833" y="713"/>
                    <a:pt x="1833" y="712"/>
                  </a:cubicBezTo>
                  <a:cubicBezTo>
                    <a:pt x="1832" y="706"/>
                    <a:pt x="1831" y="701"/>
                    <a:pt x="1828" y="695"/>
                  </a:cubicBezTo>
                  <a:cubicBezTo>
                    <a:pt x="1835" y="692"/>
                    <a:pt x="1835" y="692"/>
                    <a:pt x="1835" y="692"/>
                  </a:cubicBezTo>
                  <a:cubicBezTo>
                    <a:pt x="1837" y="698"/>
                    <a:pt x="1839" y="705"/>
                    <a:pt x="1840" y="711"/>
                  </a:cubicBezTo>
                  <a:cubicBezTo>
                    <a:pt x="1840" y="712"/>
                    <a:pt x="1841" y="715"/>
                    <a:pt x="1841" y="721"/>
                  </a:cubicBezTo>
                  <a:lnTo>
                    <a:pt x="1834" y="722"/>
                  </a:lnTo>
                  <a:close/>
                  <a:moveTo>
                    <a:pt x="275" y="689"/>
                  </a:moveTo>
                  <a:cubicBezTo>
                    <a:pt x="270" y="684"/>
                    <a:pt x="270" y="684"/>
                    <a:pt x="270" y="684"/>
                  </a:cubicBezTo>
                  <a:cubicBezTo>
                    <a:pt x="277" y="677"/>
                    <a:pt x="285" y="671"/>
                    <a:pt x="293" y="666"/>
                  </a:cubicBezTo>
                  <a:cubicBezTo>
                    <a:pt x="297" y="672"/>
                    <a:pt x="297" y="672"/>
                    <a:pt x="297" y="672"/>
                  </a:cubicBezTo>
                  <a:cubicBezTo>
                    <a:pt x="289" y="677"/>
                    <a:pt x="282" y="683"/>
                    <a:pt x="275" y="689"/>
                  </a:cubicBezTo>
                  <a:close/>
                  <a:moveTo>
                    <a:pt x="1814" y="673"/>
                  </a:moveTo>
                  <a:cubicBezTo>
                    <a:pt x="1808" y="666"/>
                    <a:pt x="1800" y="661"/>
                    <a:pt x="1792" y="657"/>
                  </a:cubicBezTo>
                  <a:cubicBezTo>
                    <a:pt x="1795" y="651"/>
                    <a:pt x="1795" y="651"/>
                    <a:pt x="1795" y="651"/>
                  </a:cubicBezTo>
                  <a:cubicBezTo>
                    <a:pt x="1804" y="655"/>
                    <a:pt x="1812" y="661"/>
                    <a:pt x="1819" y="668"/>
                  </a:cubicBezTo>
                  <a:lnTo>
                    <a:pt x="1814" y="673"/>
                  </a:lnTo>
                  <a:close/>
                  <a:moveTo>
                    <a:pt x="321" y="658"/>
                  </a:moveTo>
                  <a:cubicBezTo>
                    <a:pt x="318" y="652"/>
                    <a:pt x="318" y="652"/>
                    <a:pt x="318" y="652"/>
                  </a:cubicBezTo>
                  <a:cubicBezTo>
                    <a:pt x="326" y="648"/>
                    <a:pt x="335" y="644"/>
                    <a:pt x="345" y="642"/>
                  </a:cubicBezTo>
                  <a:cubicBezTo>
                    <a:pt x="347" y="648"/>
                    <a:pt x="347" y="648"/>
                    <a:pt x="347" y="648"/>
                  </a:cubicBezTo>
                  <a:cubicBezTo>
                    <a:pt x="338" y="651"/>
                    <a:pt x="329" y="654"/>
                    <a:pt x="321" y="658"/>
                  </a:cubicBezTo>
                  <a:close/>
                  <a:moveTo>
                    <a:pt x="1654" y="657"/>
                  </a:moveTo>
                  <a:cubicBezTo>
                    <a:pt x="1644" y="657"/>
                    <a:pt x="1634" y="654"/>
                    <a:pt x="1626" y="647"/>
                  </a:cubicBezTo>
                  <a:cubicBezTo>
                    <a:pt x="1631" y="642"/>
                    <a:pt x="1631" y="642"/>
                    <a:pt x="1631" y="642"/>
                  </a:cubicBezTo>
                  <a:cubicBezTo>
                    <a:pt x="1638" y="647"/>
                    <a:pt x="1646" y="650"/>
                    <a:pt x="1654" y="650"/>
                  </a:cubicBezTo>
                  <a:lnTo>
                    <a:pt x="1654" y="657"/>
                  </a:lnTo>
                  <a:close/>
                  <a:moveTo>
                    <a:pt x="1683" y="655"/>
                  </a:moveTo>
                  <a:cubicBezTo>
                    <a:pt x="1682" y="648"/>
                    <a:pt x="1682" y="648"/>
                    <a:pt x="1682" y="648"/>
                  </a:cubicBezTo>
                  <a:cubicBezTo>
                    <a:pt x="1710" y="647"/>
                    <a:pt x="1710" y="647"/>
                    <a:pt x="1710" y="647"/>
                  </a:cubicBezTo>
                  <a:cubicBezTo>
                    <a:pt x="1711" y="654"/>
                    <a:pt x="1711" y="654"/>
                    <a:pt x="1711" y="654"/>
                  </a:cubicBezTo>
                  <a:lnTo>
                    <a:pt x="1683" y="655"/>
                  </a:lnTo>
                  <a:close/>
                  <a:moveTo>
                    <a:pt x="1739" y="652"/>
                  </a:moveTo>
                  <a:cubicBezTo>
                    <a:pt x="1738" y="645"/>
                    <a:pt x="1738" y="645"/>
                    <a:pt x="1738" y="645"/>
                  </a:cubicBezTo>
                  <a:cubicBezTo>
                    <a:pt x="1756" y="644"/>
                    <a:pt x="1756" y="644"/>
                    <a:pt x="1756" y="644"/>
                  </a:cubicBezTo>
                  <a:cubicBezTo>
                    <a:pt x="1761" y="643"/>
                    <a:pt x="1764" y="643"/>
                    <a:pt x="1767" y="644"/>
                  </a:cubicBezTo>
                  <a:cubicBezTo>
                    <a:pt x="1766" y="651"/>
                    <a:pt x="1766" y="651"/>
                    <a:pt x="1766" y="651"/>
                  </a:cubicBezTo>
                  <a:cubicBezTo>
                    <a:pt x="1763" y="650"/>
                    <a:pt x="1761" y="650"/>
                    <a:pt x="1756" y="651"/>
                  </a:cubicBezTo>
                  <a:lnTo>
                    <a:pt x="1739" y="652"/>
                  </a:lnTo>
                  <a:close/>
                  <a:moveTo>
                    <a:pt x="373" y="643"/>
                  </a:moveTo>
                  <a:cubicBezTo>
                    <a:pt x="373" y="636"/>
                    <a:pt x="373" y="636"/>
                    <a:pt x="373" y="636"/>
                  </a:cubicBezTo>
                  <a:cubicBezTo>
                    <a:pt x="377" y="635"/>
                    <a:pt x="377" y="635"/>
                    <a:pt x="377" y="635"/>
                  </a:cubicBezTo>
                  <a:cubicBezTo>
                    <a:pt x="384" y="634"/>
                    <a:pt x="391" y="631"/>
                    <a:pt x="397" y="627"/>
                  </a:cubicBezTo>
                  <a:cubicBezTo>
                    <a:pt x="401" y="632"/>
                    <a:pt x="401" y="632"/>
                    <a:pt x="401" y="632"/>
                  </a:cubicBezTo>
                  <a:cubicBezTo>
                    <a:pt x="394" y="638"/>
                    <a:pt x="386" y="641"/>
                    <a:pt x="377" y="642"/>
                  </a:cubicBezTo>
                  <a:lnTo>
                    <a:pt x="373" y="643"/>
                  </a:lnTo>
                  <a:close/>
                  <a:moveTo>
                    <a:pt x="1610" y="622"/>
                  </a:moveTo>
                  <a:cubicBezTo>
                    <a:pt x="1609" y="619"/>
                    <a:pt x="1608" y="616"/>
                    <a:pt x="1608" y="613"/>
                  </a:cubicBezTo>
                  <a:cubicBezTo>
                    <a:pt x="1608" y="611"/>
                    <a:pt x="1608" y="609"/>
                    <a:pt x="1607" y="606"/>
                  </a:cubicBezTo>
                  <a:cubicBezTo>
                    <a:pt x="1607" y="602"/>
                    <a:pt x="1606" y="598"/>
                    <a:pt x="1605" y="595"/>
                  </a:cubicBezTo>
                  <a:cubicBezTo>
                    <a:pt x="1612" y="593"/>
                    <a:pt x="1612" y="593"/>
                    <a:pt x="1612" y="593"/>
                  </a:cubicBezTo>
                  <a:cubicBezTo>
                    <a:pt x="1613" y="597"/>
                    <a:pt x="1613" y="601"/>
                    <a:pt x="1614" y="605"/>
                  </a:cubicBezTo>
                  <a:cubicBezTo>
                    <a:pt x="1615" y="608"/>
                    <a:pt x="1615" y="610"/>
                    <a:pt x="1615" y="613"/>
                  </a:cubicBezTo>
                  <a:cubicBezTo>
                    <a:pt x="1615" y="615"/>
                    <a:pt x="1616" y="618"/>
                    <a:pt x="1617" y="620"/>
                  </a:cubicBezTo>
                  <a:lnTo>
                    <a:pt x="1610" y="622"/>
                  </a:lnTo>
                  <a:close/>
                  <a:moveTo>
                    <a:pt x="417" y="607"/>
                  </a:moveTo>
                  <a:cubicBezTo>
                    <a:pt x="410" y="605"/>
                    <a:pt x="410" y="605"/>
                    <a:pt x="410" y="605"/>
                  </a:cubicBezTo>
                  <a:cubicBezTo>
                    <a:pt x="411" y="602"/>
                    <a:pt x="411" y="600"/>
                    <a:pt x="411" y="597"/>
                  </a:cubicBezTo>
                  <a:cubicBezTo>
                    <a:pt x="411" y="591"/>
                    <a:pt x="410" y="585"/>
                    <a:pt x="407" y="580"/>
                  </a:cubicBezTo>
                  <a:cubicBezTo>
                    <a:pt x="413" y="577"/>
                    <a:pt x="413" y="577"/>
                    <a:pt x="413" y="577"/>
                  </a:cubicBezTo>
                  <a:cubicBezTo>
                    <a:pt x="416" y="583"/>
                    <a:pt x="418" y="590"/>
                    <a:pt x="418" y="597"/>
                  </a:cubicBezTo>
                  <a:cubicBezTo>
                    <a:pt x="418" y="600"/>
                    <a:pt x="418" y="603"/>
                    <a:pt x="417" y="607"/>
                  </a:cubicBezTo>
                  <a:close/>
                  <a:moveTo>
                    <a:pt x="1598" y="568"/>
                  </a:moveTo>
                  <a:cubicBezTo>
                    <a:pt x="1595" y="559"/>
                    <a:pt x="1592" y="550"/>
                    <a:pt x="1589" y="541"/>
                  </a:cubicBezTo>
                  <a:cubicBezTo>
                    <a:pt x="1595" y="539"/>
                    <a:pt x="1595" y="539"/>
                    <a:pt x="1595" y="539"/>
                  </a:cubicBezTo>
                  <a:cubicBezTo>
                    <a:pt x="1599" y="548"/>
                    <a:pt x="1602" y="557"/>
                    <a:pt x="1605" y="566"/>
                  </a:cubicBezTo>
                  <a:lnTo>
                    <a:pt x="1598" y="568"/>
                  </a:lnTo>
                  <a:close/>
                  <a:moveTo>
                    <a:pt x="390" y="558"/>
                  </a:moveTo>
                  <a:cubicBezTo>
                    <a:pt x="385" y="550"/>
                    <a:pt x="381" y="541"/>
                    <a:pt x="378" y="532"/>
                  </a:cubicBezTo>
                  <a:cubicBezTo>
                    <a:pt x="385" y="530"/>
                    <a:pt x="385" y="530"/>
                    <a:pt x="385" y="530"/>
                  </a:cubicBezTo>
                  <a:cubicBezTo>
                    <a:pt x="387" y="539"/>
                    <a:pt x="391" y="547"/>
                    <a:pt x="396" y="554"/>
                  </a:cubicBezTo>
                  <a:lnTo>
                    <a:pt x="390" y="558"/>
                  </a:lnTo>
                  <a:close/>
                  <a:moveTo>
                    <a:pt x="1580" y="513"/>
                  </a:moveTo>
                  <a:cubicBezTo>
                    <a:pt x="1580" y="503"/>
                    <a:pt x="1584" y="493"/>
                    <a:pt x="1590" y="485"/>
                  </a:cubicBezTo>
                  <a:cubicBezTo>
                    <a:pt x="1595" y="489"/>
                    <a:pt x="1595" y="489"/>
                    <a:pt x="1595" y="489"/>
                  </a:cubicBezTo>
                  <a:cubicBezTo>
                    <a:pt x="1590" y="496"/>
                    <a:pt x="1587" y="504"/>
                    <a:pt x="1587" y="513"/>
                  </a:cubicBezTo>
                  <a:lnTo>
                    <a:pt x="1580" y="513"/>
                  </a:lnTo>
                  <a:close/>
                  <a:moveTo>
                    <a:pt x="383" y="504"/>
                  </a:moveTo>
                  <a:cubicBezTo>
                    <a:pt x="376" y="503"/>
                    <a:pt x="376" y="503"/>
                    <a:pt x="376" y="503"/>
                  </a:cubicBezTo>
                  <a:cubicBezTo>
                    <a:pt x="377" y="499"/>
                    <a:pt x="378" y="495"/>
                    <a:pt x="379" y="492"/>
                  </a:cubicBezTo>
                  <a:cubicBezTo>
                    <a:pt x="379" y="489"/>
                    <a:pt x="381" y="484"/>
                    <a:pt x="384" y="475"/>
                  </a:cubicBezTo>
                  <a:cubicBezTo>
                    <a:pt x="391" y="477"/>
                    <a:pt x="391" y="477"/>
                    <a:pt x="391" y="477"/>
                  </a:cubicBezTo>
                  <a:cubicBezTo>
                    <a:pt x="388" y="486"/>
                    <a:pt x="386" y="491"/>
                    <a:pt x="385" y="493"/>
                  </a:cubicBezTo>
                  <a:cubicBezTo>
                    <a:pt x="385" y="497"/>
                    <a:pt x="384" y="500"/>
                    <a:pt x="383" y="504"/>
                  </a:cubicBezTo>
                  <a:close/>
                  <a:moveTo>
                    <a:pt x="1616" y="473"/>
                  </a:moveTo>
                  <a:cubicBezTo>
                    <a:pt x="1613" y="467"/>
                    <a:pt x="1613" y="467"/>
                    <a:pt x="1613" y="467"/>
                  </a:cubicBezTo>
                  <a:cubicBezTo>
                    <a:pt x="1636" y="452"/>
                    <a:pt x="1636" y="452"/>
                    <a:pt x="1636" y="452"/>
                  </a:cubicBezTo>
                  <a:cubicBezTo>
                    <a:pt x="1640" y="458"/>
                    <a:pt x="1640" y="458"/>
                    <a:pt x="1640" y="458"/>
                  </a:cubicBezTo>
                  <a:lnTo>
                    <a:pt x="1616" y="473"/>
                  </a:lnTo>
                  <a:close/>
                  <a:moveTo>
                    <a:pt x="401" y="451"/>
                  </a:moveTo>
                  <a:cubicBezTo>
                    <a:pt x="394" y="449"/>
                    <a:pt x="394" y="449"/>
                    <a:pt x="394" y="449"/>
                  </a:cubicBezTo>
                  <a:cubicBezTo>
                    <a:pt x="398" y="440"/>
                    <a:pt x="402" y="431"/>
                    <a:pt x="406" y="423"/>
                  </a:cubicBezTo>
                  <a:cubicBezTo>
                    <a:pt x="412" y="426"/>
                    <a:pt x="412" y="426"/>
                    <a:pt x="412" y="426"/>
                  </a:cubicBezTo>
                  <a:cubicBezTo>
                    <a:pt x="408" y="434"/>
                    <a:pt x="404" y="443"/>
                    <a:pt x="401" y="451"/>
                  </a:cubicBezTo>
                  <a:close/>
                  <a:moveTo>
                    <a:pt x="1664" y="443"/>
                  </a:moveTo>
                  <a:cubicBezTo>
                    <a:pt x="1660" y="437"/>
                    <a:pt x="1660" y="437"/>
                    <a:pt x="1660" y="437"/>
                  </a:cubicBezTo>
                  <a:cubicBezTo>
                    <a:pt x="1675" y="427"/>
                    <a:pt x="1675" y="427"/>
                    <a:pt x="1675" y="427"/>
                  </a:cubicBezTo>
                  <a:cubicBezTo>
                    <a:pt x="1678" y="425"/>
                    <a:pt x="1680" y="423"/>
                    <a:pt x="1683" y="421"/>
                  </a:cubicBezTo>
                  <a:cubicBezTo>
                    <a:pt x="1687" y="427"/>
                    <a:pt x="1687" y="427"/>
                    <a:pt x="1687" y="427"/>
                  </a:cubicBezTo>
                  <a:cubicBezTo>
                    <a:pt x="1685" y="429"/>
                    <a:pt x="1682" y="431"/>
                    <a:pt x="1679" y="433"/>
                  </a:cubicBezTo>
                  <a:lnTo>
                    <a:pt x="1664" y="443"/>
                  </a:lnTo>
                  <a:close/>
                  <a:moveTo>
                    <a:pt x="1706" y="404"/>
                  </a:moveTo>
                  <a:cubicBezTo>
                    <a:pt x="1700" y="401"/>
                    <a:pt x="1700" y="401"/>
                    <a:pt x="1700" y="401"/>
                  </a:cubicBezTo>
                  <a:cubicBezTo>
                    <a:pt x="1704" y="393"/>
                    <a:pt x="1707" y="385"/>
                    <a:pt x="1709" y="376"/>
                  </a:cubicBezTo>
                  <a:cubicBezTo>
                    <a:pt x="1716" y="377"/>
                    <a:pt x="1716" y="377"/>
                    <a:pt x="1716" y="377"/>
                  </a:cubicBezTo>
                  <a:cubicBezTo>
                    <a:pt x="1714" y="387"/>
                    <a:pt x="1711" y="396"/>
                    <a:pt x="1706" y="404"/>
                  </a:cubicBezTo>
                  <a:close/>
                  <a:moveTo>
                    <a:pt x="425" y="401"/>
                  </a:moveTo>
                  <a:cubicBezTo>
                    <a:pt x="419" y="398"/>
                    <a:pt x="419" y="398"/>
                    <a:pt x="419" y="398"/>
                  </a:cubicBezTo>
                  <a:cubicBezTo>
                    <a:pt x="423" y="389"/>
                    <a:pt x="428" y="381"/>
                    <a:pt x="433" y="373"/>
                  </a:cubicBezTo>
                  <a:cubicBezTo>
                    <a:pt x="439" y="377"/>
                    <a:pt x="439" y="377"/>
                    <a:pt x="439" y="377"/>
                  </a:cubicBezTo>
                  <a:cubicBezTo>
                    <a:pt x="434" y="384"/>
                    <a:pt x="429" y="393"/>
                    <a:pt x="425" y="401"/>
                  </a:cubicBezTo>
                  <a:close/>
                  <a:moveTo>
                    <a:pt x="454" y="353"/>
                  </a:moveTo>
                  <a:cubicBezTo>
                    <a:pt x="448" y="349"/>
                    <a:pt x="448" y="349"/>
                    <a:pt x="448" y="349"/>
                  </a:cubicBezTo>
                  <a:cubicBezTo>
                    <a:pt x="453" y="341"/>
                    <a:pt x="459" y="333"/>
                    <a:pt x="464" y="326"/>
                  </a:cubicBezTo>
                  <a:cubicBezTo>
                    <a:pt x="470" y="330"/>
                    <a:pt x="470" y="330"/>
                    <a:pt x="470" y="330"/>
                  </a:cubicBezTo>
                  <a:cubicBezTo>
                    <a:pt x="464" y="338"/>
                    <a:pt x="459" y="345"/>
                    <a:pt x="454" y="353"/>
                  </a:cubicBezTo>
                  <a:close/>
                  <a:moveTo>
                    <a:pt x="1708" y="349"/>
                  </a:moveTo>
                  <a:cubicBezTo>
                    <a:pt x="1706" y="341"/>
                    <a:pt x="1703" y="332"/>
                    <a:pt x="1698" y="325"/>
                  </a:cubicBezTo>
                  <a:cubicBezTo>
                    <a:pt x="1703" y="321"/>
                    <a:pt x="1703" y="321"/>
                    <a:pt x="1703" y="321"/>
                  </a:cubicBezTo>
                  <a:cubicBezTo>
                    <a:pt x="1704" y="321"/>
                    <a:pt x="1704" y="321"/>
                    <a:pt x="1704" y="321"/>
                  </a:cubicBezTo>
                  <a:cubicBezTo>
                    <a:pt x="1709" y="329"/>
                    <a:pt x="1713" y="338"/>
                    <a:pt x="1715" y="348"/>
                  </a:cubicBezTo>
                  <a:lnTo>
                    <a:pt x="1708" y="349"/>
                  </a:lnTo>
                  <a:close/>
                  <a:moveTo>
                    <a:pt x="712" y="344"/>
                  </a:moveTo>
                  <a:cubicBezTo>
                    <a:pt x="712" y="337"/>
                    <a:pt x="712" y="337"/>
                    <a:pt x="712" y="337"/>
                  </a:cubicBezTo>
                  <a:cubicBezTo>
                    <a:pt x="721" y="337"/>
                    <a:pt x="729" y="334"/>
                    <a:pt x="735" y="328"/>
                  </a:cubicBezTo>
                  <a:cubicBezTo>
                    <a:pt x="740" y="333"/>
                    <a:pt x="740" y="333"/>
                    <a:pt x="740" y="333"/>
                  </a:cubicBezTo>
                  <a:cubicBezTo>
                    <a:pt x="732" y="340"/>
                    <a:pt x="722" y="344"/>
                    <a:pt x="712" y="344"/>
                  </a:cubicBezTo>
                  <a:close/>
                  <a:moveTo>
                    <a:pt x="684" y="335"/>
                  </a:moveTo>
                  <a:cubicBezTo>
                    <a:pt x="682" y="334"/>
                    <a:pt x="681" y="333"/>
                    <a:pt x="680" y="332"/>
                  </a:cubicBezTo>
                  <a:cubicBezTo>
                    <a:pt x="663" y="316"/>
                    <a:pt x="663" y="316"/>
                    <a:pt x="663" y="316"/>
                  </a:cubicBezTo>
                  <a:cubicBezTo>
                    <a:pt x="667" y="311"/>
                    <a:pt x="667" y="311"/>
                    <a:pt x="667" y="311"/>
                  </a:cubicBezTo>
                  <a:cubicBezTo>
                    <a:pt x="685" y="327"/>
                    <a:pt x="685" y="327"/>
                    <a:pt x="685" y="327"/>
                  </a:cubicBezTo>
                  <a:cubicBezTo>
                    <a:pt x="686" y="328"/>
                    <a:pt x="687" y="329"/>
                    <a:pt x="688" y="329"/>
                  </a:cubicBezTo>
                  <a:lnTo>
                    <a:pt x="684" y="335"/>
                  </a:lnTo>
                  <a:close/>
                  <a:moveTo>
                    <a:pt x="762" y="317"/>
                  </a:moveTo>
                  <a:cubicBezTo>
                    <a:pt x="758" y="311"/>
                    <a:pt x="758" y="311"/>
                    <a:pt x="758" y="311"/>
                  </a:cubicBezTo>
                  <a:cubicBezTo>
                    <a:pt x="766" y="306"/>
                    <a:pt x="774" y="301"/>
                    <a:pt x="783" y="296"/>
                  </a:cubicBezTo>
                  <a:cubicBezTo>
                    <a:pt x="786" y="302"/>
                    <a:pt x="786" y="302"/>
                    <a:pt x="786" y="302"/>
                  </a:cubicBezTo>
                  <a:cubicBezTo>
                    <a:pt x="778" y="307"/>
                    <a:pt x="770" y="312"/>
                    <a:pt x="762" y="317"/>
                  </a:cubicBezTo>
                  <a:close/>
                  <a:moveTo>
                    <a:pt x="487" y="308"/>
                  </a:moveTo>
                  <a:cubicBezTo>
                    <a:pt x="481" y="304"/>
                    <a:pt x="481" y="304"/>
                    <a:pt x="481" y="304"/>
                  </a:cubicBezTo>
                  <a:cubicBezTo>
                    <a:pt x="485" y="299"/>
                    <a:pt x="489" y="294"/>
                    <a:pt x="493" y="290"/>
                  </a:cubicBezTo>
                  <a:cubicBezTo>
                    <a:pt x="494" y="288"/>
                    <a:pt x="495" y="287"/>
                    <a:pt x="496" y="285"/>
                  </a:cubicBezTo>
                  <a:cubicBezTo>
                    <a:pt x="497" y="284"/>
                    <a:pt x="498" y="283"/>
                    <a:pt x="498" y="282"/>
                  </a:cubicBezTo>
                  <a:cubicBezTo>
                    <a:pt x="504" y="286"/>
                    <a:pt x="504" y="286"/>
                    <a:pt x="504" y="286"/>
                  </a:cubicBezTo>
                  <a:cubicBezTo>
                    <a:pt x="504" y="287"/>
                    <a:pt x="503" y="288"/>
                    <a:pt x="502" y="289"/>
                  </a:cubicBezTo>
                  <a:cubicBezTo>
                    <a:pt x="501" y="291"/>
                    <a:pt x="500" y="293"/>
                    <a:pt x="498" y="294"/>
                  </a:cubicBezTo>
                  <a:cubicBezTo>
                    <a:pt x="494" y="299"/>
                    <a:pt x="490" y="303"/>
                    <a:pt x="487" y="308"/>
                  </a:cubicBezTo>
                  <a:close/>
                  <a:moveTo>
                    <a:pt x="1680" y="302"/>
                  </a:moveTo>
                  <a:cubicBezTo>
                    <a:pt x="1675" y="295"/>
                    <a:pt x="1670" y="287"/>
                    <a:pt x="1664" y="280"/>
                  </a:cubicBezTo>
                  <a:cubicBezTo>
                    <a:pt x="1669" y="276"/>
                    <a:pt x="1669" y="276"/>
                    <a:pt x="1669" y="276"/>
                  </a:cubicBezTo>
                  <a:cubicBezTo>
                    <a:pt x="1675" y="283"/>
                    <a:pt x="1681" y="291"/>
                    <a:pt x="1686" y="298"/>
                  </a:cubicBezTo>
                  <a:lnTo>
                    <a:pt x="1680" y="302"/>
                  </a:lnTo>
                  <a:close/>
                  <a:moveTo>
                    <a:pt x="642" y="297"/>
                  </a:moveTo>
                  <a:cubicBezTo>
                    <a:pt x="621" y="278"/>
                    <a:pt x="621" y="278"/>
                    <a:pt x="621" y="278"/>
                  </a:cubicBezTo>
                  <a:cubicBezTo>
                    <a:pt x="626" y="273"/>
                    <a:pt x="626" y="273"/>
                    <a:pt x="626" y="273"/>
                  </a:cubicBezTo>
                  <a:cubicBezTo>
                    <a:pt x="646" y="292"/>
                    <a:pt x="646" y="292"/>
                    <a:pt x="646" y="292"/>
                  </a:cubicBezTo>
                  <a:lnTo>
                    <a:pt x="642" y="297"/>
                  </a:lnTo>
                  <a:close/>
                  <a:moveTo>
                    <a:pt x="811" y="290"/>
                  </a:moveTo>
                  <a:cubicBezTo>
                    <a:pt x="808" y="283"/>
                    <a:pt x="808" y="283"/>
                    <a:pt x="808" y="283"/>
                  </a:cubicBezTo>
                  <a:cubicBezTo>
                    <a:pt x="815" y="281"/>
                    <a:pt x="823" y="279"/>
                    <a:pt x="831" y="279"/>
                  </a:cubicBezTo>
                  <a:cubicBezTo>
                    <a:pt x="833" y="279"/>
                    <a:pt x="834" y="278"/>
                    <a:pt x="836" y="278"/>
                  </a:cubicBezTo>
                  <a:cubicBezTo>
                    <a:pt x="838" y="285"/>
                    <a:pt x="838" y="285"/>
                    <a:pt x="838" y="285"/>
                  </a:cubicBezTo>
                  <a:cubicBezTo>
                    <a:pt x="836" y="285"/>
                    <a:pt x="833" y="286"/>
                    <a:pt x="831" y="286"/>
                  </a:cubicBezTo>
                  <a:cubicBezTo>
                    <a:pt x="824" y="286"/>
                    <a:pt x="817" y="288"/>
                    <a:pt x="811" y="290"/>
                  </a:cubicBezTo>
                  <a:close/>
                  <a:moveTo>
                    <a:pt x="1330" y="270"/>
                  </a:moveTo>
                  <a:cubicBezTo>
                    <a:pt x="1330" y="263"/>
                    <a:pt x="1330" y="263"/>
                    <a:pt x="1330" y="263"/>
                  </a:cubicBezTo>
                  <a:cubicBezTo>
                    <a:pt x="1333" y="263"/>
                    <a:pt x="1335" y="262"/>
                    <a:pt x="1337" y="262"/>
                  </a:cubicBezTo>
                  <a:cubicBezTo>
                    <a:pt x="1343" y="261"/>
                    <a:pt x="1349" y="258"/>
                    <a:pt x="1354" y="254"/>
                  </a:cubicBezTo>
                  <a:cubicBezTo>
                    <a:pt x="1359" y="260"/>
                    <a:pt x="1359" y="260"/>
                    <a:pt x="1359" y="260"/>
                  </a:cubicBezTo>
                  <a:cubicBezTo>
                    <a:pt x="1353" y="265"/>
                    <a:pt x="1346" y="268"/>
                    <a:pt x="1338" y="269"/>
                  </a:cubicBezTo>
                  <a:cubicBezTo>
                    <a:pt x="1336" y="269"/>
                    <a:pt x="1333" y="270"/>
                    <a:pt x="1330" y="270"/>
                  </a:cubicBezTo>
                  <a:close/>
                  <a:moveTo>
                    <a:pt x="863" y="269"/>
                  </a:moveTo>
                  <a:cubicBezTo>
                    <a:pt x="858" y="265"/>
                    <a:pt x="858" y="265"/>
                    <a:pt x="858" y="265"/>
                  </a:cubicBezTo>
                  <a:cubicBezTo>
                    <a:pt x="859" y="264"/>
                    <a:pt x="859" y="263"/>
                    <a:pt x="860" y="263"/>
                  </a:cubicBezTo>
                  <a:cubicBezTo>
                    <a:pt x="864" y="256"/>
                    <a:pt x="867" y="249"/>
                    <a:pt x="867" y="241"/>
                  </a:cubicBezTo>
                  <a:cubicBezTo>
                    <a:pt x="874" y="241"/>
                    <a:pt x="874" y="241"/>
                    <a:pt x="874" y="241"/>
                  </a:cubicBezTo>
                  <a:cubicBezTo>
                    <a:pt x="874" y="251"/>
                    <a:pt x="871" y="259"/>
                    <a:pt x="865" y="267"/>
                  </a:cubicBezTo>
                  <a:cubicBezTo>
                    <a:pt x="865" y="268"/>
                    <a:pt x="864" y="268"/>
                    <a:pt x="863" y="269"/>
                  </a:cubicBezTo>
                  <a:close/>
                  <a:moveTo>
                    <a:pt x="523" y="267"/>
                  </a:moveTo>
                  <a:cubicBezTo>
                    <a:pt x="519" y="261"/>
                    <a:pt x="519" y="261"/>
                    <a:pt x="519" y="261"/>
                  </a:cubicBezTo>
                  <a:cubicBezTo>
                    <a:pt x="527" y="255"/>
                    <a:pt x="536" y="251"/>
                    <a:pt x="546" y="249"/>
                  </a:cubicBezTo>
                  <a:cubicBezTo>
                    <a:pt x="547" y="256"/>
                    <a:pt x="547" y="256"/>
                    <a:pt x="547" y="256"/>
                  </a:cubicBezTo>
                  <a:cubicBezTo>
                    <a:pt x="539" y="258"/>
                    <a:pt x="530" y="262"/>
                    <a:pt x="523" y="267"/>
                  </a:cubicBezTo>
                  <a:close/>
                  <a:moveTo>
                    <a:pt x="599" y="262"/>
                  </a:moveTo>
                  <a:cubicBezTo>
                    <a:pt x="591" y="258"/>
                    <a:pt x="583" y="255"/>
                    <a:pt x="574" y="254"/>
                  </a:cubicBezTo>
                  <a:cubicBezTo>
                    <a:pt x="575" y="247"/>
                    <a:pt x="575" y="247"/>
                    <a:pt x="575" y="247"/>
                  </a:cubicBezTo>
                  <a:cubicBezTo>
                    <a:pt x="585" y="248"/>
                    <a:pt x="594" y="251"/>
                    <a:pt x="603" y="256"/>
                  </a:cubicBezTo>
                  <a:lnTo>
                    <a:pt x="599" y="262"/>
                  </a:lnTo>
                  <a:close/>
                  <a:moveTo>
                    <a:pt x="1302" y="260"/>
                  </a:moveTo>
                  <a:cubicBezTo>
                    <a:pt x="1301" y="259"/>
                    <a:pt x="1300" y="259"/>
                    <a:pt x="1299" y="258"/>
                  </a:cubicBezTo>
                  <a:cubicBezTo>
                    <a:pt x="1297" y="257"/>
                    <a:pt x="1297" y="257"/>
                    <a:pt x="1297" y="257"/>
                  </a:cubicBezTo>
                  <a:cubicBezTo>
                    <a:pt x="1291" y="254"/>
                    <a:pt x="1285" y="250"/>
                    <a:pt x="1278" y="247"/>
                  </a:cubicBezTo>
                  <a:cubicBezTo>
                    <a:pt x="1281" y="241"/>
                    <a:pt x="1281" y="241"/>
                    <a:pt x="1281" y="241"/>
                  </a:cubicBezTo>
                  <a:cubicBezTo>
                    <a:pt x="1288" y="244"/>
                    <a:pt x="1294" y="247"/>
                    <a:pt x="1301" y="251"/>
                  </a:cubicBezTo>
                  <a:cubicBezTo>
                    <a:pt x="1303" y="252"/>
                    <a:pt x="1303" y="252"/>
                    <a:pt x="1303" y="252"/>
                  </a:cubicBezTo>
                  <a:cubicBezTo>
                    <a:pt x="1304" y="253"/>
                    <a:pt x="1305" y="254"/>
                    <a:pt x="1306" y="254"/>
                  </a:cubicBezTo>
                  <a:lnTo>
                    <a:pt x="1302" y="260"/>
                  </a:lnTo>
                  <a:close/>
                  <a:moveTo>
                    <a:pt x="1646" y="258"/>
                  </a:moveTo>
                  <a:cubicBezTo>
                    <a:pt x="1640" y="251"/>
                    <a:pt x="1634" y="244"/>
                    <a:pt x="1628" y="237"/>
                  </a:cubicBezTo>
                  <a:cubicBezTo>
                    <a:pt x="1633" y="232"/>
                    <a:pt x="1633" y="232"/>
                    <a:pt x="1633" y="232"/>
                  </a:cubicBezTo>
                  <a:cubicBezTo>
                    <a:pt x="1639" y="239"/>
                    <a:pt x="1646" y="246"/>
                    <a:pt x="1652" y="254"/>
                  </a:cubicBezTo>
                  <a:lnTo>
                    <a:pt x="1646" y="258"/>
                  </a:lnTo>
                  <a:close/>
                  <a:moveTo>
                    <a:pt x="1377" y="237"/>
                  </a:moveTo>
                  <a:cubicBezTo>
                    <a:pt x="1371" y="233"/>
                    <a:pt x="1371" y="233"/>
                    <a:pt x="1371" y="233"/>
                  </a:cubicBezTo>
                  <a:cubicBezTo>
                    <a:pt x="1388" y="210"/>
                    <a:pt x="1388" y="210"/>
                    <a:pt x="1388" y="210"/>
                  </a:cubicBezTo>
                  <a:cubicBezTo>
                    <a:pt x="1393" y="214"/>
                    <a:pt x="1393" y="214"/>
                    <a:pt x="1393" y="214"/>
                  </a:cubicBezTo>
                  <a:lnTo>
                    <a:pt x="1377" y="237"/>
                  </a:lnTo>
                  <a:close/>
                  <a:moveTo>
                    <a:pt x="1252" y="237"/>
                  </a:moveTo>
                  <a:cubicBezTo>
                    <a:pt x="1244" y="233"/>
                    <a:pt x="1235" y="231"/>
                    <a:pt x="1226" y="228"/>
                  </a:cubicBezTo>
                  <a:cubicBezTo>
                    <a:pt x="1228" y="221"/>
                    <a:pt x="1228" y="221"/>
                    <a:pt x="1228" y="221"/>
                  </a:cubicBezTo>
                  <a:cubicBezTo>
                    <a:pt x="1237" y="224"/>
                    <a:pt x="1246" y="227"/>
                    <a:pt x="1255" y="230"/>
                  </a:cubicBezTo>
                  <a:lnTo>
                    <a:pt x="1252" y="237"/>
                  </a:lnTo>
                  <a:close/>
                  <a:moveTo>
                    <a:pt x="1608" y="217"/>
                  </a:moveTo>
                  <a:cubicBezTo>
                    <a:pt x="1602" y="211"/>
                    <a:pt x="1595" y="204"/>
                    <a:pt x="1588" y="198"/>
                  </a:cubicBezTo>
                  <a:cubicBezTo>
                    <a:pt x="1592" y="193"/>
                    <a:pt x="1592" y="193"/>
                    <a:pt x="1592" y="193"/>
                  </a:cubicBezTo>
                  <a:cubicBezTo>
                    <a:pt x="1599" y="199"/>
                    <a:pt x="1606" y="206"/>
                    <a:pt x="1613" y="212"/>
                  </a:cubicBezTo>
                  <a:lnTo>
                    <a:pt x="1608" y="217"/>
                  </a:lnTo>
                  <a:close/>
                  <a:moveTo>
                    <a:pt x="861" y="215"/>
                  </a:moveTo>
                  <a:cubicBezTo>
                    <a:pt x="854" y="188"/>
                    <a:pt x="854" y="188"/>
                    <a:pt x="854" y="188"/>
                  </a:cubicBezTo>
                  <a:cubicBezTo>
                    <a:pt x="861" y="186"/>
                    <a:pt x="861" y="186"/>
                    <a:pt x="861" y="186"/>
                  </a:cubicBezTo>
                  <a:cubicBezTo>
                    <a:pt x="868" y="213"/>
                    <a:pt x="868" y="213"/>
                    <a:pt x="868" y="213"/>
                  </a:cubicBezTo>
                  <a:lnTo>
                    <a:pt x="861" y="215"/>
                  </a:lnTo>
                  <a:close/>
                  <a:moveTo>
                    <a:pt x="1201" y="212"/>
                  </a:moveTo>
                  <a:cubicBezTo>
                    <a:pt x="1194" y="204"/>
                    <a:pt x="1191" y="194"/>
                    <a:pt x="1191" y="184"/>
                  </a:cubicBezTo>
                  <a:cubicBezTo>
                    <a:pt x="1198" y="184"/>
                    <a:pt x="1198" y="184"/>
                    <a:pt x="1198" y="184"/>
                  </a:cubicBezTo>
                  <a:cubicBezTo>
                    <a:pt x="1198" y="193"/>
                    <a:pt x="1201" y="201"/>
                    <a:pt x="1206" y="208"/>
                  </a:cubicBezTo>
                  <a:lnTo>
                    <a:pt x="1201" y="212"/>
                  </a:lnTo>
                  <a:close/>
                  <a:moveTo>
                    <a:pt x="1410" y="192"/>
                  </a:moveTo>
                  <a:cubicBezTo>
                    <a:pt x="1404" y="187"/>
                    <a:pt x="1404" y="187"/>
                    <a:pt x="1404" y="187"/>
                  </a:cubicBezTo>
                  <a:cubicBezTo>
                    <a:pt x="1420" y="165"/>
                    <a:pt x="1420" y="165"/>
                    <a:pt x="1420" y="165"/>
                  </a:cubicBezTo>
                  <a:cubicBezTo>
                    <a:pt x="1426" y="169"/>
                    <a:pt x="1426" y="169"/>
                    <a:pt x="1426" y="169"/>
                  </a:cubicBezTo>
                  <a:lnTo>
                    <a:pt x="1410" y="192"/>
                  </a:lnTo>
                  <a:close/>
                  <a:moveTo>
                    <a:pt x="1566" y="180"/>
                  </a:moveTo>
                  <a:cubicBezTo>
                    <a:pt x="1559" y="174"/>
                    <a:pt x="1552" y="169"/>
                    <a:pt x="1544" y="163"/>
                  </a:cubicBezTo>
                  <a:cubicBezTo>
                    <a:pt x="1548" y="158"/>
                    <a:pt x="1548" y="158"/>
                    <a:pt x="1548" y="158"/>
                  </a:cubicBezTo>
                  <a:cubicBezTo>
                    <a:pt x="1556" y="163"/>
                    <a:pt x="1563" y="169"/>
                    <a:pt x="1571" y="175"/>
                  </a:cubicBezTo>
                  <a:lnTo>
                    <a:pt x="1566" y="180"/>
                  </a:lnTo>
                  <a:close/>
                  <a:moveTo>
                    <a:pt x="846" y="161"/>
                  </a:moveTo>
                  <a:cubicBezTo>
                    <a:pt x="839" y="134"/>
                    <a:pt x="839" y="134"/>
                    <a:pt x="839" y="134"/>
                  </a:cubicBezTo>
                  <a:cubicBezTo>
                    <a:pt x="845" y="132"/>
                    <a:pt x="845" y="132"/>
                    <a:pt x="845" y="132"/>
                  </a:cubicBezTo>
                  <a:cubicBezTo>
                    <a:pt x="853" y="159"/>
                    <a:pt x="853" y="159"/>
                    <a:pt x="853" y="159"/>
                  </a:cubicBezTo>
                  <a:lnTo>
                    <a:pt x="846" y="161"/>
                  </a:lnTo>
                  <a:close/>
                  <a:moveTo>
                    <a:pt x="1200" y="157"/>
                  </a:moveTo>
                  <a:cubicBezTo>
                    <a:pt x="1193" y="156"/>
                    <a:pt x="1193" y="156"/>
                    <a:pt x="1193" y="156"/>
                  </a:cubicBezTo>
                  <a:cubicBezTo>
                    <a:pt x="1197" y="128"/>
                    <a:pt x="1197" y="128"/>
                    <a:pt x="1197" y="128"/>
                  </a:cubicBezTo>
                  <a:cubicBezTo>
                    <a:pt x="1204" y="129"/>
                    <a:pt x="1204" y="129"/>
                    <a:pt x="1204" y="129"/>
                  </a:cubicBezTo>
                  <a:lnTo>
                    <a:pt x="1200" y="157"/>
                  </a:lnTo>
                  <a:close/>
                  <a:moveTo>
                    <a:pt x="1445" y="150"/>
                  </a:moveTo>
                  <a:cubicBezTo>
                    <a:pt x="1441" y="144"/>
                    <a:pt x="1441" y="144"/>
                    <a:pt x="1441" y="144"/>
                  </a:cubicBezTo>
                  <a:cubicBezTo>
                    <a:pt x="1449" y="139"/>
                    <a:pt x="1458" y="135"/>
                    <a:pt x="1468" y="133"/>
                  </a:cubicBezTo>
                  <a:cubicBezTo>
                    <a:pt x="1469" y="140"/>
                    <a:pt x="1469" y="140"/>
                    <a:pt x="1469" y="140"/>
                  </a:cubicBezTo>
                  <a:cubicBezTo>
                    <a:pt x="1461" y="142"/>
                    <a:pt x="1452" y="145"/>
                    <a:pt x="1445" y="150"/>
                  </a:cubicBezTo>
                  <a:close/>
                  <a:moveTo>
                    <a:pt x="1521" y="148"/>
                  </a:moveTo>
                  <a:cubicBezTo>
                    <a:pt x="1513" y="143"/>
                    <a:pt x="1505" y="140"/>
                    <a:pt x="1496" y="139"/>
                  </a:cubicBezTo>
                  <a:cubicBezTo>
                    <a:pt x="1497" y="132"/>
                    <a:pt x="1497" y="132"/>
                    <a:pt x="1497" y="132"/>
                  </a:cubicBezTo>
                  <a:cubicBezTo>
                    <a:pt x="1507" y="134"/>
                    <a:pt x="1516" y="137"/>
                    <a:pt x="1525" y="142"/>
                  </a:cubicBezTo>
                  <a:lnTo>
                    <a:pt x="1521" y="148"/>
                  </a:lnTo>
                  <a:close/>
                  <a:moveTo>
                    <a:pt x="833" y="105"/>
                  </a:moveTo>
                  <a:cubicBezTo>
                    <a:pt x="833" y="105"/>
                    <a:pt x="833" y="104"/>
                    <a:pt x="833" y="103"/>
                  </a:cubicBezTo>
                  <a:cubicBezTo>
                    <a:pt x="833" y="94"/>
                    <a:pt x="835" y="85"/>
                    <a:pt x="838" y="77"/>
                  </a:cubicBezTo>
                  <a:cubicBezTo>
                    <a:pt x="844" y="79"/>
                    <a:pt x="844" y="79"/>
                    <a:pt x="844" y="79"/>
                  </a:cubicBezTo>
                  <a:cubicBezTo>
                    <a:pt x="842" y="87"/>
                    <a:pt x="840" y="95"/>
                    <a:pt x="840" y="103"/>
                  </a:cubicBezTo>
                  <a:cubicBezTo>
                    <a:pt x="840" y="104"/>
                    <a:pt x="840" y="104"/>
                    <a:pt x="840" y="105"/>
                  </a:cubicBezTo>
                  <a:lnTo>
                    <a:pt x="833" y="105"/>
                  </a:lnTo>
                  <a:close/>
                  <a:moveTo>
                    <a:pt x="1207" y="101"/>
                  </a:moveTo>
                  <a:cubicBezTo>
                    <a:pt x="1200" y="100"/>
                    <a:pt x="1200" y="100"/>
                    <a:pt x="1200" y="100"/>
                  </a:cubicBezTo>
                  <a:cubicBezTo>
                    <a:pt x="1201" y="91"/>
                    <a:pt x="1201" y="91"/>
                    <a:pt x="1201" y="91"/>
                  </a:cubicBezTo>
                  <a:cubicBezTo>
                    <a:pt x="1201" y="88"/>
                    <a:pt x="1201" y="85"/>
                    <a:pt x="1201" y="83"/>
                  </a:cubicBezTo>
                  <a:cubicBezTo>
                    <a:pt x="1201" y="80"/>
                    <a:pt x="1201" y="76"/>
                    <a:pt x="1200" y="73"/>
                  </a:cubicBezTo>
                  <a:cubicBezTo>
                    <a:pt x="1207" y="72"/>
                    <a:pt x="1207" y="72"/>
                    <a:pt x="1207" y="72"/>
                  </a:cubicBezTo>
                  <a:cubicBezTo>
                    <a:pt x="1208" y="76"/>
                    <a:pt x="1208" y="79"/>
                    <a:pt x="1208" y="83"/>
                  </a:cubicBezTo>
                  <a:cubicBezTo>
                    <a:pt x="1208" y="86"/>
                    <a:pt x="1208" y="89"/>
                    <a:pt x="1208" y="92"/>
                  </a:cubicBezTo>
                  <a:lnTo>
                    <a:pt x="1207" y="101"/>
                  </a:lnTo>
                  <a:close/>
                  <a:moveTo>
                    <a:pt x="858" y="56"/>
                  </a:moveTo>
                  <a:cubicBezTo>
                    <a:pt x="852" y="51"/>
                    <a:pt x="852" y="51"/>
                    <a:pt x="852" y="51"/>
                  </a:cubicBezTo>
                  <a:cubicBezTo>
                    <a:pt x="859" y="44"/>
                    <a:pt x="866" y="38"/>
                    <a:pt x="875" y="33"/>
                  </a:cubicBezTo>
                  <a:cubicBezTo>
                    <a:pt x="878" y="39"/>
                    <a:pt x="878" y="39"/>
                    <a:pt x="878" y="39"/>
                  </a:cubicBezTo>
                  <a:cubicBezTo>
                    <a:pt x="871" y="43"/>
                    <a:pt x="864" y="49"/>
                    <a:pt x="858" y="56"/>
                  </a:cubicBezTo>
                  <a:close/>
                  <a:moveTo>
                    <a:pt x="1192" y="48"/>
                  </a:moveTo>
                  <a:cubicBezTo>
                    <a:pt x="1188" y="40"/>
                    <a:pt x="1182" y="33"/>
                    <a:pt x="1175" y="27"/>
                  </a:cubicBezTo>
                  <a:cubicBezTo>
                    <a:pt x="1180" y="22"/>
                    <a:pt x="1180" y="22"/>
                    <a:pt x="1180" y="22"/>
                  </a:cubicBezTo>
                  <a:cubicBezTo>
                    <a:pt x="1187" y="28"/>
                    <a:pt x="1193" y="36"/>
                    <a:pt x="1198" y="44"/>
                  </a:cubicBezTo>
                  <a:lnTo>
                    <a:pt x="1192" y="48"/>
                  </a:lnTo>
                  <a:close/>
                  <a:moveTo>
                    <a:pt x="904" y="30"/>
                  </a:moveTo>
                  <a:cubicBezTo>
                    <a:pt x="902" y="23"/>
                    <a:pt x="902" y="23"/>
                    <a:pt x="902" y="23"/>
                  </a:cubicBezTo>
                  <a:cubicBezTo>
                    <a:pt x="911" y="20"/>
                    <a:pt x="920" y="18"/>
                    <a:pt x="930" y="16"/>
                  </a:cubicBezTo>
                  <a:cubicBezTo>
                    <a:pt x="931" y="23"/>
                    <a:pt x="931" y="23"/>
                    <a:pt x="931" y="23"/>
                  </a:cubicBezTo>
                  <a:cubicBezTo>
                    <a:pt x="922" y="25"/>
                    <a:pt x="913" y="27"/>
                    <a:pt x="904" y="30"/>
                  </a:cubicBezTo>
                  <a:close/>
                  <a:moveTo>
                    <a:pt x="958" y="17"/>
                  </a:moveTo>
                  <a:cubicBezTo>
                    <a:pt x="957" y="10"/>
                    <a:pt x="957" y="10"/>
                    <a:pt x="957" y="10"/>
                  </a:cubicBezTo>
                  <a:cubicBezTo>
                    <a:pt x="966" y="8"/>
                    <a:pt x="976" y="7"/>
                    <a:pt x="985" y="6"/>
                  </a:cubicBezTo>
                  <a:cubicBezTo>
                    <a:pt x="986" y="13"/>
                    <a:pt x="986" y="13"/>
                    <a:pt x="986" y="13"/>
                  </a:cubicBezTo>
                  <a:cubicBezTo>
                    <a:pt x="977" y="14"/>
                    <a:pt x="968" y="15"/>
                    <a:pt x="958" y="17"/>
                  </a:cubicBezTo>
                  <a:close/>
                  <a:moveTo>
                    <a:pt x="1152" y="14"/>
                  </a:moveTo>
                  <a:cubicBezTo>
                    <a:pt x="1147" y="12"/>
                    <a:pt x="1141" y="10"/>
                    <a:pt x="1135" y="10"/>
                  </a:cubicBezTo>
                  <a:cubicBezTo>
                    <a:pt x="1133" y="9"/>
                    <a:pt x="1130" y="9"/>
                    <a:pt x="1127" y="9"/>
                  </a:cubicBezTo>
                  <a:cubicBezTo>
                    <a:pt x="1126" y="9"/>
                    <a:pt x="1126" y="9"/>
                    <a:pt x="1126" y="9"/>
                  </a:cubicBezTo>
                  <a:cubicBezTo>
                    <a:pt x="1126" y="2"/>
                    <a:pt x="1126" y="2"/>
                    <a:pt x="1126" y="2"/>
                  </a:cubicBezTo>
                  <a:cubicBezTo>
                    <a:pt x="1127" y="2"/>
                    <a:pt x="1127" y="2"/>
                    <a:pt x="1127" y="2"/>
                  </a:cubicBezTo>
                  <a:cubicBezTo>
                    <a:pt x="1130" y="2"/>
                    <a:pt x="1133" y="2"/>
                    <a:pt x="1136" y="3"/>
                  </a:cubicBezTo>
                  <a:cubicBezTo>
                    <a:pt x="1142" y="3"/>
                    <a:pt x="1149" y="5"/>
                    <a:pt x="1155" y="7"/>
                  </a:cubicBezTo>
                  <a:lnTo>
                    <a:pt x="1152" y="14"/>
                  </a:lnTo>
                  <a:close/>
                  <a:moveTo>
                    <a:pt x="1014" y="10"/>
                  </a:moveTo>
                  <a:cubicBezTo>
                    <a:pt x="1013" y="3"/>
                    <a:pt x="1013" y="3"/>
                    <a:pt x="1013" y="3"/>
                  </a:cubicBezTo>
                  <a:cubicBezTo>
                    <a:pt x="1023" y="2"/>
                    <a:pt x="1032" y="1"/>
                    <a:pt x="1041" y="1"/>
                  </a:cubicBezTo>
                  <a:cubicBezTo>
                    <a:pt x="1042" y="8"/>
                    <a:pt x="1042" y="8"/>
                    <a:pt x="1042" y="8"/>
                  </a:cubicBezTo>
                  <a:cubicBezTo>
                    <a:pt x="1032" y="8"/>
                    <a:pt x="1023" y="9"/>
                    <a:pt x="1014" y="10"/>
                  </a:cubicBezTo>
                  <a:close/>
                  <a:moveTo>
                    <a:pt x="1098" y="8"/>
                  </a:moveTo>
                  <a:cubicBezTo>
                    <a:pt x="1088" y="8"/>
                    <a:pt x="1079" y="7"/>
                    <a:pt x="1070" y="7"/>
                  </a:cubicBezTo>
                  <a:cubicBezTo>
                    <a:pt x="1070" y="0"/>
                    <a:pt x="1070" y="0"/>
                    <a:pt x="1070" y="0"/>
                  </a:cubicBezTo>
                  <a:cubicBezTo>
                    <a:pt x="1079" y="0"/>
                    <a:pt x="1088" y="1"/>
                    <a:pt x="1098" y="1"/>
                  </a:cubicBezTo>
                  <a:lnTo>
                    <a:pt x="1098" y="8"/>
                  </a:lnTo>
                  <a:close/>
                </a:path>
              </a:pathLst>
            </a:custGeom>
            <a:solidFill>
              <a:srgbClr val="6B6B6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pic>
          <p:nvPicPr>
            <p:cNvPr id="1032" name="Picture 8"/>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467" y="1074"/>
              <a:ext cx="523" cy="4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Freeform 9"/>
            <p:cNvSpPr/>
            <p:nvPr/>
          </p:nvSpPr>
          <p:spPr bwMode="auto">
            <a:xfrm>
              <a:off x="2463" y="1070"/>
              <a:ext cx="529" cy="482"/>
            </a:xfrm>
            <a:custGeom>
              <a:avLst/>
              <a:gdLst>
                <a:gd name="T0" fmla="*/ 427 w 434"/>
                <a:gd name="T1" fmla="*/ 397 h 397"/>
                <a:gd name="T2" fmla="*/ 422 w 434"/>
                <a:gd name="T3" fmla="*/ 395 h 397"/>
                <a:gd name="T4" fmla="*/ 2 w 434"/>
                <a:gd name="T5" fmla="*/ 13 h 397"/>
                <a:gd name="T6" fmla="*/ 0 w 434"/>
                <a:gd name="T7" fmla="*/ 7 h 397"/>
                <a:gd name="T8" fmla="*/ 2 w 434"/>
                <a:gd name="T9" fmla="*/ 3 h 397"/>
                <a:gd name="T10" fmla="*/ 12 w 434"/>
                <a:gd name="T11" fmla="*/ 2 h 397"/>
                <a:gd name="T12" fmla="*/ 432 w 434"/>
                <a:gd name="T13" fmla="*/ 385 h 397"/>
                <a:gd name="T14" fmla="*/ 434 w 434"/>
                <a:gd name="T15" fmla="*/ 390 h 397"/>
                <a:gd name="T16" fmla="*/ 432 w 434"/>
                <a:gd name="T17" fmla="*/ 395 h 397"/>
                <a:gd name="T18" fmla="*/ 427 w 434"/>
                <a:gd name="T19" fmla="*/ 397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4" h="397">
                  <a:moveTo>
                    <a:pt x="427" y="397"/>
                  </a:moveTo>
                  <a:cubicBezTo>
                    <a:pt x="425" y="397"/>
                    <a:pt x="424" y="396"/>
                    <a:pt x="422" y="395"/>
                  </a:cubicBezTo>
                  <a:cubicBezTo>
                    <a:pt x="2" y="13"/>
                    <a:pt x="2" y="13"/>
                    <a:pt x="2" y="13"/>
                  </a:cubicBezTo>
                  <a:cubicBezTo>
                    <a:pt x="1" y="11"/>
                    <a:pt x="0" y="9"/>
                    <a:pt x="0" y="7"/>
                  </a:cubicBezTo>
                  <a:cubicBezTo>
                    <a:pt x="0" y="6"/>
                    <a:pt x="1" y="4"/>
                    <a:pt x="2" y="3"/>
                  </a:cubicBezTo>
                  <a:cubicBezTo>
                    <a:pt x="5" y="0"/>
                    <a:pt x="9" y="0"/>
                    <a:pt x="12" y="2"/>
                  </a:cubicBezTo>
                  <a:cubicBezTo>
                    <a:pt x="432" y="385"/>
                    <a:pt x="432" y="385"/>
                    <a:pt x="432" y="385"/>
                  </a:cubicBezTo>
                  <a:cubicBezTo>
                    <a:pt x="433" y="386"/>
                    <a:pt x="434" y="388"/>
                    <a:pt x="434" y="390"/>
                  </a:cubicBezTo>
                  <a:cubicBezTo>
                    <a:pt x="434" y="392"/>
                    <a:pt x="433" y="393"/>
                    <a:pt x="432" y="395"/>
                  </a:cubicBezTo>
                  <a:cubicBezTo>
                    <a:pt x="431" y="396"/>
                    <a:pt x="429" y="397"/>
                    <a:pt x="427" y="397"/>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pic>
          <p:nvPicPr>
            <p:cNvPr id="1034"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2" y="1074"/>
              <a:ext cx="654" cy="4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Freeform 11"/>
            <p:cNvSpPr>
              <a:spLocks noEditPoints="1"/>
            </p:cNvSpPr>
            <p:nvPr/>
          </p:nvSpPr>
          <p:spPr bwMode="auto">
            <a:xfrm>
              <a:off x="2331" y="1071"/>
              <a:ext cx="660" cy="479"/>
            </a:xfrm>
            <a:custGeom>
              <a:avLst/>
              <a:gdLst>
                <a:gd name="T0" fmla="*/ 536 w 542"/>
                <a:gd name="T1" fmla="*/ 394 h 395"/>
                <a:gd name="T2" fmla="*/ 534 w 542"/>
                <a:gd name="T3" fmla="*/ 394 h 395"/>
                <a:gd name="T4" fmla="*/ 4 w 542"/>
                <a:gd name="T5" fmla="*/ 197 h 395"/>
                <a:gd name="T6" fmla="*/ 1 w 542"/>
                <a:gd name="T7" fmla="*/ 191 h 395"/>
                <a:gd name="T8" fmla="*/ 112 w 542"/>
                <a:gd name="T9" fmla="*/ 3 h 395"/>
                <a:gd name="T10" fmla="*/ 120 w 542"/>
                <a:gd name="T11" fmla="*/ 2 h 395"/>
                <a:gd name="T12" fmla="*/ 539 w 542"/>
                <a:gd name="T13" fmla="*/ 384 h 395"/>
                <a:gd name="T14" fmla="*/ 542 w 542"/>
                <a:gd name="T15" fmla="*/ 389 h 395"/>
                <a:gd name="T16" fmla="*/ 536 w 542"/>
                <a:gd name="T17" fmla="*/ 394 h 395"/>
                <a:gd name="T18" fmla="*/ 536 w 542"/>
                <a:gd name="T19" fmla="*/ 394 h 395"/>
                <a:gd name="T20" fmla="*/ 12 w 542"/>
                <a:gd name="T21" fmla="*/ 189 h 395"/>
                <a:gd name="T22" fmla="*/ 512 w 542"/>
                <a:gd name="T23" fmla="*/ 375 h 395"/>
                <a:gd name="T24" fmla="*/ 117 w 542"/>
                <a:gd name="T25" fmla="*/ 14 h 395"/>
                <a:gd name="T26" fmla="*/ 12 w 542"/>
                <a:gd name="T27" fmla="*/ 189 h 3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2" h="395">
                  <a:moveTo>
                    <a:pt x="536" y="394"/>
                  </a:moveTo>
                  <a:cubicBezTo>
                    <a:pt x="535" y="394"/>
                    <a:pt x="535" y="394"/>
                    <a:pt x="534" y="394"/>
                  </a:cubicBezTo>
                  <a:cubicBezTo>
                    <a:pt x="4" y="197"/>
                    <a:pt x="4" y="197"/>
                    <a:pt x="4" y="197"/>
                  </a:cubicBezTo>
                  <a:cubicBezTo>
                    <a:pt x="1" y="196"/>
                    <a:pt x="0" y="193"/>
                    <a:pt x="1" y="191"/>
                  </a:cubicBezTo>
                  <a:cubicBezTo>
                    <a:pt x="1" y="190"/>
                    <a:pt x="29" y="93"/>
                    <a:pt x="112" y="3"/>
                  </a:cubicBezTo>
                  <a:cubicBezTo>
                    <a:pt x="114" y="1"/>
                    <a:pt x="118" y="0"/>
                    <a:pt x="120" y="2"/>
                  </a:cubicBezTo>
                  <a:cubicBezTo>
                    <a:pt x="539" y="384"/>
                    <a:pt x="539" y="384"/>
                    <a:pt x="539" y="384"/>
                  </a:cubicBezTo>
                  <a:cubicBezTo>
                    <a:pt x="540" y="385"/>
                    <a:pt x="542" y="387"/>
                    <a:pt x="542" y="389"/>
                  </a:cubicBezTo>
                  <a:cubicBezTo>
                    <a:pt x="542" y="392"/>
                    <a:pt x="539" y="395"/>
                    <a:pt x="536" y="394"/>
                  </a:cubicBezTo>
                  <a:cubicBezTo>
                    <a:pt x="536" y="394"/>
                    <a:pt x="536" y="394"/>
                    <a:pt x="536" y="394"/>
                  </a:cubicBezTo>
                  <a:close/>
                  <a:moveTo>
                    <a:pt x="12" y="189"/>
                  </a:moveTo>
                  <a:cubicBezTo>
                    <a:pt x="512" y="375"/>
                    <a:pt x="512" y="375"/>
                    <a:pt x="512" y="375"/>
                  </a:cubicBezTo>
                  <a:cubicBezTo>
                    <a:pt x="117" y="14"/>
                    <a:pt x="117" y="14"/>
                    <a:pt x="117" y="14"/>
                  </a:cubicBezTo>
                  <a:cubicBezTo>
                    <a:pt x="48" y="90"/>
                    <a:pt x="19" y="169"/>
                    <a:pt x="12" y="189"/>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pic>
          <p:nvPicPr>
            <p:cNvPr id="1036"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96" y="1106"/>
              <a:ext cx="172" cy="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Freeform 13"/>
            <p:cNvSpPr/>
            <p:nvPr/>
          </p:nvSpPr>
          <p:spPr bwMode="auto">
            <a:xfrm>
              <a:off x="2797" y="1109"/>
              <a:ext cx="171" cy="330"/>
            </a:xfrm>
            <a:custGeom>
              <a:avLst/>
              <a:gdLst>
                <a:gd name="T0" fmla="*/ 136 w 140"/>
                <a:gd name="T1" fmla="*/ 272 h 272"/>
                <a:gd name="T2" fmla="*/ 133 w 140"/>
                <a:gd name="T3" fmla="*/ 270 h 272"/>
                <a:gd name="T4" fmla="*/ 1 w 140"/>
                <a:gd name="T5" fmla="*/ 6 h 272"/>
                <a:gd name="T6" fmla="*/ 0 w 140"/>
                <a:gd name="T7" fmla="*/ 4 h 272"/>
                <a:gd name="T8" fmla="*/ 2 w 140"/>
                <a:gd name="T9" fmla="*/ 1 h 272"/>
                <a:gd name="T10" fmla="*/ 7 w 140"/>
                <a:gd name="T11" fmla="*/ 2 h 272"/>
                <a:gd name="T12" fmla="*/ 139 w 140"/>
                <a:gd name="T13" fmla="*/ 266 h 272"/>
                <a:gd name="T14" fmla="*/ 140 w 140"/>
                <a:gd name="T15" fmla="*/ 268 h 272"/>
                <a:gd name="T16" fmla="*/ 138 w 140"/>
                <a:gd name="T17" fmla="*/ 271 h 272"/>
                <a:gd name="T18" fmla="*/ 136 w 140"/>
                <a:gd name="T19" fmla="*/ 272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0" h="272">
                  <a:moveTo>
                    <a:pt x="136" y="272"/>
                  </a:moveTo>
                  <a:cubicBezTo>
                    <a:pt x="135" y="272"/>
                    <a:pt x="133" y="271"/>
                    <a:pt x="133" y="270"/>
                  </a:cubicBezTo>
                  <a:cubicBezTo>
                    <a:pt x="1" y="6"/>
                    <a:pt x="1" y="6"/>
                    <a:pt x="1" y="6"/>
                  </a:cubicBezTo>
                  <a:cubicBezTo>
                    <a:pt x="0" y="5"/>
                    <a:pt x="0" y="4"/>
                    <a:pt x="0" y="4"/>
                  </a:cubicBezTo>
                  <a:cubicBezTo>
                    <a:pt x="0" y="3"/>
                    <a:pt x="1" y="1"/>
                    <a:pt x="2" y="1"/>
                  </a:cubicBezTo>
                  <a:cubicBezTo>
                    <a:pt x="4" y="0"/>
                    <a:pt x="6" y="1"/>
                    <a:pt x="7" y="2"/>
                  </a:cubicBezTo>
                  <a:cubicBezTo>
                    <a:pt x="139" y="266"/>
                    <a:pt x="139" y="266"/>
                    <a:pt x="139" y="266"/>
                  </a:cubicBezTo>
                  <a:cubicBezTo>
                    <a:pt x="139" y="267"/>
                    <a:pt x="140" y="267"/>
                    <a:pt x="140" y="268"/>
                  </a:cubicBezTo>
                  <a:cubicBezTo>
                    <a:pt x="140" y="269"/>
                    <a:pt x="139" y="271"/>
                    <a:pt x="138" y="271"/>
                  </a:cubicBezTo>
                  <a:cubicBezTo>
                    <a:pt x="137" y="271"/>
                    <a:pt x="137" y="272"/>
                    <a:pt x="136" y="272"/>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pic>
          <p:nvPicPr>
            <p:cNvPr id="1038" name="Picture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94" y="1106"/>
              <a:ext cx="274" cy="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Freeform 15"/>
            <p:cNvSpPr>
              <a:spLocks noEditPoints="1"/>
            </p:cNvSpPr>
            <p:nvPr/>
          </p:nvSpPr>
          <p:spPr bwMode="auto">
            <a:xfrm>
              <a:off x="2694" y="1109"/>
              <a:ext cx="274" cy="330"/>
            </a:xfrm>
            <a:custGeom>
              <a:avLst/>
              <a:gdLst>
                <a:gd name="T0" fmla="*/ 221 w 225"/>
                <a:gd name="T1" fmla="*/ 272 h 272"/>
                <a:gd name="T2" fmla="*/ 218 w 225"/>
                <a:gd name="T3" fmla="*/ 271 h 272"/>
                <a:gd name="T4" fmla="*/ 2 w 225"/>
                <a:gd name="T5" fmla="*/ 72 h 272"/>
                <a:gd name="T6" fmla="*/ 1 w 225"/>
                <a:gd name="T7" fmla="*/ 68 h 272"/>
                <a:gd name="T8" fmla="*/ 87 w 225"/>
                <a:gd name="T9" fmla="*/ 1 h 272"/>
                <a:gd name="T10" fmla="*/ 92 w 225"/>
                <a:gd name="T11" fmla="*/ 2 h 272"/>
                <a:gd name="T12" fmla="*/ 224 w 225"/>
                <a:gd name="T13" fmla="*/ 265 h 272"/>
                <a:gd name="T14" fmla="*/ 225 w 225"/>
                <a:gd name="T15" fmla="*/ 268 h 272"/>
                <a:gd name="T16" fmla="*/ 221 w 225"/>
                <a:gd name="T17" fmla="*/ 272 h 272"/>
                <a:gd name="T18" fmla="*/ 221 w 225"/>
                <a:gd name="T19" fmla="*/ 272 h 272"/>
                <a:gd name="T20" fmla="*/ 9 w 225"/>
                <a:gd name="T21" fmla="*/ 69 h 272"/>
                <a:gd name="T22" fmla="*/ 209 w 225"/>
                <a:gd name="T23" fmla="*/ 252 h 272"/>
                <a:gd name="T24" fmla="*/ 87 w 225"/>
                <a:gd name="T25" fmla="*/ 9 h 272"/>
                <a:gd name="T26" fmla="*/ 9 w 225"/>
                <a:gd name="T27" fmla="*/ 69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5" h="272">
                  <a:moveTo>
                    <a:pt x="221" y="272"/>
                  </a:moveTo>
                  <a:cubicBezTo>
                    <a:pt x="220" y="272"/>
                    <a:pt x="219" y="271"/>
                    <a:pt x="218" y="271"/>
                  </a:cubicBezTo>
                  <a:cubicBezTo>
                    <a:pt x="2" y="72"/>
                    <a:pt x="2" y="72"/>
                    <a:pt x="2" y="72"/>
                  </a:cubicBezTo>
                  <a:cubicBezTo>
                    <a:pt x="1" y="71"/>
                    <a:pt x="0" y="69"/>
                    <a:pt x="1" y="68"/>
                  </a:cubicBezTo>
                  <a:cubicBezTo>
                    <a:pt x="3" y="66"/>
                    <a:pt x="29" y="28"/>
                    <a:pt x="87" y="1"/>
                  </a:cubicBezTo>
                  <a:cubicBezTo>
                    <a:pt x="89" y="0"/>
                    <a:pt x="91" y="1"/>
                    <a:pt x="92" y="2"/>
                  </a:cubicBezTo>
                  <a:cubicBezTo>
                    <a:pt x="224" y="265"/>
                    <a:pt x="224" y="265"/>
                    <a:pt x="224" y="265"/>
                  </a:cubicBezTo>
                  <a:cubicBezTo>
                    <a:pt x="224" y="266"/>
                    <a:pt x="225" y="267"/>
                    <a:pt x="225" y="268"/>
                  </a:cubicBezTo>
                  <a:cubicBezTo>
                    <a:pt x="225" y="270"/>
                    <a:pt x="223" y="272"/>
                    <a:pt x="221" y="272"/>
                  </a:cubicBezTo>
                  <a:cubicBezTo>
                    <a:pt x="221" y="272"/>
                    <a:pt x="221" y="272"/>
                    <a:pt x="221" y="272"/>
                  </a:cubicBezTo>
                  <a:close/>
                  <a:moveTo>
                    <a:pt x="9" y="69"/>
                  </a:moveTo>
                  <a:cubicBezTo>
                    <a:pt x="209" y="252"/>
                    <a:pt x="209" y="252"/>
                    <a:pt x="209" y="252"/>
                  </a:cubicBezTo>
                  <a:cubicBezTo>
                    <a:pt x="87" y="9"/>
                    <a:pt x="87" y="9"/>
                    <a:pt x="87" y="9"/>
                  </a:cubicBezTo>
                  <a:cubicBezTo>
                    <a:pt x="41" y="31"/>
                    <a:pt x="16" y="60"/>
                    <a:pt x="9" y="69"/>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pic>
          <p:nvPicPr>
            <p:cNvPr id="1040" name="Picture 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9" y="1577"/>
              <a:ext cx="52" cy="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Freeform 17"/>
            <p:cNvSpPr>
              <a:spLocks noEditPoints="1"/>
            </p:cNvSpPr>
            <p:nvPr/>
          </p:nvSpPr>
          <p:spPr bwMode="auto">
            <a:xfrm>
              <a:off x="3049" y="1577"/>
              <a:ext cx="52" cy="48"/>
            </a:xfrm>
            <a:custGeom>
              <a:avLst/>
              <a:gdLst>
                <a:gd name="T0" fmla="*/ 21 w 42"/>
                <a:gd name="T1" fmla="*/ 40 h 40"/>
                <a:gd name="T2" fmla="*/ 4 w 42"/>
                <a:gd name="T3" fmla="*/ 28 h 40"/>
                <a:gd name="T4" fmla="*/ 15 w 42"/>
                <a:gd name="T5" fmla="*/ 3 h 40"/>
                <a:gd name="T6" fmla="*/ 40 w 42"/>
                <a:gd name="T7" fmla="*/ 14 h 40"/>
                <a:gd name="T8" fmla="*/ 39 w 42"/>
                <a:gd name="T9" fmla="*/ 29 h 40"/>
                <a:gd name="T10" fmla="*/ 28 w 42"/>
                <a:gd name="T11" fmla="*/ 39 h 40"/>
                <a:gd name="T12" fmla="*/ 21 w 42"/>
                <a:gd name="T13" fmla="*/ 40 h 40"/>
                <a:gd name="T14" fmla="*/ 22 w 42"/>
                <a:gd name="T15" fmla="*/ 9 h 40"/>
                <a:gd name="T16" fmla="*/ 18 w 42"/>
                <a:gd name="T17" fmla="*/ 10 h 40"/>
                <a:gd name="T18" fmla="*/ 10 w 42"/>
                <a:gd name="T19" fmla="*/ 25 h 40"/>
                <a:gd name="T20" fmla="*/ 26 w 42"/>
                <a:gd name="T21" fmla="*/ 32 h 40"/>
                <a:gd name="T22" fmla="*/ 33 w 42"/>
                <a:gd name="T23" fmla="*/ 26 h 40"/>
                <a:gd name="T24" fmla="*/ 33 w 42"/>
                <a:gd name="T25" fmla="*/ 17 h 40"/>
                <a:gd name="T26" fmla="*/ 22 w 42"/>
                <a:gd name="T27" fmla="*/ 9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2" h="40">
                  <a:moveTo>
                    <a:pt x="21" y="40"/>
                  </a:moveTo>
                  <a:cubicBezTo>
                    <a:pt x="13" y="40"/>
                    <a:pt x="6" y="35"/>
                    <a:pt x="4" y="28"/>
                  </a:cubicBezTo>
                  <a:cubicBezTo>
                    <a:pt x="0" y="18"/>
                    <a:pt x="5" y="7"/>
                    <a:pt x="15" y="3"/>
                  </a:cubicBezTo>
                  <a:cubicBezTo>
                    <a:pt x="25" y="0"/>
                    <a:pt x="37" y="5"/>
                    <a:pt x="40" y="14"/>
                  </a:cubicBezTo>
                  <a:cubicBezTo>
                    <a:pt x="42" y="19"/>
                    <a:pt x="42" y="24"/>
                    <a:pt x="39" y="29"/>
                  </a:cubicBezTo>
                  <a:cubicBezTo>
                    <a:pt x="37" y="33"/>
                    <a:pt x="33" y="37"/>
                    <a:pt x="28" y="39"/>
                  </a:cubicBezTo>
                  <a:cubicBezTo>
                    <a:pt x="26" y="39"/>
                    <a:pt x="24" y="40"/>
                    <a:pt x="21" y="40"/>
                  </a:cubicBezTo>
                  <a:close/>
                  <a:moveTo>
                    <a:pt x="22" y="9"/>
                  </a:moveTo>
                  <a:cubicBezTo>
                    <a:pt x="21" y="9"/>
                    <a:pt x="19" y="10"/>
                    <a:pt x="18" y="10"/>
                  </a:cubicBezTo>
                  <a:cubicBezTo>
                    <a:pt x="12" y="12"/>
                    <a:pt x="8" y="19"/>
                    <a:pt x="10" y="25"/>
                  </a:cubicBezTo>
                  <a:cubicBezTo>
                    <a:pt x="12" y="31"/>
                    <a:pt x="20" y="34"/>
                    <a:pt x="26" y="32"/>
                  </a:cubicBezTo>
                  <a:cubicBezTo>
                    <a:pt x="29" y="31"/>
                    <a:pt x="31" y="28"/>
                    <a:pt x="33" y="26"/>
                  </a:cubicBezTo>
                  <a:cubicBezTo>
                    <a:pt x="34" y="23"/>
                    <a:pt x="34" y="20"/>
                    <a:pt x="33" y="17"/>
                  </a:cubicBezTo>
                  <a:cubicBezTo>
                    <a:pt x="32" y="12"/>
                    <a:pt x="27" y="9"/>
                    <a:pt x="22" y="9"/>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pic>
          <p:nvPicPr>
            <p:cNvPr id="1042" name="Picture 1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95" y="1655"/>
              <a:ext cx="695" cy="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Freeform 19"/>
            <p:cNvSpPr/>
            <p:nvPr/>
          </p:nvSpPr>
          <p:spPr bwMode="auto">
            <a:xfrm>
              <a:off x="2293" y="1650"/>
              <a:ext cx="700" cy="121"/>
            </a:xfrm>
            <a:custGeom>
              <a:avLst/>
              <a:gdLst>
                <a:gd name="T0" fmla="*/ 7 w 575"/>
                <a:gd name="T1" fmla="*/ 100 h 100"/>
                <a:gd name="T2" fmla="*/ 0 w 575"/>
                <a:gd name="T3" fmla="*/ 94 h 100"/>
                <a:gd name="T4" fmla="*/ 0 w 575"/>
                <a:gd name="T5" fmla="*/ 93 h 100"/>
                <a:gd name="T6" fmla="*/ 6 w 575"/>
                <a:gd name="T7" fmla="*/ 86 h 100"/>
                <a:gd name="T8" fmla="*/ 567 w 575"/>
                <a:gd name="T9" fmla="*/ 1 h 100"/>
                <a:gd name="T10" fmla="*/ 575 w 575"/>
                <a:gd name="T11" fmla="*/ 7 h 100"/>
                <a:gd name="T12" fmla="*/ 575 w 575"/>
                <a:gd name="T13" fmla="*/ 8 h 100"/>
                <a:gd name="T14" fmla="*/ 569 w 575"/>
                <a:gd name="T15" fmla="*/ 15 h 100"/>
                <a:gd name="T16" fmla="*/ 8 w 575"/>
                <a:gd name="T17" fmla="*/ 100 h 100"/>
                <a:gd name="T18" fmla="*/ 7 w 575"/>
                <a:gd name="T19" fmla="*/ 10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5" h="100">
                  <a:moveTo>
                    <a:pt x="7" y="100"/>
                  </a:moveTo>
                  <a:cubicBezTo>
                    <a:pt x="3" y="100"/>
                    <a:pt x="0" y="98"/>
                    <a:pt x="0" y="94"/>
                  </a:cubicBezTo>
                  <a:cubicBezTo>
                    <a:pt x="0" y="94"/>
                    <a:pt x="0" y="94"/>
                    <a:pt x="0" y="93"/>
                  </a:cubicBezTo>
                  <a:cubicBezTo>
                    <a:pt x="0" y="90"/>
                    <a:pt x="2" y="87"/>
                    <a:pt x="6" y="86"/>
                  </a:cubicBezTo>
                  <a:cubicBezTo>
                    <a:pt x="567" y="1"/>
                    <a:pt x="567" y="1"/>
                    <a:pt x="567" y="1"/>
                  </a:cubicBezTo>
                  <a:cubicBezTo>
                    <a:pt x="571" y="0"/>
                    <a:pt x="575" y="3"/>
                    <a:pt x="575" y="7"/>
                  </a:cubicBezTo>
                  <a:cubicBezTo>
                    <a:pt x="575" y="7"/>
                    <a:pt x="575" y="7"/>
                    <a:pt x="575" y="8"/>
                  </a:cubicBezTo>
                  <a:cubicBezTo>
                    <a:pt x="575" y="11"/>
                    <a:pt x="573" y="14"/>
                    <a:pt x="569" y="15"/>
                  </a:cubicBezTo>
                  <a:cubicBezTo>
                    <a:pt x="8" y="100"/>
                    <a:pt x="8" y="100"/>
                    <a:pt x="8" y="100"/>
                  </a:cubicBezTo>
                  <a:cubicBezTo>
                    <a:pt x="7" y="100"/>
                    <a:pt x="7" y="100"/>
                    <a:pt x="7" y="10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pic>
          <p:nvPicPr>
            <p:cNvPr id="1044" name="Picture 2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95" y="1652"/>
              <a:ext cx="695"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Freeform 21"/>
            <p:cNvSpPr>
              <a:spLocks noEditPoints="1"/>
            </p:cNvSpPr>
            <p:nvPr/>
          </p:nvSpPr>
          <p:spPr bwMode="auto">
            <a:xfrm>
              <a:off x="2294" y="1652"/>
              <a:ext cx="698" cy="363"/>
            </a:xfrm>
            <a:custGeom>
              <a:avLst/>
              <a:gdLst>
                <a:gd name="T0" fmla="*/ 80 w 573"/>
                <a:gd name="T1" fmla="*/ 299 h 299"/>
                <a:gd name="T2" fmla="*/ 76 w 573"/>
                <a:gd name="T3" fmla="*/ 297 h 299"/>
                <a:gd name="T4" fmla="*/ 0 w 573"/>
                <a:gd name="T5" fmla="*/ 92 h 299"/>
                <a:gd name="T6" fmla="*/ 5 w 573"/>
                <a:gd name="T7" fmla="*/ 86 h 299"/>
                <a:gd name="T8" fmla="*/ 566 w 573"/>
                <a:gd name="T9" fmla="*/ 1 h 299"/>
                <a:gd name="T10" fmla="*/ 572 w 573"/>
                <a:gd name="T11" fmla="*/ 4 h 299"/>
                <a:gd name="T12" fmla="*/ 570 w 573"/>
                <a:gd name="T13" fmla="*/ 10 h 299"/>
                <a:gd name="T14" fmla="*/ 83 w 573"/>
                <a:gd name="T15" fmla="*/ 298 h 299"/>
                <a:gd name="T16" fmla="*/ 80 w 573"/>
                <a:gd name="T17" fmla="*/ 299 h 299"/>
                <a:gd name="T18" fmla="*/ 12 w 573"/>
                <a:gd name="T19" fmla="*/ 96 h 299"/>
                <a:gd name="T20" fmla="*/ 82 w 573"/>
                <a:gd name="T21" fmla="*/ 287 h 299"/>
                <a:gd name="T22" fmla="*/ 541 w 573"/>
                <a:gd name="T23" fmla="*/ 15 h 299"/>
                <a:gd name="T24" fmla="*/ 12 w 573"/>
                <a:gd name="T25" fmla="*/ 96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3" h="299">
                  <a:moveTo>
                    <a:pt x="80" y="299"/>
                  </a:moveTo>
                  <a:cubicBezTo>
                    <a:pt x="79" y="299"/>
                    <a:pt x="77" y="298"/>
                    <a:pt x="76" y="297"/>
                  </a:cubicBezTo>
                  <a:cubicBezTo>
                    <a:pt x="76" y="296"/>
                    <a:pt x="18" y="213"/>
                    <a:pt x="0" y="92"/>
                  </a:cubicBezTo>
                  <a:cubicBezTo>
                    <a:pt x="0" y="89"/>
                    <a:pt x="2" y="86"/>
                    <a:pt x="5" y="86"/>
                  </a:cubicBezTo>
                  <a:cubicBezTo>
                    <a:pt x="566" y="1"/>
                    <a:pt x="566" y="1"/>
                    <a:pt x="566" y="1"/>
                  </a:cubicBezTo>
                  <a:cubicBezTo>
                    <a:pt x="569" y="0"/>
                    <a:pt x="571" y="2"/>
                    <a:pt x="572" y="4"/>
                  </a:cubicBezTo>
                  <a:cubicBezTo>
                    <a:pt x="573" y="6"/>
                    <a:pt x="572" y="9"/>
                    <a:pt x="570" y="10"/>
                  </a:cubicBezTo>
                  <a:cubicBezTo>
                    <a:pt x="83" y="298"/>
                    <a:pt x="83" y="298"/>
                    <a:pt x="83" y="298"/>
                  </a:cubicBezTo>
                  <a:cubicBezTo>
                    <a:pt x="82" y="299"/>
                    <a:pt x="81" y="299"/>
                    <a:pt x="80" y="299"/>
                  </a:cubicBezTo>
                  <a:close/>
                  <a:moveTo>
                    <a:pt x="12" y="96"/>
                  </a:moveTo>
                  <a:cubicBezTo>
                    <a:pt x="27" y="197"/>
                    <a:pt x="71" y="269"/>
                    <a:pt x="82" y="287"/>
                  </a:cubicBezTo>
                  <a:cubicBezTo>
                    <a:pt x="541" y="15"/>
                    <a:pt x="541" y="15"/>
                    <a:pt x="541" y="15"/>
                  </a:cubicBezTo>
                  <a:lnTo>
                    <a:pt x="12" y="96"/>
                  </a:ln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pic>
          <p:nvPicPr>
            <p:cNvPr id="1046" name="Picture 2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30" y="1524"/>
              <a:ext cx="362"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Freeform 23"/>
            <p:cNvSpPr/>
            <p:nvPr/>
          </p:nvSpPr>
          <p:spPr bwMode="auto">
            <a:xfrm>
              <a:off x="2530" y="1525"/>
              <a:ext cx="361" cy="86"/>
            </a:xfrm>
            <a:custGeom>
              <a:avLst/>
              <a:gdLst>
                <a:gd name="T0" fmla="*/ 292 w 296"/>
                <a:gd name="T1" fmla="*/ 71 h 71"/>
                <a:gd name="T2" fmla="*/ 292 w 296"/>
                <a:gd name="T3" fmla="*/ 71 h 71"/>
                <a:gd name="T4" fmla="*/ 3 w 296"/>
                <a:gd name="T5" fmla="*/ 8 h 71"/>
                <a:gd name="T6" fmla="*/ 0 w 296"/>
                <a:gd name="T7" fmla="*/ 4 h 71"/>
                <a:gd name="T8" fmla="*/ 1 w 296"/>
                <a:gd name="T9" fmla="*/ 3 h 71"/>
                <a:gd name="T10" fmla="*/ 5 w 296"/>
                <a:gd name="T11" fmla="*/ 0 h 71"/>
                <a:gd name="T12" fmla="*/ 293 w 296"/>
                <a:gd name="T13" fmla="*/ 64 h 71"/>
                <a:gd name="T14" fmla="*/ 296 w 296"/>
                <a:gd name="T15" fmla="*/ 67 h 71"/>
                <a:gd name="T16" fmla="*/ 296 w 296"/>
                <a:gd name="T17" fmla="*/ 68 h 71"/>
                <a:gd name="T18" fmla="*/ 292 w 296"/>
                <a:gd name="T19" fmla="*/ 71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6" h="71">
                  <a:moveTo>
                    <a:pt x="292" y="71"/>
                  </a:moveTo>
                  <a:cubicBezTo>
                    <a:pt x="292" y="71"/>
                    <a:pt x="292" y="71"/>
                    <a:pt x="292" y="71"/>
                  </a:cubicBezTo>
                  <a:cubicBezTo>
                    <a:pt x="3" y="8"/>
                    <a:pt x="3" y="8"/>
                    <a:pt x="3" y="8"/>
                  </a:cubicBezTo>
                  <a:cubicBezTo>
                    <a:pt x="2" y="7"/>
                    <a:pt x="0" y="6"/>
                    <a:pt x="0" y="4"/>
                  </a:cubicBezTo>
                  <a:cubicBezTo>
                    <a:pt x="0" y="4"/>
                    <a:pt x="0" y="3"/>
                    <a:pt x="1" y="3"/>
                  </a:cubicBezTo>
                  <a:cubicBezTo>
                    <a:pt x="1" y="1"/>
                    <a:pt x="3" y="0"/>
                    <a:pt x="5" y="0"/>
                  </a:cubicBezTo>
                  <a:cubicBezTo>
                    <a:pt x="293" y="64"/>
                    <a:pt x="293" y="64"/>
                    <a:pt x="293" y="64"/>
                  </a:cubicBezTo>
                  <a:cubicBezTo>
                    <a:pt x="295" y="64"/>
                    <a:pt x="296" y="66"/>
                    <a:pt x="296" y="67"/>
                  </a:cubicBezTo>
                  <a:cubicBezTo>
                    <a:pt x="296" y="68"/>
                    <a:pt x="296" y="68"/>
                    <a:pt x="296" y="68"/>
                  </a:cubicBezTo>
                  <a:cubicBezTo>
                    <a:pt x="296" y="70"/>
                    <a:pt x="294" y="71"/>
                    <a:pt x="292" y="71"/>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pic>
          <p:nvPicPr>
            <p:cNvPr id="1048" name="Picture 2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511" y="1525"/>
              <a:ext cx="380" cy="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Freeform 25"/>
            <p:cNvSpPr>
              <a:spLocks noEditPoints="1"/>
            </p:cNvSpPr>
            <p:nvPr/>
          </p:nvSpPr>
          <p:spPr bwMode="auto">
            <a:xfrm>
              <a:off x="2512" y="1525"/>
              <a:ext cx="379" cy="138"/>
            </a:xfrm>
            <a:custGeom>
              <a:avLst/>
              <a:gdLst>
                <a:gd name="T0" fmla="*/ 17 w 311"/>
                <a:gd name="T1" fmla="*/ 114 h 114"/>
                <a:gd name="T2" fmla="*/ 14 w 311"/>
                <a:gd name="T3" fmla="*/ 112 h 114"/>
                <a:gd name="T4" fmla="*/ 16 w 311"/>
                <a:gd name="T5" fmla="*/ 3 h 114"/>
                <a:gd name="T6" fmla="*/ 20 w 311"/>
                <a:gd name="T7" fmla="*/ 0 h 114"/>
                <a:gd name="T8" fmla="*/ 308 w 311"/>
                <a:gd name="T9" fmla="*/ 64 h 114"/>
                <a:gd name="T10" fmla="*/ 311 w 311"/>
                <a:gd name="T11" fmla="*/ 67 h 114"/>
                <a:gd name="T12" fmla="*/ 308 w 311"/>
                <a:gd name="T13" fmla="*/ 71 h 114"/>
                <a:gd name="T14" fmla="*/ 18 w 311"/>
                <a:gd name="T15" fmla="*/ 114 h 114"/>
                <a:gd name="T16" fmla="*/ 17 w 311"/>
                <a:gd name="T17" fmla="*/ 114 h 114"/>
                <a:gd name="T18" fmla="*/ 22 w 311"/>
                <a:gd name="T19" fmla="*/ 8 h 114"/>
                <a:gd name="T20" fmla="*/ 20 w 311"/>
                <a:gd name="T21" fmla="*/ 107 h 114"/>
                <a:gd name="T22" fmla="*/ 287 w 311"/>
                <a:gd name="T23" fmla="*/ 67 h 114"/>
                <a:gd name="T24" fmla="*/ 22 w 311"/>
                <a:gd name="T25" fmla="*/ 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11" h="114">
                  <a:moveTo>
                    <a:pt x="17" y="114"/>
                  </a:moveTo>
                  <a:cubicBezTo>
                    <a:pt x="15" y="114"/>
                    <a:pt x="14" y="113"/>
                    <a:pt x="14" y="112"/>
                  </a:cubicBezTo>
                  <a:cubicBezTo>
                    <a:pt x="13" y="110"/>
                    <a:pt x="0" y="65"/>
                    <a:pt x="16" y="3"/>
                  </a:cubicBezTo>
                  <a:cubicBezTo>
                    <a:pt x="16" y="1"/>
                    <a:pt x="18" y="0"/>
                    <a:pt x="20" y="0"/>
                  </a:cubicBezTo>
                  <a:cubicBezTo>
                    <a:pt x="308" y="64"/>
                    <a:pt x="308" y="64"/>
                    <a:pt x="308" y="64"/>
                  </a:cubicBezTo>
                  <a:cubicBezTo>
                    <a:pt x="310" y="64"/>
                    <a:pt x="311" y="66"/>
                    <a:pt x="311" y="67"/>
                  </a:cubicBezTo>
                  <a:cubicBezTo>
                    <a:pt x="311" y="69"/>
                    <a:pt x="310" y="71"/>
                    <a:pt x="308" y="71"/>
                  </a:cubicBezTo>
                  <a:cubicBezTo>
                    <a:pt x="18" y="114"/>
                    <a:pt x="18" y="114"/>
                    <a:pt x="18" y="114"/>
                  </a:cubicBezTo>
                  <a:cubicBezTo>
                    <a:pt x="17" y="114"/>
                    <a:pt x="17" y="114"/>
                    <a:pt x="17" y="114"/>
                  </a:cubicBezTo>
                  <a:close/>
                  <a:moveTo>
                    <a:pt x="22" y="8"/>
                  </a:moveTo>
                  <a:cubicBezTo>
                    <a:pt x="10" y="58"/>
                    <a:pt x="17" y="96"/>
                    <a:pt x="20" y="107"/>
                  </a:cubicBezTo>
                  <a:cubicBezTo>
                    <a:pt x="287" y="67"/>
                    <a:pt x="287" y="67"/>
                    <a:pt x="287" y="67"/>
                  </a:cubicBezTo>
                  <a:lnTo>
                    <a:pt x="22" y="8"/>
                  </a:ln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pic>
          <p:nvPicPr>
            <p:cNvPr id="1050" name="Picture 2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063" y="1600"/>
              <a:ext cx="51" cy="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Freeform 27"/>
            <p:cNvSpPr>
              <a:spLocks noEditPoints="1"/>
            </p:cNvSpPr>
            <p:nvPr/>
          </p:nvSpPr>
          <p:spPr bwMode="auto">
            <a:xfrm>
              <a:off x="3064" y="1599"/>
              <a:ext cx="49" cy="50"/>
            </a:xfrm>
            <a:custGeom>
              <a:avLst/>
              <a:gdLst>
                <a:gd name="T0" fmla="*/ 21 w 40"/>
                <a:gd name="T1" fmla="*/ 41 h 41"/>
                <a:gd name="T2" fmla="*/ 15 w 40"/>
                <a:gd name="T3" fmla="*/ 40 h 41"/>
                <a:gd name="T4" fmla="*/ 3 w 40"/>
                <a:gd name="T5" fmla="*/ 15 h 41"/>
                <a:gd name="T6" fmla="*/ 27 w 40"/>
                <a:gd name="T7" fmla="*/ 3 h 41"/>
                <a:gd name="T8" fmla="*/ 38 w 40"/>
                <a:gd name="T9" fmla="*/ 13 h 41"/>
                <a:gd name="T10" fmla="*/ 39 w 40"/>
                <a:gd name="T11" fmla="*/ 28 h 41"/>
                <a:gd name="T12" fmla="*/ 21 w 40"/>
                <a:gd name="T13" fmla="*/ 41 h 41"/>
                <a:gd name="T14" fmla="*/ 21 w 40"/>
                <a:gd name="T15" fmla="*/ 10 h 41"/>
                <a:gd name="T16" fmla="*/ 10 w 40"/>
                <a:gd name="T17" fmla="*/ 18 h 41"/>
                <a:gd name="T18" fmla="*/ 17 w 40"/>
                <a:gd name="T19" fmla="*/ 33 h 41"/>
                <a:gd name="T20" fmla="*/ 32 w 40"/>
                <a:gd name="T21" fmla="*/ 25 h 41"/>
                <a:gd name="T22" fmla="*/ 31 w 40"/>
                <a:gd name="T23" fmla="*/ 16 h 41"/>
                <a:gd name="T24" fmla="*/ 25 w 40"/>
                <a:gd name="T25" fmla="*/ 10 h 41"/>
                <a:gd name="T26" fmla="*/ 21 w 40"/>
                <a:gd name="T27" fmla="*/ 1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 h="41">
                  <a:moveTo>
                    <a:pt x="21" y="41"/>
                  </a:moveTo>
                  <a:cubicBezTo>
                    <a:pt x="18" y="41"/>
                    <a:pt x="16" y="41"/>
                    <a:pt x="15" y="40"/>
                  </a:cubicBezTo>
                  <a:cubicBezTo>
                    <a:pt x="5" y="37"/>
                    <a:pt x="0" y="26"/>
                    <a:pt x="3" y="15"/>
                  </a:cubicBezTo>
                  <a:cubicBezTo>
                    <a:pt x="7" y="6"/>
                    <a:pt x="18" y="0"/>
                    <a:pt x="27" y="3"/>
                  </a:cubicBezTo>
                  <a:cubicBezTo>
                    <a:pt x="32" y="5"/>
                    <a:pt x="36" y="8"/>
                    <a:pt x="38" y="13"/>
                  </a:cubicBezTo>
                  <a:cubicBezTo>
                    <a:pt x="40" y="18"/>
                    <a:pt x="40" y="23"/>
                    <a:pt x="39" y="28"/>
                  </a:cubicBezTo>
                  <a:cubicBezTo>
                    <a:pt x="36" y="36"/>
                    <a:pt x="29" y="41"/>
                    <a:pt x="21" y="41"/>
                  </a:cubicBezTo>
                  <a:close/>
                  <a:moveTo>
                    <a:pt x="21" y="10"/>
                  </a:moveTo>
                  <a:cubicBezTo>
                    <a:pt x="16" y="10"/>
                    <a:pt x="12" y="13"/>
                    <a:pt x="10" y="18"/>
                  </a:cubicBezTo>
                  <a:cubicBezTo>
                    <a:pt x="8" y="24"/>
                    <a:pt x="11" y="31"/>
                    <a:pt x="17" y="33"/>
                  </a:cubicBezTo>
                  <a:cubicBezTo>
                    <a:pt x="23" y="35"/>
                    <a:pt x="30" y="32"/>
                    <a:pt x="32" y="25"/>
                  </a:cubicBezTo>
                  <a:cubicBezTo>
                    <a:pt x="33" y="22"/>
                    <a:pt x="33" y="19"/>
                    <a:pt x="31" y="16"/>
                  </a:cubicBezTo>
                  <a:cubicBezTo>
                    <a:pt x="30" y="13"/>
                    <a:pt x="28" y="11"/>
                    <a:pt x="25" y="10"/>
                  </a:cubicBezTo>
                  <a:cubicBezTo>
                    <a:pt x="24" y="10"/>
                    <a:pt x="23" y="10"/>
                    <a:pt x="21" y="1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pic>
          <p:nvPicPr>
            <p:cNvPr id="1052" name="Picture 2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22" y="1726"/>
              <a:ext cx="358" cy="6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Freeform 29"/>
            <p:cNvSpPr/>
            <p:nvPr/>
          </p:nvSpPr>
          <p:spPr bwMode="auto">
            <a:xfrm>
              <a:off x="2718" y="1721"/>
              <a:ext cx="367" cy="613"/>
            </a:xfrm>
            <a:custGeom>
              <a:avLst/>
              <a:gdLst>
                <a:gd name="T0" fmla="*/ 7 w 301"/>
                <a:gd name="T1" fmla="*/ 505 h 505"/>
                <a:gd name="T2" fmla="*/ 4 w 301"/>
                <a:gd name="T3" fmla="*/ 504 h 505"/>
                <a:gd name="T4" fmla="*/ 0 w 301"/>
                <a:gd name="T5" fmla="*/ 498 h 505"/>
                <a:gd name="T6" fmla="*/ 1 w 301"/>
                <a:gd name="T7" fmla="*/ 495 h 505"/>
                <a:gd name="T8" fmla="*/ 288 w 301"/>
                <a:gd name="T9" fmla="*/ 5 h 505"/>
                <a:gd name="T10" fmla="*/ 298 w 301"/>
                <a:gd name="T11" fmla="*/ 2 h 505"/>
                <a:gd name="T12" fmla="*/ 301 w 301"/>
                <a:gd name="T13" fmla="*/ 8 h 505"/>
                <a:gd name="T14" fmla="*/ 300 w 301"/>
                <a:gd name="T15" fmla="*/ 12 h 505"/>
                <a:gd name="T16" fmla="*/ 13 w 301"/>
                <a:gd name="T17" fmla="*/ 502 h 505"/>
                <a:gd name="T18" fmla="*/ 7 w 301"/>
                <a:gd name="T19" fmla="*/ 505 h 5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1" h="505">
                  <a:moveTo>
                    <a:pt x="7" y="505"/>
                  </a:moveTo>
                  <a:cubicBezTo>
                    <a:pt x="6" y="505"/>
                    <a:pt x="5" y="505"/>
                    <a:pt x="4" y="504"/>
                  </a:cubicBezTo>
                  <a:cubicBezTo>
                    <a:pt x="2" y="503"/>
                    <a:pt x="0" y="501"/>
                    <a:pt x="0" y="498"/>
                  </a:cubicBezTo>
                  <a:cubicBezTo>
                    <a:pt x="0" y="497"/>
                    <a:pt x="1" y="496"/>
                    <a:pt x="1" y="495"/>
                  </a:cubicBezTo>
                  <a:cubicBezTo>
                    <a:pt x="288" y="5"/>
                    <a:pt x="288" y="5"/>
                    <a:pt x="288" y="5"/>
                  </a:cubicBezTo>
                  <a:cubicBezTo>
                    <a:pt x="290" y="1"/>
                    <a:pt x="294" y="0"/>
                    <a:pt x="298" y="2"/>
                  </a:cubicBezTo>
                  <a:cubicBezTo>
                    <a:pt x="300" y="3"/>
                    <a:pt x="301" y="6"/>
                    <a:pt x="301" y="8"/>
                  </a:cubicBezTo>
                  <a:cubicBezTo>
                    <a:pt x="301" y="9"/>
                    <a:pt x="301" y="11"/>
                    <a:pt x="300" y="12"/>
                  </a:cubicBezTo>
                  <a:cubicBezTo>
                    <a:pt x="13" y="502"/>
                    <a:pt x="13" y="502"/>
                    <a:pt x="13" y="502"/>
                  </a:cubicBezTo>
                  <a:cubicBezTo>
                    <a:pt x="12" y="504"/>
                    <a:pt x="10" y="505"/>
                    <a:pt x="7" y="505"/>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pic>
          <p:nvPicPr>
            <p:cNvPr id="1054" name="Picture 3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722" y="1726"/>
              <a:ext cx="358" cy="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Freeform 31"/>
            <p:cNvSpPr>
              <a:spLocks noEditPoints="1"/>
            </p:cNvSpPr>
            <p:nvPr/>
          </p:nvSpPr>
          <p:spPr bwMode="auto">
            <a:xfrm>
              <a:off x="2719" y="1724"/>
              <a:ext cx="364" cy="692"/>
            </a:xfrm>
            <a:custGeom>
              <a:avLst/>
              <a:gdLst>
                <a:gd name="T0" fmla="*/ 211 w 299"/>
                <a:gd name="T1" fmla="*/ 571 h 571"/>
                <a:gd name="T2" fmla="*/ 210 w 299"/>
                <a:gd name="T3" fmla="*/ 571 h 571"/>
                <a:gd name="T4" fmla="*/ 4 w 299"/>
                <a:gd name="T5" fmla="*/ 501 h 571"/>
                <a:gd name="T6" fmla="*/ 2 w 299"/>
                <a:gd name="T7" fmla="*/ 494 h 571"/>
                <a:gd name="T8" fmla="*/ 289 w 299"/>
                <a:gd name="T9" fmla="*/ 4 h 571"/>
                <a:gd name="T10" fmla="*/ 295 w 299"/>
                <a:gd name="T11" fmla="*/ 1 h 571"/>
                <a:gd name="T12" fmla="*/ 299 w 299"/>
                <a:gd name="T13" fmla="*/ 7 h 571"/>
                <a:gd name="T14" fmla="*/ 216 w 299"/>
                <a:gd name="T15" fmla="*/ 566 h 571"/>
                <a:gd name="T16" fmla="*/ 211 w 299"/>
                <a:gd name="T17" fmla="*/ 571 h 571"/>
                <a:gd name="T18" fmla="*/ 14 w 299"/>
                <a:gd name="T19" fmla="*/ 495 h 571"/>
                <a:gd name="T20" fmla="*/ 206 w 299"/>
                <a:gd name="T21" fmla="*/ 560 h 571"/>
                <a:gd name="T22" fmla="*/ 284 w 299"/>
                <a:gd name="T23" fmla="*/ 32 h 571"/>
                <a:gd name="T24" fmla="*/ 14 w 299"/>
                <a:gd name="T25" fmla="*/ 495 h 5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99" h="571">
                  <a:moveTo>
                    <a:pt x="211" y="571"/>
                  </a:moveTo>
                  <a:cubicBezTo>
                    <a:pt x="211" y="571"/>
                    <a:pt x="211" y="571"/>
                    <a:pt x="210" y="571"/>
                  </a:cubicBezTo>
                  <a:cubicBezTo>
                    <a:pt x="209" y="571"/>
                    <a:pt x="109" y="564"/>
                    <a:pt x="4" y="501"/>
                  </a:cubicBezTo>
                  <a:cubicBezTo>
                    <a:pt x="1" y="499"/>
                    <a:pt x="0" y="496"/>
                    <a:pt x="2" y="494"/>
                  </a:cubicBezTo>
                  <a:cubicBezTo>
                    <a:pt x="289" y="4"/>
                    <a:pt x="289" y="4"/>
                    <a:pt x="289" y="4"/>
                  </a:cubicBezTo>
                  <a:cubicBezTo>
                    <a:pt x="290" y="1"/>
                    <a:pt x="293" y="0"/>
                    <a:pt x="295" y="1"/>
                  </a:cubicBezTo>
                  <a:cubicBezTo>
                    <a:pt x="297" y="2"/>
                    <a:pt x="299" y="4"/>
                    <a:pt x="299" y="7"/>
                  </a:cubicBezTo>
                  <a:cubicBezTo>
                    <a:pt x="216" y="566"/>
                    <a:pt x="216" y="566"/>
                    <a:pt x="216" y="566"/>
                  </a:cubicBezTo>
                  <a:cubicBezTo>
                    <a:pt x="216" y="569"/>
                    <a:pt x="213" y="571"/>
                    <a:pt x="211" y="571"/>
                  </a:cubicBezTo>
                  <a:close/>
                  <a:moveTo>
                    <a:pt x="14" y="495"/>
                  </a:moveTo>
                  <a:cubicBezTo>
                    <a:pt x="102" y="546"/>
                    <a:pt x="186" y="558"/>
                    <a:pt x="206" y="560"/>
                  </a:cubicBezTo>
                  <a:cubicBezTo>
                    <a:pt x="284" y="32"/>
                    <a:pt x="284" y="32"/>
                    <a:pt x="284" y="32"/>
                  </a:cubicBezTo>
                  <a:lnTo>
                    <a:pt x="14" y="495"/>
                  </a:ln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pic>
          <p:nvPicPr>
            <p:cNvPr id="1056" name="Picture 3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688" y="1769"/>
              <a:ext cx="292"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Freeform 33"/>
            <p:cNvSpPr/>
            <p:nvPr/>
          </p:nvSpPr>
          <p:spPr bwMode="auto">
            <a:xfrm>
              <a:off x="2688" y="1769"/>
              <a:ext cx="290" cy="232"/>
            </a:xfrm>
            <a:custGeom>
              <a:avLst/>
              <a:gdLst>
                <a:gd name="T0" fmla="*/ 4 w 238"/>
                <a:gd name="T1" fmla="*/ 192 h 192"/>
                <a:gd name="T2" fmla="*/ 1 w 238"/>
                <a:gd name="T3" fmla="*/ 191 h 192"/>
                <a:gd name="T4" fmla="*/ 0 w 238"/>
                <a:gd name="T5" fmla="*/ 189 h 192"/>
                <a:gd name="T6" fmla="*/ 2 w 238"/>
                <a:gd name="T7" fmla="*/ 186 h 192"/>
                <a:gd name="T8" fmla="*/ 233 w 238"/>
                <a:gd name="T9" fmla="*/ 2 h 192"/>
                <a:gd name="T10" fmla="*/ 238 w 238"/>
                <a:gd name="T11" fmla="*/ 2 h 192"/>
                <a:gd name="T12" fmla="*/ 238 w 238"/>
                <a:gd name="T13" fmla="*/ 5 h 192"/>
                <a:gd name="T14" fmla="*/ 237 w 238"/>
                <a:gd name="T15" fmla="*/ 7 h 192"/>
                <a:gd name="T16" fmla="*/ 6 w 238"/>
                <a:gd name="T17" fmla="*/ 192 h 192"/>
                <a:gd name="T18" fmla="*/ 4 w 238"/>
                <a:gd name="T19" fmla="*/ 192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92">
                  <a:moveTo>
                    <a:pt x="4" y="192"/>
                  </a:moveTo>
                  <a:cubicBezTo>
                    <a:pt x="3" y="192"/>
                    <a:pt x="2" y="192"/>
                    <a:pt x="1" y="191"/>
                  </a:cubicBezTo>
                  <a:cubicBezTo>
                    <a:pt x="1" y="190"/>
                    <a:pt x="0" y="190"/>
                    <a:pt x="0" y="189"/>
                  </a:cubicBezTo>
                  <a:cubicBezTo>
                    <a:pt x="0" y="188"/>
                    <a:pt x="1" y="187"/>
                    <a:pt x="2" y="186"/>
                  </a:cubicBezTo>
                  <a:cubicBezTo>
                    <a:pt x="233" y="2"/>
                    <a:pt x="233" y="2"/>
                    <a:pt x="233" y="2"/>
                  </a:cubicBezTo>
                  <a:cubicBezTo>
                    <a:pt x="234" y="0"/>
                    <a:pt x="236" y="1"/>
                    <a:pt x="238" y="2"/>
                  </a:cubicBezTo>
                  <a:cubicBezTo>
                    <a:pt x="238" y="3"/>
                    <a:pt x="238" y="4"/>
                    <a:pt x="238" y="5"/>
                  </a:cubicBezTo>
                  <a:cubicBezTo>
                    <a:pt x="238" y="6"/>
                    <a:pt x="238" y="7"/>
                    <a:pt x="237" y="7"/>
                  </a:cubicBezTo>
                  <a:cubicBezTo>
                    <a:pt x="6" y="192"/>
                    <a:pt x="6" y="192"/>
                    <a:pt x="6" y="192"/>
                  </a:cubicBezTo>
                  <a:cubicBezTo>
                    <a:pt x="6" y="192"/>
                    <a:pt x="5" y="192"/>
                    <a:pt x="4" y="192"/>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pic>
          <p:nvPicPr>
            <p:cNvPr id="1058" name="Picture 3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688" y="1769"/>
              <a:ext cx="292" cy="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Freeform 35"/>
            <p:cNvSpPr>
              <a:spLocks noEditPoints="1"/>
            </p:cNvSpPr>
            <p:nvPr/>
          </p:nvSpPr>
          <p:spPr bwMode="auto">
            <a:xfrm>
              <a:off x="2688" y="1770"/>
              <a:ext cx="291" cy="315"/>
            </a:xfrm>
            <a:custGeom>
              <a:avLst/>
              <a:gdLst>
                <a:gd name="T0" fmla="*/ 86 w 239"/>
                <a:gd name="T1" fmla="*/ 260 h 260"/>
                <a:gd name="T2" fmla="*/ 84 w 239"/>
                <a:gd name="T3" fmla="*/ 260 h 260"/>
                <a:gd name="T4" fmla="*/ 1 w 239"/>
                <a:gd name="T5" fmla="*/ 190 h 260"/>
                <a:gd name="T6" fmla="*/ 2 w 239"/>
                <a:gd name="T7" fmla="*/ 185 h 260"/>
                <a:gd name="T8" fmla="*/ 233 w 239"/>
                <a:gd name="T9" fmla="*/ 1 h 260"/>
                <a:gd name="T10" fmla="*/ 237 w 239"/>
                <a:gd name="T11" fmla="*/ 1 h 260"/>
                <a:gd name="T12" fmla="*/ 238 w 239"/>
                <a:gd name="T13" fmla="*/ 5 h 260"/>
                <a:gd name="T14" fmla="*/ 89 w 239"/>
                <a:gd name="T15" fmla="*/ 258 h 260"/>
                <a:gd name="T16" fmla="*/ 86 w 239"/>
                <a:gd name="T17" fmla="*/ 260 h 260"/>
                <a:gd name="T18" fmla="*/ 9 w 239"/>
                <a:gd name="T19" fmla="*/ 188 h 260"/>
                <a:gd name="T20" fmla="*/ 84 w 239"/>
                <a:gd name="T21" fmla="*/ 252 h 260"/>
                <a:gd name="T22" fmla="*/ 222 w 239"/>
                <a:gd name="T23" fmla="*/ 19 h 260"/>
                <a:gd name="T24" fmla="*/ 9 w 239"/>
                <a:gd name="T25" fmla="*/ 188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9" h="260">
                  <a:moveTo>
                    <a:pt x="86" y="260"/>
                  </a:moveTo>
                  <a:cubicBezTo>
                    <a:pt x="85" y="260"/>
                    <a:pt x="85" y="260"/>
                    <a:pt x="84" y="260"/>
                  </a:cubicBezTo>
                  <a:cubicBezTo>
                    <a:pt x="83" y="259"/>
                    <a:pt x="40" y="241"/>
                    <a:pt x="1" y="190"/>
                  </a:cubicBezTo>
                  <a:cubicBezTo>
                    <a:pt x="0" y="188"/>
                    <a:pt x="0" y="186"/>
                    <a:pt x="2" y="185"/>
                  </a:cubicBezTo>
                  <a:cubicBezTo>
                    <a:pt x="233" y="1"/>
                    <a:pt x="233" y="1"/>
                    <a:pt x="233" y="1"/>
                  </a:cubicBezTo>
                  <a:cubicBezTo>
                    <a:pt x="234" y="0"/>
                    <a:pt x="236" y="0"/>
                    <a:pt x="237" y="1"/>
                  </a:cubicBezTo>
                  <a:cubicBezTo>
                    <a:pt x="239" y="2"/>
                    <a:pt x="239" y="4"/>
                    <a:pt x="238" y="5"/>
                  </a:cubicBezTo>
                  <a:cubicBezTo>
                    <a:pt x="89" y="258"/>
                    <a:pt x="89" y="258"/>
                    <a:pt x="89" y="258"/>
                  </a:cubicBezTo>
                  <a:cubicBezTo>
                    <a:pt x="88" y="260"/>
                    <a:pt x="87" y="260"/>
                    <a:pt x="86" y="260"/>
                  </a:cubicBezTo>
                  <a:close/>
                  <a:moveTo>
                    <a:pt x="9" y="188"/>
                  </a:moveTo>
                  <a:cubicBezTo>
                    <a:pt x="40" y="228"/>
                    <a:pt x="74" y="247"/>
                    <a:pt x="84" y="252"/>
                  </a:cubicBezTo>
                  <a:cubicBezTo>
                    <a:pt x="222" y="19"/>
                    <a:pt x="222" y="19"/>
                    <a:pt x="222" y="19"/>
                  </a:cubicBezTo>
                  <a:lnTo>
                    <a:pt x="9" y="188"/>
                  </a:ln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pic>
          <p:nvPicPr>
            <p:cNvPr id="1060" name="Picture 3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088" y="1600"/>
              <a:ext cx="52" cy="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Freeform 37"/>
            <p:cNvSpPr>
              <a:spLocks noEditPoints="1"/>
            </p:cNvSpPr>
            <p:nvPr/>
          </p:nvSpPr>
          <p:spPr bwMode="auto">
            <a:xfrm>
              <a:off x="3092" y="1602"/>
              <a:ext cx="48" cy="50"/>
            </a:xfrm>
            <a:custGeom>
              <a:avLst/>
              <a:gdLst>
                <a:gd name="T0" fmla="*/ 20 w 39"/>
                <a:gd name="T1" fmla="*/ 41 h 41"/>
                <a:gd name="T2" fmla="*/ 3 w 39"/>
                <a:gd name="T3" fmla="*/ 32 h 41"/>
                <a:gd name="T4" fmla="*/ 1 w 39"/>
                <a:gd name="T5" fmla="*/ 17 h 41"/>
                <a:gd name="T6" fmla="*/ 9 w 39"/>
                <a:gd name="T7" fmla="*/ 5 h 41"/>
                <a:gd name="T8" fmla="*/ 35 w 39"/>
                <a:gd name="T9" fmla="*/ 12 h 41"/>
                <a:gd name="T10" fmla="*/ 38 w 39"/>
                <a:gd name="T11" fmla="*/ 26 h 41"/>
                <a:gd name="T12" fmla="*/ 30 w 39"/>
                <a:gd name="T13" fmla="*/ 38 h 41"/>
                <a:gd name="T14" fmla="*/ 20 w 39"/>
                <a:gd name="T15" fmla="*/ 41 h 41"/>
                <a:gd name="T16" fmla="*/ 19 w 39"/>
                <a:gd name="T17" fmla="*/ 10 h 41"/>
                <a:gd name="T18" fmla="*/ 13 w 39"/>
                <a:gd name="T19" fmla="*/ 12 h 41"/>
                <a:gd name="T20" fmla="*/ 8 w 39"/>
                <a:gd name="T21" fmla="*/ 18 h 41"/>
                <a:gd name="T22" fmla="*/ 10 w 39"/>
                <a:gd name="T23" fmla="*/ 28 h 41"/>
                <a:gd name="T24" fmla="*/ 26 w 39"/>
                <a:gd name="T25" fmla="*/ 32 h 41"/>
                <a:gd name="T26" fmla="*/ 31 w 39"/>
                <a:gd name="T27" fmla="*/ 25 h 41"/>
                <a:gd name="T28" fmla="*/ 29 w 39"/>
                <a:gd name="T29" fmla="*/ 16 h 41"/>
                <a:gd name="T30" fmla="*/ 19 w 39"/>
                <a:gd name="T31" fmla="*/ 1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9" h="41">
                  <a:moveTo>
                    <a:pt x="20" y="41"/>
                  </a:moveTo>
                  <a:cubicBezTo>
                    <a:pt x="13" y="41"/>
                    <a:pt x="7" y="38"/>
                    <a:pt x="3" y="32"/>
                  </a:cubicBezTo>
                  <a:cubicBezTo>
                    <a:pt x="1" y="27"/>
                    <a:pt x="0" y="22"/>
                    <a:pt x="1" y="17"/>
                  </a:cubicBezTo>
                  <a:cubicBezTo>
                    <a:pt x="2" y="12"/>
                    <a:pt x="5" y="8"/>
                    <a:pt x="9" y="5"/>
                  </a:cubicBezTo>
                  <a:cubicBezTo>
                    <a:pt x="18" y="0"/>
                    <a:pt x="30" y="3"/>
                    <a:pt x="35" y="12"/>
                  </a:cubicBezTo>
                  <a:cubicBezTo>
                    <a:pt x="38" y="16"/>
                    <a:pt x="39" y="21"/>
                    <a:pt x="38" y="26"/>
                  </a:cubicBezTo>
                  <a:cubicBezTo>
                    <a:pt x="37" y="31"/>
                    <a:pt x="34" y="36"/>
                    <a:pt x="30" y="38"/>
                  </a:cubicBezTo>
                  <a:cubicBezTo>
                    <a:pt x="27" y="40"/>
                    <a:pt x="23" y="41"/>
                    <a:pt x="20" y="41"/>
                  </a:cubicBezTo>
                  <a:close/>
                  <a:moveTo>
                    <a:pt x="19" y="10"/>
                  </a:moveTo>
                  <a:cubicBezTo>
                    <a:pt x="17" y="10"/>
                    <a:pt x="15" y="10"/>
                    <a:pt x="13" y="12"/>
                  </a:cubicBezTo>
                  <a:cubicBezTo>
                    <a:pt x="11" y="13"/>
                    <a:pt x="9" y="16"/>
                    <a:pt x="8" y="18"/>
                  </a:cubicBezTo>
                  <a:cubicBezTo>
                    <a:pt x="7" y="22"/>
                    <a:pt x="8" y="25"/>
                    <a:pt x="10" y="28"/>
                  </a:cubicBezTo>
                  <a:cubicBezTo>
                    <a:pt x="13" y="33"/>
                    <a:pt x="21" y="35"/>
                    <a:pt x="26" y="32"/>
                  </a:cubicBezTo>
                  <a:cubicBezTo>
                    <a:pt x="28" y="31"/>
                    <a:pt x="30" y="28"/>
                    <a:pt x="31" y="25"/>
                  </a:cubicBezTo>
                  <a:cubicBezTo>
                    <a:pt x="32" y="22"/>
                    <a:pt x="31" y="19"/>
                    <a:pt x="29" y="16"/>
                  </a:cubicBezTo>
                  <a:cubicBezTo>
                    <a:pt x="27" y="12"/>
                    <a:pt x="23" y="10"/>
                    <a:pt x="19" y="1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pic>
          <p:nvPicPr>
            <p:cNvPr id="1062" name="Picture 3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185" y="1699"/>
              <a:ext cx="252" cy="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Freeform 39"/>
            <p:cNvSpPr/>
            <p:nvPr/>
          </p:nvSpPr>
          <p:spPr bwMode="auto">
            <a:xfrm>
              <a:off x="3182" y="1696"/>
              <a:ext cx="261" cy="663"/>
            </a:xfrm>
            <a:custGeom>
              <a:avLst/>
              <a:gdLst>
                <a:gd name="T0" fmla="*/ 207 w 214"/>
                <a:gd name="T1" fmla="*/ 547 h 547"/>
                <a:gd name="T2" fmla="*/ 201 w 214"/>
                <a:gd name="T3" fmla="*/ 542 h 547"/>
                <a:gd name="T4" fmla="*/ 0 w 214"/>
                <a:gd name="T5" fmla="*/ 11 h 547"/>
                <a:gd name="T6" fmla="*/ 0 w 214"/>
                <a:gd name="T7" fmla="*/ 8 h 547"/>
                <a:gd name="T8" fmla="*/ 4 w 214"/>
                <a:gd name="T9" fmla="*/ 2 h 547"/>
                <a:gd name="T10" fmla="*/ 13 w 214"/>
                <a:gd name="T11" fmla="*/ 6 h 547"/>
                <a:gd name="T12" fmla="*/ 214 w 214"/>
                <a:gd name="T13" fmla="*/ 537 h 547"/>
                <a:gd name="T14" fmla="*/ 214 w 214"/>
                <a:gd name="T15" fmla="*/ 540 h 547"/>
                <a:gd name="T16" fmla="*/ 210 w 214"/>
                <a:gd name="T17" fmla="*/ 546 h 547"/>
                <a:gd name="T18" fmla="*/ 207 w 214"/>
                <a:gd name="T19" fmla="*/ 547 h 5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4" h="547">
                  <a:moveTo>
                    <a:pt x="207" y="547"/>
                  </a:moveTo>
                  <a:cubicBezTo>
                    <a:pt x="204" y="547"/>
                    <a:pt x="202" y="545"/>
                    <a:pt x="201" y="542"/>
                  </a:cubicBezTo>
                  <a:cubicBezTo>
                    <a:pt x="0" y="11"/>
                    <a:pt x="0" y="11"/>
                    <a:pt x="0" y="11"/>
                  </a:cubicBezTo>
                  <a:cubicBezTo>
                    <a:pt x="0" y="10"/>
                    <a:pt x="0" y="9"/>
                    <a:pt x="0" y="8"/>
                  </a:cubicBezTo>
                  <a:cubicBezTo>
                    <a:pt x="0" y="5"/>
                    <a:pt x="1" y="3"/>
                    <a:pt x="4" y="2"/>
                  </a:cubicBezTo>
                  <a:cubicBezTo>
                    <a:pt x="8" y="0"/>
                    <a:pt x="12" y="2"/>
                    <a:pt x="13" y="6"/>
                  </a:cubicBezTo>
                  <a:cubicBezTo>
                    <a:pt x="214" y="537"/>
                    <a:pt x="214" y="537"/>
                    <a:pt x="214" y="537"/>
                  </a:cubicBezTo>
                  <a:cubicBezTo>
                    <a:pt x="214" y="538"/>
                    <a:pt x="214" y="539"/>
                    <a:pt x="214" y="540"/>
                  </a:cubicBezTo>
                  <a:cubicBezTo>
                    <a:pt x="214" y="543"/>
                    <a:pt x="212" y="545"/>
                    <a:pt x="210" y="546"/>
                  </a:cubicBezTo>
                  <a:cubicBezTo>
                    <a:pt x="209" y="547"/>
                    <a:pt x="208" y="547"/>
                    <a:pt x="207" y="547"/>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pic>
          <p:nvPicPr>
            <p:cNvPr id="1064" name="Picture 40"/>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185" y="1699"/>
              <a:ext cx="475" cy="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Freeform 41"/>
            <p:cNvSpPr>
              <a:spLocks noEditPoints="1"/>
            </p:cNvSpPr>
            <p:nvPr/>
          </p:nvSpPr>
          <p:spPr bwMode="auto">
            <a:xfrm>
              <a:off x="3183" y="1698"/>
              <a:ext cx="480" cy="659"/>
            </a:xfrm>
            <a:custGeom>
              <a:avLst/>
              <a:gdLst>
                <a:gd name="T0" fmla="*/ 206 w 394"/>
                <a:gd name="T1" fmla="*/ 543 h 543"/>
                <a:gd name="T2" fmla="*/ 201 w 394"/>
                <a:gd name="T3" fmla="*/ 540 h 543"/>
                <a:gd name="T4" fmla="*/ 1 w 394"/>
                <a:gd name="T5" fmla="*/ 8 h 543"/>
                <a:gd name="T6" fmla="*/ 3 w 394"/>
                <a:gd name="T7" fmla="*/ 2 h 543"/>
                <a:gd name="T8" fmla="*/ 10 w 394"/>
                <a:gd name="T9" fmla="*/ 3 h 543"/>
                <a:gd name="T10" fmla="*/ 393 w 394"/>
                <a:gd name="T11" fmla="*/ 419 h 543"/>
                <a:gd name="T12" fmla="*/ 393 w 394"/>
                <a:gd name="T13" fmla="*/ 426 h 543"/>
                <a:gd name="T14" fmla="*/ 208 w 394"/>
                <a:gd name="T15" fmla="*/ 543 h 543"/>
                <a:gd name="T16" fmla="*/ 206 w 394"/>
                <a:gd name="T17" fmla="*/ 543 h 543"/>
                <a:gd name="T18" fmla="*/ 20 w 394"/>
                <a:gd name="T19" fmla="*/ 30 h 543"/>
                <a:gd name="T20" fmla="*/ 209 w 394"/>
                <a:gd name="T21" fmla="*/ 531 h 543"/>
                <a:gd name="T22" fmla="*/ 381 w 394"/>
                <a:gd name="T23" fmla="*/ 422 h 543"/>
                <a:gd name="T24" fmla="*/ 20 w 394"/>
                <a:gd name="T25" fmla="*/ 30 h 5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4" h="543">
                  <a:moveTo>
                    <a:pt x="206" y="543"/>
                  </a:moveTo>
                  <a:cubicBezTo>
                    <a:pt x="204" y="543"/>
                    <a:pt x="202" y="542"/>
                    <a:pt x="201" y="540"/>
                  </a:cubicBezTo>
                  <a:cubicBezTo>
                    <a:pt x="1" y="8"/>
                    <a:pt x="1" y="8"/>
                    <a:pt x="1" y="8"/>
                  </a:cubicBezTo>
                  <a:cubicBezTo>
                    <a:pt x="0" y="6"/>
                    <a:pt x="1" y="3"/>
                    <a:pt x="3" y="2"/>
                  </a:cubicBezTo>
                  <a:cubicBezTo>
                    <a:pt x="5" y="0"/>
                    <a:pt x="8" y="1"/>
                    <a:pt x="10" y="3"/>
                  </a:cubicBezTo>
                  <a:cubicBezTo>
                    <a:pt x="393" y="419"/>
                    <a:pt x="393" y="419"/>
                    <a:pt x="393" y="419"/>
                  </a:cubicBezTo>
                  <a:cubicBezTo>
                    <a:pt x="394" y="421"/>
                    <a:pt x="394" y="424"/>
                    <a:pt x="393" y="426"/>
                  </a:cubicBezTo>
                  <a:cubicBezTo>
                    <a:pt x="392" y="427"/>
                    <a:pt x="323" y="500"/>
                    <a:pt x="208" y="543"/>
                  </a:cubicBezTo>
                  <a:cubicBezTo>
                    <a:pt x="207" y="543"/>
                    <a:pt x="207" y="543"/>
                    <a:pt x="206" y="543"/>
                  </a:cubicBezTo>
                  <a:close/>
                  <a:moveTo>
                    <a:pt x="20" y="30"/>
                  </a:moveTo>
                  <a:cubicBezTo>
                    <a:pt x="209" y="531"/>
                    <a:pt x="209" y="531"/>
                    <a:pt x="209" y="531"/>
                  </a:cubicBezTo>
                  <a:cubicBezTo>
                    <a:pt x="305" y="495"/>
                    <a:pt x="367" y="437"/>
                    <a:pt x="381" y="422"/>
                  </a:cubicBezTo>
                  <a:lnTo>
                    <a:pt x="20" y="30"/>
                  </a:ln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pic>
          <p:nvPicPr>
            <p:cNvPr id="1066" name="Picture 4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150" y="1807"/>
              <a:ext cx="11"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 name="Freeform 43"/>
            <p:cNvSpPr/>
            <p:nvPr/>
          </p:nvSpPr>
          <p:spPr bwMode="auto">
            <a:xfrm>
              <a:off x="3152" y="1807"/>
              <a:ext cx="12" cy="368"/>
            </a:xfrm>
            <a:custGeom>
              <a:avLst/>
              <a:gdLst>
                <a:gd name="T0" fmla="*/ 4 w 10"/>
                <a:gd name="T1" fmla="*/ 303 h 303"/>
                <a:gd name="T2" fmla="*/ 4 w 10"/>
                <a:gd name="T3" fmla="*/ 303 h 303"/>
                <a:gd name="T4" fmla="*/ 0 w 10"/>
                <a:gd name="T5" fmla="*/ 299 h 303"/>
                <a:gd name="T6" fmla="*/ 0 w 10"/>
                <a:gd name="T7" fmla="*/ 299 h 303"/>
                <a:gd name="T8" fmla="*/ 2 w 10"/>
                <a:gd name="T9" fmla="*/ 4 h 303"/>
                <a:gd name="T10" fmla="*/ 6 w 10"/>
                <a:gd name="T11" fmla="*/ 0 h 303"/>
                <a:gd name="T12" fmla="*/ 10 w 10"/>
                <a:gd name="T13" fmla="*/ 4 h 303"/>
                <a:gd name="T14" fmla="*/ 10 w 10"/>
                <a:gd name="T15" fmla="*/ 4 h 303"/>
                <a:gd name="T16" fmla="*/ 8 w 10"/>
                <a:gd name="T17" fmla="*/ 299 h 303"/>
                <a:gd name="T18" fmla="*/ 4 w 10"/>
                <a:gd name="T19" fmla="*/ 303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 h="303">
                  <a:moveTo>
                    <a:pt x="4" y="303"/>
                  </a:moveTo>
                  <a:cubicBezTo>
                    <a:pt x="4" y="303"/>
                    <a:pt x="4" y="303"/>
                    <a:pt x="4" y="303"/>
                  </a:cubicBezTo>
                  <a:cubicBezTo>
                    <a:pt x="2" y="303"/>
                    <a:pt x="0" y="301"/>
                    <a:pt x="0" y="299"/>
                  </a:cubicBezTo>
                  <a:cubicBezTo>
                    <a:pt x="0" y="299"/>
                    <a:pt x="0" y="299"/>
                    <a:pt x="0" y="299"/>
                  </a:cubicBezTo>
                  <a:cubicBezTo>
                    <a:pt x="2" y="4"/>
                    <a:pt x="2" y="4"/>
                    <a:pt x="2" y="4"/>
                  </a:cubicBezTo>
                  <a:cubicBezTo>
                    <a:pt x="2" y="2"/>
                    <a:pt x="4" y="0"/>
                    <a:pt x="6" y="0"/>
                  </a:cubicBezTo>
                  <a:cubicBezTo>
                    <a:pt x="8" y="0"/>
                    <a:pt x="10" y="2"/>
                    <a:pt x="10" y="4"/>
                  </a:cubicBezTo>
                  <a:cubicBezTo>
                    <a:pt x="10" y="4"/>
                    <a:pt x="10" y="4"/>
                    <a:pt x="10" y="4"/>
                  </a:cubicBezTo>
                  <a:cubicBezTo>
                    <a:pt x="8" y="299"/>
                    <a:pt x="8" y="299"/>
                    <a:pt x="8" y="299"/>
                  </a:cubicBezTo>
                  <a:cubicBezTo>
                    <a:pt x="8" y="301"/>
                    <a:pt x="6" y="303"/>
                    <a:pt x="4" y="303"/>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pic>
          <p:nvPicPr>
            <p:cNvPr id="1068" name="Picture 44"/>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150" y="1806"/>
              <a:ext cx="139" cy="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Freeform 45"/>
            <p:cNvSpPr>
              <a:spLocks noEditPoints="1"/>
            </p:cNvSpPr>
            <p:nvPr/>
          </p:nvSpPr>
          <p:spPr bwMode="auto">
            <a:xfrm>
              <a:off x="3152" y="1807"/>
              <a:ext cx="137" cy="368"/>
            </a:xfrm>
            <a:custGeom>
              <a:avLst/>
              <a:gdLst>
                <a:gd name="T0" fmla="*/ 13 w 113"/>
                <a:gd name="T1" fmla="*/ 303 h 303"/>
                <a:gd name="T2" fmla="*/ 4 w 113"/>
                <a:gd name="T3" fmla="*/ 303 h 303"/>
                <a:gd name="T4" fmla="*/ 0 w 113"/>
                <a:gd name="T5" fmla="*/ 299 h 303"/>
                <a:gd name="T6" fmla="*/ 2 w 113"/>
                <a:gd name="T7" fmla="*/ 4 h 303"/>
                <a:gd name="T8" fmla="*/ 5 w 113"/>
                <a:gd name="T9" fmla="*/ 1 h 303"/>
                <a:gd name="T10" fmla="*/ 10 w 113"/>
                <a:gd name="T11" fmla="*/ 3 h 303"/>
                <a:gd name="T12" fmla="*/ 112 w 113"/>
                <a:gd name="T13" fmla="*/ 278 h 303"/>
                <a:gd name="T14" fmla="*/ 111 w 113"/>
                <a:gd name="T15" fmla="*/ 282 h 303"/>
                <a:gd name="T16" fmla="*/ 13 w 113"/>
                <a:gd name="T17" fmla="*/ 303 h 303"/>
                <a:gd name="T18" fmla="*/ 8 w 113"/>
                <a:gd name="T19" fmla="*/ 296 h 303"/>
                <a:gd name="T20" fmla="*/ 104 w 113"/>
                <a:gd name="T21" fmla="*/ 277 h 303"/>
                <a:gd name="T22" fmla="*/ 10 w 113"/>
                <a:gd name="T23" fmla="*/ 24 h 303"/>
                <a:gd name="T24" fmla="*/ 8 w 113"/>
                <a:gd name="T25" fmla="*/ 296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3" h="303">
                  <a:moveTo>
                    <a:pt x="13" y="303"/>
                  </a:moveTo>
                  <a:cubicBezTo>
                    <a:pt x="10" y="303"/>
                    <a:pt x="7" y="303"/>
                    <a:pt x="4" y="303"/>
                  </a:cubicBezTo>
                  <a:cubicBezTo>
                    <a:pt x="2" y="303"/>
                    <a:pt x="0" y="301"/>
                    <a:pt x="0" y="299"/>
                  </a:cubicBezTo>
                  <a:cubicBezTo>
                    <a:pt x="2" y="4"/>
                    <a:pt x="2" y="4"/>
                    <a:pt x="2" y="4"/>
                  </a:cubicBezTo>
                  <a:cubicBezTo>
                    <a:pt x="2" y="2"/>
                    <a:pt x="4" y="1"/>
                    <a:pt x="5" y="1"/>
                  </a:cubicBezTo>
                  <a:cubicBezTo>
                    <a:pt x="7" y="0"/>
                    <a:pt x="9" y="1"/>
                    <a:pt x="10" y="3"/>
                  </a:cubicBezTo>
                  <a:cubicBezTo>
                    <a:pt x="112" y="278"/>
                    <a:pt x="112" y="278"/>
                    <a:pt x="112" y="278"/>
                  </a:cubicBezTo>
                  <a:cubicBezTo>
                    <a:pt x="113" y="280"/>
                    <a:pt x="112" y="282"/>
                    <a:pt x="111" y="282"/>
                  </a:cubicBezTo>
                  <a:cubicBezTo>
                    <a:pt x="109" y="283"/>
                    <a:pt x="72" y="303"/>
                    <a:pt x="13" y="303"/>
                  </a:cubicBezTo>
                  <a:close/>
                  <a:moveTo>
                    <a:pt x="8" y="296"/>
                  </a:moveTo>
                  <a:cubicBezTo>
                    <a:pt x="59" y="297"/>
                    <a:pt x="94" y="282"/>
                    <a:pt x="104" y="277"/>
                  </a:cubicBezTo>
                  <a:cubicBezTo>
                    <a:pt x="10" y="24"/>
                    <a:pt x="10" y="24"/>
                    <a:pt x="10" y="24"/>
                  </a:cubicBezTo>
                  <a:lnTo>
                    <a:pt x="8" y="296"/>
                  </a:ln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pic>
          <p:nvPicPr>
            <p:cNvPr id="1070" name="Picture 46"/>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109" y="1588"/>
              <a:ext cx="51" cy="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Freeform 47"/>
            <p:cNvSpPr>
              <a:spLocks noEditPoints="1"/>
            </p:cNvSpPr>
            <p:nvPr/>
          </p:nvSpPr>
          <p:spPr bwMode="auto">
            <a:xfrm>
              <a:off x="3110" y="1587"/>
              <a:ext cx="50" cy="47"/>
            </a:xfrm>
            <a:custGeom>
              <a:avLst/>
              <a:gdLst>
                <a:gd name="T0" fmla="*/ 21 w 41"/>
                <a:gd name="T1" fmla="*/ 39 h 39"/>
                <a:gd name="T2" fmla="*/ 18 w 41"/>
                <a:gd name="T3" fmla="*/ 39 h 39"/>
                <a:gd name="T4" fmla="*/ 5 w 41"/>
                <a:gd name="T5" fmla="*/ 32 h 39"/>
                <a:gd name="T6" fmla="*/ 1 w 41"/>
                <a:gd name="T7" fmla="*/ 18 h 39"/>
                <a:gd name="T8" fmla="*/ 23 w 41"/>
                <a:gd name="T9" fmla="*/ 1 h 39"/>
                <a:gd name="T10" fmla="*/ 40 w 41"/>
                <a:gd name="T11" fmla="*/ 23 h 39"/>
                <a:gd name="T12" fmla="*/ 21 w 41"/>
                <a:gd name="T13" fmla="*/ 39 h 39"/>
                <a:gd name="T14" fmla="*/ 20 w 41"/>
                <a:gd name="T15" fmla="*/ 9 h 39"/>
                <a:gd name="T16" fmla="*/ 8 w 41"/>
                <a:gd name="T17" fmla="*/ 19 h 39"/>
                <a:gd name="T18" fmla="*/ 11 w 41"/>
                <a:gd name="T19" fmla="*/ 27 h 39"/>
                <a:gd name="T20" fmla="*/ 19 w 41"/>
                <a:gd name="T21" fmla="*/ 32 h 39"/>
                <a:gd name="T22" fmla="*/ 33 w 41"/>
                <a:gd name="T23" fmla="*/ 22 h 39"/>
                <a:gd name="T24" fmla="*/ 22 w 41"/>
                <a:gd name="T25" fmla="*/ 9 h 39"/>
                <a:gd name="T26" fmla="*/ 20 w 41"/>
                <a:gd name="T27" fmla="*/ 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 h="39">
                  <a:moveTo>
                    <a:pt x="21" y="39"/>
                  </a:moveTo>
                  <a:cubicBezTo>
                    <a:pt x="20" y="39"/>
                    <a:pt x="19" y="39"/>
                    <a:pt x="18" y="39"/>
                  </a:cubicBezTo>
                  <a:cubicBezTo>
                    <a:pt x="13" y="38"/>
                    <a:pt x="8" y="36"/>
                    <a:pt x="5" y="32"/>
                  </a:cubicBezTo>
                  <a:cubicBezTo>
                    <a:pt x="2" y="28"/>
                    <a:pt x="0" y="23"/>
                    <a:pt x="1" y="18"/>
                  </a:cubicBezTo>
                  <a:cubicBezTo>
                    <a:pt x="2" y="8"/>
                    <a:pt x="12" y="0"/>
                    <a:pt x="23" y="1"/>
                  </a:cubicBezTo>
                  <a:cubicBezTo>
                    <a:pt x="33" y="3"/>
                    <a:pt x="41" y="12"/>
                    <a:pt x="40" y="23"/>
                  </a:cubicBezTo>
                  <a:cubicBezTo>
                    <a:pt x="39" y="32"/>
                    <a:pt x="30" y="39"/>
                    <a:pt x="21" y="39"/>
                  </a:cubicBezTo>
                  <a:close/>
                  <a:moveTo>
                    <a:pt x="20" y="9"/>
                  </a:moveTo>
                  <a:cubicBezTo>
                    <a:pt x="14" y="9"/>
                    <a:pt x="9" y="13"/>
                    <a:pt x="8" y="19"/>
                  </a:cubicBezTo>
                  <a:cubicBezTo>
                    <a:pt x="8" y="22"/>
                    <a:pt x="9" y="25"/>
                    <a:pt x="11" y="27"/>
                  </a:cubicBezTo>
                  <a:cubicBezTo>
                    <a:pt x="13" y="30"/>
                    <a:pt x="16" y="31"/>
                    <a:pt x="19" y="32"/>
                  </a:cubicBezTo>
                  <a:cubicBezTo>
                    <a:pt x="26" y="32"/>
                    <a:pt x="32" y="28"/>
                    <a:pt x="33" y="22"/>
                  </a:cubicBezTo>
                  <a:cubicBezTo>
                    <a:pt x="33" y="15"/>
                    <a:pt x="29" y="10"/>
                    <a:pt x="22" y="9"/>
                  </a:cubicBezTo>
                  <a:cubicBezTo>
                    <a:pt x="21" y="9"/>
                    <a:pt x="21" y="9"/>
                    <a:pt x="20" y="9"/>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pic>
          <p:nvPicPr>
            <p:cNvPr id="1072" name="Picture 48"/>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3237" y="1598"/>
              <a:ext cx="665"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 name="Freeform 49"/>
            <p:cNvSpPr/>
            <p:nvPr/>
          </p:nvSpPr>
          <p:spPr bwMode="auto">
            <a:xfrm>
              <a:off x="3233" y="1592"/>
              <a:ext cx="674" cy="235"/>
            </a:xfrm>
            <a:custGeom>
              <a:avLst/>
              <a:gdLst>
                <a:gd name="T0" fmla="*/ 546 w 553"/>
                <a:gd name="T1" fmla="*/ 194 h 194"/>
                <a:gd name="T2" fmla="*/ 544 w 553"/>
                <a:gd name="T3" fmla="*/ 194 h 194"/>
                <a:gd name="T4" fmla="*/ 5 w 553"/>
                <a:gd name="T5" fmla="*/ 15 h 194"/>
                <a:gd name="T6" fmla="*/ 0 w 553"/>
                <a:gd name="T7" fmla="*/ 8 h 194"/>
                <a:gd name="T8" fmla="*/ 1 w 553"/>
                <a:gd name="T9" fmla="*/ 6 h 194"/>
                <a:gd name="T10" fmla="*/ 9 w 553"/>
                <a:gd name="T11" fmla="*/ 2 h 194"/>
                <a:gd name="T12" fmla="*/ 549 w 553"/>
                <a:gd name="T13" fmla="*/ 180 h 194"/>
                <a:gd name="T14" fmla="*/ 553 w 553"/>
                <a:gd name="T15" fmla="*/ 187 h 194"/>
                <a:gd name="T16" fmla="*/ 553 w 553"/>
                <a:gd name="T17" fmla="*/ 189 h 194"/>
                <a:gd name="T18" fmla="*/ 546 w 553"/>
                <a:gd name="T19" fmla="*/ 194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3" h="194">
                  <a:moveTo>
                    <a:pt x="546" y="194"/>
                  </a:moveTo>
                  <a:cubicBezTo>
                    <a:pt x="546" y="194"/>
                    <a:pt x="545" y="194"/>
                    <a:pt x="544" y="194"/>
                  </a:cubicBezTo>
                  <a:cubicBezTo>
                    <a:pt x="5" y="15"/>
                    <a:pt x="5" y="15"/>
                    <a:pt x="5" y="15"/>
                  </a:cubicBezTo>
                  <a:cubicBezTo>
                    <a:pt x="2" y="14"/>
                    <a:pt x="0" y="11"/>
                    <a:pt x="0" y="8"/>
                  </a:cubicBezTo>
                  <a:cubicBezTo>
                    <a:pt x="0" y="8"/>
                    <a:pt x="0" y="7"/>
                    <a:pt x="1" y="6"/>
                  </a:cubicBezTo>
                  <a:cubicBezTo>
                    <a:pt x="2" y="2"/>
                    <a:pt x="6" y="0"/>
                    <a:pt x="9" y="2"/>
                  </a:cubicBezTo>
                  <a:cubicBezTo>
                    <a:pt x="549" y="180"/>
                    <a:pt x="549" y="180"/>
                    <a:pt x="549" y="180"/>
                  </a:cubicBezTo>
                  <a:cubicBezTo>
                    <a:pt x="552" y="181"/>
                    <a:pt x="553" y="184"/>
                    <a:pt x="553" y="187"/>
                  </a:cubicBezTo>
                  <a:cubicBezTo>
                    <a:pt x="553" y="188"/>
                    <a:pt x="553" y="189"/>
                    <a:pt x="553" y="189"/>
                  </a:cubicBezTo>
                  <a:cubicBezTo>
                    <a:pt x="552" y="192"/>
                    <a:pt x="549" y="194"/>
                    <a:pt x="546" y="194"/>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pic>
          <p:nvPicPr>
            <p:cNvPr id="1074" name="Picture 50"/>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237" y="1554"/>
              <a:ext cx="71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 name="Freeform 51"/>
            <p:cNvSpPr>
              <a:spLocks noEditPoints="1"/>
            </p:cNvSpPr>
            <p:nvPr/>
          </p:nvSpPr>
          <p:spPr bwMode="auto">
            <a:xfrm>
              <a:off x="3236" y="1552"/>
              <a:ext cx="717" cy="272"/>
            </a:xfrm>
            <a:custGeom>
              <a:avLst/>
              <a:gdLst>
                <a:gd name="T0" fmla="*/ 544 w 589"/>
                <a:gd name="T1" fmla="*/ 225 h 225"/>
                <a:gd name="T2" fmla="*/ 543 w 589"/>
                <a:gd name="T3" fmla="*/ 225 h 225"/>
                <a:gd name="T4" fmla="*/ 4 w 589"/>
                <a:gd name="T5" fmla="*/ 46 h 225"/>
                <a:gd name="T6" fmla="*/ 0 w 589"/>
                <a:gd name="T7" fmla="*/ 41 h 225"/>
                <a:gd name="T8" fmla="*/ 5 w 589"/>
                <a:gd name="T9" fmla="*/ 36 h 225"/>
                <a:gd name="T10" fmla="*/ 569 w 589"/>
                <a:gd name="T11" fmla="*/ 0 h 225"/>
                <a:gd name="T12" fmla="*/ 575 w 589"/>
                <a:gd name="T13" fmla="*/ 5 h 225"/>
                <a:gd name="T14" fmla="*/ 549 w 589"/>
                <a:gd name="T15" fmla="*/ 222 h 225"/>
                <a:gd name="T16" fmla="*/ 544 w 589"/>
                <a:gd name="T17" fmla="*/ 225 h 225"/>
                <a:gd name="T18" fmla="*/ 33 w 589"/>
                <a:gd name="T19" fmla="*/ 45 h 225"/>
                <a:gd name="T20" fmla="*/ 541 w 589"/>
                <a:gd name="T21" fmla="*/ 213 h 225"/>
                <a:gd name="T22" fmla="*/ 565 w 589"/>
                <a:gd name="T23" fmla="*/ 11 h 225"/>
                <a:gd name="T24" fmla="*/ 33 w 589"/>
                <a:gd name="T25" fmla="*/ 45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89" h="225">
                  <a:moveTo>
                    <a:pt x="544" y="225"/>
                  </a:moveTo>
                  <a:cubicBezTo>
                    <a:pt x="544" y="225"/>
                    <a:pt x="543" y="225"/>
                    <a:pt x="543" y="225"/>
                  </a:cubicBezTo>
                  <a:cubicBezTo>
                    <a:pt x="4" y="46"/>
                    <a:pt x="4" y="46"/>
                    <a:pt x="4" y="46"/>
                  </a:cubicBezTo>
                  <a:cubicBezTo>
                    <a:pt x="1" y="46"/>
                    <a:pt x="0" y="43"/>
                    <a:pt x="0" y="41"/>
                  </a:cubicBezTo>
                  <a:cubicBezTo>
                    <a:pt x="0" y="38"/>
                    <a:pt x="2" y="36"/>
                    <a:pt x="5" y="36"/>
                  </a:cubicBezTo>
                  <a:cubicBezTo>
                    <a:pt x="569" y="0"/>
                    <a:pt x="569" y="0"/>
                    <a:pt x="569" y="0"/>
                  </a:cubicBezTo>
                  <a:cubicBezTo>
                    <a:pt x="572" y="0"/>
                    <a:pt x="574" y="2"/>
                    <a:pt x="575" y="5"/>
                  </a:cubicBezTo>
                  <a:cubicBezTo>
                    <a:pt x="575" y="6"/>
                    <a:pt x="589" y="106"/>
                    <a:pt x="549" y="222"/>
                  </a:cubicBezTo>
                  <a:cubicBezTo>
                    <a:pt x="549" y="224"/>
                    <a:pt x="547" y="225"/>
                    <a:pt x="544" y="225"/>
                  </a:cubicBezTo>
                  <a:close/>
                  <a:moveTo>
                    <a:pt x="33" y="45"/>
                  </a:moveTo>
                  <a:cubicBezTo>
                    <a:pt x="541" y="213"/>
                    <a:pt x="541" y="213"/>
                    <a:pt x="541" y="213"/>
                  </a:cubicBezTo>
                  <a:cubicBezTo>
                    <a:pt x="573" y="116"/>
                    <a:pt x="567" y="32"/>
                    <a:pt x="565" y="11"/>
                  </a:cubicBezTo>
                  <a:lnTo>
                    <a:pt x="33" y="45"/>
                  </a:ln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pic>
          <p:nvPicPr>
            <p:cNvPr id="1076" name="Picture 52"/>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3300" y="1689"/>
              <a:ext cx="289" cy="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 name="Freeform 53"/>
            <p:cNvSpPr/>
            <p:nvPr/>
          </p:nvSpPr>
          <p:spPr bwMode="auto">
            <a:xfrm>
              <a:off x="3302" y="1687"/>
              <a:ext cx="286" cy="238"/>
            </a:xfrm>
            <a:custGeom>
              <a:avLst/>
              <a:gdLst>
                <a:gd name="T0" fmla="*/ 232 w 235"/>
                <a:gd name="T1" fmla="*/ 196 h 196"/>
                <a:gd name="T2" fmla="*/ 229 w 235"/>
                <a:gd name="T3" fmla="*/ 195 h 196"/>
                <a:gd name="T4" fmla="*/ 1 w 235"/>
                <a:gd name="T5" fmla="*/ 7 h 196"/>
                <a:gd name="T6" fmla="*/ 0 w 235"/>
                <a:gd name="T7" fmla="*/ 5 h 196"/>
                <a:gd name="T8" fmla="*/ 1 w 235"/>
                <a:gd name="T9" fmla="*/ 2 h 196"/>
                <a:gd name="T10" fmla="*/ 6 w 235"/>
                <a:gd name="T11" fmla="*/ 2 h 196"/>
                <a:gd name="T12" fmla="*/ 234 w 235"/>
                <a:gd name="T13" fmla="*/ 189 h 196"/>
                <a:gd name="T14" fmla="*/ 235 w 235"/>
                <a:gd name="T15" fmla="*/ 192 h 196"/>
                <a:gd name="T16" fmla="*/ 234 w 235"/>
                <a:gd name="T17" fmla="*/ 194 h 196"/>
                <a:gd name="T18" fmla="*/ 232 w 235"/>
                <a:gd name="T19" fmla="*/ 196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5" h="196">
                  <a:moveTo>
                    <a:pt x="232" y="196"/>
                  </a:moveTo>
                  <a:cubicBezTo>
                    <a:pt x="231" y="196"/>
                    <a:pt x="230" y="195"/>
                    <a:pt x="229" y="195"/>
                  </a:cubicBezTo>
                  <a:cubicBezTo>
                    <a:pt x="1" y="7"/>
                    <a:pt x="1" y="7"/>
                    <a:pt x="1" y="7"/>
                  </a:cubicBezTo>
                  <a:cubicBezTo>
                    <a:pt x="0" y="7"/>
                    <a:pt x="0" y="6"/>
                    <a:pt x="0" y="5"/>
                  </a:cubicBezTo>
                  <a:cubicBezTo>
                    <a:pt x="0" y="4"/>
                    <a:pt x="0" y="3"/>
                    <a:pt x="1" y="2"/>
                  </a:cubicBezTo>
                  <a:cubicBezTo>
                    <a:pt x="2" y="1"/>
                    <a:pt x="4" y="0"/>
                    <a:pt x="6" y="2"/>
                  </a:cubicBezTo>
                  <a:cubicBezTo>
                    <a:pt x="234" y="189"/>
                    <a:pt x="234" y="189"/>
                    <a:pt x="234" y="189"/>
                  </a:cubicBezTo>
                  <a:cubicBezTo>
                    <a:pt x="235" y="190"/>
                    <a:pt x="235" y="191"/>
                    <a:pt x="235" y="192"/>
                  </a:cubicBezTo>
                  <a:cubicBezTo>
                    <a:pt x="235" y="193"/>
                    <a:pt x="235" y="194"/>
                    <a:pt x="234" y="194"/>
                  </a:cubicBezTo>
                  <a:cubicBezTo>
                    <a:pt x="234" y="195"/>
                    <a:pt x="233" y="196"/>
                    <a:pt x="232" y="196"/>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pic>
          <p:nvPicPr>
            <p:cNvPr id="1078" name="Picture 54"/>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300" y="1689"/>
              <a:ext cx="348" cy="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 name="Freeform 55"/>
            <p:cNvSpPr>
              <a:spLocks noEditPoints="1"/>
            </p:cNvSpPr>
            <p:nvPr/>
          </p:nvSpPr>
          <p:spPr bwMode="auto">
            <a:xfrm>
              <a:off x="3300" y="1689"/>
              <a:ext cx="350" cy="236"/>
            </a:xfrm>
            <a:custGeom>
              <a:avLst/>
              <a:gdLst>
                <a:gd name="T0" fmla="*/ 233 w 287"/>
                <a:gd name="T1" fmla="*/ 195 h 195"/>
                <a:gd name="T2" fmla="*/ 230 w 287"/>
                <a:gd name="T3" fmla="*/ 194 h 195"/>
                <a:gd name="T4" fmla="*/ 2 w 287"/>
                <a:gd name="T5" fmla="*/ 6 h 195"/>
                <a:gd name="T6" fmla="*/ 1 w 287"/>
                <a:gd name="T7" fmla="*/ 2 h 195"/>
                <a:gd name="T8" fmla="*/ 6 w 287"/>
                <a:gd name="T9" fmla="*/ 0 h 195"/>
                <a:gd name="T10" fmla="*/ 284 w 287"/>
                <a:gd name="T11" fmla="*/ 93 h 195"/>
                <a:gd name="T12" fmla="*/ 287 w 287"/>
                <a:gd name="T13" fmla="*/ 97 h 195"/>
                <a:gd name="T14" fmla="*/ 235 w 287"/>
                <a:gd name="T15" fmla="*/ 193 h 195"/>
                <a:gd name="T16" fmla="*/ 233 w 287"/>
                <a:gd name="T17" fmla="*/ 195 h 195"/>
                <a:gd name="T18" fmla="*/ 22 w 287"/>
                <a:gd name="T19" fmla="*/ 13 h 195"/>
                <a:gd name="T20" fmla="*/ 232 w 287"/>
                <a:gd name="T21" fmla="*/ 186 h 195"/>
                <a:gd name="T22" fmla="*/ 279 w 287"/>
                <a:gd name="T23" fmla="*/ 99 h 195"/>
                <a:gd name="T24" fmla="*/ 22 w 287"/>
                <a:gd name="T25" fmla="*/ 13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7" h="195">
                  <a:moveTo>
                    <a:pt x="233" y="195"/>
                  </a:moveTo>
                  <a:cubicBezTo>
                    <a:pt x="232" y="195"/>
                    <a:pt x="231" y="194"/>
                    <a:pt x="230" y="194"/>
                  </a:cubicBezTo>
                  <a:cubicBezTo>
                    <a:pt x="2" y="6"/>
                    <a:pt x="2" y="6"/>
                    <a:pt x="2" y="6"/>
                  </a:cubicBezTo>
                  <a:cubicBezTo>
                    <a:pt x="1" y="5"/>
                    <a:pt x="0" y="3"/>
                    <a:pt x="1" y="2"/>
                  </a:cubicBezTo>
                  <a:cubicBezTo>
                    <a:pt x="2" y="0"/>
                    <a:pt x="4" y="0"/>
                    <a:pt x="6" y="0"/>
                  </a:cubicBezTo>
                  <a:cubicBezTo>
                    <a:pt x="284" y="93"/>
                    <a:pt x="284" y="93"/>
                    <a:pt x="284" y="93"/>
                  </a:cubicBezTo>
                  <a:cubicBezTo>
                    <a:pt x="286" y="94"/>
                    <a:pt x="287" y="96"/>
                    <a:pt x="287" y="97"/>
                  </a:cubicBezTo>
                  <a:cubicBezTo>
                    <a:pt x="286" y="99"/>
                    <a:pt x="277" y="145"/>
                    <a:pt x="235" y="193"/>
                  </a:cubicBezTo>
                  <a:cubicBezTo>
                    <a:pt x="235" y="194"/>
                    <a:pt x="234" y="195"/>
                    <a:pt x="233" y="195"/>
                  </a:cubicBezTo>
                  <a:close/>
                  <a:moveTo>
                    <a:pt x="22" y="13"/>
                  </a:moveTo>
                  <a:cubicBezTo>
                    <a:pt x="232" y="186"/>
                    <a:pt x="232" y="186"/>
                    <a:pt x="232" y="186"/>
                  </a:cubicBezTo>
                  <a:cubicBezTo>
                    <a:pt x="265" y="147"/>
                    <a:pt x="276" y="110"/>
                    <a:pt x="279" y="99"/>
                  </a:cubicBezTo>
                  <a:lnTo>
                    <a:pt x="22" y="13"/>
                  </a:ln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pic>
          <p:nvPicPr>
            <p:cNvPr id="1080" name="Picture 56"/>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3107" y="1559"/>
              <a:ext cx="51" cy="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 name="Freeform 57"/>
            <p:cNvSpPr>
              <a:spLocks noEditPoints="1"/>
            </p:cNvSpPr>
            <p:nvPr/>
          </p:nvSpPr>
          <p:spPr bwMode="auto">
            <a:xfrm>
              <a:off x="3110" y="1560"/>
              <a:ext cx="49" cy="49"/>
            </a:xfrm>
            <a:custGeom>
              <a:avLst/>
              <a:gdLst>
                <a:gd name="T0" fmla="*/ 18 w 40"/>
                <a:gd name="T1" fmla="*/ 40 h 40"/>
                <a:gd name="T2" fmla="*/ 5 w 40"/>
                <a:gd name="T3" fmla="*/ 34 h 40"/>
                <a:gd name="T4" fmla="*/ 0 w 40"/>
                <a:gd name="T5" fmla="*/ 21 h 40"/>
                <a:gd name="T6" fmla="*/ 6 w 40"/>
                <a:gd name="T7" fmla="*/ 7 h 40"/>
                <a:gd name="T8" fmla="*/ 33 w 40"/>
                <a:gd name="T9" fmla="*/ 7 h 40"/>
                <a:gd name="T10" fmla="*/ 32 w 40"/>
                <a:gd name="T11" fmla="*/ 34 h 40"/>
                <a:gd name="T12" fmla="*/ 18 w 40"/>
                <a:gd name="T13" fmla="*/ 40 h 40"/>
                <a:gd name="T14" fmla="*/ 20 w 40"/>
                <a:gd name="T15" fmla="*/ 9 h 40"/>
                <a:gd name="T16" fmla="*/ 11 w 40"/>
                <a:gd name="T17" fmla="*/ 12 h 40"/>
                <a:gd name="T18" fmla="*/ 7 w 40"/>
                <a:gd name="T19" fmla="*/ 21 h 40"/>
                <a:gd name="T20" fmla="*/ 10 w 40"/>
                <a:gd name="T21" fmla="*/ 29 h 40"/>
                <a:gd name="T22" fmla="*/ 27 w 40"/>
                <a:gd name="T23" fmla="*/ 29 h 40"/>
                <a:gd name="T24" fmla="*/ 28 w 40"/>
                <a:gd name="T25" fmla="*/ 12 h 40"/>
                <a:gd name="T26" fmla="*/ 20 w 40"/>
                <a:gd name="T27" fmla="*/ 9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 h="40">
                  <a:moveTo>
                    <a:pt x="18" y="40"/>
                  </a:moveTo>
                  <a:cubicBezTo>
                    <a:pt x="13" y="40"/>
                    <a:pt x="9" y="38"/>
                    <a:pt x="5" y="34"/>
                  </a:cubicBezTo>
                  <a:cubicBezTo>
                    <a:pt x="2" y="30"/>
                    <a:pt x="0" y="26"/>
                    <a:pt x="0" y="21"/>
                  </a:cubicBezTo>
                  <a:cubicBezTo>
                    <a:pt x="0" y="15"/>
                    <a:pt x="2" y="10"/>
                    <a:pt x="6" y="7"/>
                  </a:cubicBezTo>
                  <a:cubicBezTo>
                    <a:pt x="14" y="0"/>
                    <a:pt x="26" y="0"/>
                    <a:pt x="33" y="7"/>
                  </a:cubicBezTo>
                  <a:cubicBezTo>
                    <a:pt x="40" y="14"/>
                    <a:pt x="40" y="27"/>
                    <a:pt x="32" y="34"/>
                  </a:cubicBezTo>
                  <a:cubicBezTo>
                    <a:pt x="28" y="38"/>
                    <a:pt x="24" y="40"/>
                    <a:pt x="18" y="40"/>
                  </a:cubicBezTo>
                  <a:close/>
                  <a:moveTo>
                    <a:pt x="20" y="9"/>
                  </a:moveTo>
                  <a:cubicBezTo>
                    <a:pt x="17" y="9"/>
                    <a:pt x="13" y="10"/>
                    <a:pt x="11" y="12"/>
                  </a:cubicBezTo>
                  <a:cubicBezTo>
                    <a:pt x="9" y="14"/>
                    <a:pt x="7" y="18"/>
                    <a:pt x="7" y="21"/>
                  </a:cubicBezTo>
                  <a:cubicBezTo>
                    <a:pt x="7" y="24"/>
                    <a:pt x="8" y="27"/>
                    <a:pt x="10" y="29"/>
                  </a:cubicBezTo>
                  <a:cubicBezTo>
                    <a:pt x="15" y="33"/>
                    <a:pt x="22" y="33"/>
                    <a:pt x="27" y="29"/>
                  </a:cubicBezTo>
                  <a:cubicBezTo>
                    <a:pt x="32" y="24"/>
                    <a:pt x="32" y="17"/>
                    <a:pt x="28" y="12"/>
                  </a:cubicBezTo>
                  <a:cubicBezTo>
                    <a:pt x="26" y="10"/>
                    <a:pt x="23" y="9"/>
                    <a:pt x="20" y="9"/>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pic>
          <p:nvPicPr>
            <p:cNvPr id="1082" name="Picture 58"/>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3188" y="1119"/>
              <a:ext cx="592" cy="3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 name="Freeform 59"/>
            <p:cNvSpPr/>
            <p:nvPr/>
          </p:nvSpPr>
          <p:spPr bwMode="auto">
            <a:xfrm>
              <a:off x="3185" y="1115"/>
              <a:ext cx="600" cy="389"/>
            </a:xfrm>
            <a:custGeom>
              <a:avLst/>
              <a:gdLst>
                <a:gd name="T0" fmla="*/ 7 w 493"/>
                <a:gd name="T1" fmla="*/ 321 h 321"/>
                <a:gd name="T2" fmla="*/ 1 w 493"/>
                <a:gd name="T3" fmla="*/ 318 h 321"/>
                <a:gd name="T4" fmla="*/ 0 w 493"/>
                <a:gd name="T5" fmla="*/ 314 h 321"/>
                <a:gd name="T6" fmla="*/ 3 w 493"/>
                <a:gd name="T7" fmla="*/ 308 h 321"/>
                <a:gd name="T8" fmla="*/ 482 w 493"/>
                <a:gd name="T9" fmla="*/ 2 h 321"/>
                <a:gd name="T10" fmla="*/ 491 w 493"/>
                <a:gd name="T11" fmla="*/ 4 h 321"/>
                <a:gd name="T12" fmla="*/ 493 w 493"/>
                <a:gd name="T13" fmla="*/ 8 h 321"/>
                <a:gd name="T14" fmla="*/ 489 w 493"/>
                <a:gd name="T15" fmla="*/ 14 h 321"/>
                <a:gd name="T16" fmla="*/ 11 w 493"/>
                <a:gd name="T17" fmla="*/ 320 h 321"/>
                <a:gd name="T18" fmla="*/ 7 w 493"/>
                <a:gd name="T19" fmla="*/ 321 h 3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93" h="321">
                  <a:moveTo>
                    <a:pt x="7" y="321"/>
                  </a:moveTo>
                  <a:cubicBezTo>
                    <a:pt x="5" y="321"/>
                    <a:pt x="3" y="320"/>
                    <a:pt x="1" y="318"/>
                  </a:cubicBezTo>
                  <a:cubicBezTo>
                    <a:pt x="1" y="317"/>
                    <a:pt x="0" y="316"/>
                    <a:pt x="0" y="314"/>
                  </a:cubicBezTo>
                  <a:cubicBezTo>
                    <a:pt x="0" y="312"/>
                    <a:pt x="1" y="310"/>
                    <a:pt x="3" y="308"/>
                  </a:cubicBezTo>
                  <a:cubicBezTo>
                    <a:pt x="482" y="2"/>
                    <a:pt x="482" y="2"/>
                    <a:pt x="482" y="2"/>
                  </a:cubicBezTo>
                  <a:cubicBezTo>
                    <a:pt x="485" y="0"/>
                    <a:pt x="489" y="1"/>
                    <a:pt x="491" y="4"/>
                  </a:cubicBezTo>
                  <a:cubicBezTo>
                    <a:pt x="492" y="5"/>
                    <a:pt x="493" y="6"/>
                    <a:pt x="493" y="8"/>
                  </a:cubicBezTo>
                  <a:cubicBezTo>
                    <a:pt x="493" y="10"/>
                    <a:pt x="491" y="12"/>
                    <a:pt x="489" y="14"/>
                  </a:cubicBezTo>
                  <a:cubicBezTo>
                    <a:pt x="11" y="320"/>
                    <a:pt x="11" y="320"/>
                    <a:pt x="11" y="320"/>
                  </a:cubicBezTo>
                  <a:cubicBezTo>
                    <a:pt x="10" y="321"/>
                    <a:pt x="9" y="321"/>
                    <a:pt x="7" y="321"/>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pic>
          <p:nvPicPr>
            <p:cNvPr id="1084" name="Picture 60"/>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3188" y="933"/>
              <a:ext cx="592"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 name="Freeform 61"/>
            <p:cNvSpPr>
              <a:spLocks noEditPoints="1"/>
            </p:cNvSpPr>
            <p:nvPr/>
          </p:nvSpPr>
          <p:spPr bwMode="auto">
            <a:xfrm>
              <a:off x="3186" y="929"/>
              <a:ext cx="598" cy="574"/>
            </a:xfrm>
            <a:custGeom>
              <a:avLst/>
              <a:gdLst>
                <a:gd name="T0" fmla="*/ 6 w 491"/>
                <a:gd name="T1" fmla="*/ 473 h 473"/>
                <a:gd name="T2" fmla="*/ 2 w 491"/>
                <a:gd name="T3" fmla="*/ 471 h 473"/>
                <a:gd name="T4" fmla="*/ 2 w 491"/>
                <a:gd name="T5" fmla="*/ 464 h 473"/>
                <a:gd name="T6" fmla="*/ 329 w 491"/>
                <a:gd name="T7" fmla="*/ 3 h 473"/>
                <a:gd name="T8" fmla="*/ 336 w 491"/>
                <a:gd name="T9" fmla="*/ 2 h 473"/>
                <a:gd name="T10" fmla="*/ 489 w 491"/>
                <a:gd name="T11" fmla="*/ 158 h 473"/>
                <a:gd name="T12" fmla="*/ 487 w 491"/>
                <a:gd name="T13" fmla="*/ 165 h 473"/>
                <a:gd name="T14" fmla="*/ 9 w 491"/>
                <a:gd name="T15" fmla="*/ 472 h 473"/>
                <a:gd name="T16" fmla="*/ 6 w 491"/>
                <a:gd name="T17" fmla="*/ 473 h 473"/>
                <a:gd name="T18" fmla="*/ 335 w 491"/>
                <a:gd name="T19" fmla="*/ 13 h 473"/>
                <a:gd name="T20" fmla="*/ 26 w 491"/>
                <a:gd name="T21" fmla="*/ 448 h 473"/>
                <a:gd name="T22" fmla="*/ 477 w 491"/>
                <a:gd name="T23" fmla="*/ 159 h 473"/>
                <a:gd name="T24" fmla="*/ 335 w 491"/>
                <a:gd name="T25" fmla="*/ 13 h 4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91" h="473">
                  <a:moveTo>
                    <a:pt x="6" y="473"/>
                  </a:moveTo>
                  <a:cubicBezTo>
                    <a:pt x="5" y="473"/>
                    <a:pt x="3" y="472"/>
                    <a:pt x="2" y="471"/>
                  </a:cubicBezTo>
                  <a:cubicBezTo>
                    <a:pt x="1" y="469"/>
                    <a:pt x="0" y="466"/>
                    <a:pt x="2" y="464"/>
                  </a:cubicBezTo>
                  <a:cubicBezTo>
                    <a:pt x="329" y="3"/>
                    <a:pt x="329" y="3"/>
                    <a:pt x="329" y="3"/>
                  </a:cubicBezTo>
                  <a:cubicBezTo>
                    <a:pt x="331" y="1"/>
                    <a:pt x="334" y="0"/>
                    <a:pt x="336" y="2"/>
                  </a:cubicBezTo>
                  <a:cubicBezTo>
                    <a:pt x="337" y="2"/>
                    <a:pt x="424" y="54"/>
                    <a:pt x="489" y="158"/>
                  </a:cubicBezTo>
                  <a:cubicBezTo>
                    <a:pt x="491" y="160"/>
                    <a:pt x="490" y="164"/>
                    <a:pt x="487" y="165"/>
                  </a:cubicBezTo>
                  <a:cubicBezTo>
                    <a:pt x="9" y="472"/>
                    <a:pt x="9" y="472"/>
                    <a:pt x="9" y="472"/>
                  </a:cubicBezTo>
                  <a:cubicBezTo>
                    <a:pt x="8" y="472"/>
                    <a:pt x="7" y="473"/>
                    <a:pt x="6" y="473"/>
                  </a:cubicBezTo>
                  <a:close/>
                  <a:moveTo>
                    <a:pt x="335" y="13"/>
                  </a:moveTo>
                  <a:cubicBezTo>
                    <a:pt x="26" y="448"/>
                    <a:pt x="26" y="448"/>
                    <a:pt x="26" y="448"/>
                  </a:cubicBezTo>
                  <a:cubicBezTo>
                    <a:pt x="477" y="159"/>
                    <a:pt x="477" y="159"/>
                    <a:pt x="477" y="159"/>
                  </a:cubicBezTo>
                  <a:cubicBezTo>
                    <a:pt x="422" y="73"/>
                    <a:pt x="353" y="25"/>
                    <a:pt x="335" y="13"/>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pic>
          <p:nvPicPr>
            <p:cNvPr id="1086" name="Picture 62"/>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3299" y="1429"/>
              <a:ext cx="362" cy="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 name="Freeform 63"/>
            <p:cNvSpPr/>
            <p:nvPr/>
          </p:nvSpPr>
          <p:spPr bwMode="auto">
            <a:xfrm>
              <a:off x="3300" y="1428"/>
              <a:ext cx="362" cy="81"/>
            </a:xfrm>
            <a:custGeom>
              <a:avLst/>
              <a:gdLst>
                <a:gd name="T0" fmla="*/ 4 w 297"/>
                <a:gd name="T1" fmla="*/ 67 h 67"/>
                <a:gd name="T2" fmla="*/ 0 w 297"/>
                <a:gd name="T3" fmla="*/ 64 h 67"/>
                <a:gd name="T4" fmla="*/ 0 w 297"/>
                <a:gd name="T5" fmla="*/ 63 h 67"/>
                <a:gd name="T6" fmla="*/ 3 w 297"/>
                <a:gd name="T7" fmla="*/ 59 h 67"/>
                <a:gd name="T8" fmla="*/ 292 w 297"/>
                <a:gd name="T9" fmla="*/ 0 h 67"/>
                <a:gd name="T10" fmla="*/ 296 w 297"/>
                <a:gd name="T11" fmla="*/ 3 h 67"/>
                <a:gd name="T12" fmla="*/ 297 w 297"/>
                <a:gd name="T13" fmla="*/ 4 h 67"/>
                <a:gd name="T14" fmla="*/ 294 w 297"/>
                <a:gd name="T15" fmla="*/ 7 h 67"/>
                <a:gd name="T16" fmla="*/ 4 w 297"/>
                <a:gd name="T17" fmla="*/ 67 h 67"/>
                <a:gd name="T18" fmla="*/ 4 w 297"/>
                <a:gd name="T19"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7" h="67">
                  <a:moveTo>
                    <a:pt x="4" y="67"/>
                  </a:moveTo>
                  <a:cubicBezTo>
                    <a:pt x="2" y="67"/>
                    <a:pt x="0" y="66"/>
                    <a:pt x="0" y="64"/>
                  </a:cubicBezTo>
                  <a:cubicBezTo>
                    <a:pt x="0" y="64"/>
                    <a:pt x="0" y="63"/>
                    <a:pt x="0" y="63"/>
                  </a:cubicBezTo>
                  <a:cubicBezTo>
                    <a:pt x="0" y="61"/>
                    <a:pt x="1" y="60"/>
                    <a:pt x="3" y="59"/>
                  </a:cubicBezTo>
                  <a:cubicBezTo>
                    <a:pt x="292" y="0"/>
                    <a:pt x="292" y="0"/>
                    <a:pt x="292" y="0"/>
                  </a:cubicBezTo>
                  <a:cubicBezTo>
                    <a:pt x="294" y="0"/>
                    <a:pt x="296" y="1"/>
                    <a:pt x="296" y="3"/>
                  </a:cubicBezTo>
                  <a:cubicBezTo>
                    <a:pt x="296" y="3"/>
                    <a:pt x="297" y="3"/>
                    <a:pt x="297" y="4"/>
                  </a:cubicBezTo>
                  <a:cubicBezTo>
                    <a:pt x="297" y="5"/>
                    <a:pt x="295" y="7"/>
                    <a:pt x="294" y="7"/>
                  </a:cubicBezTo>
                  <a:cubicBezTo>
                    <a:pt x="4" y="67"/>
                    <a:pt x="4" y="67"/>
                    <a:pt x="4" y="67"/>
                  </a:cubicBezTo>
                  <a:cubicBezTo>
                    <a:pt x="4" y="67"/>
                    <a:pt x="4" y="67"/>
                    <a:pt x="4" y="67"/>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pic>
          <p:nvPicPr>
            <p:cNvPr id="1088" name="Picture 64"/>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3299" y="1309"/>
              <a:ext cx="362"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 name="Freeform 65"/>
            <p:cNvSpPr>
              <a:spLocks noEditPoints="1"/>
            </p:cNvSpPr>
            <p:nvPr/>
          </p:nvSpPr>
          <p:spPr bwMode="auto">
            <a:xfrm>
              <a:off x="3300" y="1308"/>
              <a:ext cx="362" cy="201"/>
            </a:xfrm>
            <a:custGeom>
              <a:avLst/>
              <a:gdLst>
                <a:gd name="T0" fmla="*/ 4 w 297"/>
                <a:gd name="T1" fmla="*/ 166 h 166"/>
                <a:gd name="T2" fmla="*/ 0 w 297"/>
                <a:gd name="T3" fmla="*/ 163 h 166"/>
                <a:gd name="T4" fmla="*/ 2 w 297"/>
                <a:gd name="T5" fmla="*/ 159 h 166"/>
                <a:gd name="T6" fmla="*/ 249 w 297"/>
                <a:gd name="T7" fmla="*/ 1 h 166"/>
                <a:gd name="T8" fmla="*/ 254 w 297"/>
                <a:gd name="T9" fmla="*/ 2 h 166"/>
                <a:gd name="T10" fmla="*/ 296 w 297"/>
                <a:gd name="T11" fmla="*/ 102 h 166"/>
                <a:gd name="T12" fmla="*/ 294 w 297"/>
                <a:gd name="T13" fmla="*/ 106 h 166"/>
                <a:gd name="T14" fmla="*/ 4 w 297"/>
                <a:gd name="T15" fmla="*/ 166 h 166"/>
                <a:gd name="T16" fmla="*/ 4 w 297"/>
                <a:gd name="T17" fmla="*/ 166 h 166"/>
                <a:gd name="T18" fmla="*/ 250 w 297"/>
                <a:gd name="T19" fmla="*/ 9 h 166"/>
                <a:gd name="T20" fmla="*/ 22 w 297"/>
                <a:gd name="T21" fmla="*/ 155 h 166"/>
                <a:gd name="T22" fmla="*/ 289 w 297"/>
                <a:gd name="T23" fmla="*/ 100 h 166"/>
                <a:gd name="T24" fmla="*/ 250 w 297"/>
                <a:gd name="T25" fmla="*/ 9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97" h="166">
                  <a:moveTo>
                    <a:pt x="4" y="166"/>
                  </a:moveTo>
                  <a:cubicBezTo>
                    <a:pt x="2" y="166"/>
                    <a:pt x="1" y="165"/>
                    <a:pt x="0" y="163"/>
                  </a:cubicBezTo>
                  <a:cubicBezTo>
                    <a:pt x="0" y="162"/>
                    <a:pt x="0" y="160"/>
                    <a:pt x="2" y="159"/>
                  </a:cubicBezTo>
                  <a:cubicBezTo>
                    <a:pt x="249" y="1"/>
                    <a:pt x="249" y="1"/>
                    <a:pt x="249" y="1"/>
                  </a:cubicBezTo>
                  <a:cubicBezTo>
                    <a:pt x="251" y="0"/>
                    <a:pt x="253" y="1"/>
                    <a:pt x="254" y="2"/>
                  </a:cubicBezTo>
                  <a:cubicBezTo>
                    <a:pt x="255" y="3"/>
                    <a:pt x="285" y="39"/>
                    <a:pt x="296" y="102"/>
                  </a:cubicBezTo>
                  <a:cubicBezTo>
                    <a:pt x="297" y="104"/>
                    <a:pt x="296" y="106"/>
                    <a:pt x="294" y="106"/>
                  </a:cubicBezTo>
                  <a:cubicBezTo>
                    <a:pt x="4" y="166"/>
                    <a:pt x="4" y="166"/>
                    <a:pt x="4" y="166"/>
                  </a:cubicBezTo>
                  <a:cubicBezTo>
                    <a:pt x="4" y="166"/>
                    <a:pt x="4" y="166"/>
                    <a:pt x="4" y="166"/>
                  </a:cubicBezTo>
                  <a:close/>
                  <a:moveTo>
                    <a:pt x="250" y="9"/>
                  </a:moveTo>
                  <a:cubicBezTo>
                    <a:pt x="22" y="155"/>
                    <a:pt x="22" y="155"/>
                    <a:pt x="22" y="155"/>
                  </a:cubicBezTo>
                  <a:cubicBezTo>
                    <a:pt x="289" y="100"/>
                    <a:pt x="289" y="100"/>
                    <a:pt x="289" y="100"/>
                  </a:cubicBezTo>
                  <a:cubicBezTo>
                    <a:pt x="279" y="50"/>
                    <a:pt x="257" y="18"/>
                    <a:pt x="250" y="9"/>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pic>
          <p:nvPicPr>
            <p:cNvPr id="1090" name="Picture 66"/>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3087" y="1543"/>
              <a:ext cx="48" cy="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 name="Freeform 67"/>
            <p:cNvSpPr>
              <a:spLocks noEditPoints="1"/>
            </p:cNvSpPr>
            <p:nvPr/>
          </p:nvSpPr>
          <p:spPr bwMode="auto">
            <a:xfrm>
              <a:off x="3088" y="1545"/>
              <a:ext cx="48" cy="48"/>
            </a:xfrm>
            <a:custGeom>
              <a:avLst/>
              <a:gdLst>
                <a:gd name="T0" fmla="*/ 19 w 39"/>
                <a:gd name="T1" fmla="*/ 39 h 39"/>
                <a:gd name="T2" fmla="*/ 1 w 39"/>
                <a:gd name="T3" fmla="*/ 21 h 39"/>
                <a:gd name="T4" fmla="*/ 5 w 39"/>
                <a:gd name="T5" fmla="*/ 7 h 39"/>
                <a:gd name="T6" fmla="*/ 18 w 39"/>
                <a:gd name="T7" fmla="*/ 0 h 39"/>
                <a:gd name="T8" fmla="*/ 38 w 39"/>
                <a:gd name="T9" fmla="*/ 18 h 39"/>
                <a:gd name="T10" fmla="*/ 34 w 39"/>
                <a:gd name="T11" fmla="*/ 33 h 39"/>
                <a:gd name="T12" fmla="*/ 21 w 39"/>
                <a:gd name="T13" fmla="*/ 39 h 39"/>
                <a:gd name="T14" fmla="*/ 19 w 39"/>
                <a:gd name="T15" fmla="*/ 39 h 39"/>
                <a:gd name="T16" fmla="*/ 19 w 39"/>
                <a:gd name="T17" fmla="*/ 8 h 39"/>
                <a:gd name="T18" fmla="*/ 18 w 39"/>
                <a:gd name="T19" fmla="*/ 8 h 39"/>
                <a:gd name="T20" fmla="*/ 11 w 39"/>
                <a:gd name="T21" fmla="*/ 12 h 39"/>
                <a:gd name="T22" fmla="*/ 8 w 39"/>
                <a:gd name="T23" fmla="*/ 21 h 39"/>
                <a:gd name="T24" fmla="*/ 19 w 39"/>
                <a:gd name="T25" fmla="*/ 32 h 39"/>
                <a:gd name="T26" fmla="*/ 20 w 39"/>
                <a:gd name="T27" fmla="*/ 32 h 39"/>
                <a:gd name="T28" fmla="*/ 28 w 39"/>
                <a:gd name="T29" fmla="*/ 28 h 39"/>
                <a:gd name="T30" fmla="*/ 31 w 39"/>
                <a:gd name="T31" fmla="*/ 19 h 39"/>
                <a:gd name="T32" fmla="*/ 19 w 39"/>
                <a:gd name="T33" fmla="*/ 8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9" h="39">
                  <a:moveTo>
                    <a:pt x="19" y="39"/>
                  </a:moveTo>
                  <a:cubicBezTo>
                    <a:pt x="10" y="39"/>
                    <a:pt x="1" y="31"/>
                    <a:pt x="1" y="21"/>
                  </a:cubicBezTo>
                  <a:cubicBezTo>
                    <a:pt x="0" y="16"/>
                    <a:pt x="2" y="11"/>
                    <a:pt x="5" y="7"/>
                  </a:cubicBezTo>
                  <a:cubicBezTo>
                    <a:pt x="8" y="3"/>
                    <a:pt x="13" y="1"/>
                    <a:pt x="18" y="0"/>
                  </a:cubicBezTo>
                  <a:cubicBezTo>
                    <a:pt x="28" y="0"/>
                    <a:pt x="37" y="8"/>
                    <a:pt x="38" y="18"/>
                  </a:cubicBezTo>
                  <a:cubicBezTo>
                    <a:pt x="39" y="24"/>
                    <a:pt x="37" y="29"/>
                    <a:pt x="34" y="33"/>
                  </a:cubicBezTo>
                  <a:cubicBezTo>
                    <a:pt x="30" y="36"/>
                    <a:pt x="26" y="39"/>
                    <a:pt x="21" y="39"/>
                  </a:cubicBezTo>
                  <a:cubicBezTo>
                    <a:pt x="20" y="39"/>
                    <a:pt x="20" y="39"/>
                    <a:pt x="19" y="39"/>
                  </a:cubicBezTo>
                  <a:close/>
                  <a:moveTo>
                    <a:pt x="19" y="8"/>
                  </a:moveTo>
                  <a:cubicBezTo>
                    <a:pt x="18" y="8"/>
                    <a:pt x="18" y="8"/>
                    <a:pt x="18" y="8"/>
                  </a:cubicBezTo>
                  <a:cubicBezTo>
                    <a:pt x="15" y="8"/>
                    <a:pt x="13" y="9"/>
                    <a:pt x="11" y="12"/>
                  </a:cubicBezTo>
                  <a:cubicBezTo>
                    <a:pt x="9" y="14"/>
                    <a:pt x="8" y="17"/>
                    <a:pt x="8" y="21"/>
                  </a:cubicBezTo>
                  <a:cubicBezTo>
                    <a:pt x="8" y="27"/>
                    <a:pt x="13" y="32"/>
                    <a:pt x="19" y="32"/>
                  </a:cubicBezTo>
                  <a:cubicBezTo>
                    <a:pt x="20" y="32"/>
                    <a:pt x="20" y="32"/>
                    <a:pt x="20" y="32"/>
                  </a:cubicBezTo>
                  <a:cubicBezTo>
                    <a:pt x="23" y="32"/>
                    <a:pt x="26" y="30"/>
                    <a:pt x="28" y="28"/>
                  </a:cubicBezTo>
                  <a:cubicBezTo>
                    <a:pt x="30" y="25"/>
                    <a:pt x="31" y="22"/>
                    <a:pt x="31" y="19"/>
                  </a:cubicBezTo>
                  <a:cubicBezTo>
                    <a:pt x="30" y="13"/>
                    <a:pt x="25" y="8"/>
                    <a:pt x="19" y="8"/>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pic>
          <p:nvPicPr>
            <p:cNvPr id="1092" name="Picture 68"/>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3075" y="777"/>
              <a:ext cx="88" cy="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 name="Freeform 69"/>
            <p:cNvSpPr/>
            <p:nvPr/>
          </p:nvSpPr>
          <p:spPr bwMode="auto">
            <a:xfrm>
              <a:off x="3071" y="774"/>
              <a:ext cx="94" cy="702"/>
            </a:xfrm>
            <a:custGeom>
              <a:avLst/>
              <a:gdLst>
                <a:gd name="T0" fmla="*/ 7 w 77"/>
                <a:gd name="T1" fmla="*/ 579 h 579"/>
                <a:gd name="T2" fmla="*/ 7 w 77"/>
                <a:gd name="T3" fmla="*/ 579 h 579"/>
                <a:gd name="T4" fmla="*/ 0 w 77"/>
                <a:gd name="T5" fmla="*/ 572 h 579"/>
                <a:gd name="T6" fmla="*/ 0 w 77"/>
                <a:gd name="T7" fmla="*/ 571 h 579"/>
                <a:gd name="T8" fmla="*/ 63 w 77"/>
                <a:gd name="T9" fmla="*/ 6 h 579"/>
                <a:gd name="T10" fmla="*/ 71 w 77"/>
                <a:gd name="T11" fmla="*/ 0 h 579"/>
                <a:gd name="T12" fmla="*/ 77 w 77"/>
                <a:gd name="T13" fmla="*/ 7 h 579"/>
                <a:gd name="T14" fmla="*/ 77 w 77"/>
                <a:gd name="T15" fmla="*/ 8 h 579"/>
                <a:gd name="T16" fmla="*/ 14 w 77"/>
                <a:gd name="T17" fmla="*/ 572 h 579"/>
                <a:gd name="T18" fmla="*/ 7 w 77"/>
                <a:gd name="T19" fmla="*/ 579 h 5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7" h="579">
                  <a:moveTo>
                    <a:pt x="7" y="579"/>
                  </a:moveTo>
                  <a:cubicBezTo>
                    <a:pt x="7" y="579"/>
                    <a:pt x="7" y="579"/>
                    <a:pt x="7" y="579"/>
                  </a:cubicBezTo>
                  <a:cubicBezTo>
                    <a:pt x="3" y="578"/>
                    <a:pt x="0" y="575"/>
                    <a:pt x="0" y="572"/>
                  </a:cubicBezTo>
                  <a:cubicBezTo>
                    <a:pt x="0" y="571"/>
                    <a:pt x="0" y="571"/>
                    <a:pt x="0" y="571"/>
                  </a:cubicBezTo>
                  <a:cubicBezTo>
                    <a:pt x="63" y="6"/>
                    <a:pt x="63" y="6"/>
                    <a:pt x="63" y="6"/>
                  </a:cubicBezTo>
                  <a:cubicBezTo>
                    <a:pt x="64" y="2"/>
                    <a:pt x="67" y="0"/>
                    <a:pt x="71" y="0"/>
                  </a:cubicBezTo>
                  <a:cubicBezTo>
                    <a:pt x="75" y="0"/>
                    <a:pt x="77" y="3"/>
                    <a:pt x="77" y="7"/>
                  </a:cubicBezTo>
                  <a:cubicBezTo>
                    <a:pt x="77" y="7"/>
                    <a:pt x="77" y="8"/>
                    <a:pt x="77" y="8"/>
                  </a:cubicBezTo>
                  <a:cubicBezTo>
                    <a:pt x="14" y="572"/>
                    <a:pt x="14" y="572"/>
                    <a:pt x="14" y="572"/>
                  </a:cubicBezTo>
                  <a:cubicBezTo>
                    <a:pt x="14" y="576"/>
                    <a:pt x="11" y="579"/>
                    <a:pt x="7" y="579"/>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pic>
          <p:nvPicPr>
            <p:cNvPr id="1094" name="Picture 70"/>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2890" y="758"/>
              <a:ext cx="270" cy="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 name="Freeform 71"/>
            <p:cNvSpPr>
              <a:spLocks noEditPoints="1"/>
            </p:cNvSpPr>
            <p:nvPr/>
          </p:nvSpPr>
          <p:spPr bwMode="auto">
            <a:xfrm>
              <a:off x="2887" y="772"/>
              <a:ext cx="277" cy="702"/>
            </a:xfrm>
            <a:custGeom>
              <a:avLst/>
              <a:gdLst>
                <a:gd name="T0" fmla="*/ 158 w 227"/>
                <a:gd name="T1" fmla="*/ 579 h 579"/>
                <a:gd name="T2" fmla="*/ 153 w 227"/>
                <a:gd name="T3" fmla="*/ 575 h 579"/>
                <a:gd name="T4" fmla="*/ 1 w 227"/>
                <a:gd name="T5" fmla="*/ 30 h 579"/>
                <a:gd name="T6" fmla="*/ 4 w 227"/>
                <a:gd name="T7" fmla="*/ 24 h 579"/>
                <a:gd name="T8" fmla="*/ 160 w 227"/>
                <a:gd name="T9" fmla="*/ 0 h 579"/>
                <a:gd name="T10" fmla="*/ 222 w 227"/>
                <a:gd name="T11" fmla="*/ 4 h 579"/>
                <a:gd name="T12" fmla="*/ 226 w 227"/>
                <a:gd name="T13" fmla="*/ 10 h 579"/>
                <a:gd name="T14" fmla="*/ 164 w 227"/>
                <a:gd name="T15" fmla="*/ 574 h 579"/>
                <a:gd name="T16" fmla="*/ 159 w 227"/>
                <a:gd name="T17" fmla="*/ 579 h 579"/>
                <a:gd name="T18" fmla="*/ 158 w 227"/>
                <a:gd name="T19" fmla="*/ 579 h 579"/>
                <a:gd name="T20" fmla="*/ 13 w 227"/>
                <a:gd name="T21" fmla="*/ 32 h 579"/>
                <a:gd name="T22" fmla="*/ 156 w 227"/>
                <a:gd name="T23" fmla="*/ 546 h 579"/>
                <a:gd name="T24" fmla="*/ 215 w 227"/>
                <a:gd name="T25" fmla="*/ 14 h 579"/>
                <a:gd name="T26" fmla="*/ 160 w 227"/>
                <a:gd name="T27" fmla="*/ 11 h 579"/>
                <a:gd name="T28" fmla="*/ 13 w 227"/>
                <a:gd name="T29" fmla="*/ 32 h 5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7" h="579">
                  <a:moveTo>
                    <a:pt x="158" y="579"/>
                  </a:moveTo>
                  <a:cubicBezTo>
                    <a:pt x="156" y="579"/>
                    <a:pt x="154" y="577"/>
                    <a:pt x="153" y="575"/>
                  </a:cubicBezTo>
                  <a:cubicBezTo>
                    <a:pt x="1" y="30"/>
                    <a:pt x="1" y="30"/>
                    <a:pt x="1" y="30"/>
                  </a:cubicBezTo>
                  <a:cubicBezTo>
                    <a:pt x="0" y="28"/>
                    <a:pt x="2" y="25"/>
                    <a:pt x="4" y="24"/>
                  </a:cubicBezTo>
                  <a:cubicBezTo>
                    <a:pt x="7" y="23"/>
                    <a:pt x="70" y="0"/>
                    <a:pt x="160" y="0"/>
                  </a:cubicBezTo>
                  <a:cubicBezTo>
                    <a:pt x="181" y="0"/>
                    <a:pt x="202" y="1"/>
                    <a:pt x="222" y="4"/>
                  </a:cubicBezTo>
                  <a:cubicBezTo>
                    <a:pt x="225" y="4"/>
                    <a:pt x="227" y="7"/>
                    <a:pt x="226" y="10"/>
                  </a:cubicBezTo>
                  <a:cubicBezTo>
                    <a:pt x="164" y="574"/>
                    <a:pt x="164" y="574"/>
                    <a:pt x="164" y="574"/>
                  </a:cubicBezTo>
                  <a:cubicBezTo>
                    <a:pt x="163" y="577"/>
                    <a:pt x="161" y="579"/>
                    <a:pt x="159" y="579"/>
                  </a:cubicBezTo>
                  <a:cubicBezTo>
                    <a:pt x="159" y="579"/>
                    <a:pt x="159" y="579"/>
                    <a:pt x="158" y="579"/>
                  </a:cubicBezTo>
                  <a:close/>
                  <a:moveTo>
                    <a:pt x="13" y="32"/>
                  </a:moveTo>
                  <a:cubicBezTo>
                    <a:pt x="156" y="546"/>
                    <a:pt x="156" y="546"/>
                    <a:pt x="156" y="546"/>
                  </a:cubicBezTo>
                  <a:cubicBezTo>
                    <a:pt x="215" y="14"/>
                    <a:pt x="215" y="14"/>
                    <a:pt x="215" y="14"/>
                  </a:cubicBezTo>
                  <a:cubicBezTo>
                    <a:pt x="197" y="12"/>
                    <a:pt x="179" y="11"/>
                    <a:pt x="160" y="11"/>
                  </a:cubicBezTo>
                  <a:cubicBezTo>
                    <a:pt x="85" y="11"/>
                    <a:pt x="29" y="27"/>
                    <a:pt x="13" y="32"/>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pic>
          <p:nvPicPr>
            <p:cNvPr id="1096" name="Picture 72"/>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3152" y="1063"/>
              <a:ext cx="17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 name="Freeform 73"/>
            <p:cNvSpPr/>
            <p:nvPr/>
          </p:nvSpPr>
          <p:spPr bwMode="auto">
            <a:xfrm>
              <a:off x="3153" y="1064"/>
              <a:ext cx="174" cy="326"/>
            </a:xfrm>
            <a:custGeom>
              <a:avLst/>
              <a:gdLst>
                <a:gd name="T0" fmla="*/ 3 w 143"/>
                <a:gd name="T1" fmla="*/ 269 h 269"/>
                <a:gd name="T2" fmla="*/ 2 w 143"/>
                <a:gd name="T3" fmla="*/ 269 h 269"/>
                <a:gd name="T4" fmla="*/ 0 w 143"/>
                <a:gd name="T5" fmla="*/ 266 h 269"/>
                <a:gd name="T6" fmla="*/ 0 w 143"/>
                <a:gd name="T7" fmla="*/ 264 h 269"/>
                <a:gd name="T8" fmla="*/ 136 w 143"/>
                <a:gd name="T9" fmla="*/ 2 h 269"/>
                <a:gd name="T10" fmla="*/ 141 w 143"/>
                <a:gd name="T11" fmla="*/ 0 h 269"/>
                <a:gd name="T12" fmla="*/ 143 w 143"/>
                <a:gd name="T13" fmla="*/ 4 h 269"/>
                <a:gd name="T14" fmla="*/ 142 w 143"/>
                <a:gd name="T15" fmla="*/ 5 h 269"/>
                <a:gd name="T16" fmla="*/ 6 w 143"/>
                <a:gd name="T17" fmla="*/ 267 h 269"/>
                <a:gd name="T18" fmla="*/ 3 w 143"/>
                <a:gd name="T19" fmla="*/ 269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3" h="269">
                  <a:moveTo>
                    <a:pt x="3" y="269"/>
                  </a:moveTo>
                  <a:cubicBezTo>
                    <a:pt x="3" y="269"/>
                    <a:pt x="2" y="269"/>
                    <a:pt x="2" y="269"/>
                  </a:cubicBezTo>
                  <a:cubicBezTo>
                    <a:pt x="0" y="268"/>
                    <a:pt x="0" y="267"/>
                    <a:pt x="0" y="266"/>
                  </a:cubicBezTo>
                  <a:cubicBezTo>
                    <a:pt x="0" y="265"/>
                    <a:pt x="0" y="265"/>
                    <a:pt x="0" y="264"/>
                  </a:cubicBezTo>
                  <a:cubicBezTo>
                    <a:pt x="136" y="2"/>
                    <a:pt x="136" y="2"/>
                    <a:pt x="136" y="2"/>
                  </a:cubicBezTo>
                  <a:cubicBezTo>
                    <a:pt x="137" y="0"/>
                    <a:pt x="139" y="0"/>
                    <a:pt x="141" y="0"/>
                  </a:cubicBezTo>
                  <a:cubicBezTo>
                    <a:pt x="142" y="1"/>
                    <a:pt x="143" y="2"/>
                    <a:pt x="143" y="4"/>
                  </a:cubicBezTo>
                  <a:cubicBezTo>
                    <a:pt x="143" y="4"/>
                    <a:pt x="143" y="5"/>
                    <a:pt x="142" y="5"/>
                  </a:cubicBezTo>
                  <a:cubicBezTo>
                    <a:pt x="6" y="267"/>
                    <a:pt x="6" y="267"/>
                    <a:pt x="6" y="267"/>
                  </a:cubicBezTo>
                  <a:cubicBezTo>
                    <a:pt x="6" y="269"/>
                    <a:pt x="5" y="269"/>
                    <a:pt x="3" y="269"/>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pic>
          <p:nvPicPr>
            <p:cNvPr id="1098" name="Picture 74"/>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3152" y="1026"/>
              <a:ext cx="175" cy="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 name="Freeform 75"/>
            <p:cNvSpPr>
              <a:spLocks noEditPoints="1"/>
            </p:cNvSpPr>
            <p:nvPr/>
          </p:nvSpPr>
          <p:spPr bwMode="auto">
            <a:xfrm>
              <a:off x="3152" y="1028"/>
              <a:ext cx="175" cy="362"/>
            </a:xfrm>
            <a:custGeom>
              <a:avLst/>
              <a:gdLst>
                <a:gd name="T0" fmla="*/ 4 w 144"/>
                <a:gd name="T1" fmla="*/ 299 h 299"/>
                <a:gd name="T2" fmla="*/ 3 w 144"/>
                <a:gd name="T3" fmla="*/ 299 h 299"/>
                <a:gd name="T4" fmla="*/ 1 w 144"/>
                <a:gd name="T5" fmla="*/ 295 h 299"/>
                <a:gd name="T6" fmla="*/ 34 w 144"/>
                <a:gd name="T7" fmla="*/ 4 h 299"/>
                <a:gd name="T8" fmla="*/ 37 w 144"/>
                <a:gd name="T9" fmla="*/ 0 h 299"/>
                <a:gd name="T10" fmla="*/ 37 w 144"/>
                <a:gd name="T11" fmla="*/ 0 h 299"/>
                <a:gd name="T12" fmla="*/ 142 w 144"/>
                <a:gd name="T13" fmla="*/ 31 h 299"/>
                <a:gd name="T14" fmla="*/ 143 w 144"/>
                <a:gd name="T15" fmla="*/ 35 h 299"/>
                <a:gd name="T16" fmla="*/ 7 w 144"/>
                <a:gd name="T17" fmla="*/ 297 h 299"/>
                <a:gd name="T18" fmla="*/ 4 w 144"/>
                <a:gd name="T19" fmla="*/ 299 h 299"/>
                <a:gd name="T20" fmla="*/ 41 w 144"/>
                <a:gd name="T21" fmla="*/ 8 h 299"/>
                <a:gd name="T22" fmla="*/ 10 w 144"/>
                <a:gd name="T23" fmla="*/ 277 h 299"/>
                <a:gd name="T24" fmla="*/ 135 w 144"/>
                <a:gd name="T25" fmla="*/ 35 h 299"/>
                <a:gd name="T26" fmla="*/ 41 w 144"/>
                <a:gd name="T27" fmla="*/ 8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4" h="299">
                  <a:moveTo>
                    <a:pt x="4" y="299"/>
                  </a:moveTo>
                  <a:cubicBezTo>
                    <a:pt x="4" y="299"/>
                    <a:pt x="4" y="299"/>
                    <a:pt x="3" y="299"/>
                  </a:cubicBezTo>
                  <a:cubicBezTo>
                    <a:pt x="2" y="299"/>
                    <a:pt x="0" y="297"/>
                    <a:pt x="1" y="295"/>
                  </a:cubicBezTo>
                  <a:cubicBezTo>
                    <a:pt x="34" y="4"/>
                    <a:pt x="34" y="4"/>
                    <a:pt x="34" y="4"/>
                  </a:cubicBezTo>
                  <a:cubicBezTo>
                    <a:pt x="34" y="2"/>
                    <a:pt x="36" y="0"/>
                    <a:pt x="37" y="0"/>
                  </a:cubicBezTo>
                  <a:cubicBezTo>
                    <a:pt x="37" y="0"/>
                    <a:pt x="37" y="0"/>
                    <a:pt x="37" y="0"/>
                  </a:cubicBezTo>
                  <a:cubicBezTo>
                    <a:pt x="44" y="0"/>
                    <a:pt x="89" y="1"/>
                    <a:pt x="142" y="31"/>
                  </a:cubicBezTo>
                  <a:cubicBezTo>
                    <a:pt x="144" y="31"/>
                    <a:pt x="144" y="34"/>
                    <a:pt x="143" y="35"/>
                  </a:cubicBezTo>
                  <a:cubicBezTo>
                    <a:pt x="7" y="297"/>
                    <a:pt x="7" y="297"/>
                    <a:pt x="7" y="297"/>
                  </a:cubicBezTo>
                  <a:cubicBezTo>
                    <a:pt x="7" y="299"/>
                    <a:pt x="6" y="299"/>
                    <a:pt x="4" y="299"/>
                  </a:cubicBezTo>
                  <a:close/>
                  <a:moveTo>
                    <a:pt x="41" y="8"/>
                  </a:moveTo>
                  <a:cubicBezTo>
                    <a:pt x="10" y="277"/>
                    <a:pt x="10" y="277"/>
                    <a:pt x="10" y="277"/>
                  </a:cubicBezTo>
                  <a:cubicBezTo>
                    <a:pt x="135" y="35"/>
                    <a:pt x="135" y="35"/>
                    <a:pt x="135" y="35"/>
                  </a:cubicBezTo>
                  <a:cubicBezTo>
                    <a:pt x="90" y="11"/>
                    <a:pt x="52" y="8"/>
                    <a:pt x="41" y="8"/>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pic>
          <p:nvPicPr>
            <p:cNvPr id="1100" name="Picture 76"/>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3059" y="1552"/>
              <a:ext cx="55" cy="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 name="Freeform 77"/>
            <p:cNvSpPr>
              <a:spLocks noEditPoints="1"/>
            </p:cNvSpPr>
            <p:nvPr/>
          </p:nvSpPr>
          <p:spPr bwMode="auto">
            <a:xfrm>
              <a:off x="3059" y="1550"/>
              <a:ext cx="51" cy="50"/>
            </a:xfrm>
            <a:custGeom>
              <a:avLst/>
              <a:gdLst>
                <a:gd name="T0" fmla="*/ 23 w 42"/>
                <a:gd name="T1" fmla="*/ 41 h 41"/>
                <a:gd name="T2" fmla="*/ 12 w 42"/>
                <a:gd name="T3" fmla="*/ 37 h 41"/>
                <a:gd name="T4" fmla="*/ 6 w 42"/>
                <a:gd name="T5" fmla="*/ 11 h 41"/>
                <a:gd name="T6" fmla="*/ 33 w 42"/>
                <a:gd name="T7" fmla="*/ 6 h 41"/>
                <a:gd name="T8" fmla="*/ 41 w 42"/>
                <a:gd name="T9" fmla="*/ 18 h 41"/>
                <a:gd name="T10" fmla="*/ 39 w 42"/>
                <a:gd name="T11" fmla="*/ 33 h 41"/>
                <a:gd name="T12" fmla="*/ 23 w 42"/>
                <a:gd name="T13" fmla="*/ 41 h 41"/>
                <a:gd name="T14" fmla="*/ 22 w 42"/>
                <a:gd name="T15" fmla="*/ 10 h 41"/>
                <a:gd name="T16" fmla="*/ 12 w 42"/>
                <a:gd name="T17" fmla="*/ 15 h 41"/>
                <a:gd name="T18" fmla="*/ 16 w 42"/>
                <a:gd name="T19" fmla="*/ 31 h 41"/>
                <a:gd name="T20" fmla="*/ 32 w 42"/>
                <a:gd name="T21" fmla="*/ 28 h 41"/>
                <a:gd name="T22" fmla="*/ 34 w 42"/>
                <a:gd name="T23" fmla="*/ 20 h 41"/>
                <a:gd name="T24" fmla="*/ 29 w 42"/>
                <a:gd name="T25" fmla="*/ 12 h 41"/>
                <a:gd name="T26" fmla="*/ 22 w 42"/>
                <a:gd name="T27" fmla="*/ 1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2" h="41">
                  <a:moveTo>
                    <a:pt x="23" y="41"/>
                  </a:moveTo>
                  <a:cubicBezTo>
                    <a:pt x="19" y="41"/>
                    <a:pt x="15" y="40"/>
                    <a:pt x="12" y="37"/>
                  </a:cubicBezTo>
                  <a:cubicBezTo>
                    <a:pt x="3" y="31"/>
                    <a:pt x="0" y="19"/>
                    <a:pt x="6" y="11"/>
                  </a:cubicBezTo>
                  <a:cubicBezTo>
                    <a:pt x="12" y="2"/>
                    <a:pt x="24" y="0"/>
                    <a:pt x="33" y="6"/>
                  </a:cubicBezTo>
                  <a:cubicBezTo>
                    <a:pt x="37" y="9"/>
                    <a:pt x="40" y="13"/>
                    <a:pt x="41" y="18"/>
                  </a:cubicBezTo>
                  <a:cubicBezTo>
                    <a:pt x="42" y="23"/>
                    <a:pt x="41" y="28"/>
                    <a:pt x="39" y="33"/>
                  </a:cubicBezTo>
                  <a:cubicBezTo>
                    <a:pt x="35" y="38"/>
                    <a:pt x="29" y="41"/>
                    <a:pt x="23" y="41"/>
                  </a:cubicBezTo>
                  <a:close/>
                  <a:moveTo>
                    <a:pt x="22" y="10"/>
                  </a:moveTo>
                  <a:cubicBezTo>
                    <a:pt x="18" y="10"/>
                    <a:pt x="14" y="12"/>
                    <a:pt x="12" y="15"/>
                  </a:cubicBezTo>
                  <a:cubicBezTo>
                    <a:pt x="9" y="20"/>
                    <a:pt x="10" y="27"/>
                    <a:pt x="16" y="31"/>
                  </a:cubicBezTo>
                  <a:cubicBezTo>
                    <a:pt x="21" y="35"/>
                    <a:pt x="29" y="34"/>
                    <a:pt x="32" y="28"/>
                  </a:cubicBezTo>
                  <a:cubicBezTo>
                    <a:pt x="34" y="26"/>
                    <a:pt x="35" y="23"/>
                    <a:pt x="34" y="20"/>
                  </a:cubicBezTo>
                  <a:cubicBezTo>
                    <a:pt x="33" y="17"/>
                    <a:pt x="32" y="14"/>
                    <a:pt x="29" y="12"/>
                  </a:cubicBezTo>
                  <a:cubicBezTo>
                    <a:pt x="27" y="11"/>
                    <a:pt x="24" y="10"/>
                    <a:pt x="22" y="1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pic>
          <p:nvPicPr>
            <p:cNvPr id="1102" name="Picture 78"/>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2800" y="1279"/>
              <a:ext cx="632" cy="6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 name="Freeform 79"/>
            <p:cNvSpPr>
              <a:spLocks noEditPoints="1"/>
            </p:cNvSpPr>
            <p:nvPr/>
          </p:nvSpPr>
          <p:spPr bwMode="auto">
            <a:xfrm>
              <a:off x="2796" y="1275"/>
              <a:ext cx="641" cy="638"/>
            </a:xfrm>
            <a:custGeom>
              <a:avLst/>
              <a:gdLst>
                <a:gd name="T0" fmla="*/ 263 w 526"/>
                <a:gd name="T1" fmla="*/ 526 h 526"/>
                <a:gd name="T2" fmla="*/ 0 w 526"/>
                <a:gd name="T3" fmla="*/ 263 h 526"/>
                <a:gd name="T4" fmla="*/ 263 w 526"/>
                <a:gd name="T5" fmla="*/ 0 h 526"/>
                <a:gd name="T6" fmla="*/ 526 w 526"/>
                <a:gd name="T7" fmla="*/ 263 h 526"/>
                <a:gd name="T8" fmla="*/ 263 w 526"/>
                <a:gd name="T9" fmla="*/ 526 h 526"/>
                <a:gd name="T10" fmla="*/ 263 w 526"/>
                <a:gd name="T11" fmla="*/ 14 h 526"/>
                <a:gd name="T12" fmla="*/ 15 w 526"/>
                <a:gd name="T13" fmla="*/ 263 h 526"/>
                <a:gd name="T14" fmla="*/ 263 w 526"/>
                <a:gd name="T15" fmla="*/ 512 h 526"/>
                <a:gd name="T16" fmla="*/ 512 w 526"/>
                <a:gd name="T17" fmla="*/ 263 h 526"/>
                <a:gd name="T18" fmla="*/ 263 w 526"/>
                <a:gd name="T19" fmla="*/ 14 h 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6" h="526">
                  <a:moveTo>
                    <a:pt x="263" y="526"/>
                  </a:moveTo>
                  <a:cubicBezTo>
                    <a:pt x="118" y="526"/>
                    <a:pt x="0" y="408"/>
                    <a:pt x="0" y="263"/>
                  </a:cubicBezTo>
                  <a:cubicBezTo>
                    <a:pt x="0" y="118"/>
                    <a:pt x="118" y="0"/>
                    <a:pt x="263" y="0"/>
                  </a:cubicBezTo>
                  <a:cubicBezTo>
                    <a:pt x="408" y="0"/>
                    <a:pt x="526" y="118"/>
                    <a:pt x="526" y="263"/>
                  </a:cubicBezTo>
                  <a:cubicBezTo>
                    <a:pt x="526" y="408"/>
                    <a:pt x="408" y="526"/>
                    <a:pt x="263" y="526"/>
                  </a:cubicBezTo>
                  <a:close/>
                  <a:moveTo>
                    <a:pt x="263" y="14"/>
                  </a:moveTo>
                  <a:cubicBezTo>
                    <a:pt x="126" y="14"/>
                    <a:pt x="15" y="126"/>
                    <a:pt x="15" y="263"/>
                  </a:cubicBezTo>
                  <a:cubicBezTo>
                    <a:pt x="15" y="400"/>
                    <a:pt x="126" y="512"/>
                    <a:pt x="263" y="512"/>
                  </a:cubicBezTo>
                  <a:cubicBezTo>
                    <a:pt x="401" y="512"/>
                    <a:pt x="512" y="400"/>
                    <a:pt x="512" y="263"/>
                  </a:cubicBezTo>
                  <a:cubicBezTo>
                    <a:pt x="512" y="126"/>
                    <a:pt x="401" y="14"/>
                    <a:pt x="263" y="14"/>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80"/>
            <p:cNvSpPr/>
            <p:nvPr/>
          </p:nvSpPr>
          <p:spPr bwMode="auto">
            <a:xfrm>
              <a:off x="1851" y="1451"/>
              <a:ext cx="1174" cy="754"/>
            </a:xfrm>
            <a:custGeom>
              <a:avLst/>
              <a:gdLst>
                <a:gd name="T0" fmla="*/ 323 w 964"/>
                <a:gd name="T1" fmla="*/ 475 h 622"/>
                <a:gd name="T2" fmla="*/ 133 w 964"/>
                <a:gd name="T3" fmla="*/ 419 h 622"/>
                <a:gd name="T4" fmla="*/ 45 w 964"/>
                <a:gd name="T5" fmla="*/ 278 h 622"/>
                <a:gd name="T6" fmla="*/ 249 w 964"/>
                <a:gd name="T7" fmla="*/ 257 h 622"/>
                <a:gd name="T8" fmla="*/ 401 w 964"/>
                <a:gd name="T9" fmla="*/ 124 h 622"/>
                <a:gd name="T10" fmla="*/ 513 w 964"/>
                <a:gd name="T11" fmla="*/ 15 h 622"/>
                <a:gd name="T12" fmla="*/ 644 w 964"/>
                <a:gd name="T13" fmla="*/ 127 h 622"/>
                <a:gd name="T14" fmla="*/ 851 w 964"/>
                <a:gd name="T15" fmla="*/ 50 h 622"/>
                <a:gd name="T16" fmla="*/ 841 w 964"/>
                <a:gd name="T17" fmla="*/ 296 h 622"/>
                <a:gd name="T18" fmla="*/ 914 w 964"/>
                <a:gd name="T19" fmla="*/ 468 h 622"/>
                <a:gd name="T20" fmla="*/ 696 w 964"/>
                <a:gd name="T21" fmla="*/ 521 h 622"/>
                <a:gd name="T22" fmla="*/ 577 w 964"/>
                <a:gd name="T23" fmla="*/ 617 h 622"/>
                <a:gd name="T24" fmla="*/ 514 w 964"/>
                <a:gd name="T25" fmla="*/ 603 h 622"/>
                <a:gd name="T26" fmla="*/ 475 w 964"/>
                <a:gd name="T27" fmla="*/ 554 h 622"/>
                <a:gd name="T28" fmla="*/ 373 w 964"/>
                <a:gd name="T29" fmla="*/ 592 h 622"/>
                <a:gd name="T30" fmla="*/ 320 w 964"/>
                <a:gd name="T31" fmla="*/ 493 h 622"/>
                <a:gd name="T32" fmla="*/ 323 w 964"/>
                <a:gd name="T33" fmla="*/ 475 h 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4" h="622">
                  <a:moveTo>
                    <a:pt x="323" y="475"/>
                  </a:moveTo>
                  <a:cubicBezTo>
                    <a:pt x="285" y="584"/>
                    <a:pt x="105" y="535"/>
                    <a:pt x="133" y="419"/>
                  </a:cubicBezTo>
                  <a:cubicBezTo>
                    <a:pt x="45" y="444"/>
                    <a:pt x="0" y="349"/>
                    <a:pt x="45" y="278"/>
                  </a:cubicBezTo>
                  <a:cubicBezTo>
                    <a:pt x="88" y="215"/>
                    <a:pt x="193" y="208"/>
                    <a:pt x="249" y="257"/>
                  </a:cubicBezTo>
                  <a:cubicBezTo>
                    <a:pt x="169" y="145"/>
                    <a:pt x="344" y="4"/>
                    <a:pt x="401" y="124"/>
                  </a:cubicBezTo>
                  <a:cubicBezTo>
                    <a:pt x="355" y="57"/>
                    <a:pt x="461" y="0"/>
                    <a:pt x="513" y="15"/>
                  </a:cubicBezTo>
                  <a:cubicBezTo>
                    <a:pt x="570" y="29"/>
                    <a:pt x="629" y="71"/>
                    <a:pt x="644" y="127"/>
                  </a:cubicBezTo>
                  <a:cubicBezTo>
                    <a:pt x="654" y="22"/>
                    <a:pt x="770" y="0"/>
                    <a:pt x="851" y="50"/>
                  </a:cubicBezTo>
                  <a:cubicBezTo>
                    <a:pt x="936" y="102"/>
                    <a:pt x="964" y="271"/>
                    <a:pt x="841" y="296"/>
                  </a:cubicBezTo>
                  <a:cubicBezTo>
                    <a:pt x="936" y="275"/>
                    <a:pt x="939" y="412"/>
                    <a:pt x="914" y="468"/>
                  </a:cubicBezTo>
                  <a:cubicBezTo>
                    <a:pt x="869" y="570"/>
                    <a:pt x="774" y="574"/>
                    <a:pt x="696" y="521"/>
                  </a:cubicBezTo>
                  <a:cubicBezTo>
                    <a:pt x="677" y="566"/>
                    <a:pt x="625" y="607"/>
                    <a:pt x="577" y="617"/>
                  </a:cubicBezTo>
                  <a:cubicBezTo>
                    <a:pt x="551" y="622"/>
                    <a:pt x="534" y="619"/>
                    <a:pt x="514" y="603"/>
                  </a:cubicBezTo>
                  <a:cubicBezTo>
                    <a:pt x="507" y="598"/>
                    <a:pt x="472" y="562"/>
                    <a:pt x="475" y="554"/>
                  </a:cubicBezTo>
                  <a:cubicBezTo>
                    <a:pt x="457" y="598"/>
                    <a:pt x="415" y="609"/>
                    <a:pt x="373" y="592"/>
                  </a:cubicBezTo>
                  <a:cubicBezTo>
                    <a:pt x="332" y="576"/>
                    <a:pt x="319" y="537"/>
                    <a:pt x="320" y="493"/>
                  </a:cubicBezTo>
                  <a:lnTo>
                    <a:pt x="323" y="475"/>
                  </a:lnTo>
                  <a:close/>
                </a:path>
              </a:pathLst>
            </a:custGeom>
            <a:solidFill>
              <a:srgbClr val="D6EEF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81"/>
            <p:cNvSpPr/>
            <p:nvPr/>
          </p:nvSpPr>
          <p:spPr bwMode="auto">
            <a:xfrm>
              <a:off x="1801" y="1440"/>
              <a:ext cx="1244" cy="805"/>
            </a:xfrm>
            <a:custGeom>
              <a:avLst/>
              <a:gdLst>
                <a:gd name="T0" fmla="*/ 358 w 1021"/>
                <a:gd name="T1" fmla="*/ 485 h 664"/>
                <a:gd name="T2" fmla="*/ 181 w 1021"/>
                <a:gd name="T3" fmla="*/ 427 h 664"/>
                <a:gd name="T4" fmla="*/ 175 w 1021"/>
                <a:gd name="T5" fmla="*/ 425 h 664"/>
                <a:gd name="T6" fmla="*/ 284 w 1021"/>
                <a:gd name="T7" fmla="*/ 269 h 664"/>
                <a:gd name="T8" fmla="*/ 297 w 1021"/>
                <a:gd name="T9" fmla="*/ 264 h 664"/>
                <a:gd name="T10" fmla="*/ 435 w 1021"/>
                <a:gd name="T11" fmla="*/ 134 h 664"/>
                <a:gd name="T12" fmla="*/ 449 w 1021"/>
                <a:gd name="T13" fmla="*/ 131 h 664"/>
                <a:gd name="T14" fmla="*/ 568 w 1021"/>
                <a:gd name="T15" fmla="*/ 32 h 664"/>
                <a:gd name="T16" fmla="*/ 678 w 1021"/>
                <a:gd name="T17" fmla="*/ 138 h 664"/>
                <a:gd name="T18" fmla="*/ 691 w 1021"/>
                <a:gd name="T19" fmla="*/ 135 h 664"/>
                <a:gd name="T20" fmla="*/ 931 w 1021"/>
                <a:gd name="T21" fmla="*/ 109 h 664"/>
                <a:gd name="T22" fmla="*/ 881 w 1021"/>
                <a:gd name="T23" fmla="*/ 302 h 664"/>
                <a:gd name="T24" fmla="*/ 880 w 1021"/>
                <a:gd name="T25" fmla="*/ 308 h 664"/>
                <a:gd name="T26" fmla="*/ 960 w 1021"/>
                <a:gd name="T27" fmla="*/ 432 h 664"/>
                <a:gd name="T28" fmla="*/ 744 w 1021"/>
                <a:gd name="T29" fmla="*/ 528 h 664"/>
                <a:gd name="T30" fmla="*/ 731 w 1021"/>
                <a:gd name="T31" fmla="*/ 531 h 664"/>
                <a:gd name="T32" fmla="*/ 556 w 1021"/>
                <a:gd name="T33" fmla="*/ 605 h 664"/>
                <a:gd name="T34" fmla="*/ 522 w 1021"/>
                <a:gd name="T35" fmla="*/ 561 h 664"/>
                <a:gd name="T36" fmla="*/ 509 w 1021"/>
                <a:gd name="T37" fmla="*/ 564 h 664"/>
                <a:gd name="T38" fmla="*/ 375 w 1021"/>
                <a:gd name="T39" fmla="*/ 553 h 664"/>
                <a:gd name="T40" fmla="*/ 371 w 1021"/>
                <a:gd name="T41" fmla="*/ 483 h 664"/>
                <a:gd name="T42" fmla="*/ 358 w 1021"/>
                <a:gd name="T43" fmla="*/ 485 h 664"/>
                <a:gd name="T44" fmla="*/ 500 w 1021"/>
                <a:gd name="T45" fmla="*/ 593 h 664"/>
                <a:gd name="T46" fmla="*/ 517 w 1021"/>
                <a:gd name="T47" fmla="*/ 581 h 664"/>
                <a:gd name="T48" fmla="*/ 564 w 1021"/>
                <a:gd name="T49" fmla="*/ 625 h 664"/>
                <a:gd name="T50" fmla="*/ 675 w 1021"/>
                <a:gd name="T51" fmla="*/ 604 h 664"/>
                <a:gd name="T52" fmla="*/ 735 w 1021"/>
                <a:gd name="T53" fmla="*/ 547 h 664"/>
                <a:gd name="T54" fmla="*/ 796 w 1021"/>
                <a:gd name="T55" fmla="*/ 563 h 664"/>
                <a:gd name="T56" fmla="*/ 900 w 1021"/>
                <a:gd name="T57" fmla="*/ 550 h 664"/>
                <a:gd name="T58" fmla="*/ 938 w 1021"/>
                <a:gd name="T59" fmla="*/ 309 h 664"/>
                <a:gd name="T60" fmla="*/ 928 w 1021"/>
                <a:gd name="T61" fmla="*/ 289 h 664"/>
                <a:gd name="T62" fmla="*/ 971 w 1021"/>
                <a:gd name="T63" fmla="*/ 184 h 664"/>
                <a:gd name="T64" fmla="*/ 770 w 1021"/>
                <a:gd name="T65" fmla="*/ 34 h 664"/>
                <a:gd name="T66" fmla="*/ 692 w 1021"/>
                <a:gd name="T67" fmla="*/ 89 h 664"/>
                <a:gd name="T68" fmla="*/ 663 w 1021"/>
                <a:gd name="T69" fmla="*/ 83 h 664"/>
                <a:gd name="T70" fmla="*/ 579 w 1021"/>
                <a:gd name="T71" fmla="*/ 26 h 664"/>
                <a:gd name="T72" fmla="*/ 435 w 1021"/>
                <a:gd name="T73" fmla="*/ 134 h 664"/>
                <a:gd name="T74" fmla="*/ 449 w 1021"/>
                <a:gd name="T75" fmla="*/ 131 h 664"/>
                <a:gd name="T76" fmla="*/ 273 w 1021"/>
                <a:gd name="T77" fmla="*/ 160 h 664"/>
                <a:gd name="T78" fmla="*/ 269 w 1021"/>
                <a:gd name="T79" fmla="*/ 241 h 664"/>
                <a:gd name="T80" fmla="*/ 270 w 1021"/>
                <a:gd name="T81" fmla="*/ 246 h 664"/>
                <a:gd name="T82" fmla="*/ 237 w 1021"/>
                <a:gd name="T83" fmla="*/ 235 h 664"/>
                <a:gd name="T84" fmla="*/ 102 w 1021"/>
                <a:gd name="T85" fmla="*/ 264 h 664"/>
                <a:gd name="T86" fmla="*/ 92 w 1021"/>
                <a:gd name="T87" fmla="*/ 418 h 664"/>
                <a:gd name="T88" fmla="*/ 153 w 1021"/>
                <a:gd name="T89" fmla="*/ 435 h 664"/>
                <a:gd name="T90" fmla="*/ 175 w 1021"/>
                <a:gd name="T91" fmla="*/ 495 h 664"/>
                <a:gd name="T92" fmla="*/ 371 w 1021"/>
                <a:gd name="T93" fmla="*/ 483 h 664"/>
                <a:gd name="T94" fmla="*/ 358 w 1021"/>
                <a:gd name="T95" fmla="*/ 485 h 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021" h="664">
                  <a:moveTo>
                    <a:pt x="358" y="485"/>
                  </a:moveTo>
                  <a:cubicBezTo>
                    <a:pt x="311" y="592"/>
                    <a:pt x="163" y="531"/>
                    <a:pt x="181" y="427"/>
                  </a:cubicBezTo>
                  <a:cubicBezTo>
                    <a:pt x="182" y="424"/>
                    <a:pt x="177" y="425"/>
                    <a:pt x="175" y="425"/>
                  </a:cubicBezTo>
                  <a:cubicBezTo>
                    <a:pt x="0" y="459"/>
                    <a:pt x="87" y="119"/>
                    <a:pt x="284" y="269"/>
                  </a:cubicBezTo>
                  <a:cubicBezTo>
                    <a:pt x="286" y="271"/>
                    <a:pt x="299" y="268"/>
                    <a:pt x="297" y="264"/>
                  </a:cubicBezTo>
                  <a:cubicBezTo>
                    <a:pt x="236" y="167"/>
                    <a:pt x="371" y="19"/>
                    <a:pt x="435" y="134"/>
                  </a:cubicBezTo>
                  <a:cubicBezTo>
                    <a:pt x="437" y="138"/>
                    <a:pt x="450" y="134"/>
                    <a:pt x="449" y="131"/>
                  </a:cubicBezTo>
                  <a:cubicBezTo>
                    <a:pt x="412" y="62"/>
                    <a:pt x="497" y="11"/>
                    <a:pt x="568" y="32"/>
                  </a:cubicBezTo>
                  <a:cubicBezTo>
                    <a:pt x="619" y="48"/>
                    <a:pt x="660" y="88"/>
                    <a:pt x="678" y="138"/>
                  </a:cubicBezTo>
                  <a:cubicBezTo>
                    <a:pt x="679" y="142"/>
                    <a:pt x="691" y="138"/>
                    <a:pt x="691" y="135"/>
                  </a:cubicBezTo>
                  <a:cubicBezTo>
                    <a:pt x="713" y="6"/>
                    <a:pt x="871" y="19"/>
                    <a:pt x="931" y="109"/>
                  </a:cubicBezTo>
                  <a:cubicBezTo>
                    <a:pt x="975" y="174"/>
                    <a:pt x="970" y="279"/>
                    <a:pt x="881" y="302"/>
                  </a:cubicBezTo>
                  <a:cubicBezTo>
                    <a:pt x="875" y="304"/>
                    <a:pt x="872" y="309"/>
                    <a:pt x="880" y="308"/>
                  </a:cubicBezTo>
                  <a:cubicBezTo>
                    <a:pt x="955" y="298"/>
                    <a:pt x="965" y="377"/>
                    <a:pt x="960" y="432"/>
                  </a:cubicBezTo>
                  <a:cubicBezTo>
                    <a:pt x="951" y="545"/>
                    <a:pt x="835" y="585"/>
                    <a:pt x="744" y="528"/>
                  </a:cubicBezTo>
                  <a:cubicBezTo>
                    <a:pt x="740" y="526"/>
                    <a:pt x="732" y="528"/>
                    <a:pt x="731" y="531"/>
                  </a:cubicBezTo>
                  <a:cubicBezTo>
                    <a:pt x="704" y="582"/>
                    <a:pt x="621" y="664"/>
                    <a:pt x="556" y="605"/>
                  </a:cubicBezTo>
                  <a:cubicBezTo>
                    <a:pt x="543" y="594"/>
                    <a:pt x="526" y="578"/>
                    <a:pt x="522" y="561"/>
                  </a:cubicBezTo>
                  <a:cubicBezTo>
                    <a:pt x="521" y="557"/>
                    <a:pt x="510" y="562"/>
                    <a:pt x="509" y="564"/>
                  </a:cubicBezTo>
                  <a:cubicBezTo>
                    <a:pt x="466" y="644"/>
                    <a:pt x="397" y="596"/>
                    <a:pt x="375" y="553"/>
                  </a:cubicBezTo>
                  <a:cubicBezTo>
                    <a:pt x="365" y="532"/>
                    <a:pt x="367" y="505"/>
                    <a:pt x="371" y="483"/>
                  </a:cubicBezTo>
                  <a:cubicBezTo>
                    <a:pt x="372" y="479"/>
                    <a:pt x="358" y="482"/>
                    <a:pt x="358" y="485"/>
                  </a:cubicBezTo>
                  <a:cubicBezTo>
                    <a:pt x="340" y="574"/>
                    <a:pt x="422" y="645"/>
                    <a:pt x="500" y="593"/>
                  </a:cubicBezTo>
                  <a:cubicBezTo>
                    <a:pt x="521" y="580"/>
                    <a:pt x="505" y="567"/>
                    <a:pt x="517" y="581"/>
                  </a:cubicBezTo>
                  <a:cubicBezTo>
                    <a:pt x="529" y="596"/>
                    <a:pt x="545" y="618"/>
                    <a:pt x="564" y="625"/>
                  </a:cubicBezTo>
                  <a:cubicBezTo>
                    <a:pt x="604" y="639"/>
                    <a:pt x="640" y="624"/>
                    <a:pt x="675" y="604"/>
                  </a:cubicBezTo>
                  <a:cubicBezTo>
                    <a:pt x="700" y="591"/>
                    <a:pt x="719" y="569"/>
                    <a:pt x="735" y="547"/>
                  </a:cubicBezTo>
                  <a:cubicBezTo>
                    <a:pt x="745" y="533"/>
                    <a:pt x="785" y="559"/>
                    <a:pt x="796" y="563"/>
                  </a:cubicBezTo>
                  <a:cubicBezTo>
                    <a:pt x="832" y="573"/>
                    <a:pt x="868" y="565"/>
                    <a:pt x="900" y="550"/>
                  </a:cubicBezTo>
                  <a:cubicBezTo>
                    <a:pt x="965" y="518"/>
                    <a:pt x="1021" y="351"/>
                    <a:pt x="938" y="309"/>
                  </a:cubicBezTo>
                  <a:cubicBezTo>
                    <a:pt x="895" y="287"/>
                    <a:pt x="891" y="318"/>
                    <a:pt x="928" y="289"/>
                  </a:cubicBezTo>
                  <a:cubicBezTo>
                    <a:pt x="962" y="262"/>
                    <a:pt x="973" y="227"/>
                    <a:pt x="971" y="184"/>
                  </a:cubicBezTo>
                  <a:cubicBezTo>
                    <a:pt x="967" y="79"/>
                    <a:pt x="867" y="16"/>
                    <a:pt x="770" y="34"/>
                  </a:cubicBezTo>
                  <a:cubicBezTo>
                    <a:pt x="740" y="40"/>
                    <a:pt x="706" y="61"/>
                    <a:pt x="692" y="89"/>
                  </a:cubicBezTo>
                  <a:cubicBezTo>
                    <a:pt x="674" y="129"/>
                    <a:pt x="688" y="115"/>
                    <a:pt x="663" y="83"/>
                  </a:cubicBezTo>
                  <a:cubicBezTo>
                    <a:pt x="643" y="55"/>
                    <a:pt x="609" y="39"/>
                    <a:pt x="579" y="26"/>
                  </a:cubicBezTo>
                  <a:cubicBezTo>
                    <a:pt x="514" y="0"/>
                    <a:pt x="391" y="52"/>
                    <a:pt x="435" y="134"/>
                  </a:cubicBezTo>
                  <a:cubicBezTo>
                    <a:pt x="439" y="133"/>
                    <a:pt x="444" y="132"/>
                    <a:pt x="449" y="131"/>
                  </a:cubicBezTo>
                  <a:cubicBezTo>
                    <a:pt x="402" y="47"/>
                    <a:pt x="308" y="91"/>
                    <a:pt x="273" y="160"/>
                  </a:cubicBezTo>
                  <a:cubicBezTo>
                    <a:pt x="260" y="186"/>
                    <a:pt x="261" y="214"/>
                    <a:pt x="269" y="241"/>
                  </a:cubicBezTo>
                  <a:cubicBezTo>
                    <a:pt x="274" y="257"/>
                    <a:pt x="296" y="261"/>
                    <a:pt x="270" y="246"/>
                  </a:cubicBezTo>
                  <a:cubicBezTo>
                    <a:pt x="261" y="241"/>
                    <a:pt x="247" y="236"/>
                    <a:pt x="237" y="235"/>
                  </a:cubicBezTo>
                  <a:cubicBezTo>
                    <a:pt x="192" y="227"/>
                    <a:pt x="137" y="231"/>
                    <a:pt x="102" y="264"/>
                  </a:cubicBezTo>
                  <a:cubicBezTo>
                    <a:pt x="57" y="306"/>
                    <a:pt x="46" y="372"/>
                    <a:pt x="92" y="418"/>
                  </a:cubicBezTo>
                  <a:cubicBezTo>
                    <a:pt x="108" y="434"/>
                    <a:pt x="133" y="435"/>
                    <a:pt x="153" y="435"/>
                  </a:cubicBezTo>
                  <a:cubicBezTo>
                    <a:pt x="170" y="435"/>
                    <a:pt x="169" y="483"/>
                    <a:pt x="175" y="495"/>
                  </a:cubicBezTo>
                  <a:cubicBezTo>
                    <a:pt x="214" y="579"/>
                    <a:pt x="339" y="557"/>
                    <a:pt x="371" y="483"/>
                  </a:cubicBezTo>
                  <a:cubicBezTo>
                    <a:pt x="373" y="480"/>
                    <a:pt x="359" y="482"/>
                    <a:pt x="358" y="485"/>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82"/>
            <p:cNvSpPr/>
            <p:nvPr/>
          </p:nvSpPr>
          <p:spPr bwMode="auto">
            <a:xfrm>
              <a:off x="2415" y="2032"/>
              <a:ext cx="31" cy="23"/>
            </a:xfrm>
            <a:custGeom>
              <a:avLst/>
              <a:gdLst>
                <a:gd name="T0" fmla="*/ 4 w 26"/>
                <a:gd name="T1" fmla="*/ 19 h 19"/>
                <a:gd name="T2" fmla="*/ 3 w 26"/>
                <a:gd name="T3" fmla="*/ 19 h 19"/>
                <a:gd name="T4" fmla="*/ 1 w 26"/>
                <a:gd name="T5" fmla="*/ 14 h 19"/>
                <a:gd name="T6" fmla="*/ 9 w 26"/>
                <a:gd name="T7" fmla="*/ 2 h 19"/>
                <a:gd name="T8" fmla="*/ 11 w 26"/>
                <a:gd name="T9" fmla="*/ 0 h 19"/>
                <a:gd name="T10" fmla="*/ 14 w 26"/>
                <a:gd name="T11" fmla="*/ 1 h 19"/>
                <a:gd name="T12" fmla="*/ 25 w 26"/>
                <a:gd name="T13" fmla="*/ 11 h 19"/>
                <a:gd name="T14" fmla="*/ 24 w 26"/>
                <a:gd name="T15" fmla="*/ 16 h 19"/>
                <a:gd name="T16" fmla="*/ 19 w 26"/>
                <a:gd name="T17" fmla="*/ 15 h 19"/>
                <a:gd name="T18" fmla="*/ 13 w 26"/>
                <a:gd name="T19" fmla="*/ 9 h 19"/>
                <a:gd name="T20" fmla="*/ 7 w 26"/>
                <a:gd name="T21" fmla="*/ 17 h 19"/>
                <a:gd name="T22" fmla="*/ 4 w 26"/>
                <a:gd name="T23"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19">
                  <a:moveTo>
                    <a:pt x="4" y="19"/>
                  </a:moveTo>
                  <a:cubicBezTo>
                    <a:pt x="4" y="19"/>
                    <a:pt x="3" y="19"/>
                    <a:pt x="3" y="19"/>
                  </a:cubicBezTo>
                  <a:cubicBezTo>
                    <a:pt x="1" y="18"/>
                    <a:pt x="0" y="15"/>
                    <a:pt x="1" y="14"/>
                  </a:cubicBezTo>
                  <a:cubicBezTo>
                    <a:pt x="4" y="10"/>
                    <a:pt x="6" y="5"/>
                    <a:pt x="9" y="2"/>
                  </a:cubicBezTo>
                  <a:cubicBezTo>
                    <a:pt x="9" y="1"/>
                    <a:pt x="10" y="0"/>
                    <a:pt x="11" y="0"/>
                  </a:cubicBezTo>
                  <a:cubicBezTo>
                    <a:pt x="12" y="0"/>
                    <a:pt x="13" y="0"/>
                    <a:pt x="14" y="1"/>
                  </a:cubicBezTo>
                  <a:cubicBezTo>
                    <a:pt x="18" y="3"/>
                    <a:pt x="21" y="7"/>
                    <a:pt x="25" y="11"/>
                  </a:cubicBezTo>
                  <a:cubicBezTo>
                    <a:pt x="26" y="13"/>
                    <a:pt x="25" y="15"/>
                    <a:pt x="24" y="16"/>
                  </a:cubicBezTo>
                  <a:cubicBezTo>
                    <a:pt x="22" y="17"/>
                    <a:pt x="20" y="17"/>
                    <a:pt x="19" y="15"/>
                  </a:cubicBezTo>
                  <a:cubicBezTo>
                    <a:pt x="17" y="13"/>
                    <a:pt x="15" y="10"/>
                    <a:pt x="13" y="9"/>
                  </a:cubicBezTo>
                  <a:cubicBezTo>
                    <a:pt x="11" y="11"/>
                    <a:pt x="9" y="14"/>
                    <a:pt x="7" y="17"/>
                  </a:cubicBezTo>
                  <a:cubicBezTo>
                    <a:pt x="7" y="18"/>
                    <a:pt x="6" y="19"/>
                    <a:pt x="4" y="19"/>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83"/>
            <p:cNvSpPr>
              <a:spLocks noEditPoints="1"/>
            </p:cNvSpPr>
            <p:nvPr/>
          </p:nvSpPr>
          <p:spPr bwMode="auto">
            <a:xfrm>
              <a:off x="2281" y="1920"/>
              <a:ext cx="126" cy="209"/>
            </a:xfrm>
            <a:custGeom>
              <a:avLst/>
              <a:gdLst>
                <a:gd name="T0" fmla="*/ 48 w 104"/>
                <a:gd name="T1" fmla="*/ 172 h 172"/>
                <a:gd name="T2" fmla="*/ 30 w 104"/>
                <a:gd name="T3" fmla="*/ 167 h 172"/>
                <a:gd name="T4" fmla="*/ 29 w 104"/>
                <a:gd name="T5" fmla="*/ 163 h 172"/>
                <a:gd name="T6" fmla="*/ 34 w 104"/>
                <a:gd name="T7" fmla="*/ 161 h 172"/>
                <a:gd name="T8" fmla="*/ 57 w 104"/>
                <a:gd name="T9" fmla="*/ 164 h 172"/>
                <a:gd name="T10" fmla="*/ 62 w 104"/>
                <a:gd name="T11" fmla="*/ 166 h 172"/>
                <a:gd name="T12" fmla="*/ 60 w 104"/>
                <a:gd name="T13" fmla="*/ 171 h 172"/>
                <a:gd name="T14" fmla="*/ 59 w 104"/>
                <a:gd name="T15" fmla="*/ 171 h 172"/>
                <a:gd name="T16" fmla="*/ 48 w 104"/>
                <a:gd name="T17" fmla="*/ 172 h 172"/>
                <a:gd name="T18" fmla="*/ 83 w 104"/>
                <a:gd name="T19" fmla="*/ 157 h 172"/>
                <a:gd name="T20" fmla="*/ 80 w 104"/>
                <a:gd name="T21" fmla="*/ 156 h 172"/>
                <a:gd name="T22" fmla="*/ 80 w 104"/>
                <a:gd name="T23" fmla="*/ 151 h 172"/>
                <a:gd name="T24" fmla="*/ 97 w 104"/>
                <a:gd name="T25" fmla="*/ 130 h 172"/>
                <a:gd name="T26" fmla="*/ 102 w 104"/>
                <a:gd name="T27" fmla="*/ 129 h 172"/>
                <a:gd name="T28" fmla="*/ 103 w 104"/>
                <a:gd name="T29" fmla="*/ 133 h 172"/>
                <a:gd name="T30" fmla="*/ 85 w 104"/>
                <a:gd name="T31" fmla="*/ 156 h 172"/>
                <a:gd name="T32" fmla="*/ 83 w 104"/>
                <a:gd name="T33" fmla="*/ 157 h 172"/>
                <a:gd name="T34" fmla="*/ 15 w 104"/>
                <a:gd name="T35" fmla="*/ 146 h 172"/>
                <a:gd name="T36" fmla="*/ 12 w 104"/>
                <a:gd name="T37" fmla="*/ 144 h 172"/>
                <a:gd name="T38" fmla="*/ 6 w 104"/>
                <a:gd name="T39" fmla="*/ 116 h 172"/>
                <a:gd name="T40" fmla="*/ 9 w 104"/>
                <a:gd name="T41" fmla="*/ 112 h 172"/>
                <a:gd name="T42" fmla="*/ 13 w 104"/>
                <a:gd name="T43" fmla="*/ 115 h 172"/>
                <a:gd name="T44" fmla="*/ 18 w 104"/>
                <a:gd name="T45" fmla="*/ 141 h 172"/>
                <a:gd name="T46" fmla="*/ 16 w 104"/>
                <a:gd name="T47" fmla="*/ 146 h 172"/>
                <a:gd name="T48" fmla="*/ 15 w 104"/>
                <a:gd name="T49" fmla="*/ 146 h 172"/>
                <a:gd name="T50" fmla="*/ 8 w 104"/>
                <a:gd name="T51" fmla="*/ 91 h 172"/>
                <a:gd name="T52" fmla="*/ 5 w 104"/>
                <a:gd name="T53" fmla="*/ 88 h 172"/>
                <a:gd name="T54" fmla="*/ 3 w 104"/>
                <a:gd name="T55" fmla="*/ 60 h 172"/>
                <a:gd name="T56" fmla="*/ 7 w 104"/>
                <a:gd name="T57" fmla="*/ 56 h 172"/>
                <a:gd name="T58" fmla="*/ 10 w 104"/>
                <a:gd name="T59" fmla="*/ 59 h 172"/>
                <a:gd name="T60" fmla="*/ 12 w 104"/>
                <a:gd name="T61" fmla="*/ 87 h 172"/>
                <a:gd name="T62" fmla="*/ 9 w 104"/>
                <a:gd name="T63" fmla="*/ 91 h 172"/>
                <a:gd name="T64" fmla="*/ 8 w 104"/>
                <a:gd name="T65" fmla="*/ 91 h 172"/>
                <a:gd name="T66" fmla="*/ 5 w 104"/>
                <a:gd name="T67" fmla="*/ 35 h 172"/>
                <a:gd name="T68" fmla="*/ 2 w 104"/>
                <a:gd name="T69" fmla="*/ 32 h 172"/>
                <a:gd name="T70" fmla="*/ 0 w 104"/>
                <a:gd name="T71" fmla="*/ 4 h 172"/>
                <a:gd name="T72" fmla="*/ 3 w 104"/>
                <a:gd name="T73" fmla="*/ 0 h 172"/>
                <a:gd name="T74" fmla="*/ 7 w 104"/>
                <a:gd name="T75" fmla="*/ 4 h 172"/>
                <a:gd name="T76" fmla="*/ 9 w 104"/>
                <a:gd name="T77" fmla="*/ 31 h 172"/>
                <a:gd name="T78" fmla="*/ 5 w 104"/>
                <a:gd name="T79" fmla="*/ 35 h 172"/>
                <a:gd name="T80" fmla="*/ 5 w 104"/>
                <a:gd name="T81" fmla="*/ 35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4" h="172">
                  <a:moveTo>
                    <a:pt x="48" y="172"/>
                  </a:moveTo>
                  <a:cubicBezTo>
                    <a:pt x="41" y="172"/>
                    <a:pt x="35" y="171"/>
                    <a:pt x="30" y="167"/>
                  </a:cubicBezTo>
                  <a:cubicBezTo>
                    <a:pt x="28" y="166"/>
                    <a:pt x="28" y="164"/>
                    <a:pt x="29" y="163"/>
                  </a:cubicBezTo>
                  <a:cubicBezTo>
                    <a:pt x="30" y="161"/>
                    <a:pt x="32" y="160"/>
                    <a:pt x="34" y="161"/>
                  </a:cubicBezTo>
                  <a:cubicBezTo>
                    <a:pt x="40" y="166"/>
                    <a:pt x="48" y="167"/>
                    <a:pt x="57" y="164"/>
                  </a:cubicBezTo>
                  <a:cubicBezTo>
                    <a:pt x="59" y="163"/>
                    <a:pt x="61" y="164"/>
                    <a:pt x="62" y="166"/>
                  </a:cubicBezTo>
                  <a:cubicBezTo>
                    <a:pt x="62" y="168"/>
                    <a:pt x="62" y="170"/>
                    <a:pt x="60" y="171"/>
                  </a:cubicBezTo>
                  <a:cubicBezTo>
                    <a:pt x="60" y="171"/>
                    <a:pt x="59" y="171"/>
                    <a:pt x="59" y="171"/>
                  </a:cubicBezTo>
                  <a:cubicBezTo>
                    <a:pt x="55" y="172"/>
                    <a:pt x="51" y="172"/>
                    <a:pt x="48" y="172"/>
                  </a:cubicBezTo>
                  <a:close/>
                  <a:moveTo>
                    <a:pt x="83" y="157"/>
                  </a:moveTo>
                  <a:cubicBezTo>
                    <a:pt x="82" y="157"/>
                    <a:pt x="81" y="156"/>
                    <a:pt x="80" y="156"/>
                  </a:cubicBezTo>
                  <a:cubicBezTo>
                    <a:pt x="79" y="154"/>
                    <a:pt x="79" y="152"/>
                    <a:pt x="80" y="151"/>
                  </a:cubicBezTo>
                  <a:cubicBezTo>
                    <a:pt x="86" y="145"/>
                    <a:pt x="91" y="139"/>
                    <a:pt x="97" y="130"/>
                  </a:cubicBezTo>
                  <a:cubicBezTo>
                    <a:pt x="98" y="128"/>
                    <a:pt x="100" y="128"/>
                    <a:pt x="102" y="129"/>
                  </a:cubicBezTo>
                  <a:cubicBezTo>
                    <a:pt x="104" y="130"/>
                    <a:pt x="104" y="132"/>
                    <a:pt x="103" y="133"/>
                  </a:cubicBezTo>
                  <a:cubicBezTo>
                    <a:pt x="97" y="143"/>
                    <a:pt x="91" y="150"/>
                    <a:pt x="85" y="156"/>
                  </a:cubicBezTo>
                  <a:cubicBezTo>
                    <a:pt x="84" y="156"/>
                    <a:pt x="83" y="157"/>
                    <a:pt x="83" y="157"/>
                  </a:cubicBezTo>
                  <a:close/>
                  <a:moveTo>
                    <a:pt x="15" y="146"/>
                  </a:moveTo>
                  <a:cubicBezTo>
                    <a:pt x="14" y="146"/>
                    <a:pt x="12" y="145"/>
                    <a:pt x="12" y="144"/>
                  </a:cubicBezTo>
                  <a:cubicBezTo>
                    <a:pt x="8" y="133"/>
                    <a:pt x="6" y="123"/>
                    <a:pt x="6" y="116"/>
                  </a:cubicBezTo>
                  <a:cubicBezTo>
                    <a:pt x="6" y="114"/>
                    <a:pt x="7" y="112"/>
                    <a:pt x="9" y="112"/>
                  </a:cubicBezTo>
                  <a:cubicBezTo>
                    <a:pt x="11" y="111"/>
                    <a:pt x="13" y="113"/>
                    <a:pt x="13" y="115"/>
                  </a:cubicBezTo>
                  <a:cubicBezTo>
                    <a:pt x="13" y="124"/>
                    <a:pt x="15" y="134"/>
                    <a:pt x="18" y="141"/>
                  </a:cubicBezTo>
                  <a:cubicBezTo>
                    <a:pt x="19" y="143"/>
                    <a:pt x="18" y="145"/>
                    <a:pt x="16" y="146"/>
                  </a:cubicBezTo>
                  <a:cubicBezTo>
                    <a:pt x="16" y="146"/>
                    <a:pt x="16" y="146"/>
                    <a:pt x="15" y="146"/>
                  </a:cubicBezTo>
                  <a:close/>
                  <a:moveTo>
                    <a:pt x="8" y="91"/>
                  </a:moveTo>
                  <a:cubicBezTo>
                    <a:pt x="6" y="91"/>
                    <a:pt x="5" y="89"/>
                    <a:pt x="5" y="88"/>
                  </a:cubicBezTo>
                  <a:cubicBezTo>
                    <a:pt x="4" y="78"/>
                    <a:pt x="4" y="69"/>
                    <a:pt x="3" y="60"/>
                  </a:cubicBezTo>
                  <a:cubicBezTo>
                    <a:pt x="3" y="58"/>
                    <a:pt x="5" y="56"/>
                    <a:pt x="7" y="56"/>
                  </a:cubicBezTo>
                  <a:cubicBezTo>
                    <a:pt x="9" y="56"/>
                    <a:pt x="10" y="57"/>
                    <a:pt x="10" y="59"/>
                  </a:cubicBezTo>
                  <a:cubicBezTo>
                    <a:pt x="11" y="69"/>
                    <a:pt x="11" y="78"/>
                    <a:pt x="12" y="87"/>
                  </a:cubicBezTo>
                  <a:cubicBezTo>
                    <a:pt x="12" y="89"/>
                    <a:pt x="10" y="91"/>
                    <a:pt x="9" y="91"/>
                  </a:cubicBezTo>
                  <a:cubicBezTo>
                    <a:pt x="8" y="91"/>
                    <a:pt x="8" y="91"/>
                    <a:pt x="8" y="91"/>
                  </a:cubicBezTo>
                  <a:close/>
                  <a:moveTo>
                    <a:pt x="5" y="35"/>
                  </a:moveTo>
                  <a:cubicBezTo>
                    <a:pt x="3" y="35"/>
                    <a:pt x="2" y="34"/>
                    <a:pt x="2" y="32"/>
                  </a:cubicBezTo>
                  <a:cubicBezTo>
                    <a:pt x="1" y="23"/>
                    <a:pt x="0" y="13"/>
                    <a:pt x="0" y="4"/>
                  </a:cubicBezTo>
                  <a:cubicBezTo>
                    <a:pt x="0" y="2"/>
                    <a:pt x="1" y="0"/>
                    <a:pt x="3" y="0"/>
                  </a:cubicBezTo>
                  <a:cubicBezTo>
                    <a:pt x="5" y="0"/>
                    <a:pt x="7" y="2"/>
                    <a:pt x="7" y="4"/>
                  </a:cubicBezTo>
                  <a:cubicBezTo>
                    <a:pt x="7" y="13"/>
                    <a:pt x="8" y="22"/>
                    <a:pt x="9" y="31"/>
                  </a:cubicBezTo>
                  <a:cubicBezTo>
                    <a:pt x="9" y="33"/>
                    <a:pt x="7" y="35"/>
                    <a:pt x="5" y="35"/>
                  </a:cubicBezTo>
                  <a:cubicBezTo>
                    <a:pt x="5" y="35"/>
                    <a:pt x="5" y="35"/>
                    <a:pt x="5" y="35"/>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Freeform 84"/>
            <p:cNvSpPr/>
            <p:nvPr/>
          </p:nvSpPr>
          <p:spPr bwMode="auto">
            <a:xfrm>
              <a:off x="2272" y="1869"/>
              <a:ext cx="15" cy="26"/>
            </a:xfrm>
            <a:custGeom>
              <a:avLst/>
              <a:gdLst>
                <a:gd name="T0" fmla="*/ 9 w 12"/>
                <a:gd name="T1" fmla="*/ 21 h 21"/>
                <a:gd name="T2" fmla="*/ 6 w 12"/>
                <a:gd name="T3" fmla="*/ 20 h 21"/>
                <a:gd name="T4" fmla="*/ 3 w 12"/>
                <a:gd name="T5" fmla="*/ 20 h 21"/>
                <a:gd name="T6" fmla="*/ 1 w 12"/>
                <a:gd name="T7" fmla="*/ 16 h 21"/>
                <a:gd name="T8" fmla="*/ 5 w 12"/>
                <a:gd name="T9" fmla="*/ 2 h 21"/>
                <a:gd name="T10" fmla="*/ 9 w 12"/>
                <a:gd name="T11" fmla="*/ 0 h 21"/>
                <a:gd name="T12" fmla="*/ 12 w 12"/>
                <a:gd name="T13" fmla="*/ 3 h 21"/>
                <a:gd name="T14" fmla="*/ 12 w 12"/>
                <a:gd name="T15" fmla="*/ 18 h 21"/>
                <a:gd name="T16" fmla="*/ 9 w 12"/>
                <a:gd name="T17" fmla="*/ 21 h 21"/>
                <a:gd name="T18" fmla="*/ 9 w 12"/>
                <a:gd name="T19"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21">
                  <a:moveTo>
                    <a:pt x="9" y="21"/>
                  </a:moveTo>
                  <a:cubicBezTo>
                    <a:pt x="8" y="21"/>
                    <a:pt x="7" y="21"/>
                    <a:pt x="6" y="20"/>
                  </a:cubicBezTo>
                  <a:cubicBezTo>
                    <a:pt x="5" y="20"/>
                    <a:pt x="4" y="21"/>
                    <a:pt x="3" y="20"/>
                  </a:cubicBezTo>
                  <a:cubicBezTo>
                    <a:pt x="1" y="19"/>
                    <a:pt x="0" y="17"/>
                    <a:pt x="1" y="16"/>
                  </a:cubicBezTo>
                  <a:cubicBezTo>
                    <a:pt x="2" y="11"/>
                    <a:pt x="4" y="7"/>
                    <a:pt x="5" y="2"/>
                  </a:cubicBezTo>
                  <a:cubicBezTo>
                    <a:pt x="6" y="1"/>
                    <a:pt x="7" y="0"/>
                    <a:pt x="9" y="0"/>
                  </a:cubicBezTo>
                  <a:cubicBezTo>
                    <a:pt x="11" y="0"/>
                    <a:pt x="12" y="2"/>
                    <a:pt x="12" y="3"/>
                  </a:cubicBezTo>
                  <a:cubicBezTo>
                    <a:pt x="12" y="8"/>
                    <a:pt x="12" y="13"/>
                    <a:pt x="12" y="18"/>
                  </a:cubicBezTo>
                  <a:cubicBezTo>
                    <a:pt x="12" y="19"/>
                    <a:pt x="11" y="21"/>
                    <a:pt x="9" y="21"/>
                  </a:cubicBezTo>
                  <a:cubicBezTo>
                    <a:pt x="9" y="21"/>
                    <a:pt x="9" y="21"/>
                    <a:pt x="9" y="21"/>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Freeform 85"/>
            <p:cNvSpPr>
              <a:spLocks noEditPoints="1"/>
            </p:cNvSpPr>
            <p:nvPr/>
          </p:nvSpPr>
          <p:spPr bwMode="auto">
            <a:xfrm>
              <a:off x="2057" y="1915"/>
              <a:ext cx="213" cy="139"/>
            </a:xfrm>
            <a:custGeom>
              <a:avLst/>
              <a:gdLst>
                <a:gd name="T0" fmla="*/ 64 w 175"/>
                <a:gd name="T1" fmla="*/ 114 h 114"/>
                <a:gd name="T2" fmla="*/ 64 w 175"/>
                <a:gd name="T3" fmla="*/ 114 h 114"/>
                <a:gd name="T4" fmla="*/ 37 w 175"/>
                <a:gd name="T5" fmla="*/ 109 h 114"/>
                <a:gd name="T6" fmla="*/ 35 w 175"/>
                <a:gd name="T7" fmla="*/ 104 h 114"/>
                <a:gd name="T8" fmla="*/ 40 w 175"/>
                <a:gd name="T9" fmla="*/ 102 h 114"/>
                <a:gd name="T10" fmla="*/ 65 w 175"/>
                <a:gd name="T11" fmla="*/ 107 h 114"/>
                <a:gd name="T12" fmla="*/ 68 w 175"/>
                <a:gd name="T13" fmla="*/ 111 h 114"/>
                <a:gd name="T14" fmla="*/ 64 w 175"/>
                <a:gd name="T15" fmla="*/ 114 h 114"/>
                <a:gd name="T16" fmla="*/ 90 w 175"/>
                <a:gd name="T17" fmla="*/ 109 h 114"/>
                <a:gd name="T18" fmla="*/ 87 w 175"/>
                <a:gd name="T19" fmla="*/ 107 h 114"/>
                <a:gd name="T20" fmla="*/ 89 w 175"/>
                <a:gd name="T21" fmla="*/ 103 h 114"/>
                <a:gd name="T22" fmla="*/ 110 w 175"/>
                <a:gd name="T23" fmla="*/ 89 h 114"/>
                <a:gd name="T24" fmla="*/ 115 w 175"/>
                <a:gd name="T25" fmla="*/ 89 h 114"/>
                <a:gd name="T26" fmla="*/ 115 w 175"/>
                <a:gd name="T27" fmla="*/ 94 h 114"/>
                <a:gd name="T28" fmla="*/ 92 w 175"/>
                <a:gd name="T29" fmla="*/ 109 h 114"/>
                <a:gd name="T30" fmla="*/ 90 w 175"/>
                <a:gd name="T31" fmla="*/ 109 h 114"/>
                <a:gd name="T32" fmla="*/ 16 w 175"/>
                <a:gd name="T33" fmla="*/ 95 h 114"/>
                <a:gd name="T34" fmla="*/ 14 w 175"/>
                <a:gd name="T35" fmla="*/ 94 h 114"/>
                <a:gd name="T36" fmla="*/ 10 w 175"/>
                <a:gd name="T37" fmla="*/ 89 h 114"/>
                <a:gd name="T38" fmla="*/ 1 w 175"/>
                <a:gd name="T39" fmla="*/ 69 h 114"/>
                <a:gd name="T40" fmla="*/ 4 w 175"/>
                <a:gd name="T41" fmla="*/ 65 h 114"/>
                <a:gd name="T42" fmla="*/ 8 w 175"/>
                <a:gd name="T43" fmla="*/ 67 h 114"/>
                <a:gd name="T44" fmla="*/ 16 w 175"/>
                <a:gd name="T45" fmla="*/ 85 h 114"/>
                <a:gd name="T46" fmla="*/ 19 w 175"/>
                <a:gd name="T47" fmla="*/ 89 h 114"/>
                <a:gd name="T48" fmla="*/ 19 w 175"/>
                <a:gd name="T49" fmla="*/ 94 h 114"/>
                <a:gd name="T50" fmla="*/ 16 w 175"/>
                <a:gd name="T51" fmla="*/ 95 h 114"/>
                <a:gd name="T52" fmla="*/ 131 w 175"/>
                <a:gd name="T53" fmla="*/ 76 h 114"/>
                <a:gd name="T54" fmla="*/ 129 w 175"/>
                <a:gd name="T55" fmla="*/ 75 h 114"/>
                <a:gd name="T56" fmla="*/ 128 w 175"/>
                <a:gd name="T57" fmla="*/ 70 h 114"/>
                <a:gd name="T58" fmla="*/ 144 w 175"/>
                <a:gd name="T59" fmla="*/ 49 h 114"/>
                <a:gd name="T60" fmla="*/ 148 w 175"/>
                <a:gd name="T61" fmla="*/ 48 h 114"/>
                <a:gd name="T62" fmla="*/ 150 w 175"/>
                <a:gd name="T63" fmla="*/ 53 h 114"/>
                <a:gd name="T64" fmla="*/ 134 w 175"/>
                <a:gd name="T65" fmla="*/ 75 h 114"/>
                <a:gd name="T66" fmla="*/ 131 w 175"/>
                <a:gd name="T67" fmla="*/ 76 h 114"/>
                <a:gd name="T68" fmla="*/ 6 w 175"/>
                <a:gd name="T69" fmla="*/ 45 h 114"/>
                <a:gd name="T70" fmla="*/ 6 w 175"/>
                <a:gd name="T71" fmla="*/ 45 h 114"/>
                <a:gd name="T72" fmla="*/ 3 w 175"/>
                <a:gd name="T73" fmla="*/ 41 h 114"/>
                <a:gd name="T74" fmla="*/ 9 w 175"/>
                <a:gd name="T75" fmla="*/ 15 h 114"/>
                <a:gd name="T76" fmla="*/ 14 w 175"/>
                <a:gd name="T77" fmla="*/ 12 h 114"/>
                <a:gd name="T78" fmla="*/ 16 w 175"/>
                <a:gd name="T79" fmla="*/ 17 h 114"/>
                <a:gd name="T80" fmla="*/ 10 w 175"/>
                <a:gd name="T81" fmla="*/ 43 h 114"/>
                <a:gd name="T82" fmla="*/ 6 w 175"/>
                <a:gd name="T83" fmla="*/ 45 h 114"/>
                <a:gd name="T84" fmla="*/ 160 w 175"/>
                <a:gd name="T85" fmla="*/ 31 h 114"/>
                <a:gd name="T86" fmla="*/ 158 w 175"/>
                <a:gd name="T87" fmla="*/ 31 h 114"/>
                <a:gd name="T88" fmla="*/ 157 w 175"/>
                <a:gd name="T89" fmla="*/ 26 h 114"/>
                <a:gd name="T90" fmla="*/ 168 w 175"/>
                <a:gd name="T91" fmla="*/ 2 h 114"/>
                <a:gd name="T92" fmla="*/ 173 w 175"/>
                <a:gd name="T93" fmla="*/ 0 h 114"/>
                <a:gd name="T94" fmla="*/ 174 w 175"/>
                <a:gd name="T95" fmla="*/ 5 h 114"/>
                <a:gd name="T96" fmla="*/ 163 w 175"/>
                <a:gd name="T97" fmla="*/ 29 h 114"/>
                <a:gd name="T98" fmla="*/ 160 w 175"/>
                <a:gd name="T99" fmla="*/ 31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75" h="114">
                  <a:moveTo>
                    <a:pt x="64" y="114"/>
                  </a:moveTo>
                  <a:cubicBezTo>
                    <a:pt x="64" y="114"/>
                    <a:pt x="64" y="114"/>
                    <a:pt x="64" y="114"/>
                  </a:cubicBezTo>
                  <a:cubicBezTo>
                    <a:pt x="55" y="114"/>
                    <a:pt x="46" y="112"/>
                    <a:pt x="37" y="109"/>
                  </a:cubicBezTo>
                  <a:cubicBezTo>
                    <a:pt x="35" y="108"/>
                    <a:pt x="35" y="106"/>
                    <a:pt x="35" y="104"/>
                  </a:cubicBezTo>
                  <a:cubicBezTo>
                    <a:pt x="36" y="103"/>
                    <a:pt x="38" y="102"/>
                    <a:pt x="40" y="102"/>
                  </a:cubicBezTo>
                  <a:cubicBezTo>
                    <a:pt x="48" y="106"/>
                    <a:pt x="56" y="107"/>
                    <a:pt x="65" y="107"/>
                  </a:cubicBezTo>
                  <a:cubicBezTo>
                    <a:pt x="67" y="107"/>
                    <a:pt x="68" y="109"/>
                    <a:pt x="68" y="111"/>
                  </a:cubicBezTo>
                  <a:cubicBezTo>
                    <a:pt x="68" y="113"/>
                    <a:pt x="66" y="114"/>
                    <a:pt x="64" y="114"/>
                  </a:cubicBezTo>
                  <a:close/>
                  <a:moveTo>
                    <a:pt x="90" y="109"/>
                  </a:moveTo>
                  <a:cubicBezTo>
                    <a:pt x="89" y="109"/>
                    <a:pt x="88" y="109"/>
                    <a:pt x="87" y="107"/>
                  </a:cubicBezTo>
                  <a:cubicBezTo>
                    <a:pt x="86" y="105"/>
                    <a:pt x="87" y="103"/>
                    <a:pt x="89" y="103"/>
                  </a:cubicBezTo>
                  <a:cubicBezTo>
                    <a:pt x="96" y="99"/>
                    <a:pt x="103" y="95"/>
                    <a:pt x="110" y="89"/>
                  </a:cubicBezTo>
                  <a:cubicBezTo>
                    <a:pt x="112" y="88"/>
                    <a:pt x="114" y="88"/>
                    <a:pt x="115" y="89"/>
                  </a:cubicBezTo>
                  <a:cubicBezTo>
                    <a:pt x="117" y="91"/>
                    <a:pt x="116" y="93"/>
                    <a:pt x="115" y="94"/>
                  </a:cubicBezTo>
                  <a:cubicBezTo>
                    <a:pt x="107" y="101"/>
                    <a:pt x="100" y="106"/>
                    <a:pt x="92" y="109"/>
                  </a:cubicBezTo>
                  <a:cubicBezTo>
                    <a:pt x="91" y="109"/>
                    <a:pt x="91" y="109"/>
                    <a:pt x="90" y="109"/>
                  </a:cubicBezTo>
                  <a:close/>
                  <a:moveTo>
                    <a:pt x="16" y="95"/>
                  </a:moveTo>
                  <a:cubicBezTo>
                    <a:pt x="16" y="95"/>
                    <a:pt x="15" y="94"/>
                    <a:pt x="14" y="94"/>
                  </a:cubicBezTo>
                  <a:cubicBezTo>
                    <a:pt x="13" y="92"/>
                    <a:pt x="11" y="91"/>
                    <a:pt x="10" y="89"/>
                  </a:cubicBezTo>
                  <a:cubicBezTo>
                    <a:pt x="5" y="83"/>
                    <a:pt x="2" y="76"/>
                    <a:pt x="1" y="69"/>
                  </a:cubicBezTo>
                  <a:cubicBezTo>
                    <a:pt x="0" y="67"/>
                    <a:pt x="2" y="65"/>
                    <a:pt x="4" y="65"/>
                  </a:cubicBezTo>
                  <a:cubicBezTo>
                    <a:pt x="6" y="64"/>
                    <a:pt x="7" y="66"/>
                    <a:pt x="8" y="67"/>
                  </a:cubicBezTo>
                  <a:cubicBezTo>
                    <a:pt x="9" y="74"/>
                    <a:pt x="11" y="80"/>
                    <a:pt x="16" y="85"/>
                  </a:cubicBezTo>
                  <a:cubicBezTo>
                    <a:pt x="17" y="86"/>
                    <a:pt x="18" y="88"/>
                    <a:pt x="19" y="89"/>
                  </a:cubicBezTo>
                  <a:cubicBezTo>
                    <a:pt x="20" y="90"/>
                    <a:pt x="20" y="92"/>
                    <a:pt x="19" y="94"/>
                  </a:cubicBezTo>
                  <a:cubicBezTo>
                    <a:pt x="18" y="94"/>
                    <a:pt x="17" y="95"/>
                    <a:pt x="16" y="95"/>
                  </a:cubicBezTo>
                  <a:close/>
                  <a:moveTo>
                    <a:pt x="131" y="76"/>
                  </a:moveTo>
                  <a:cubicBezTo>
                    <a:pt x="130" y="76"/>
                    <a:pt x="130" y="76"/>
                    <a:pt x="129" y="75"/>
                  </a:cubicBezTo>
                  <a:cubicBezTo>
                    <a:pt x="127" y="74"/>
                    <a:pt x="127" y="72"/>
                    <a:pt x="128" y="70"/>
                  </a:cubicBezTo>
                  <a:cubicBezTo>
                    <a:pt x="134" y="64"/>
                    <a:pt x="139" y="57"/>
                    <a:pt x="144" y="49"/>
                  </a:cubicBezTo>
                  <a:cubicBezTo>
                    <a:pt x="145" y="47"/>
                    <a:pt x="147" y="47"/>
                    <a:pt x="148" y="48"/>
                  </a:cubicBezTo>
                  <a:cubicBezTo>
                    <a:pt x="150" y="49"/>
                    <a:pt x="151" y="51"/>
                    <a:pt x="150" y="53"/>
                  </a:cubicBezTo>
                  <a:cubicBezTo>
                    <a:pt x="144" y="61"/>
                    <a:pt x="139" y="68"/>
                    <a:pt x="134" y="75"/>
                  </a:cubicBezTo>
                  <a:cubicBezTo>
                    <a:pt x="133" y="76"/>
                    <a:pt x="132" y="76"/>
                    <a:pt x="131" y="76"/>
                  </a:cubicBezTo>
                  <a:close/>
                  <a:moveTo>
                    <a:pt x="6" y="45"/>
                  </a:moveTo>
                  <a:cubicBezTo>
                    <a:pt x="6" y="45"/>
                    <a:pt x="6" y="45"/>
                    <a:pt x="6" y="45"/>
                  </a:cubicBezTo>
                  <a:cubicBezTo>
                    <a:pt x="4" y="45"/>
                    <a:pt x="3" y="43"/>
                    <a:pt x="3" y="41"/>
                  </a:cubicBezTo>
                  <a:cubicBezTo>
                    <a:pt x="9" y="15"/>
                    <a:pt x="9" y="15"/>
                    <a:pt x="9" y="15"/>
                  </a:cubicBezTo>
                  <a:cubicBezTo>
                    <a:pt x="10" y="13"/>
                    <a:pt x="12" y="12"/>
                    <a:pt x="14" y="12"/>
                  </a:cubicBezTo>
                  <a:cubicBezTo>
                    <a:pt x="15" y="13"/>
                    <a:pt x="17" y="15"/>
                    <a:pt x="16" y="17"/>
                  </a:cubicBezTo>
                  <a:cubicBezTo>
                    <a:pt x="10" y="43"/>
                    <a:pt x="10" y="43"/>
                    <a:pt x="10" y="43"/>
                  </a:cubicBezTo>
                  <a:cubicBezTo>
                    <a:pt x="9" y="44"/>
                    <a:pt x="8" y="45"/>
                    <a:pt x="6" y="45"/>
                  </a:cubicBezTo>
                  <a:close/>
                  <a:moveTo>
                    <a:pt x="160" y="31"/>
                  </a:moveTo>
                  <a:cubicBezTo>
                    <a:pt x="159" y="31"/>
                    <a:pt x="159" y="31"/>
                    <a:pt x="158" y="31"/>
                  </a:cubicBezTo>
                  <a:cubicBezTo>
                    <a:pt x="156" y="30"/>
                    <a:pt x="156" y="28"/>
                    <a:pt x="157" y="26"/>
                  </a:cubicBezTo>
                  <a:cubicBezTo>
                    <a:pt x="161" y="18"/>
                    <a:pt x="164" y="10"/>
                    <a:pt x="168" y="2"/>
                  </a:cubicBezTo>
                  <a:cubicBezTo>
                    <a:pt x="169" y="0"/>
                    <a:pt x="171" y="0"/>
                    <a:pt x="173" y="0"/>
                  </a:cubicBezTo>
                  <a:cubicBezTo>
                    <a:pt x="174" y="1"/>
                    <a:pt x="175" y="3"/>
                    <a:pt x="174" y="5"/>
                  </a:cubicBezTo>
                  <a:cubicBezTo>
                    <a:pt x="171" y="13"/>
                    <a:pt x="167" y="22"/>
                    <a:pt x="163" y="29"/>
                  </a:cubicBezTo>
                  <a:cubicBezTo>
                    <a:pt x="162" y="30"/>
                    <a:pt x="161" y="31"/>
                    <a:pt x="160" y="31"/>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 name="Freeform 86"/>
            <p:cNvSpPr/>
            <p:nvPr/>
          </p:nvSpPr>
          <p:spPr bwMode="auto">
            <a:xfrm>
              <a:off x="2063" y="1881"/>
              <a:ext cx="25" cy="26"/>
            </a:xfrm>
            <a:custGeom>
              <a:avLst/>
              <a:gdLst>
                <a:gd name="T0" fmla="*/ 14 w 21"/>
                <a:gd name="T1" fmla="*/ 21 h 21"/>
                <a:gd name="T2" fmla="*/ 13 w 21"/>
                <a:gd name="T3" fmla="*/ 21 h 21"/>
                <a:gd name="T4" fmla="*/ 11 w 21"/>
                <a:gd name="T5" fmla="*/ 17 h 21"/>
                <a:gd name="T6" fmla="*/ 13 w 21"/>
                <a:gd name="T7" fmla="*/ 9 h 21"/>
                <a:gd name="T8" fmla="*/ 5 w 21"/>
                <a:gd name="T9" fmla="*/ 11 h 21"/>
                <a:gd name="T10" fmla="*/ 0 w 21"/>
                <a:gd name="T11" fmla="*/ 9 h 21"/>
                <a:gd name="T12" fmla="*/ 3 w 21"/>
                <a:gd name="T13" fmla="*/ 4 h 21"/>
                <a:gd name="T14" fmla="*/ 16 w 21"/>
                <a:gd name="T15" fmla="*/ 1 h 21"/>
                <a:gd name="T16" fmla="*/ 20 w 21"/>
                <a:gd name="T17" fmla="*/ 2 h 21"/>
                <a:gd name="T18" fmla="*/ 21 w 21"/>
                <a:gd name="T19" fmla="*/ 5 h 21"/>
                <a:gd name="T20" fmla="*/ 17 w 21"/>
                <a:gd name="T21" fmla="*/ 19 h 21"/>
                <a:gd name="T22" fmla="*/ 14 w 21"/>
                <a:gd name="T23"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21">
                  <a:moveTo>
                    <a:pt x="14" y="21"/>
                  </a:moveTo>
                  <a:cubicBezTo>
                    <a:pt x="14" y="21"/>
                    <a:pt x="14" y="21"/>
                    <a:pt x="13" y="21"/>
                  </a:cubicBezTo>
                  <a:cubicBezTo>
                    <a:pt x="11" y="21"/>
                    <a:pt x="10" y="19"/>
                    <a:pt x="11" y="17"/>
                  </a:cubicBezTo>
                  <a:cubicBezTo>
                    <a:pt x="13" y="9"/>
                    <a:pt x="13" y="9"/>
                    <a:pt x="13" y="9"/>
                  </a:cubicBezTo>
                  <a:cubicBezTo>
                    <a:pt x="5" y="11"/>
                    <a:pt x="5" y="11"/>
                    <a:pt x="5" y="11"/>
                  </a:cubicBezTo>
                  <a:cubicBezTo>
                    <a:pt x="3" y="12"/>
                    <a:pt x="1" y="11"/>
                    <a:pt x="0" y="9"/>
                  </a:cubicBezTo>
                  <a:cubicBezTo>
                    <a:pt x="0" y="7"/>
                    <a:pt x="1" y="5"/>
                    <a:pt x="3" y="4"/>
                  </a:cubicBezTo>
                  <a:cubicBezTo>
                    <a:pt x="16" y="1"/>
                    <a:pt x="16" y="1"/>
                    <a:pt x="16" y="1"/>
                  </a:cubicBezTo>
                  <a:cubicBezTo>
                    <a:pt x="18" y="0"/>
                    <a:pt x="19" y="1"/>
                    <a:pt x="20" y="2"/>
                  </a:cubicBezTo>
                  <a:cubicBezTo>
                    <a:pt x="21" y="2"/>
                    <a:pt x="21" y="4"/>
                    <a:pt x="21" y="5"/>
                  </a:cubicBezTo>
                  <a:cubicBezTo>
                    <a:pt x="17" y="19"/>
                    <a:pt x="17" y="19"/>
                    <a:pt x="17" y="19"/>
                  </a:cubicBezTo>
                  <a:cubicBezTo>
                    <a:pt x="17" y="20"/>
                    <a:pt x="16" y="21"/>
                    <a:pt x="14" y="21"/>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5" name="Freeform 87"/>
            <p:cNvSpPr>
              <a:spLocks noEditPoints="1"/>
            </p:cNvSpPr>
            <p:nvPr/>
          </p:nvSpPr>
          <p:spPr bwMode="auto">
            <a:xfrm>
              <a:off x="1932" y="1771"/>
              <a:ext cx="231" cy="144"/>
            </a:xfrm>
            <a:custGeom>
              <a:avLst/>
              <a:gdLst>
                <a:gd name="T0" fmla="*/ 53 w 189"/>
                <a:gd name="T1" fmla="*/ 119 h 119"/>
                <a:gd name="T2" fmla="*/ 49 w 189"/>
                <a:gd name="T3" fmla="*/ 116 h 119"/>
                <a:gd name="T4" fmla="*/ 52 w 189"/>
                <a:gd name="T5" fmla="*/ 112 h 119"/>
                <a:gd name="T6" fmla="*/ 54 w 189"/>
                <a:gd name="T7" fmla="*/ 111 h 119"/>
                <a:gd name="T8" fmla="*/ 81 w 189"/>
                <a:gd name="T9" fmla="*/ 104 h 119"/>
                <a:gd name="T10" fmla="*/ 85 w 189"/>
                <a:gd name="T11" fmla="*/ 106 h 119"/>
                <a:gd name="T12" fmla="*/ 83 w 189"/>
                <a:gd name="T13" fmla="*/ 110 h 119"/>
                <a:gd name="T14" fmla="*/ 53 w 189"/>
                <a:gd name="T15" fmla="*/ 119 h 119"/>
                <a:gd name="T16" fmla="*/ 53 w 189"/>
                <a:gd name="T17" fmla="*/ 119 h 119"/>
                <a:gd name="T18" fmla="*/ 23 w 189"/>
                <a:gd name="T19" fmla="*/ 117 h 119"/>
                <a:gd name="T20" fmla="*/ 22 w 189"/>
                <a:gd name="T21" fmla="*/ 117 h 119"/>
                <a:gd name="T22" fmla="*/ 5 w 189"/>
                <a:gd name="T23" fmla="*/ 101 h 119"/>
                <a:gd name="T24" fmla="*/ 2 w 189"/>
                <a:gd name="T25" fmla="*/ 91 h 119"/>
                <a:gd name="T26" fmla="*/ 4 w 189"/>
                <a:gd name="T27" fmla="*/ 87 h 119"/>
                <a:gd name="T28" fmla="*/ 8 w 189"/>
                <a:gd name="T29" fmla="*/ 89 h 119"/>
                <a:gd name="T30" fmla="*/ 12 w 189"/>
                <a:gd name="T31" fmla="*/ 97 h 119"/>
                <a:gd name="T32" fmla="*/ 25 w 189"/>
                <a:gd name="T33" fmla="*/ 110 h 119"/>
                <a:gd name="T34" fmla="*/ 26 w 189"/>
                <a:gd name="T35" fmla="*/ 115 h 119"/>
                <a:gd name="T36" fmla="*/ 23 w 189"/>
                <a:gd name="T37" fmla="*/ 117 h 119"/>
                <a:gd name="T38" fmla="*/ 4 w 189"/>
                <a:gd name="T39" fmla="*/ 64 h 119"/>
                <a:gd name="T40" fmla="*/ 3 w 189"/>
                <a:gd name="T41" fmla="*/ 64 h 119"/>
                <a:gd name="T42" fmla="*/ 1 w 189"/>
                <a:gd name="T43" fmla="*/ 60 h 119"/>
                <a:gd name="T44" fmla="*/ 11 w 189"/>
                <a:gd name="T45" fmla="*/ 35 h 119"/>
                <a:gd name="T46" fmla="*/ 14 w 189"/>
                <a:gd name="T47" fmla="*/ 31 h 119"/>
                <a:gd name="T48" fmla="*/ 19 w 189"/>
                <a:gd name="T49" fmla="*/ 31 h 119"/>
                <a:gd name="T50" fmla="*/ 20 w 189"/>
                <a:gd name="T51" fmla="*/ 35 h 119"/>
                <a:gd name="T52" fmla="*/ 17 w 189"/>
                <a:gd name="T53" fmla="*/ 39 h 119"/>
                <a:gd name="T54" fmla="*/ 7 w 189"/>
                <a:gd name="T55" fmla="*/ 61 h 119"/>
                <a:gd name="T56" fmla="*/ 4 w 189"/>
                <a:gd name="T57" fmla="*/ 64 h 119"/>
                <a:gd name="T58" fmla="*/ 185 w 189"/>
                <a:gd name="T59" fmla="*/ 34 h 119"/>
                <a:gd name="T60" fmla="*/ 184 w 189"/>
                <a:gd name="T61" fmla="*/ 34 h 119"/>
                <a:gd name="T62" fmla="*/ 161 w 189"/>
                <a:gd name="T63" fmla="*/ 25 h 119"/>
                <a:gd name="T64" fmla="*/ 156 w 189"/>
                <a:gd name="T65" fmla="*/ 23 h 119"/>
                <a:gd name="T66" fmla="*/ 154 w 189"/>
                <a:gd name="T67" fmla="*/ 19 h 119"/>
                <a:gd name="T68" fmla="*/ 158 w 189"/>
                <a:gd name="T69" fmla="*/ 16 h 119"/>
                <a:gd name="T70" fmla="*/ 163 w 189"/>
                <a:gd name="T71" fmla="*/ 18 h 119"/>
                <a:gd name="T72" fmla="*/ 187 w 189"/>
                <a:gd name="T73" fmla="*/ 28 h 119"/>
                <a:gd name="T74" fmla="*/ 188 w 189"/>
                <a:gd name="T75" fmla="*/ 32 h 119"/>
                <a:gd name="T76" fmla="*/ 185 w 189"/>
                <a:gd name="T77" fmla="*/ 34 h 119"/>
                <a:gd name="T78" fmla="*/ 40 w 189"/>
                <a:gd name="T79" fmla="*/ 18 h 119"/>
                <a:gd name="T80" fmla="*/ 37 w 189"/>
                <a:gd name="T81" fmla="*/ 16 h 119"/>
                <a:gd name="T82" fmla="*/ 39 w 189"/>
                <a:gd name="T83" fmla="*/ 11 h 119"/>
                <a:gd name="T84" fmla="*/ 68 w 189"/>
                <a:gd name="T85" fmla="*/ 2 h 119"/>
                <a:gd name="T86" fmla="*/ 72 w 189"/>
                <a:gd name="T87" fmla="*/ 4 h 119"/>
                <a:gd name="T88" fmla="*/ 69 w 189"/>
                <a:gd name="T89" fmla="*/ 8 h 119"/>
                <a:gd name="T90" fmla="*/ 42 w 189"/>
                <a:gd name="T91" fmla="*/ 18 h 119"/>
                <a:gd name="T92" fmla="*/ 40 w 189"/>
                <a:gd name="T93" fmla="*/ 18 h 119"/>
                <a:gd name="T94" fmla="*/ 128 w 189"/>
                <a:gd name="T95" fmla="*/ 14 h 119"/>
                <a:gd name="T96" fmla="*/ 127 w 189"/>
                <a:gd name="T97" fmla="*/ 14 h 119"/>
                <a:gd name="T98" fmla="*/ 98 w 189"/>
                <a:gd name="T99" fmla="*/ 7 h 119"/>
                <a:gd name="T100" fmla="*/ 95 w 189"/>
                <a:gd name="T101" fmla="*/ 3 h 119"/>
                <a:gd name="T102" fmla="*/ 99 w 189"/>
                <a:gd name="T103" fmla="*/ 0 h 119"/>
                <a:gd name="T104" fmla="*/ 129 w 189"/>
                <a:gd name="T105" fmla="*/ 7 h 119"/>
                <a:gd name="T106" fmla="*/ 132 w 189"/>
                <a:gd name="T107" fmla="*/ 11 h 119"/>
                <a:gd name="T108" fmla="*/ 128 w 189"/>
                <a:gd name="T109" fmla="*/ 14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9" h="119">
                  <a:moveTo>
                    <a:pt x="53" y="119"/>
                  </a:moveTo>
                  <a:cubicBezTo>
                    <a:pt x="51" y="119"/>
                    <a:pt x="50" y="118"/>
                    <a:pt x="49" y="116"/>
                  </a:cubicBezTo>
                  <a:cubicBezTo>
                    <a:pt x="49" y="114"/>
                    <a:pt x="50" y="112"/>
                    <a:pt x="52" y="112"/>
                  </a:cubicBezTo>
                  <a:cubicBezTo>
                    <a:pt x="54" y="111"/>
                    <a:pt x="54" y="111"/>
                    <a:pt x="54" y="111"/>
                  </a:cubicBezTo>
                  <a:cubicBezTo>
                    <a:pt x="81" y="104"/>
                    <a:pt x="81" y="104"/>
                    <a:pt x="81" y="104"/>
                  </a:cubicBezTo>
                  <a:cubicBezTo>
                    <a:pt x="83" y="103"/>
                    <a:pt x="85" y="104"/>
                    <a:pt x="85" y="106"/>
                  </a:cubicBezTo>
                  <a:cubicBezTo>
                    <a:pt x="86" y="108"/>
                    <a:pt x="85" y="110"/>
                    <a:pt x="83" y="110"/>
                  </a:cubicBezTo>
                  <a:cubicBezTo>
                    <a:pt x="53" y="119"/>
                    <a:pt x="53" y="119"/>
                    <a:pt x="53" y="119"/>
                  </a:cubicBezTo>
                  <a:cubicBezTo>
                    <a:pt x="53" y="119"/>
                    <a:pt x="53" y="119"/>
                    <a:pt x="53" y="119"/>
                  </a:cubicBezTo>
                  <a:close/>
                  <a:moveTo>
                    <a:pt x="23" y="117"/>
                  </a:moveTo>
                  <a:cubicBezTo>
                    <a:pt x="23" y="117"/>
                    <a:pt x="22" y="117"/>
                    <a:pt x="22" y="117"/>
                  </a:cubicBezTo>
                  <a:cubicBezTo>
                    <a:pt x="15" y="113"/>
                    <a:pt x="9" y="108"/>
                    <a:pt x="5" y="101"/>
                  </a:cubicBezTo>
                  <a:cubicBezTo>
                    <a:pt x="4" y="98"/>
                    <a:pt x="3" y="95"/>
                    <a:pt x="2" y="91"/>
                  </a:cubicBezTo>
                  <a:cubicBezTo>
                    <a:pt x="1" y="89"/>
                    <a:pt x="2" y="87"/>
                    <a:pt x="4" y="87"/>
                  </a:cubicBezTo>
                  <a:cubicBezTo>
                    <a:pt x="6" y="86"/>
                    <a:pt x="8" y="87"/>
                    <a:pt x="8" y="89"/>
                  </a:cubicBezTo>
                  <a:cubicBezTo>
                    <a:pt x="9" y="92"/>
                    <a:pt x="10" y="95"/>
                    <a:pt x="12" y="97"/>
                  </a:cubicBezTo>
                  <a:cubicBezTo>
                    <a:pt x="15" y="103"/>
                    <a:pt x="19" y="108"/>
                    <a:pt x="25" y="110"/>
                  </a:cubicBezTo>
                  <a:cubicBezTo>
                    <a:pt x="26" y="111"/>
                    <a:pt x="27" y="113"/>
                    <a:pt x="26" y="115"/>
                  </a:cubicBezTo>
                  <a:cubicBezTo>
                    <a:pt x="26" y="116"/>
                    <a:pt x="24" y="117"/>
                    <a:pt x="23" y="117"/>
                  </a:cubicBezTo>
                  <a:close/>
                  <a:moveTo>
                    <a:pt x="4" y="64"/>
                  </a:moveTo>
                  <a:cubicBezTo>
                    <a:pt x="4" y="64"/>
                    <a:pt x="4" y="64"/>
                    <a:pt x="3" y="64"/>
                  </a:cubicBezTo>
                  <a:cubicBezTo>
                    <a:pt x="1" y="63"/>
                    <a:pt x="0" y="62"/>
                    <a:pt x="1" y="60"/>
                  </a:cubicBezTo>
                  <a:cubicBezTo>
                    <a:pt x="2" y="51"/>
                    <a:pt x="6" y="43"/>
                    <a:pt x="11" y="35"/>
                  </a:cubicBezTo>
                  <a:cubicBezTo>
                    <a:pt x="12" y="34"/>
                    <a:pt x="13" y="33"/>
                    <a:pt x="14" y="31"/>
                  </a:cubicBezTo>
                  <a:cubicBezTo>
                    <a:pt x="15" y="30"/>
                    <a:pt x="18" y="29"/>
                    <a:pt x="19" y="31"/>
                  </a:cubicBezTo>
                  <a:cubicBezTo>
                    <a:pt x="21" y="32"/>
                    <a:pt x="21" y="34"/>
                    <a:pt x="20" y="35"/>
                  </a:cubicBezTo>
                  <a:cubicBezTo>
                    <a:pt x="19" y="37"/>
                    <a:pt x="18" y="38"/>
                    <a:pt x="17" y="39"/>
                  </a:cubicBezTo>
                  <a:cubicBezTo>
                    <a:pt x="12" y="46"/>
                    <a:pt x="9" y="54"/>
                    <a:pt x="7" y="61"/>
                  </a:cubicBezTo>
                  <a:cubicBezTo>
                    <a:pt x="7" y="63"/>
                    <a:pt x="6" y="64"/>
                    <a:pt x="4" y="64"/>
                  </a:cubicBezTo>
                  <a:close/>
                  <a:moveTo>
                    <a:pt x="185" y="34"/>
                  </a:moveTo>
                  <a:cubicBezTo>
                    <a:pt x="185" y="34"/>
                    <a:pt x="184" y="34"/>
                    <a:pt x="184" y="34"/>
                  </a:cubicBezTo>
                  <a:cubicBezTo>
                    <a:pt x="176" y="30"/>
                    <a:pt x="168" y="27"/>
                    <a:pt x="161" y="25"/>
                  </a:cubicBezTo>
                  <a:cubicBezTo>
                    <a:pt x="156" y="23"/>
                    <a:pt x="156" y="23"/>
                    <a:pt x="156" y="23"/>
                  </a:cubicBezTo>
                  <a:cubicBezTo>
                    <a:pt x="154" y="23"/>
                    <a:pt x="153" y="21"/>
                    <a:pt x="154" y="19"/>
                  </a:cubicBezTo>
                  <a:cubicBezTo>
                    <a:pt x="154" y="17"/>
                    <a:pt x="156" y="16"/>
                    <a:pt x="158" y="16"/>
                  </a:cubicBezTo>
                  <a:cubicBezTo>
                    <a:pt x="163" y="18"/>
                    <a:pt x="163" y="18"/>
                    <a:pt x="163" y="18"/>
                  </a:cubicBezTo>
                  <a:cubicBezTo>
                    <a:pt x="171" y="20"/>
                    <a:pt x="178" y="24"/>
                    <a:pt x="187" y="28"/>
                  </a:cubicBezTo>
                  <a:cubicBezTo>
                    <a:pt x="189" y="28"/>
                    <a:pt x="189" y="30"/>
                    <a:pt x="188" y="32"/>
                  </a:cubicBezTo>
                  <a:cubicBezTo>
                    <a:pt x="188" y="33"/>
                    <a:pt x="187" y="34"/>
                    <a:pt x="185" y="34"/>
                  </a:cubicBezTo>
                  <a:close/>
                  <a:moveTo>
                    <a:pt x="40" y="18"/>
                  </a:moveTo>
                  <a:cubicBezTo>
                    <a:pt x="39" y="18"/>
                    <a:pt x="38" y="17"/>
                    <a:pt x="37" y="16"/>
                  </a:cubicBezTo>
                  <a:cubicBezTo>
                    <a:pt x="36" y="14"/>
                    <a:pt x="37" y="12"/>
                    <a:pt x="39" y="11"/>
                  </a:cubicBezTo>
                  <a:cubicBezTo>
                    <a:pt x="48" y="7"/>
                    <a:pt x="57" y="3"/>
                    <a:pt x="68" y="2"/>
                  </a:cubicBezTo>
                  <a:cubicBezTo>
                    <a:pt x="70" y="1"/>
                    <a:pt x="72" y="2"/>
                    <a:pt x="72" y="4"/>
                  </a:cubicBezTo>
                  <a:cubicBezTo>
                    <a:pt x="73" y="6"/>
                    <a:pt x="71" y="8"/>
                    <a:pt x="69" y="8"/>
                  </a:cubicBezTo>
                  <a:cubicBezTo>
                    <a:pt x="59" y="10"/>
                    <a:pt x="50" y="13"/>
                    <a:pt x="42" y="18"/>
                  </a:cubicBezTo>
                  <a:cubicBezTo>
                    <a:pt x="41" y="18"/>
                    <a:pt x="41" y="18"/>
                    <a:pt x="40" y="18"/>
                  </a:cubicBezTo>
                  <a:close/>
                  <a:moveTo>
                    <a:pt x="128" y="14"/>
                  </a:moveTo>
                  <a:cubicBezTo>
                    <a:pt x="128" y="14"/>
                    <a:pt x="128" y="14"/>
                    <a:pt x="127" y="14"/>
                  </a:cubicBezTo>
                  <a:cubicBezTo>
                    <a:pt x="116" y="10"/>
                    <a:pt x="106" y="8"/>
                    <a:pt x="98" y="7"/>
                  </a:cubicBezTo>
                  <a:cubicBezTo>
                    <a:pt x="97" y="7"/>
                    <a:pt x="95" y="5"/>
                    <a:pt x="95" y="3"/>
                  </a:cubicBezTo>
                  <a:cubicBezTo>
                    <a:pt x="96" y="1"/>
                    <a:pt x="97" y="0"/>
                    <a:pt x="99" y="0"/>
                  </a:cubicBezTo>
                  <a:cubicBezTo>
                    <a:pt x="108" y="1"/>
                    <a:pt x="117" y="3"/>
                    <a:pt x="129" y="7"/>
                  </a:cubicBezTo>
                  <a:cubicBezTo>
                    <a:pt x="131" y="8"/>
                    <a:pt x="132" y="10"/>
                    <a:pt x="132" y="11"/>
                  </a:cubicBezTo>
                  <a:cubicBezTo>
                    <a:pt x="131" y="13"/>
                    <a:pt x="130" y="14"/>
                    <a:pt x="128" y="14"/>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6" name="Freeform 88"/>
            <p:cNvSpPr/>
            <p:nvPr/>
          </p:nvSpPr>
          <p:spPr bwMode="auto">
            <a:xfrm>
              <a:off x="2186" y="1815"/>
              <a:ext cx="24" cy="24"/>
            </a:xfrm>
            <a:custGeom>
              <a:avLst/>
              <a:gdLst>
                <a:gd name="T0" fmla="*/ 16 w 20"/>
                <a:gd name="T1" fmla="*/ 20 h 20"/>
                <a:gd name="T2" fmla="*/ 15 w 20"/>
                <a:gd name="T3" fmla="*/ 19 h 20"/>
                <a:gd name="T4" fmla="*/ 15 w 20"/>
                <a:gd name="T5" fmla="*/ 19 h 20"/>
                <a:gd name="T6" fmla="*/ 15 w 20"/>
                <a:gd name="T7" fmla="*/ 19 h 20"/>
                <a:gd name="T8" fmla="*/ 2 w 20"/>
                <a:gd name="T9" fmla="*/ 12 h 20"/>
                <a:gd name="T10" fmla="*/ 1 w 20"/>
                <a:gd name="T11" fmla="*/ 7 h 20"/>
                <a:gd name="T12" fmla="*/ 6 w 20"/>
                <a:gd name="T13" fmla="*/ 6 h 20"/>
                <a:gd name="T14" fmla="*/ 7 w 20"/>
                <a:gd name="T15" fmla="*/ 7 h 20"/>
                <a:gd name="T16" fmla="*/ 7 w 20"/>
                <a:gd name="T17" fmla="*/ 5 h 20"/>
                <a:gd name="T18" fmla="*/ 9 w 20"/>
                <a:gd name="T19" fmla="*/ 0 h 20"/>
                <a:gd name="T20" fmla="*/ 13 w 20"/>
                <a:gd name="T21" fmla="*/ 3 h 20"/>
                <a:gd name="T22" fmla="*/ 18 w 20"/>
                <a:gd name="T23" fmla="*/ 13 h 20"/>
                <a:gd name="T24" fmla="*/ 18 w 20"/>
                <a:gd name="T25" fmla="*/ 13 h 20"/>
                <a:gd name="T26" fmla="*/ 18 w 20"/>
                <a:gd name="T27" fmla="*/ 13 h 20"/>
                <a:gd name="T28" fmla="*/ 19 w 20"/>
                <a:gd name="T29" fmla="*/ 18 h 20"/>
                <a:gd name="T30" fmla="*/ 16 w 20"/>
                <a:gd name="T3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 h="20">
                  <a:moveTo>
                    <a:pt x="16" y="20"/>
                  </a:moveTo>
                  <a:cubicBezTo>
                    <a:pt x="16" y="20"/>
                    <a:pt x="15" y="19"/>
                    <a:pt x="15" y="19"/>
                  </a:cubicBezTo>
                  <a:cubicBezTo>
                    <a:pt x="15" y="19"/>
                    <a:pt x="15" y="19"/>
                    <a:pt x="15" y="19"/>
                  </a:cubicBezTo>
                  <a:cubicBezTo>
                    <a:pt x="15" y="19"/>
                    <a:pt x="15" y="19"/>
                    <a:pt x="15" y="19"/>
                  </a:cubicBezTo>
                  <a:cubicBezTo>
                    <a:pt x="2" y="12"/>
                    <a:pt x="2" y="12"/>
                    <a:pt x="2" y="12"/>
                  </a:cubicBezTo>
                  <a:cubicBezTo>
                    <a:pt x="1" y="11"/>
                    <a:pt x="0" y="9"/>
                    <a:pt x="1" y="7"/>
                  </a:cubicBezTo>
                  <a:cubicBezTo>
                    <a:pt x="2" y="6"/>
                    <a:pt x="4" y="5"/>
                    <a:pt x="6" y="6"/>
                  </a:cubicBezTo>
                  <a:cubicBezTo>
                    <a:pt x="7" y="7"/>
                    <a:pt x="7" y="7"/>
                    <a:pt x="7" y="7"/>
                  </a:cubicBezTo>
                  <a:cubicBezTo>
                    <a:pt x="7" y="6"/>
                    <a:pt x="7" y="5"/>
                    <a:pt x="7" y="5"/>
                  </a:cubicBezTo>
                  <a:cubicBezTo>
                    <a:pt x="6" y="3"/>
                    <a:pt x="7" y="1"/>
                    <a:pt x="9" y="0"/>
                  </a:cubicBezTo>
                  <a:cubicBezTo>
                    <a:pt x="11" y="0"/>
                    <a:pt x="13" y="1"/>
                    <a:pt x="13" y="3"/>
                  </a:cubicBezTo>
                  <a:cubicBezTo>
                    <a:pt x="15" y="11"/>
                    <a:pt x="17" y="13"/>
                    <a:pt x="18" y="13"/>
                  </a:cubicBezTo>
                  <a:cubicBezTo>
                    <a:pt x="18" y="13"/>
                    <a:pt x="18" y="13"/>
                    <a:pt x="18" y="13"/>
                  </a:cubicBezTo>
                  <a:cubicBezTo>
                    <a:pt x="18" y="13"/>
                    <a:pt x="18" y="13"/>
                    <a:pt x="18" y="13"/>
                  </a:cubicBezTo>
                  <a:cubicBezTo>
                    <a:pt x="20" y="14"/>
                    <a:pt x="20" y="16"/>
                    <a:pt x="19" y="18"/>
                  </a:cubicBezTo>
                  <a:cubicBezTo>
                    <a:pt x="19" y="19"/>
                    <a:pt x="18" y="20"/>
                    <a:pt x="16" y="2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Freeform 89"/>
            <p:cNvSpPr>
              <a:spLocks noEditPoints="1"/>
            </p:cNvSpPr>
            <p:nvPr/>
          </p:nvSpPr>
          <p:spPr bwMode="auto">
            <a:xfrm>
              <a:off x="2176" y="1594"/>
              <a:ext cx="177" cy="193"/>
            </a:xfrm>
            <a:custGeom>
              <a:avLst/>
              <a:gdLst>
                <a:gd name="T0" fmla="*/ 13 w 145"/>
                <a:gd name="T1" fmla="*/ 159 h 159"/>
                <a:gd name="T2" fmla="*/ 10 w 145"/>
                <a:gd name="T3" fmla="*/ 156 h 159"/>
                <a:gd name="T4" fmla="*/ 9 w 145"/>
                <a:gd name="T5" fmla="*/ 153 h 159"/>
                <a:gd name="T6" fmla="*/ 7 w 145"/>
                <a:gd name="T7" fmla="*/ 139 h 159"/>
                <a:gd name="T8" fmla="*/ 4 w 145"/>
                <a:gd name="T9" fmla="*/ 126 h 159"/>
                <a:gd name="T10" fmla="*/ 7 w 145"/>
                <a:gd name="T11" fmla="*/ 122 h 159"/>
                <a:gd name="T12" fmla="*/ 11 w 145"/>
                <a:gd name="T13" fmla="*/ 125 h 159"/>
                <a:gd name="T14" fmla="*/ 13 w 145"/>
                <a:gd name="T15" fmla="*/ 138 h 159"/>
                <a:gd name="T16" fmla="*/ 16 w 145"/>
                <a:gd name="T17" fmla="*/ 152 h 159"/>
                <a:gd name="T18" fmla="*/ 17 w 145"/>
                <a:gd name="T19" fmla="*/ 155 h 159"/>
                <a:gd name="T20" fmla="*/ 14 w 145"/>
                <a:gd name="T21" fmla="*/ 159 h 159"/>
                <a:gd name="T22" fmla="*/ 13 w 145"/>
                <a:gd name="T23" fmla="*/ 159 h 159"/>
                <a:gd name="T24" fmla="*/ 3 w 145"/>
                <a:gd name="T25" fmla="*/ 99 h 159"/>
                <a:gd name="T26" fmla="*/ 0 w 145"/>
                <a:gd name="T27" fmla="*/ 96 h 159"/>
                <a:gd name="T28" fmla="*/ 0 w 145"/>
                <a:gd name="T29" fmla="*/ 86 h 159"/>
                <a:gd name="T30" fmla="*/ 2 w 145"/>
                <a:gd name="T31" fmla="*/ 64 h 159"/>
                <a:gd name="T32" fmla="*/ 6 w 145"/>
                <a:gd name="T33" fmla="*/ 62 h 159"/>
                <a:gd name="T34" fmla="*/ 8 w 145"/>
                <a:gd name="T35" fmla="*/ 66 h 159"/>
                <a:gd name="T36" fmla="*/ 7 w 145"/>
                <a:gd name="T37" fmla="*/ 86 h 159"/>
                <a:gd name="T38" fmla="*/ 7 w 145"/>
                <a:gd name="T39" fmla="*/ 95 h 159"/>
                <a:gd name="T40" fmla="*/ 4 w 145"/>
                <a:gd name="T41" fmla="*/ 99 h 159"/>
                <a:gd name="T42" fmla="*/ 3 w 145"/>
                <a:gd name="T43" fmla="*/ 99 h 159"/>
                <a:gd name="T44" fmla="*/ 141 w 145"/>
                <a:gd name="T45" fmla="*/ 52 h 159"/>
                <a:gd name="T46" fmla="*/ 139 w 145"/>
                <a:gd name="T47" fmla="*/ 51 h 159"/>
                <a:gd name="T48" fmla="*/ 126 w 145"/>
                <a:gd name="T49" fmla="*/ 39 h 159"/>
                <a:gd name="T50" fmla="*/ 117 w 145"/>
                <a:gd name="T51" fmla="*/ 30 h 159"/>
                <a:gd name="T52" fmla="*/ 117 w 145"/>
                <a:gd name="T53" fmla="*/ 25 h 159"/>
                <a:gd name="T54" fmla="*/ 122 w 145"/>
                <a:gd name="T55" fmla="*/ 25 h 159"/>
                <a:gd name="T56" fmla="*/ 131 w 145"/>
                <a:gd name="T57" fmla="*/ 34 h 159"/>
                <a:gd name="T58" fmla="*/ 144 w 145"/>
                <a:gd name="T59" fmla="*/ 46 h 159"/>
                <a:gd name="T60" fmla="*/ 144 w 145"/>
                <a:gd name="T61" fmla="*/ 51 h 159"/>
                <a:gd name="T62" fmla="*/ 141 w 145"/>
                <a:gd name="T63" fmla="*/ 52 h 159"/>
                <a:gd name="T64" fmla="*/ 17 w 145"/>
                <a:gd name="T65" fmla="*/ 40 h 159"/>
                <a:gd name="T66" fmla="*/ 15 w 145"/>
                <a:gd name="T67" fmla="*/ 40 h 159"/>
                <a:gd name="T68" fmla="*/ 14 w 145"/>
                <a:gd name="T69" fmla="*/ 35 h 159"/>
                <a:gd name="T70" fmla="*/ 35 w 145"/>
                <a:gd name="T71" fmla="*/ 11 h 159"/>
                <a:gd name="T72" fmla="*/ 40 w 145"/>
                <a:gd name="T73" fmla="*/ 12 h 159"/>
                <a:gd name="T74" fmla="*/ 39 w 145"/>
                <a:gd name="T75" fmla="*/ 17 h 159"/>
                <a:gd name="T76" fmla="*/ 20 w 145"/>
                <a:gd name="T77" fmla="*/ 39 h 159"/>
                <a:gd name="T78" fmla="*/ 17 w 145"/>
                <a:gd name="T79" fmla="*/ 40 h 159"/>
                <a:gd name="T80" fmla="*/ 94 w 145"/>
                <a:gd name="T81" fmla="*/ 14 h 159"/>
                <a:gd name="T82" fmla="*/ 93 w 145"/>
                <a:gd name="T83" fmla="*/ 13 h 159"/>
                <a:gd name="T84" fmla="*/ 71 w 145"/>
                <a:gd name="T85" fmla="*/ 7 h 159"/>
                <a:gd name="T86" fmla="*/ 65 w 145"/>
                <a:gd name="T87" fmla="*/ 7 h 159"/>
                <a:gd name="T88" fmla="*/ 61 w 145"/>
                <a:gd name="T89" fmla="*/ 4 h 159"/>
                <a:gd name="T90" fmla="*/ 65 w 145"/>
                <a:gd name="T91" fmla="*/ 0 h 159"/>
                <a:gd name="T92" fmla="*/ 71 w 145"/>
                <a:gd name="T93" fmla="*/ 0 h 159"/>
                <a:gd name="T94" fmla="*/ 96 w 145"/>
                <a:gd name="T95" fmla="*/ 7 h 159"/>
                <a:gd name="T96" fmla="*/ 97 w 145"/>
                <a:gd name="T97" fmla="*/ 12 h 159"/>
                <a:gd name="T98" fmla="*/ 94 w 145"/>
                <a:gd name="T99" fmla="*/ 14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45" h="159">
                  <a:moveTo>
                    <a:pt x="13" y="159"/>
                  </a:moveTo>
                  <a:cubicBezTo>
                    <a:pt x="11" y="159"/>
                    <a:pt x="10" y="158"/>
                    <a:pt x="10" y="156"/>
                  </a:cubicBezTo>
                  <a:cubicBezTo>
                    <a:pt x="9" y="155"/>
                    <a:pt x="9" y="154"/>
                    <a:pt x="9" y="153"/>
                  </a:cubicBezTo>
                  <a:cubicBezTo>
                    <a:pt x="8" y="148"/>
                    <a:pt x="8" y="144"/>
                    <a:pt x="7" y="139"/>
                  </a:cubicBezTo>
                  <a:cubicBezTo>
                    <a:pt x="6" y="135"/>
                    <a:pt x="5" y="131"/>
                    <a:pt x="4" y="126"/>
                  </a:cubicBezTo>
                  <a:cubicBezTo>
                    <a:pt x="4" y="124"/>
                    <a:pt x="5" y="123"/>
                    <a:pt x="7" y="122"/>
                  </a:cubicBezTo>
                  <a:cubicBezTo>
                    <a:pt x="9" y="122"/>
                    <a:pt x="11" y="123"/>
                    <a:pt x="11" y="125"/>
                  </a:cubicBezTo>
                  <a:cubicBezTo>
                    <a:pt x="12" y="129"/>
                    <a:pt x="13" y="134"/>
                    <a:pt x="13" y="138"/>
                  </a:cubicBezTo>
                  <a:cubicBezTo>
                    <a:pt x="14" y="142"/>
                    <a:pt x="15" y="147"/>
                    <a:pt x="16" y="152"/>
                  </a:cubicBezTo>
                  <a:cubicBezTo>
                    <a:pt x="16" y="152"/>
                    <a:pt x="16" y="154"/>
                    <a:pt x="17" y="155"/>
                  </a:cubicBezTo>
                  <a:cubicBezTo>
                    <a:pt x="17" y="157"/>
                    <a:pt x="16" y="159"/>
                    <a:pt x="14" y="159"/>
                  </a:cubicBezTo>
                  <a:cubicBezTo>
                    <a:pt x="13" y="159"/>
                    <a:pt x="13" y="159"/>
                    <a:pt x="13" y="159"/>
                  </a:cubicBezTo>
                  <a:close/>
                  <a:moveTo>
                    <a:pt x="3" y="99"/>
                  </a:moveTo>
                  <a:cubicBezTo>
                    <a:pt x="2" y="99"/>
                    <a:pt x="0" y="97"/>
                    <a:pt x="0" y="96"/>
                  </a:cubicBezTo>
                  <a:cubicBezTo>
                    <a:pt x="0" y="92"/>
                    <a:pt x="0" y="89"/>
                    <a:pt x="0" y="86"/>
                  </a:cubicBezTo>
                  <a:cubicBezTo>
                    <a:pt x="0" y="78"/>
                    <a:pt x="0" y="71"/>
                    <a:pt x="2" y="64"/>
                  </a:cubicBezTo>
                  <a:cubicBezTo>
                    <a:pt x="2" y="62"/>
                    <a:pt x="4" y="61"/>
                    <a:pt x="6" y="62"/>
                  </a:cubicBezTo>
                  <a:cubicBezTo>
                    <a:pt x="8" y="62"/>
                    <a:pt x="9" y="64"/>
                    <a:pt x="8" y="66"/>
                  </a:cubicBezTo>
                  <a:cubicBezTo>
                    <a:pt x="7" y="72"/>
                    <a:pt x="7" y="78"/>
                    <a:pt x="7" y="86"/>
                  </a:cubicBezTo>
                  <a:cubicBezTo>
                    <a:pt x="7" y="89"/>
                    <a:pt x="7" y="92"/>
                    <a:pt x="7" y="95"/>
                  </a:cubicBezTo>
                  <a:cubicBezTo>
                    <a:pt x="7" y="97"/>
                    <a:pt x="6" y="99"/>
                    <a:pt x="4" y="99"/>
                  </a:cubicBezTo>
                  <a:cubicBezTo>
                    <a:pt x="4" y="99"/>
                    <a:pt x="4" y="99"/>
                    <a:pt x="3" y="99"/>
                  </a:cubicBezTo>
                  <a:close/>
                  <a:moveTo>
                    <a:pt x="141" y="52"/>
                  </a:moveTo>
                  <a:cubicBezTo>
                    <a:pt x="141" y="52"/>
                    <a:pt x="140" y="52"/>
                    <a:pt x="139" y="51"/>
                  </a:cubicBezTo>
                  <a:cubicBezTo>
                    <a:pt x="134" y="47"/>
                    <a:pt x="130" y="43"/>
                    <a:pt x="126" y="39"/>
                  </a:cubicBezTo>
                  <a:cubicBezTo>
                    <a:pt x="123" y="36"/>
                    <a:pt x="120" y="33"/>
                    <a:pt x="117" y="30"/>
                  </a:cubicBezTo>
                  <a:cubicBezTo>
                    <a:pt x="115" y="29"/>
                    <a:pt x="115" y="27"/>
                    <a:pt x="117" y="25"/>
                  </a:cubicBezTo>
                  <a:cubicBezTo>
                    <a:pt x="118" y="24"/>
                    <a:pt x="120" y="24"/>
                    <a:pt x="122" y="25"/>
                  </a:cubicBezTo>
                  <a:cubicBezTo>
                    <a:pt x="125" y="28"/>
                    <a:pt x="128" y="31"/>
                    <a:pt x="131" y="34"/>
                  </a:cubicBezTo>
                  <a:cubicBezTo>
                    <a:pt x="135" y="38"/>
                    <a:pt x="139" y="42"/>
                    <a:pt x="144" y="46"/>
                  </a:cubicBezTo>
                  <a:cubicBezTo>
                    <a:pt x="145" y="47"/>
                    <a:pt x="145" y="49"/>
                    <a:pt x="144" y="51"/>
                  </a:cubicBezTo>
                  <a:cubicBezTo>
                    <a:pt x="144" y="52"/>
                    <a:pt x="143" y="52"/>
                    <a:pt x="141" y="52"/>
                  </a:cubicBezTo>
                  <a:close/>
                  <a:moveTo>
                    <a:pt x="17" y="40"/>
                  </a:moveTo>
                  <a:cubicBezTo>
                    <a:pt x="16" y="40"/>
                    <a:pt x="15" y="40"/>
                    <a:pt x="15" y="40"/>
                  </a:cubicBezTo>
                  <a:cubicBezTo>
                    <a:pt x="13" y="39"/>
                    <a:pt x="13" y="37"/>
                    <a:pt x="14" y="35"/>
                  </a:cubicBezTo>
                  <a:cubicBezTo>
                    <a:pt x="20" y="25"/>
                    <a:pt x="27" y="17"/>
                    <a:pt x="35" y="11"/>
                  </a:cubicBezTo>
                  <a:cubicBezTo>
                    <a:pt x="36" y="10"/>
                    <a:pt x="38" y="11"/>
                    <a:pt x="40" y="12"/>
                  </a:cubicBezTo>
                  <a:cubicBezTo>
                    <a:pt x="41" y="14"/>
                    <a:pt x="41" y="16"/>
                    <a:pt x="39" y="17"/>
                  </a:cubicBezTo>
                  <a:cubicBezTo>
                    <a:pt x="32" y="22"/>
                    <a:pt x="25" y="30"/>
                    <a:pt x="20" y="39"/>
                  </a:cubicBezTo>
                  <a:cubicBezTo>
                    <a:pt x="19" y="40"/>
                    <a:pt x="18" y="40"/>
                    <a:pt x="17" y="40"/>
                  </a:cubicBezTo>
                  <a:close/>
                  <a:moveTo>
                    <a:pt x="94" y="14"/>
                  </a:moveTo>
                  <a:cubicBezTo>
                    <a:pt x="94" y="14"/>
                    <a:pt x="93" y="14"/>
                    <a:pt x="93" y="13"/>
                  </a:cubicBezTo>
                  <a:cubicBezTo>
                    <a:pt x="85" y="10"/>
                    <a:pt x="78" y="8"/>
                    <a:pt x="71" y="7"/>
                  </a:cubicBezTo>
                  <a:cubicBezTo>
                    <a:pt x="69" y="7"/>
                    <a:pt x="67" y="7"/>
                    <a:pt x="65" y="7"/>
                  </a:cubicBezTo>
                  <a:cubicBezTo>
                    <a:pt x="63" y="7"/>
                    <a:pt x="61" y="6"/>
                    <a:pt x="61" y="4"/>
                  </a:cubicBezTo>
                  <a:cubicBezTo>
                    <a:pt x="61" y="2"/>
                    <a:pt x="63" y="0"/>
                    <a:pt x="65" y="0"/>
                  </a:cubicBezTo>
                  <a:cubicBezTo>
                    <a:pt x="67" y="0"/>
                    <a:pt x="69" y="0"/>
                    <a:pt x="71" y="0"/>
                  </a:cubicBezTo>
                  <a:cubicBezTo>
                    <a:pt x="80" y="1"/>
                    <a:pt x="88" y="3"/>
                    <a:pt x="96" y="7"/>
                  </a:cubicBezTo>
                  <a:cubicBezTo>
                    <a:pt x="98" y="8"/>
                    <a:pt x="98" y="10"/>
                    <a:pt x="97" y="12"/>
                  </a:cubicBezTo>
                  <a:cubicBezTo>
                    <a:pt x="97" y="13"/>
                    <a:pt x="96" y="14"/>
                    <a:pt x="94" y="14"/>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 name="Freeform 90"/>
            <p:cNvSpPr/>
            <p:nvPr/>
          </p:nvSpPr>
          <p:spPr bwMode="auto">
            <a:xfrm>
              <a:off x="2373" y="1664"/>
              <a:ext cx="23" cy="26"/>
            </a:xfrm>
            <a:custGeom>
              <a:avLst/>
              <a:gdLst>
                <a:gd name="T0" fmla="*/ 15 w 19"/>
                <a:gd name="T1" fmla="*/ 21 h 21"/>
                <a:gd name="T2" fmla="*/ 13 w 19"/>
                <a:gd name="T3" fmla="*/ 21 h 21"/>
                <a:gd name="T4" fmla="*/ 2 w 19"/>
                <a:gd name="T5" fmla="*/ 12 h 21"/>
                <a:gd name="T6" fmla="*/ 1 w 19"/>
                <a:gd name="T7" fmla="*/ 7 h 21"/>
                <a:gd name="T8" fmla="*/ 6 w 19"/>
                <a:gd name="T9" fmla="*/ 6 h 21"/>
                <a:gd name="T10" fmla="*/ 12 w 19"/>
                <a:gd name="T11" fmla="*/ 11 h 21"/>
                <a:gd name="T12" fmla="*/ 12 w 19"/>
                <a:gd name="T13" fmla="*/ 4 h 21"/>
                <a:gd name="T14" fmla="*/ 15 w 19"/>
                <a:gd name="T15" fmla="*/ 0 h 21"/>
                <a:gd name="T16" fmla="*/ 19 w 19"/>
                <a:gd name="T17" fmla="*/ 4 h 21"/>
                <a:gd name="T18" fmla="*/ 19 w 19"/>
                <a:gd name="T19" fmla="*/ 18 h 21"/>
                <a:gd name="T20" fmla="*/ 16 w 19"/>
                <a:gd name="T21" fmla="*/ 21 h 21"/>
                <a:gd name="T22" fmla="*/ 15 w 19"/>
                <a:gd name="T23"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 h="21">
                  <a:moveTo>
                    <a:pt x="15" y="21"/>
                  </a:moveTo>
                  <a:cubicBezTo>
                    <a:pt x="14" y="21"/>
                    <a:pt x="13" y="21"/>
                    <a:pt x="13" y="21"/>
                  </a:cubicBezTo>
                  <a:cubicBezTo>
                    <a:pt x="9" y="18"/>
                    <a:pt x="5" y="15"/>
                    <a:pt x="2" y="12"/>
                  </a:cubicBezTo>
                  <a:cubicBezTo>
                    <a:pt x="0" y="11"/>
                    <a:pt x="0" y="9"/>
                    <a:pt x="1" y="7"/>
                  </a:cubicBezTo>
                  <a:cubicBezTo>
                    <a:pt x="2" y="6"/>
                    <a:pt x="5" y="5"/>
                    <a:pt x="6" y="6"/>
                  </a:cubicBezTo>
                  <a:cubicBezTo>
                    <a:pt x="8" y="8"/>
                    <a:pt x="10" y="9"/>
                    <a:pt x="12" y="11"/>
                  </a:cubicBezTo>
                  <a:cubicBezTo>
                    <a:pt x="12" y="9"/>
                    <a:pt x="12" y="6"/>
                    <a:pt x="12" y="4"/>
                  </a:cubicBezTo>
                  <a:cubicBezTo>
                    <a:pt x="12" y="2"/>
                    <a:pt x="13" y="0"/>
                    <a:pt x="15" y="0"/>
                  </a:cubicBezTo>
                  <a:cubicBezTo>
                    <a:pt x="17" y="0"/>
                    <a:pt x="19" y="2"/>
                    <a:pt x="19" y="4"/>
                  </a:cubicBezTo>
                  <a:cubicBezTo>
                    <a:pt x="19" y="9"/>
                    <a:pt x="19" y="14"/>
                    <a:pt x="19" y="18"/>
                  </a:cubicBezTo>
                  <a:cubicBezTo>
                    <a:pt x="18" y="20"/>
                    <a:pt x="18" y="21"/>
                    <a:pt x="16" y="21"/>
                  </a:cubicBezTo>
                  <a:cubicBezTo>
                    <a:pt x="16" y="21"/>
                    <a:pt x="16" y="21"/>
                    <a:pt x="15" y="21"/>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 name="Freeform 91"/>
            <p:cNvSpPr>
              <a:spLocks noEditPoints="1"/>
            </p:cNvSpPr>
            <p:nvPr/>
          </p:nvSpPr>
          <p:spPr bwMode="auto">
            <a:xfrm>
              <a:off x="2377" y="1507"/>
              <a:ext cx="231" cy="145"/>
            </a:xfrm>
            <a:custGeom>
              <a:avLst/>
              <a:gdLst>
                <a:gd name="T0" fmla="*/ 186 w 190"/>
                <a:gd name="T1" fmla="*/ 120 h 120"/>
                <a:gd name="T2" fmla="*/ 183 w 190"/>
                <a:gd name="T3" fmla="*/ 118 h 120"/>
                <a:gd name="T4" fmla="*/ 175 w 190"/>
                <a:gd name="T5" fmla="*/ 103 h 120"/>
                <a:gd name="T6" fmla="*/ 170 w 190"/>
                <a:gd name="T7" fmla="*/ 93 h 120"/>
                <a:gd name="T8" fmla="*/ 172 w 190"/>
                <a:gd name="T9" fmla="*/ 88 h 120"/>
                <a:gd name="T10" fmla="*/ 177 w 190"/>
                <a:gd name="T11" fmla="*/ 89 h 120"/>
                <a:gd name="T12" fmla="*/ 182 w 190"/>
                <a:gd name="T13" fmla="*/ 100 h 120"/>
                <a:gd name="T14" fmla="*/ 189 w 190"/>
                <a:gd name="T15" fmla="*/ 115 h 120"/>
                <a:gd name="T16" fmla="*/ 187 w 190"/>
                <a:gd name="T17" fmla="*/ 120 h 120"/>
                <a:gd name="T18" fmla="*/ 186 w 190"/>
                <a:gd name="T19" fmla="*/ 120 h 120"/>
                <a:gd name="T20" fmla="*/ 9 w 190"/>
                <a:gd name="T21" fmla="*/ 109 h 120"/>
                <a:gd name="T22" fmla="*/ 5 w 190"/>
                <a:gd name="T23" fmla="*/ 106 h 120"/>
                <a:gd name="T24" fmla="*/ 4 w 190"/>
                <a:gd name="T25" fmla="*/ 101 h 120"/>
                <a:gd name="T26" fmla="*/ 1 w 190"/>
                <a:gd name="T27" fmla="*/ 78 h 120"/>
                <a:gd name="T28" fmla="*/ 4 w 190"/>
                <a:gd name="T29" fmla="*/ 74 h 120"/>
                <a:gd name="T30" fmla="*/ 7 w 190"/>
                <a:gd name="T31" fmla="*/ 77 h 120"/>
                <a:gd name="T32" fmla="*/ 11 w 190"/>
                <a:gd name="T33" fmla="*/ 100 h 120"/>
                <a:gd name="T34" fmla="*/ 12 w 190"/>
                <a:gd name="T35" fmla="*/ 105 h 120"/>
                <a:gd name="T36" fmla="*/ 9 w 190"/>
                <a:gd name="T37" fmla="*/ 109 h 120"/>
                <a:gd name="T38" fmla="*/ 9 w 190"/>
                <a:gd name="T39" fmla="*/ 109 h 120"/>
                <a:gd name="T40" fmla="*/ 157 w 190"/>
                <a:gd name="T41" fmla="*/ 71 h 120"/>
                <a:gd name="T42" fmla="*/ 155 w 190"/>
                <a:gd name="T43" fmla="*/ 70 h 120"/>
                <a:gd name="T44" fmla="*/ 138 w 190"/>
                <a:gd name="T45" fmla="*/ 50 h 120"/>
                <a:gd name="T46" fmla="*/ 137 w 190"/>
                <a:gd name="T47" fmla="*/ 48 h 120"/>
                <a:gd name="T48" fmla="*/ 137 w 190"/>
                <a:gd name="T49" fmla="*/ 43 h 120"/>
                <a:gd name="T50" fmla="*/ 142 w 190"/>
                <a:gd name="T51" fmla="*/ 43 h 120"/>
                <a:gd name="T52" fmla="*/ 143 w 190"/>
                <a:gd name="T53" fmla="*/ 45 h 120"/>
                <a:gd name="T54" fmla="*/ 160 w 190"/>
                <a:gd name="T55" fmla="*/ 65 h 120"/>
                <a:gd name="T56" fmla="*/ 160 w 190"/>
                <a:gd name="T57" fmla="*/ 70 h 120"/>
                <a:gd name="T58" fmla="*/ 157 w 190"/>
                <a:gd name="T59" fmla="*/ 71 h 120"/>
                <a:gd name="T60" fmla="*/ 4 w 190"/>
                <a:gd name="T61" fmla="*/ 53 h 120"/>
                <a:gd name="T62" fmla="*/ 3 w 190"/>
                <a:gd name="T63" fmla="*/ 53 h 120"/>
                <a:gd name="T64" fmla="*/ 0 w 190"/>
                <a:gd name="T65" fmla="*/ 49 h 120"/>
                <a:gd name="T66" fmla="*/ 13 w 190"/>
                <a:gd name="T67" fmla="*/ 22 h 120"/>
                <a:gd name="T68" fmla="*/ 18 w 190"/>
                <a:gd name="T69" fmla="*/ 22 h 120"/>
                <a:gd name="T70" fmla="*/ 19 w 190"/>
                <a:gd name="T71" fmla="*/ 27 h 120"/>
                <a:gd name="T72" fmla="*/ 7 w 190"/>
                <a:gd name="T73" fmla="*/ 50 h 120"/>
                <a:gd name="T74" fmla="*/ 4 w 190"/>
                <a:gd name="T75" fmla="*/ 53 h 120"/>
                <a:gd name="T76" fmla="*/ 119 w 190"/>
                <a:gd name="T77" fmla="*/ 30 h 120"/>
                <a:gd name="T78" fmla="*/ 116 w 190"/>
                <a:gd name="T79" fmla="*/ 29 h 120"/>
                <a:gd name="T80" fmla="*/ 93 w 190"/>
                <a:gd name="T81" fmla="*/ 14 h 120"/>
                <a:gd name="T82" fmla="*/ 91 w 190"/>
                <a:gd name="T83" fmla="*/ 10 h 120"/>
                <a:gd name="T84" fmla="*/ 96 w 190"/>
                <a:gd name="T85" fmla="*/ 8 h 120"/>
                <a:gd name="T86" fmla="*/ 121 w 190"/>
                <a:gd name="T87" fmla="*/ 23 h 120"/>
                <a:gd name="T88" fmla="*/ 121 w 190"/>
                <a:gd name="T89" fmla="*/ 28 h 120"/>
                <a:gd name="T90" fmla="*/ 119 w 190"/>
                <a:gd name="T91" fmla="*/ 30 h 120"/>
                <a:gd name="T92" fmla="*/ 40 w 190"/>
                <a:gd name="T93" fmla="*/ 12 h 120"/>
                <a:gd name="T94" fmla="*/ 36 w 190"/>
                <a:gd name="T95" fmla="*/ 10 h 120"/>
                <a:gd name="T96" fmla="*/ 38 w 190"/>
                <a:gd name="T97" fmla="*/ 5 h 120"/>
                <a:gd name="T98" fmla="*/ 68 w 190"/>
                <a:gd name="T99" fmla="*/ 0 h 120"/>
                <a:gd name="T100" fmla="*/ 71 w 190"/>
                <a:gd name="T101" fmla="*/ 4 h 120"/>
                <a:gd name="T102" fmla="*/ 67 w 190"/>
                <a:gd name="T103" fmla="*/ 7 h 120"/>
                <a:gd name="T104" fmla="*/ 41 w 190"/>
                <a:gd name="T105" fmla="*/ 12 h 120"/>
                <a:gd name="T106" fmla="*/ 40 w 190"/>
                <a:gd name="T107" fmla="*/ 1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0" h="120">
                  <a:moveTo>
                    <a:pt x="186" y="120"/>
                  </a:moveTo>
                  <a:cubicBezTo>
                    <a:pt x="184" y="120"/>
                    <a:pt x="183" y="119"/>
                    <a:pt x="183" y="118"/>
                  </a:cubicBezTo>
                  <a:cubicBezTo>
                    <a:pt x="180" y="113"/>
                    <a:pt x="178" y="108"/>
                    <a:pt x="175" y="103"/>
                  </a:cubicBezTo>
                  <a:cubicBezTo>
                    <a:pt x="174" y="100"/>
                    <a:pt x="172" y="96"/>
                    <a:pt x="170" y="93"/>
                  </a:cubicBezTo>
                  <a:cubicBezTo>
                    <a:pt x="169" y="91"/>
                    <a:pt x="170" y="89"/>
                    <a:pt x="172" y="88"/>
                  </a:cubicBezTo>
                  <a:cubicBezTo>
                    <a:pt x="173" y="87"/>
                    <a:pt x="176" y="88"/>
                    <a:pt x="177" y="89"/>
                  </a:cubicBezTo>
                  <a:cubicBezTo>
                    <a:pt x="179" y="93"/>
                    <a:pt x="180" y="97"/>
                    <a:pt x="182" y="100"/>
                  </a:cubicBezTo>
                  <a:cubicBezTo>
                    <a:pt x="184" y="105"/>
                    <a:pt x="186" y="110"/>
                    <a:pt x="189" y="115"/>
                  </a:cubicBezTo>
                  <a:cubicBezTo>
                    <a:pt x="190" y="117"/>
                    <a:pt x="189" y="119"/>
                    <a:pt x="187" y="120"/>
                  </a:cubicBezTo>
                  <a:cubicBezTo>
                    <a:pt x="187" y="120"/>
                    <a:pt x="186" y="120"/>
                    <a:pt x="186" y="120"/>
                  </a:cubicBezTo>
                  <a:close/>
                  <a:moveTo>
                    <a:pt x="9" y="109"/>
                  </a:moveTo>
                  <a:cubicBezTo>
                    <a:pt x="7" y="109"/>
                    <a:pt x="6" y="108"/>
                    <a:pt x="5" y="106"/>
                  </a:cubicBezTo>
                  <a:cubicBezTo>
                    <a:pt x="4" y="101"/>
                    <a:pt x="4" y="101"/>
                    <a:pt x="4" y="101"/>
                  </a:cubicBezTo>
                  <a:cubicBezTo>
                    <a:pt x="3" y="94"/>
                    <a:pt x="1" y="86"/>
                    <a:pt x="1" y="78"/>
                  </a:cubicBezTo>
                  <a:cubicBezTo>
                    <a:pt x="0" y="76"/>
                    <a:pt x="2" y="74"/>
                    <a:pt x="4" y="74"/>
                  </a:cubicBezTo>
                  <a:cubicBezTo>
                    <a:pt x="6" y="74"/>
                    <a:pt x="7" y="75"/>
                    <a:pt x="7" y="77"/>
                  </a:cubicBezTo>
                  <a:cubicBezTo>
                    <a:pt x="8" y="85"/>
                    <a:pt x="10" y="92"/>
                    <a:pt x="11" y="100"/>
                  </a:cubicBezTo>
                  <a:cubicBezTo>
                    <a:pt x="12" y="105"/>
                    <a:pt x="12" y="105"/>
                    <a:pt x="12" y="105"/>
                  </a:cubicBezTo>
                  <a:cubicBezTo>
                    <a:pt x="13" y="107"/>
                    <a:pt x="11" y="109"/>
                    <a:pt x="9" y="109"/>
                  </a:cubicBezTo>
                  <a:cubicBezTo>
                    <a:pt x="9" y="109"/>
                    <a:pt x="9" y="109"/>
                    <a:pt x="9" y="109"/>
                  </a:cubicBezTo>
                  <a:close/>
                  <a:moveTo>
                    <a:pt x="157" y="71"/>
                  </a:moveTo>
                  <a:cubicBezTo>
                    <a:pt x="156" y="71"/>
                    <a:pt x="155" y="71"/>
                    <a:pt x="155" y="70"/>
                  </a:cubicBezTo>
                  <a:cubicBezTo>
                    <a:pt x="149" y="62"/>
                    <a:pt x="143" y="56"/>
                    <a:pt x="138" y="50"/>
                  </a:cubicBezTo>
                  <a:cubicBezTo>
                    <a:pt x="137" y="48"/>
                    <a:pt x="137" y="48"/>
                    <a:pt x="137" y="48"/>
                  </a:cubicBezTo>
                  <a:cubicBezTo>
                    <a:pt x="135" y="47"/>
                    <a:pt x="135" y="44"/>
                    <a:pt x="137" y="43"/>
                  </a:cubicBezTo>
                  <a:cubicBezTo>
                    <a:pt x="138" y="42"/>
                    <a:pt x="140" y="42"/>
                    <a:pt x="142" y="43"/>
                  </a:cubicBezTo>
                  <a:cubicBezTo>
                    <a:pt x="143" y="45"/>
                    <a:pt x="143" y="45"/>
                    <a:pt x="143" y="45"/>
                  </a:cubicBezTo>
                  <a:cubicBezTo>
                    <a:pt x="148" y="51"/>
                    <a:pt x="154" y="58"/>
                    <a:pt x="160" y="65"/>
                  </a:cubicBezTo>
                  <a:cubicBezTo>
                    <a:pt x="161" y="67"/>
                    <a:pt x="161" y="69"/>
                    <a:pt x="160" y="70"/>
                  </a:cubicBezTo>
                  <a:cubicBezTo>
                    <a:pt x="159" y="71"/>
                    <a:pt x="158" y="71"/>
                    <a:pt x="157" y="71"/>
                  </a:cubicBezTo>
                  <a:close/>
                  <a:moveTo>
                    <a:pt x="4" y="53"/>
                  </a:moveTo>
                  <a:cubicBezTo>
                    <a:pt x="4" y="53"/>
                    <a:pt x="3" y="53"/>
                    <a:pt x="3" y="53"/>
                  </a:cubicBezTo>
                  <a:cubicBezTo>
                    <a:pt x="1" y="53"/>
                    <a:pt x="0" y="51"/>
                    <a:pt x="0" y="49"/>
                  </a:cubicBezTo>
                  <a:cubicBezTo>
                    <a:pt x="2" y="38"/>
                    <a:pt x="7" y="29"/>
                    <a:pt x="13" y="22"/>
                  </a:cubicBezTo>
                  <a:cubicBezTo>
                    <a:pt x="15" y="20"/>
                    <a:pt x="17" y="20"/>
                    <a:pt x="18" y="22"/>
                  </a:cubicBezTo>
                  <a:cubicBezTo>
                    <a:pt x="20" y="23"/>
                    <a:pt x="20" y="25"/>
                    <a:pt x="19" y="27"/>
                  </a:cubicBezTo>
                  <a:cubicBezTo>
                    <a:pt x="13" y="33"/>
                    <a:pt x="9" y="41"/>
                    <a:pt x="7" y="50"/>
                  </a:cubicBezTo>
                  <a:cubicBezTo>
                    <a:pt x="7" y="52"/>
                    <a:pt x="6" y="53"/>
                    <a:pt x="4" y="53"/>
                  </a:cubicBezTo>
                  <a:close/>
                  <a:moveTo>
                    <a:pt x="119" y="30"/>
                  </a:moveTo>
                  <a:cubicBezTo>
                    <a:pt x="118" y="30"/>
                    <a:pt x="117" y="29"/>
                    <a:pt x="116" y="29"/>
                  </a:cubicBezTo>
                  <a:cubicBezTo>
                    <a:pt x="109" y="23"/>
                    <a:pt x="101" y="18"/>
                    <a:pt x="93" y="14"/>
                  </a:cubicBezTo>
                  <a:cubicBezTo>
                    <a:pt x="91" y="13"/>
                    <a:pt x="91" y="11"/>
                    <a:pt x="91" y="10"/>
                  </a:cubicBezTo>
                  <a:cubicBezTo>
                    <a:pt x="92" y="8"/>
                    <a:pt x="94" y="7"/>
                    <a:pt x="96" y="8"/>
                  </a:cubicBezTo>
                  <a:cubicBezTo>
                    <a:pt x="104" y="12"/>
                    <a:pt x="113" y="17"/>
                    <a:pt x="121" y="23"/>
                  </a:cubicBezTo>
                  <a:cubicBezTo>
                    <a:pt x="122" y="25"/>
                    <a:pt x="123" y="27"/>
                    <a:pt x="121" y="28"/>
                  </a:cubicBezTo>
                  <a:cubicBezTo>
                    <a:pt x="121" y="29"/>
                    <a:pt x="120" y="30"/>
                    <a:pt x="119" y="30"/>
                  </a:cubicBezTo>
                  <a:close/>
                  <a:moveTo>
                    <a:pt x="40" y="12"/>
                  </a:moveTo>
                  <a:cubicBezTo>
                    <a:pt x="38" y="12"/>
                    <a:pt x="37" y="11"/>
                    <a:pt x="36" y="10"/>
                  </a:cubicBezTo>
                  <a:cubicBezTo>
                    <a:pt x="36" y="8"/>
                    <a:pt x="36" y="6"/>
                    <a:pt x="38" y="5"/>
                  </a:cubicBezTo>
                  <a:cubicBezTo>
                    <a:pt x="48" y="2"/>
                    <a:pt x="58" y="0"/>
                    <a:pt x="68" y="0"/>
                  </a:cubicBezTo>
                  <a:cubicBezTo>
                    <a:pt x="70" y="0"/>
                    <a:pt x="71" y="2"/>
                    <a:pt x="71" y="4"/>
                  </a:cubicBezTo>
                  <a:cubicBezTo>
                    <a:pt x="71" y="6"/>
                    <a:pt x="69" y="7"/>
                    <a:pt x="67" y="7"/>
                  </a:cubicBezTo>
                  <a:cubicBezTo>
                    <a:pt x="58" y="7"/>
                    <a:pt x="49" y="8"/>
                    <a:pt x="41" y="12"/>
                  </a:cubicBezTo>
                  <a:cubicBezTo>
                    <a:pt x="40" y="12"/>
                    <a:pt x="40" y="12"/>
                    <a:pt x="40" y="12"/>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 name="Freeform 92"/>
            <p:cNvSpPr/>
            <p:nvPr/>
          </p:nvSpPr>
          <p:spPr bwMode="auto">
            <a:xfrm>
              <a:off x="2616" y="1673"/>
              <a:ext cx="25" cy="24"/>
            </a:xfrm>
            <a:custGeom>
              <a:avLst/>
              <a:gdLst>
                <a:gd name="T0" fmla="*/ 11 w 21"/>
                <a:gd name="T1" fmla="*/ 20 h 20"/>
                <a:gd name="T2" fmla="*/ 8 w 21"/>
                <a:gd name="T3" fmla="*/ 19 h 20"/>
                <a:gd name="T4" fmla="*/ 1 w 21"/>
                <a:gd name="T5" fmla="*/ 7 h 20"/>
                <a:gd name="T6" fmla="*/ 2 w 21"/>
                <a:gd name="T7" fmla="*/ 2 h 20"/>
                <a:gd name="T8" fmla="*/ 7 w 21"/>
                <a:gd name="T9" fmla="*/ 3 h 20"/>
                <a:gd name="T10" fmla="*/ 11 w 21"/>
                <a:gd name="T11" fmla="*/ 9 h 20"/>
                <a:gd name="T12" fmla="*/ 14 w 21"/>
                <a:gd name="T13" fmla="*/ 2 h 20"/>
                <a:gd name="T14" fmla="*/ 19 w 21"/>
                <a:gd name="T15" fmla="*/ 1 h 20"/>
                <a:gd name="T16" fmla="*/ 21 w 21"/>
                <a:gd name="T17" fmla="*/ 6 h 20"/>
                <a:gd name="T18" fmla="*/ 14 w 21"/>
                <a:gd name="T19" fmla="*/ 18 h 20"/>
                <a:gd name="T20" fmla="*/ 11 w 21"/>
                <a:gd name="T21" fmla="*/ 20 h 20"/>
                <a:gd name="T22" fmla="*/ 11 w 21"/>
                <a:gd name="T23"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20">
                  <a:moveTo>
                    <a:pt x="11" y="20"/>
                  </a:moveTo>
                  <a:cubicBezTo>
                    <a:pt x="10" y="20"/>
                    <a:pt x="9" y="20"/>
                    <a:pt x="8" y="19"/>
                  </a:cubicBezTo>
                  <a:cubicBezTo>
                    <a:pt x="6" y="15"/>
                    <a:pt x="3" y="11"/>
                    <a:pt x="1" y="7"/>
                  </a:cubicBezTo>
                  <a:cubicBezTo>
                    <a:pt x="0" y="5"/>
                    <a:pt x="0" y="3"/>
                    <a:pt x="2" y="2"/>
                  </a:cubicBezTo>
                  <a:cubicBezTo>
                    <a:pt x="3" y="1"/>
                    <a:pt x="6" y="1"/>
                    <a:pt x="7" y="3"/>
                  </a:cubicBezTo>
                  <a:cubicBezTo>
                    <a:pt x="8" y="5"/>
                    <a:pt x="9" y="7"/>
                    <a:pt x="11" y="9"/>
                  </a:cubicBezTo>
                  <a:cubicBezTo>
                    <a:pt x="12" y="7"/>
                    <a:pt x="13" y="5"/>
                    <a:pt x="14" y="2"/>
                  </a:cubicBezTo>
                  <a:cubicBezTo>
                    <a:pt x="15" y="1"/>
                    <a:pt x="17" y="0"/>
                    <a:pt x="19" y="1"/>
                  </a:cubicBezTo>
                  <a:cubicBezTo>
                    <a:pt x="21" y="2"/>
                    <a:pt x="21" y="4"/>
                    <a:pt x="21" y="6"/>
                  </a:cubicBezTo>
                  <a:cubicBezTo>
                    <a:pt x="18" y="10"/>
                    <a:pt x="16" y="14"/>
                    <a:pt x="14" y="18"/>
                  </a:cubicBezTo>
                  <a:cubicBezTo>
                    <a:pt x="14" y="19"/>
                    <a:pt x="13" y="20"/>
                    <a:pt x="11" y="20"/>
                  </a:cubicBezTo>
                  <a:cubicBezTo>
                    <a:pt x="11" y="20"/>
                    <a:pt x="11" y="20"/>
                    <a:pt x="11" y="2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Freeform 93"/>
            <p:cNvSpPr>
              <a:spLocks noEditPoints="1"/>
            </p:cNvSpPr>
            <p:nvPr/>
          </p:nvSpPr>
          <p:spPr bwMode="auto">
            <a:xfrm>
              <a:off x="2650" y="1527"/>
              <a:ext cx="275" cy="285"/>
            </a:xfrm>
            <a:custGeom>
              <a:avLst/>
              <a:gdLst>
                <a:gd name="T0" fmla="*/ 127 w 226"/>
                <a:gd name="T1" fmla="*/ 234 h 235"/>
                <a:gd name="T2" fmla="*/ 134 w 226"/>
                <a:gd name="T3" fmla="*/ 225 h 235"/>
                <a:gd name="T4" fmla="*/ 156 w 226"/>
                <a:gd name="T5" fmla="*/ 213 h 235"/>
                <a:gd name="T6" fmla="*/ 138 w 226"/>
                <a:gd name="T7" fmla="*/ 230 h 235"/>
                <a:gd name="T8" fmla="*/ 130 w 226"/>
                <a:gd name="T9" fmla="*/ 235 h 235"/>
                <a:gd name="T10" fmla="*/ 173 w 226"/>
                <a:gd name="T11" fmla="*/ 200 h 235"/>
                <a:gd name="T12" fmla="*/ 175 w 226"/>
                <a:gd name="T13" fmla="*/ 194 h 235"/>
                <a:gd name="T14" fmla="*/ 199 w 226"/>
                <a:gd name="T15" fmla="*/ 176 h 235"/>
                <a:gd name="T16" fmla="*/ 180 w 226"/>
                <a:gd name="T17" fmla="*/ 200 h 235"/>
                <a:gd name="T18" fmla="*/ 176 w 226"/>
                <a:gd name="T19" fmla="*/ 202 h 235"/>
                <a:gd name="T20" fmla="*/ 211 w 226"/>
                <a:gd name="T21" fmla="*/ 158 h 235"/>
                <a:gd name="T22" fmla="*/ 218 w 226"/>
                <a:gd name="T23" fmla="*/ 128 h 235"/>
                <a:gd name="T24" fmla="*/ 225 w 226"/>
                <a:gd name="T25" fmla="*/ 129 h 235"/>
                <a:gd name="T26" fmla="*/ 212 w 226"/>
                <a:gd name="T27" fmla="*/ 159 h 235"/>
                <a:gd name="T28" fmla="*/ 219 w 226"/>
                <a:gd name="T29" fmla="*/ 101 h 235"/>
                <a:gd name="T30" fmla="*/ 211 w 226"/>
                <a:gd name="T31" fmla="*/ 75 h 235"/>
                <a:gd name="T32" fmla="*/ 217 w 226"/>
                <a:gd name="T33" fmla="*/ 72 h 235"/>
                <a:gd name="T34" fmla="*/ 226 w 226"/>
                <a:gd name="T35" fmla="*/ 100 h 235"/>
                <a:gd name="T36" fmla="*/ 222 w 226"/>
                <a:gd name="T37" fmla="*/ 104 h 235"/>
                <a:gd name="T38" fmla="*/ 2 w 226"/>
                <a:gd name="T39" fmla="*/ 103 h 235"/>
                <a:gd name="T40" fmla="*/ 15 w 226"/>
                <a:gd name="T41" fmla="*/ 74 h 235"/>
                <a:gd name="T42" fmla="*/ 22 w 226"/>
                <a:gd name="T43" fmla="*/ 77 h 235"/>
                <a:gd name="T44" fmla="*/ 4 w 226"/>
                <a:gd name="T45" fmla="*/ 103 h 235"/>
                <a:gd name="T46" fmla="*/ 32 w 226"/>
                <a:gd name="T47" fmla="*/ 54 h 235"/>
                <a:gd name="T48" fmla="*/ 49 w 226"/>
                <a:gd name="T49" fmla="*/ 27 h 235"/>
                <a:gd name="T50" fmla="*/ 54 w 226"/>
                <a:gd name="T51" fmla="*/ 32 h 235"/>
                <a:gd name="T52" fmla="*/ 34 w 226"/>
                <a:gd name="T53" fmla="*/ 55 h 235"/>
                <a:gd name="T54" fmla="*/ 197 w 226"/>
                <a:gd name="T55" fmla="*/ 51 h 235"/>
                <a:gd name="T56" fmla="*/ 178 w 226"/>
                <a:gd name="T57" fmla="*/ 26 h 235"/>
                <a:gd name="T58" fmla="*/ 203 w 226"/>
                <a:gd name="T59" fmla="*/ 46 h 235"/>
                <a:gd name="T60" fmla="*/ 200 w 226"/>
                <a:gd name="T61" fmla="*/ 52 h 235"/>
                <a:gd name="T62" fmla="*/ 155 w 226"/>
                <a:gd name="T63" fmla="*/ 17 h 235"/>
                <a:gd name="T64" fmla="*/ 126 w 226"/>
                <a:gd name="T65" fmla="*/ 5 h 235"/>
                <a:gd name="T66" fmla="*/ 157 w 226"/>
                <a:gd name="T67" fmla="*/ 11 h 235"/>
                <a:gd name="T68" fmla="*/ 156 w 226"/>
                <a:gd name="T69" fmla="*/ 18 h 235"/>
                <a:gd name="T70" fmla="*/ 71 w 226"/>
                <a:gd name="T71" fmla="*/ 14 h 235"/>
                <a:gd name="T72" fmla="*/ 100 w 226"/>
                <a:gd name="T73" fmla="*/ 0 h 235"/>
                <a:gd name="T74" fmla="*/ 101 w 226"/>
                <a:gd name="T75" fmla="*/ 7 h 235"/>
                <a:gd name="T76" fmla="*/ 74 w 226"/>
                <a:gd name="T77" fmla="*/ 15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26" h="235">
                  <a:moveTo>
                    <a:pt x="130" y="235"/>
                  </a:moveTo>
                  <a:cubicBezTo>
                    <a:pt x="129" y="235"/>
                    <a:pt x="128" y="235"/>
                    <a:pt x="127" y="234"/>
                  </a:cubicBezTo>
                  <a:cubicBezTo>
                    <a:pt x="126" y="232"/>
                    <a:pt x="126" y="230"/>
                    <a:pt x="128" y="229"/>
                  </a:cubicBezTo>
                  <a:cubicBezTo>
                    <a:pt x="130" y="227"/>
                    <a:pt x="132" y="226"/>
                    <a:pt x="134" y="225"/>
                  </a:cubicBezTo>
                  <a:cubicBezTo>
                    <a:pt x="140" y="221"/>
                    <a:pt x="146" y="217"/>
                    <a:pt x="151" y="212"/>
                  </a:cubicBezTo>
                  <a:cubicBezTo>
                    <a:pt x="153" y="211"/>
                    <a:pt x="155" y="212"/>
                    <a:pt x="156" y="213"/>
                  </a:cubicBezTo>
                  <a:cubicBezTo>
                    <a:pt x="157" y="215"/>
                    <a:pt x="157" y="217"/>
                    <a:pt x="155" y="218"/>
                  </a:cubicBezTo>
                  <a:cubicBezTo>
                    <a:pt x="150" y="222"/>
                    <a:pt x="144" y="227"/>
                    <a:pt x="138" y="230"/>
                  </a:cubicBezTo>
                  <a:cubicBezTo>
                    <a:pt x="136" y="232"/>
                    <a:pt x="134" y="233"/>
                    <a:pt x="132" y="234"/>
                  </a:cubicBezTo>
                  <a:cubicBezTo>
                    <a:pt x="132" y="235"/>
                    <a:pt x="131" y="235"/>
                    <a:pt x="130" y="235"/>
                  </a:cubicBezTo>
                  <a:close/>
                  <a:moveTo>
                    <a:pt x="176" y="202"/>
                  </a:moveTo>
                  <a:cubicBezTo>
                    <a:pt x="175" y="202"/>
                    <a:pt x="174" y="201"/>
                    <a:pt x="173" y="200"/>
                  </a:cubicBezTo>
                  <a:cubicBezTo>
                    <a:pt x="172" y="199"/>
                    <a:pt x="172" y="197"/>
                    <a:pt x="174" y="195"/>
                  </a:cubicBezTo>
                  <a:cubicBezTo>
                    <a:pt x="175" y="194"/>
                    <a:pt x="175" y="194"/>
                    <a:pt x="175" y="194"/>
                  </a:cubicBezTo>
                  <a:cubicBezTo>
                    <a:pt x="182" y="189"/>
                    <a:pt x="188" y="183"/>
                    <a:pt x="194" y="177"/>
                  </a:cubicBezTo>
                  <a:cubicBezTo>
                    <a:pt x="195" y="175"/>
                    <a:pt x="197" y="175"/>
                    <a:pt x="199" y="176"/>
                  </a:cubicBezTo>
                  <a:cubicBezTo>
                    <a:pt x="200" y="177"/>
                    <a:pt x="201" y="180"/>
                    <a:pt x="199" y="181"/>
                  </a:cubicBezTo>
                  <a:cubicBezTo>
                    <a:pt x="193" y="188"/>
                    <a:pt x="187" y="195"/>
                    <a:pt x="180" y="200"/>
                  </a:cubicBezTo>
                  <a:cubicBezTo>
                    <a:pt x="178" y="201"/>
                    <a:pt x="178" y="201"/>
                    <a:pt x="178" y="201"/>
                  </a:cubicBezTo>
                  <a:cubicBezTo>
                    <a:pt x="177" y="202"/>
                    <a:pt x="177" y="202"/>
                    <a:pt x="176" y="202"/>
                  </a:cubicBezTo>
                  <a:close/>
                  <a:moveTo>
                    <a:pt x="212" y="159"/>
                  </a:moveTo>
                  <a:cubicBezTo>
                    <a:pt x="212" y="159"/>
                    <a:pt x="211" y="159"/>
                    <a:pt x="211" y="158"/>
                  </a:cubicBezTo>
                  <a:cubicBezTo>
                    <a:pt x="209" y="158"/>
                    <a:pt x="208" y="155"/>
                    <a:pt x="209" y="154"/>
                  </a:cubicBezTo>
                  <a:cubicBezTo>
                    <a:pt x="213" y="145"/>
                    <a:pt x="216" y="137"/>
                    <a:pt x="218" y="128"/>
                  </a:cubicBezTo>
                  <a:cubicBezTo>
                    <a:pt x="218" y="126"/>
                    <a:pt x="220" y="125"/>
                    <a:pt x="222" y="125"/>
                  </a:cubicBezTo>
                  <a:cubicBezTo>
                    <a:pt x="224" y="125"/>
                    <a:pt x="225" y="127"/>
                    <a:pt x="225" y="129"/>
                  </a:cubicBezTo>
                  <a:cubicBezTo>
                    <a:pt x="223" y="139"/>
                    <a:pt x="220" y="148"/>
                    <a:pt x="215" y="157"/>
                  </a:cubicBezTo>
                  <a:cubicBezTo>
                    <a:pt x="215" y="158"/>
                    <a:pt x="213" y="159"/>
                    <a:pt x="212" y="159"/>
                  </a:cubicBezTo>
                  <a:close/>
                  <a:moveTo>
                    <a:pt x="222" y="104"/>
                  </a:moveTo>
                  <a:cubicBezTo>
                    <a:pt x="221" y="104"/>
                    <a:pt x="219" y="103"/>
                    <a:pt x="219" y="101"/>
                  </a:cubicBezTo>
                  <a:cubicBezTo>
                    <a:pt x="218" y="97"/>
                    <a:pt x="218" y="94"/>
                    <a:pt x="217" y="91"/>
                  </a:cubicBezTo>
                  <a:cubicBezTo>
                    <a:pt x="215" y="85"/>
                    <a:pt x="213" y="80"/>
                    <a:pt x="211" y="75"/>
                  </a:cubicBezTo>
                  <a:cubicBezTo>
                    <a:pt x="210" y="73"/>
                    <a:pt x="211" y="71"/>
                    <a:pt x="213" y="70"/>
                  </a:cubicBezTo>
                  <a:cubicBezTo>
                    <a:pt x="214" y="69"/>
                    <a:pt x="216" y="70"/>
                    <a:pt x="217" y="72"/>
                  </a:cubicBezTo>
                  <a:cubicBezTo>
                    <a:pt x="220" y="77"/>
                    <a:pt x="222" y="83"/>
                    <a:pt x="223" y="89"/>
                  </a:cubicBezTo>
                  <a:cubicBezTo>
                    <a:pt x="224" y="92"/>
                    <a:pt x="225" y="96"/>
                    <a:pt x="226" y="100"/>
                  </a:cubicBezTo>
                  <a:cubicBezTo>
                    <a:pt x="226" y="102"/>
                    <a:pt x="225" y="103"/>
                    <a:pt x="223" y="104"/>
                  </a:cubicBezTo>
                  <a:cubicBezTo>
                    <a:pt x="223" y="104"/>
                    <a:pt x="223" y="104"/>
                    <a:pt x="222" y="104"/>
                  </a:cubicBezTo>
                  <a:close/>
                  <a:moveTo>
                    <a:pt x="4" y="103"/>
                  </a:moveTo>
                  <a:cubicBezTo>
                    <a:pt x="3" y="103"/>
                    <a:pt x="2" y="103"/>
                    <a:pt x="2" y="103"/>
                  </a:cubicBezTo>
                  <a:cubicBezTo>
                    <a:pt x="0" y="102"/>
                    <a:pt x="0" y="99"/>
                    <a:pt x="1" y="98"/>
                  </a:cubicBezTo>
                  <a:cubicBezTo>
                    <a:pt x="6" y="90"/>
                    <a:pt x="11" y="82"/>
                    <a:pt x="15" y="74"/>
                  </a:cubicBezTo>
                  <a:cubicBezTo>
                    <a:pt x="16" y="73"/>
                    <a:pt x="19" y="72"/>
                    <a:pt x="20" y="73"/>
                  </a:cubicBezTo>
                  <a:cubicBezTo>
                    <a:pt x="22" y="74"/>
                    <a:pt x="23" y="76"/>
                    <a:pt x="22" y="77"/>
                  </a:cubicBezTo>
                  <a:cubicBezTo>
                    <a:pt x="16" y="86"/>
                    <a:pt x="12" y="94"/>
                    <a:pt x="7" y="101"/>
                  </a:cubicBezTo>
                  <a:cubicBezTo>
                    <a:pt x="6" y="102"/>
                    <a:pt x="5" y="103"/>
                    <a:pt x="4" y="103"/>
                  </a:cubicBezTo>
                  <a:close/>
                  <a:moveTo>
                    <a:pt x="34" y="55"/>
                  </a:moveTo>
                  <a:cubicBezTo>
                    <a:pt x="33" y="55"/>
                    <a:pt x="33" y="55"/>
                    <a:pt x="32" y="54"/>
                  </a:cubicBezTo>
                  <a:cubicBezTo>
                    <a:pt x="30" y="53"/>
                    <a:pt x="30" y="51"/>
                    <a:pt x="31" y="50"/>
                  </a:cubicBezTo>
                  <a:cubicBezTo>
                    <a:pt x="37" y="41"/>
                    <a:pt x="43" y="33"/>
                    <a:pt x="49" y="27"/>
                  </a:cubicBezTo>
                  <a:cubicBezTo>
                    <a:pt x="50" y="25"/>
                    <a:pt x="52" y="25"/>
                    <a:pt x="54" y="27"/>
                  </a:cubicBezTo>
                  <a:cubicBezTo>
                    <a:pt x="55" y="28"/>
                    <a:pt x="55" y="30"/>
                    <a:pt x="54" y="32"/>
                  </a:cubicBezTo>
                  <a:cubicBezTo>
                    <a:pt x="48" y="38"/>
                    <a:pt x="42" y="45"/>
                    <a:pt x="37" y="53"/>
                  </a:cubicBezTo>
                  <a:cubicBezTo>
                    <a:pt x="36" y="54"/>
                    <a:pt x="35" y="55"/>
                    <a:pt x="34" y="55"/>
                  </a:cubicBezTo>
                  <a:close/>
                  <a:moveTo>
                    <a:pt x="200" y="52"/>
                  </a:moveTo>
                  <a:cubicBezTo>
                    <a:pt x="199" y="52"/>
                    <a:pt x="198" y="52"/>
                    <a:pt x="197" y="51"/>
                  </a:cubicBezTo>
                  <a:cubicBezTo>
                    <a:pt x="192" y="43"/>
                    <a:pt x="185" y="36"/>
                    <a:pt x="179" y="31"/>
                  </a:cubicBezTo>
                  <a:cubicBezTo>
                    <a:pt x="177" y="30"/>
                    <a:pt x="177" y="27"/>
                    <a:pt x="178" y="26"/>
                  </a:cubicBezTo>
                  <a:cubicBezTo>
                    <a:pt x="179" y="24"/>
                    <a:pt x="181" y="24"/>
                    <a:pt x="183" y="25"/>
                  </a:cubicBezTo>
                  <a:cubicBezTo>
                    <a:pt x="190" y="31"/>
                    <a:pt x="197" y="38"/>
                    <a:pt x="203" y="46"/>
                  </a:cubicBezTo>
                  <a:cubicBezTo>
                    <a:pt x="204" y="48"/>
                    <a:pt x="204" y="50"/>
                    <a:pt x="202" y="51"/>
                  </a:cubicBezTo>
                  <a:cubicBezTo>
                    <a:pt x="202" y="52"/>
                    <a:pt x="201" y="52"/>
                    <a:pt x="200" y="52"/>
                  </a:cubicBezTo>
                  <a:close/>
                  <a:moveTo>
                    <a:pt x="156" y="18"/>
                  </a:moveTo>
                  <a:cubicBezTo>
                    <a:pt x="156" y="18"/>
                    <a:pt x="155" y="17"/>
                    <a:pt x="155" y="17"/>
                  </a:cubicBezTo>
                  <a:cubicBezTo>
                    <a:pt x="146" y="14"/>
                    <a:pt x="137" y="11"/>
                    <a:pt x="128" y="9"/>
                  </a:cubicBezTo>
                  <a:cubicBezTo>
                    <a:pt x="126" y="9"/>
                    <a:pt x="125" y="7"/>
                    <a:pt x="126" y="5"/>
                  </a:cubicBezTo>
                  <a:cubicBezTo>
                    <a:pt x="126" y="3"/>
                    <a:pt x="128" y="2"/>
                    <a:pt x="130" y="2"/>
                  </a:cubicBezTo>
                  <a:cubicBezTo>
                    <a:pt x="139" y="4"/>
                    <a:pt x="148" y="7"/>
                    <a:pt x="157" y="11"/>
                  </a:cubicBezTo>
                  <a:cubicBezTo>
                    <a:pt x="159" y="12"/>
                    <a:pt x="160" y="14"/>
                    <a:pt x="159" y="15"/>
                  </a:cubicBezTo>
                  <a:cubicBezTo>
                    <a:pt x="159" y="17"/>
                    <a:pt x="157" y="18"/>
                    <a:pt x="156" y="18"/>
                  </a:cubicBezTo>
                  <a:close/>
                  <a:moveTo>
                    <a:pt x="74" y="15"/>
                  </a:moveTo>
                  <a:cubicBezTo>
                    <a:pt x="72" y="15"/>
                    <a:pt x="71" y="15"/>
                    <a:pt x="71" y="14"/>
                  </a:cubicBezTo>
                  <a:cubicBezTo>
                    <a:pt x="70" y="12"/>
                    <a:pt x="70" y="10"/>
                    <a:pt x="72" y="9"/>
                  </a:cubicBezTo>
                  <a:cubicBezTo>
                    <a:pt x="81" y="4"/>
                    <a:pt x="91" y="1"/>
                    <a:pt x="100" y="0"/>
                  </a:cubicBezTo>
                  <a:cubicBezTo>
                    <a:pt x="102" y="0"/>
                    <a:pt x="104" y="2"/>
                    <a:pt x="104" y="4"/>
                  </a:cubicBezTo>
                  <a:cubicBezTo>
                    <a:pt x="104" y="6"/>
                    <a:pt x="103" y="7"/>
                    <a:pt x="101" y="7"/>
                  </a:cubicBezTo>
                  <a:cubicBezTo>
                    <a:pt x="92" y="8"/>
                    <a:pt x="84" y="11"/>
                    <a:pt x="75" y="15"/>
                  </a:cubicBezTo>
                  <a:cubicBezTo>
                    <a:pt x="75" y="15"/>
                    <a:pt x="74" y="15"/>
                    <a:pt x="74" y="15"/>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reeform 94"/>
            <p:cNvSpPr/>
            <p:nvPr/>
          </p:nvSpPr>
          <p:spPr bwMode="auto">
            <a:xfrm>
              <a:off x="2762" y="1826"/>
              <a:ext cx="25" cy="17"/>
            </a:xfrm>
            <a:custGeom>
              <a:avLst/>
              <a:gdLst>
                <a:gd name="T0" fmla="*/ 4 w 21"/>
                <a:gd name="T1" fmla="*/ 14 h 14"/>
                <a:gd name="T2" fmla="*/ 0 w 21"/>
                <a:gd name="T3" fmla="*/ 12 h 14"/>
                <a:gd name="T4" fmla="*/ 2 w 21"/>
                <a:gd name="T5" fmla="*/ 8 h 14"/>
                <a:gd name="T6" fmla="*/ 2 w 21"/>
                <a:gd name="T7" fmla="*/ 8 h 14"/>
                <a:gd name="T8" fmla="*/ 2 w 21"/>
                <a:gd name="T9" fmla="*/ 8 h 14"/>
                <a:gd name="T10" fmla="*/ 14 w 21"/>
                <a:gd name="T11" fmla="*/ 1 h 14"/>
                <a:gd name="T12" fmla="*/ 19 w 21"/>
                <a:gd name="T13" fmla="*/ 2 h 14"/>
                <a:gd name="T14" fmla="*/ 19 w 21"/>
                <a:gd name="T15" fmla="*/ 5 h 14"/>
                <a:gd name="T16" fmla="*/ 21 w 21"/>
                <a:gd name="T17" fmla="*/ 7 h 14"/>
                <a:gd name="T18" fmla="*/ 18 w 21"/>
                <a:gd name="T19" fmla="*/ 11 h 14"/>
                <a:gd name="T20" fmla="*/ 5 w 21"/>
                <a:gd name="T21" fmla="*/ 14 h 14"/>
                <a:gd name="T22" fmla="*/ 5 w 21"/>
                <a:gd name="T23" fmla="*/ 14 h 14"/>
                <a:gd name="T24" fmla="*/ 4 w 21"/>
                <a:gd name="T25"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 h="14">
                  <a:moveTo>
                    <a:pt x="4" y="14"/>
                  </a:moveTo>
                  <a:cubicBezTo>
                    <a:pt x="2" y="14"/>
                    <a:pt x="1" y="14"/>
                    <a:pt x="0" y="12"/>
                  </a:cubicBezTo>
                  <a:cubicBezTo>
                    <a:pt x="0" y="10"/>
                    <a:pt x="1" y="8"/>
                    <a:pt x="2" y="8"/>
                  </a:cubicBezTo>
                  <a:cubicBezTo>
                    <a:pt x="2" y="8"/>
                    <a:pt x="2" y="8"/>
                    <a:pt x="2" y="8"/>
                  </a:cubicBezTo>
                  <a:cubicBezTo>
                    <a:pt x="2" y="8"/>
                    <a:pt x="2" y="8"/>
                    <a:pt x="2" y="8"/>
                  </a:cubicBezTo>
                  <a:cubicBezTo>
                    <a:pt x="6" y="6"/>
                    <a:pt x="10" y="4"/>
                    <a:pt x="14" y="1"/>
                  </a:cubicBezTo>
                  <a:cubicBezTo>
                    <a:pt x="16" y="0"/>
                    <a:pt x="18" y="1"/>
                    <a:pt x="19" y="2"/>
                  </a:cubicBezTo>
                  <a:cubicBezTo>
                    <a:pt x="19" y="3"/>
                    <a:pt x="20" y="4"/>
                    <a:pt x="19" y="5"/>
                  </a:cubicBezTo>
                  <a:cubicBezTo>
                    <a:pt x="20" y="5"/>
                    <a:pt x="21" y="6"/>
                    <a:pt x="21" y="7"/>
                  </a:cubicBezTo>
                  <a:cubicBezTo>
                    <a:pt x="21" y="9"/>
                    <a:pt x="20" y="11"/>
                    <a:pt x="18" y="11"/>
                  </a:cubicBezTo>
                  <a:cubicBezTo>
                    <a:pt x="13" y="12"/>
                    <a:pt x="9" y="13"/>
                    <a:pt x="5" y="14"/>
                  </a:cubicBezTo>
                  <a:cubicBezTo>
                    <a:pt x="5" y="14"/>
                    <a:pt x="5" y="14"/>
                    <a:pt x="5" y="14"/>
                  </a:cubicBezTo>
                  <a:cubicBezTo>
                    <a:pt x="4" y="14"/>
                    <a:pt x="4" y="14"/>
                    <a:pt x="4" y="14"/>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Freeform 95"/>
            <p:cNvSpPr>
              <a:spLocks noEditPoints="1"/>
            </p:cNvSpPr>
            <p:nvPr/>
          </p:nvSpPr>
          <p:spPr bwMode="auto">
            <a:xfrm>
              <a:off x="2716" y="1834"/>
              <a:ext cx="219" cy="243"/>
            </a:xfrm>
            <a:custGeom>
              <a:avLst/>
              <a:gdLst>
                <a:gd name="T0" fmla="*/ 85 w 180"/>
                <a:gd name="T1" fmla="*/ 200 h 200"/>
                <a:gd name="T2" fmla="*/ 53 w 180"/>
                <a:gd name="T3" fmla="*/ 191 h 200"/>
                <a:gd name="T4" fmla="*/ 85 w 180"/>
                <a:gd name="T5" fmla="*/ 193 h 200"/>
                <a:gd name="T6" fmla="*/ 85 w 180"/>
                <a:gd name="T7" fmla="*/ 200 h 200"/>
                <a:gd name="T8" fmla="*/ 110 w 180"/>
                <a:gd name="T9" fmla="*/ 193 h 200"/>
                <a:gd name="T10" fmla="*/ 136 w 180"/>
                <a:gd name="T11" fmla="*/ 173 h 200"/>
                <a:gd name="T12" fmla="*/ 140 w 180"/>
                <a:gd name="T13" fmla="*/ 179 h 200"/>
                <a:gd name="T14" fmla="*/ 113 w 180"/>
                <a:gd name="T15" fmla="*/ 195 h 200"/>
                <a:gd name="T16" fmla="*/ 27 w 180"/>
                <a:gd name="T17" fmla="*/ 185 h 200"/>
                <a:gd name="T18" fmla="*/ 2 w 180"/>
                <a:gd name="T19" fmla="*/ 169 h 200"/>
                <a:gd name="T20" fmla="*/ 6 w 180"/>
                <a:gd name="T21" fmla="*/ 163 h 200"/>
                <a:gd name="T22" fmla="*/ 31 w 180"/>
                <a:gd name="T23" fmla="*/ 178 h 200"/>
                <a:gd name="T24" fmla="*/ 29 w 180"/>
                <a:gd name="T25" fmla="*/ 185 h 200"/>
                <a:gd name="T26" fmla="*/ 154 w 180"/>
                <a:gd name="T27" fmla="*/ 156 h 200"/>
                <a:gd name="T28" fmla="*/ 163 w 180"/>
                <a:gd name="T29" fmla="*/ 134 h 200"/>
                <a:gd name="T30" fmla="*/ 170 w 180"/>
                <a:gd name="T31" fmla="*/ 124 h 200"/>
                <a:gd name="T32" fmla="*/ 169 w 180"/>
                <a:gd name="T33" fmla="*/ 137 h 200"/>
                <a:gd name="T34" fmla="*/ 156 w 180"/>
                <a:gd name="T35" fmla="*/ 157 h 200"/>
                <a:gd name="T36" fmla="*/ 175 w 180"/>
                <a:gd name="T37" fmla="*/ 102 h 200"/>
                <a:gd name="T38" fmla="*/ 173 w 180"/>
                <a:gd name="T39" fmla="*/ 91 h 200"/>
                <a:gd name="T40" fmla="*/ 173 w 180"/>
                <a:gd name="T41" fmla="*/ 67 h 200"/>
                <a:gd name="T42" fmla="*/ 180 w 180"/>
                <a:gd name="T43" fmla="*/ 91 h 200"/>
                <a:gd name="T44" fmla="*/ 176 w 180"/>
                <a:gd name="T45" fmla="*/ 102 h 200"/>
                <a:gd name="T46" fmla="*/ 158 w 180"/>
                <a:gd name="T47" fmla="*/ 46 h 200"/>
                <a:gd name="T48" fmla="*/ 135 w 180"/>
                <a:gd name="T49" fmla="*/ 23 h 200"/>
                <a:gd name="T50" fmla="*/ 163 w 180"/>
                <a:gd name="T51" fmla="*/ 42 h 200"/>
                <a:gd name="T52" fmla="*/ 161 w 180"/>
                <a:gd name="T53" fmla="*/ 48 h 200"/>
                <a:gd name="T54" fmla="*/ 110 w 180"/>
                <a:gd name="T55" fmla="*/ 17 h 200"/>
                <a:gd name="T56" fmla="*/ 83 w 180"/>
                <a:gd name="T57" fmla="*/ 7 h 200"/>
                <a:gd name="T58" fmla="*/ 85 w 180"/>
                <a:gd name="T59" fmla="*/ 0 h 200"/>
                <a:gd name="T60" fmla="*/ 113 w 180"/>
                <a:gd name="T61" fmla="*/ 11 h 200"/>
                <a:gd name="T62" fmla="*/ 112 w 180"/>
                <a:gd name="T63" fmla="*/ 17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80" h="200">
                  <a:moveTo>
                    <a:pt x="85" y="200"/>
                  </a:moveTo>
                  <a:cubicBezTo>
                    <a:pt x="85" y="200"/>
                    <a:pt x="85" y="200"/>
                    <a:pt x="85" y="200"/>
                  </a:cubicBezTo>
                  <a:cubicBezTo>
                    <a:pt x="75" y="200"/>
                    <a:pt x="65" y="199"/>
                    <a:pt x="55" y="196"/>
                  </a:cubicBezTo>
                  <a:cubicBezTo>
                    <a:pt x="53" y="195"/>
                    <a:pt x="52" y="193"/>
                    <a:pt x="53" y="191"/>
                  </a:cubicBezTo>
                  <a:cubicBezTo>
                    <a:pt x="53" y="189"/>
                    <a:pt x="55" y="188"/>
                    <a:pt x="57" y="189"/>
                  </a:cubicBezTo>
                  <a:cubicBezTo>
                    <a:pt x="67" y="192"/>
                    <a:pt x="76" y="193"/>
                    <a:pt x="85" y="193"/>
                  </a:cubicBezTo>
                  <a:cubicBezTo>
                    <a:pt x="87" y="193"/>
                    <a:pt x="88" y="195"/>
                    <a:pt x="88" y="197"/>
                  </a:cubicBezTo>
                  <a:cubicBezTo>
                    <a:pt x="88" y="199"/>
                    <a:pt x="87" y="200"/>
                    <a:pt x="85" y="200"/>
                  </a:cubicBezTo>
                  <a:close/>
                  <a:moveTo>
                    <a:pt x="113" y="195"/>
                  </a:moveTo>
                  <a:cubicBezTo>
                    <a:pt x="112" y="195"/>
                    <a:pt x="111" y="194"/>
                    <a:pt x="110" y="193"/>
                  </a:cubicBezTo>
                  <a:cubicBezTo>
                    <a:pt x="109" y="191"/>
                    <a:pt x="110" y="189"/>
                    <a:pt x="112" y="188"/>
                  </a:cubicBezTo>
                  <a:cubicBezTo>
                    <a:pt x="121" y="185"/>
                    <a:pt x="128" y="180"/>
                    <a:pt x="136" y="173"/>
                  </a:cubicBezTo>
                  <a:cubicBezTo>
                    <a:pt x="137" y="172"/>
                    <a:pt x="139" y="172"/>
                    <a:pt x="141" y="174"/>
                  </a:cubicBezTo>
                  <a:cubicBezTo>
                    <a:pt x="142" y="175"/>
                    <a:pt x="142" y="177"/>
                    <a:pt x="140" y="179"/>
                  </a:cubicBezTo>
                  <a:cubicBezTo>
                    <a:pt x="133" y="186"/>
                    <a:pt x="124" y="191"/>
                    <a:pt x="115" y="195"/>
                  </a:cubicBezTo>
                  <a:cubicBezTo>
                    <a:pt x="114" y="195"/>
                    <a:pt x="114" y="195"/>
                    <a:pt x="113" y="195"/>
                  </a:cubicBezTo>
                  <a:close/>
                  <a:moveTo>
                    <a:pt x="29" y="185"/>
                  </a:moveTo>
                  <a:cubicBezTo>
                    <a:pt x="28" y="185"/>
                    <a:pt x="28" y="185"/>
                    <a:pt x="27" y="185"/>
                  </a:cubicBezTo>
                  <a:cubicBezTo>
                    <a:pt x="21" y="181"/>
                    <a:pt x="14" y="177"/>
                    <a:pt x="8" y="173"/>
                  </a:cubicBezTo>
                  <a:cubicBezTo>
                    <a:pt x="2" y="169"/>
                    <a:pt x="2" y="169"/>
                    <a:pt x="2" y="169"/>
                  </a:cubicBezTo>
                  <a:cubicBezTo>
                    <a:pt x="0" y="168"/>
                    <a:pt x="0" y="166"/>
                    <a:pt x="1" y="164"/>
                  </a:cubicBezTo>
                  <a:cubicBezTo>
                    <a:pt x="2" y="163"/>
                    <a:pt x="4" y="162"/>
                    <a:pt x="6" y="163"/>
                  </a:cubicBezTo>
                  <a:cubicBezTo>
                    <a:pt x="12" y="167"/>
                    <a:pt x="12" y="167"/>
                    <a:pt x="12" y="167"/>
                  </a:cubicBezTo>
                  <a:cubicBezTo>
                    <a:pt x="18" y="172"/>
                    <a:pt x="24" y="175"/>
                    <a:pt x="31" y="178"/>
                  </a:cubicBezTo>
                  <a:cubicBezTo>
                    <a:pt x="32" y="179"/>
                    <a:pt x="33" y="181"/>
                    <a:pt x="32" y="183"/>
                  </a:cubicBezTo>
                  <a:cubicBezTo>
                    <a:pt x="31" y="184"/>
                    <a:pt x="30" y="185"/>
                    <a:pt x="29" y="185"/>
                  </a:cubicBezTo>
                  <a:close/>
                  <a:moveTo>
                    <a:pt x="156" y="157"/>
                  </a:moveTo>
                  <a:cubicBezTo>
                    <a:pt x="156" y="157"/>
                    <a:pt x="155" y="157"/>
                    <a:pt x="154" y="156"/>
                  </a:cubicBezTo>
                  <a:cubicBezTo>
                    <a:pt x="153" y="155"/>
                    <a:pt x="152" y="153"/>
                    <a:pt x="153" y="152"/>
                  </a:cubicBezTo>
                  <a:cubicBezTo>
                    <a:pt x="157" y="146"/>
                    <a:pt x="160" y="140"/>
                    <a:pt x="163" y="134"/>
                  </a:cubicBezTo>
                  <a:cubicBezTo>
                    <a:pt x="164" y="131"/>
                    <a:pt x="165" y="129"/>
                    <a:pt x="166" y="126"/>
                  </a:cubicBezTo>
                  <a:cubicBezTo>
                    <a:pt x="166" y="124"/>
                    <a:pt x="168" y="123"/>
                    <a:pt x="170" y="124"/>
                  </a:cubicBezTo>
                  <a:cubicBezTo>
                    <a:pt x="172" y="125"/>
                    <a:pt x="173" y="127"/>
                    <a:pt x="172" y="129"/>
                  </a:cubicBezTo>
                  <a:cubicBezTo>
                    <a:pt x="171" y="131"/>
                    <a:pt x="170" y="134"/>
                    <a:pt x="169" y="137"/>
                  </a:cubicBezTo>
                  <a:cubicBezTo>
                    <a:pt x="166" y="144"/>
                    <a:pt x="163" y="150"/>
                    <a:pt x="159" y="155"/>
                  </a:cubicBezTo>
                  <a:cubicBezTo>
                    <a:pt x="159" y="156"/>
                    <a:pt x="157" y="157"/>
                    <a:pt x="156" y="157"/>
                  </a:cubicBezTo>
                  <a:close/>
                  <a:moveTo>
                    <a:pt x="176" y="102"/>
                  </a:moveTo>
                  <a:cubicBezTo>
                    <a:pt x="176" y="102"/>
                    <a:pt x="175" y="102"/>
                    <a:pt x="175" y="102"/>
                  </a:cubicBezTo>
                  <a:cubicBezTo>
                    <a:pt x="173" y="102"/>
                    <a:pt x="172" y="101"/>
                    <a:pt x="172" y="99"/>
                  </a:cubicBezTo>
                  <a:cubicBezTo>
                    <a:pt x="172" y="96"/>
                    <a:pt x="173" y="93"/>
                    <a:pt x="173" y="91"/>
                  </a:cubicBezTo>
                  <a:cubicBezTo>
                    <a:pt x="173" y="84"/>
                    <a:pt x="172" y="77"/>
                    <a:pt x="170" y="71"/>
                  </a:cubicBezTo>
                  <a:cubicBezTo>
                    <a:pt x="170" y="69"/>
                    <a:pt x="171" y="67"/>
                    <a:pt x="173" y="67"/>
                  </a:cubicBezTo>
                  <a:cubicBezTo>
                    <a:pt x="175" y="66"/>
                    <a:pt x="176" y="67"/>
                    <a:pt x="177" y="69"/>
                  </a:cubicBezTo>
                  <a:cubicBezTo>
                    <a:pt x="179" y="76"/>
                    <a:pt x="180" y="83"/>
                    <a:pt x="180" y="91"/>
                  </a:cubicBezTo>
                  <a:cubicBezTo>
                    <a:pt x="180" y="93"/>
                    <a:pt x="179" y="96"/>
                    <a:pt x="179" y="99"/>
                  </a:cubicBezTo>
                  <a:cubicBezTo>
                    <a:pt x="179" y="101"/>
                    <a:pt x="178" y="102"/>
                    <a:pt x="176" y="102"/>
                  </a:cubicBezTo>
                  <a:close/>
                  <a:moveTo>
                    <a:pt x="161" y="48"/>
                  </a:moveTo>
                  <a:cubicBezTo>
                    <a:pt x="160" y="48"/>
                    <a:pt x="158" y="47"/>
                    <a:pt x="158" y="46"/>
                  </a:cubicBezTo>
                  <a:cubicBezTo>
                    <a:pt x="152" y="39"/>
                    <a:pt x="145" y="33"/>
                    <a:pt x="137" y="28"/>
                  </a:cubicBezTo>
                  <a:cubicBezTo>
                    <a:pt x="135" y="27"/>
                    <a:pt x="134" y="25"/>
                    <a:pt x="135" y="23"/>
                  </a:cubicBezTo>
                  <a:cubicBezTo>
                    <a:pt x="136" y="22"/>
                    <a:pt x="138" y="21"/>
                    <a:pt x="140" y="22"/>
                  </a:cubicBezTo>
                  <a:cubicBezTo>
                    <a:pt x="149" y="28"/>
                    <a:pt x="157" y="34"/>
                    <a:pt x="163" y="42"/>
                  </a:cubicBezTo>
                  <a:cubicBezTo>
                    <a:pt x="165" y="43"/>
                    <a:pt x="164" y="46"/>
                    <a:pt x="163" y="47"/>
                  </a:cubicBezTo>
                  <a:cubicBezTo>
                    <a:pt x="162" y="47"/>
                    <a:pt x="161" y="48"/>
                    <a:pt x="161" y="48"/>
                  </a:cubicBezTo>
                  <a:close/>
                  <a:moveTo>
                    <a:pt x="112" y="17"/>
                  </a:moveTo>
                  <a:cubicBezTo>
                    <a:pt x="111" y="17"/>
                    <a:pt x="111" y="17"/>
                    <a:pt x="110" y="17"/>
                  </a:cubicBezTo>
                  <a:cubicBezTo>
                    <a:pt x="106" y="15"/>
                    <a:pt x="106" y="15"/>
                    <a:pt x="106" y="15"/>
                  </a:cubicBezTo>
                  <a:cubicBezTo>
                    <a:pt x="99" y="12"/>
                    <a:pt x="91" y="9"/>
                    <a:pt x="83" y="7"/>
                  </a:cubicBezTo>
                  <a:cubicBezTo>
                    <a:pt x="81" y="7"/>
                    <a:pt x="80" y="5"/>
                    <a:pt x="81" y="3"/>
                  </a:cubicBezTo>
                  <a:cubicBezTo>
                    <a:pt x="81" y="1"/>
                    <a:pt x="83" y="0"/>
                    <a:pt x="85" y="0"/>
                  </a:cubicBezTo>
                  <a:cubicBezTo>
                    <a:pt x="93" y="3"/>
                    <a:pt x="101" y="6"/>
                    <a:pt x="109" y="9"/>
                  </a:cubicBezTo>
                  <a:cubicBezTo>
                    <a:pt x="113" y="11"/>
                    <a:pt x="113" y="11"/>
                    <a:pt x="113" y="11"/>
                  </a:cubicBezTo>
                  <a:cubicBezTo>
                    <a:pt x="115" y="11"/>
                    <a:pt x="116" y="13"/>
                    <a:pt x="115" y="15"/>
                  </a:cubicBezTo>
                  <a:cubicBezTo>
                    <a:pt x="114" y="17"/>
                    <a:pt x="113" y="17"/>
                    <a:pt x="112" y="17"/>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24" name="Freeform 96"/>
            <p:cNvSpPr/>
            <p:nvPr/>
          </p:nvSpPr>
          <p:spPr bwMode="auto">
            <a:xfrm>
              <a:off x="2664" y="2001"/>
              <a:ext cx="32" cy="25"/>
            </a:xfrm>
            <a:custGeom>
              <a:avLst/>
              <a:gdLst>
                <a:gd name="T0" fmla="*/ 4 w 26"/>
                <a:gd name="T1" fmla="*/ 20 h 20"/>
                <a:gd name="T2" fmla="*/ 3 w 26"/>
                <a:gd name="T3" fmla="*/ 20 h 20"/>
                <a:gd name="T4" fmla="*/ 1 w 26"/>
                <a:gd name="T5" fmla="*/ 15 h 20"/>
                <a:gd name="T6" fmla="*/ 7 w 26"/>
                <a:gd name="T7" fmla="*/ 2 h 20"/>
                <a:gd name="T8" fmla="*/ 9 w 26"/>
                <a:gd name="T9" fmla="*/ 0 h 20"/>
                <a:gd name="T10" fmla="*/ 12 w 26"/>
                <a:gd name="T11" fmla="*/ 1 h 20"/>
                <a:gd name="T12" fmla="*/ 24 w 26"/>
                <a:gd name="T13" fmla="*/ 9 h 20"/>
                <a:gd name="T14" fmla="*/ 25 w 26"/>
                <a:gd name="T15" fmla="*/ 13 h 20"/>
                <a:gd name="T16" fmla="*/ 20 w 26"/>
                <a:gd name="T17" fmla="*/ 14 h 20"/>
                <a:gd name="T18" fmla="*/ 12 w 26"/>
                <a:gd name="T19" fmla="*/ 9 h 20"/>
                <a:gd name="T20" fmla="*/ 8 w 26"/>
                <a:gd name="T21" fmla="*/ 18 h 20"/>
                <a:gd name="T22" fmla="*/ 4 w 26"/>
                <a:gd name="T23"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20">
                  <a:moveTo>
                    <a:pt x="4" y="20"/>
                  </a:moveTo>
                  <a:cubicBezTo>
                    <a:pt x="4" y="20"/>
                    <a:pt x="3" y="20"/>
                    <a:pt x="3" y="20"/>
                  </a:cubicBezTo>
                  <a:cubicBezTo>
                    <a:pt x="1" y="19"/>
                    <a:pt x="0" y="17"/>
                    <a:pt x="1" y="15"/>
                  </a:cubicBezTo>
                  <a:cubicBezTo>
                    <a:pt x="7" y="2"/>
                    <a:pt x="7" y="2"/>
                    <a:pt x="7" y="2"/>
                  </a:cubicBezTo>
                  <a:cubicBezTo>
                    <a:pt x="7" y="1"/>
                    <a:pt x="8" y="0"/>
                    <a:pt x="9" y="0"/>
                  </a:cubicBezTo>
                  <a:cubicBezTo>
                    <a:pt x="10" y="0"/>
                    <a:pt x="11" y="0"/>
                    <a:pt x="12" y="1"/>
                  </a:cubicBezTo>
                  <a:cubicBezTo>
                    <a:pt x="24" y="9"/>
                    <a:pt x="24" y="9"/>
                    <a:pt x="24" y="9"/>
                  </a:cubicBezTo>
                  <a:cubicBezTo>
                    <a:pt x="25" y="10"/>
                    <a:pt x="26" y="12"/>
                    <a:pt x="25" y="13"/>
                  </a:cubicBezTo>
                  <a:cubicBezTo>
                    <a:pt x="23" y="15"/>
                    <a:pt x="21" y="16"/>
                    <a:pt x="20" y="14"/>
                  </a:cubicBezTo>
                  <a:cubicBezTo>
                    <a:pt x="12" y="9"/>
                    <a:pt x="12" y="9"/>
                    <a:pt x="12" y="9"/>
                  </a:cubicBezTo>
                  <a:cubicBezTo>
                    <a:pt x="8" y="18"/>
                    <a:pt x="8" y="18"/>
                    <a:pt x="8" y="18"/>
                  </a:cubicBezTo>
                  <a:cubicBezTo>
                    <a:pt x="7" y="19"/>
                    <a:pt x="6" y="20"/>
                    <a:pt x="4" y="2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25" name="Freeform 97"/>
            <p:cNvSpPr>
              <a:spLocks noEditPoints="1"/>
            </p:cNvSpPr>
            <p:nvPr/>
          </p:nvSpPr>
          <p:spPr bwMode="auto">
            <a:xfrm>
              <a:off x="2455" y="2050"/>
              <a:ext cx="205" cy="98"/>
            </a:xfrm>
            <a:custGeom>
              <a:avLst/>
              <a:gdLst>
                <a:gd name="T0" fmla="*/ 75 w 168"/>
                <a:gd name="T1" fmla="*/ 81 h 81"/>
                <a:gd name="T2" fmla="*/ 74 w 168"/>
                <a:gd name="T3" fmla="*/ 81 h 81"/>
                <a:gd name="T4" fmla="*/ 71 w 168"/>
                <a:gd name="T5" fmla="*/ 80 h 81"/>
                <a:gd name="T6" fmla="*/ 61 w 168"/>
                <a:gd name="T7" fmla="*/ 79 h 81"/>
                <a:gd name="T8" fmla="*/ 44 w 168"/>
                <a:gd name="T9" fmla="*/ 72 h 81"/>
                <a:gd name="T10" fmla="*/ 42 w 168"/>
                <a:gd name="T11" fmla="*/ 67 h 81"/>
                <a:gd name="T12" fmla="*/ 47 w 168"/>
                <a:gd name="T13" fmla="*/ 66 h 81"/>
                <a:gd name="T14" fmla="*/ 63 w 168"/>
                <a:gd name="T15" fmla="*/ 72 h 81"/>
                <a:gd name="T16" fmla="*/ 72 w 168"/>
                <a:gd name="T17" fmla="*/ 73 h 81"/>
                <a:gd name="T18" fmla="*/ 75 w 168"/>
                <a:gd name="T19" fmla="*/ 74 h 81"/>
                <a:gd name="T20" fmla="*/ 78 w 168"/>
                <a:gd name="T21" fmla="*/ 77 h 81"/>
                <a:gd name="T22" fmla="*/ 75 w 168"/>
                <a:gd name="T23" fmla="*/ 81 h 81"/>
                <a:gd name="T24" fmla="*/ 104 w 168"/>
                <a:gd name="T25" fmla="*/ 75 h 81"/>
                <a:gd name="T26" fmla="*/ 101 w 168"/>
                <a:gd name="T27" fmla="*/ 73 h 81"/>
                <a:gd name="T28" fmla="*/ 103 w 168"/>
                <a:gd name="T29" fmla="*/ 68 h 81"/>
                <a:gd name="T30" fmla="*/ 127 w 168"/>
                <a:gd name="T31" fmla="*/ 52 h 81"/>
                <a:gd name="T32" fmla="*/ 132 w 168"/>
                <a:gd name="T33" fmla="*/ 52 h 81"/>
                <a:gd name="T34" fmla="*/ 132 w 168"/>
                <a:gd name="T35" fmla="*/ 57 h 81"/>
                <a:gd name="T36" fmla="*/ 106 w 168"/>
                <a:gd name="T37" fmla="*/ 74 h 81"/>
                <a:gd name="T38" fmla="*/ 104 w 168"/>
                <a:gd name="T39" fmla="*/ 75 h 81"/>
                <a:gd name="T40" fmla="*/ 22 w 168"/>
                <a:gd name="T41" fmla="*/ 53 h 81"/>
                <a:gd name="T42" fmla="*/ 19 w 168"/>
                <a:gd name="T43" fmla="*/ 52 h 81"/>
                <a:gd name="T44" fmla="*/ 1 w 168"/>
                <a:gd name="T45" fmla="*/ 27 h 81"/>
                <a:gd name="T46" fmla="*/ 2 w 168"/>
                <a:gd name="T47" fmla="*/ 22 h 81"/>
                <a:gd name="T48" fmla="*/ 7 w 168"/>
                <a:gd name="T49" fmla="*/ 23 h 81"/>
                <a:gd name="T50" fmla="*/ 24 w 168"/>
                <a:gd name="T51" fmla="*/ 47 h 81"/>
                <a:gd name="T52" fmla="*/ 24 w 168"/>
                <a:gd name="T53" fmla="*/ 52 h 81"/>
                <a:gd name="T54" fmla="*/ 22 w 168"/>
                <a:gd name="T55" fmla="*/ 53 h 81"/>
                <a:gd name="T56" fmla="*/ 150 w 168"/>
                <a:gd name="T57" fmla="*/ 35 h 81"/>
                <a:gd name="T58" fmla="*/ 148 w 168"/>
                <a:gd name="T59" fmla="*/ 34 h 81"/>
                <a:gd name="T60" fmla="*/ 147 w 168"/>
                <a:gd name="T61" fmla="*/ 29 h 81"/>
                <a:gd name="T62" fmla="*/ 158 w 168"/>
                <a:gd name="T63" fmla="*/ 9 h 81"/>
                <a:gd name="T64" fmla="*/ 161 w 168"/>
                <a:gd name="T65" fmla="*/ 3 h 81"/>
                <a:gd name="T66" fmla="*/ 166 w 168"/>
                <a:gd name="T67" fmla="*/ 1 h 81"/>
                <a:gd name="T68" fmla="*/ 167 w 168"/>
                <a:gd name="T69" fmla="*/ 6 h 81"/>
                <a:gd name="T70" fmla="*/ 165 w 168"/>
                <a:gd name="T71" fmla="*/ 12 h 81"/>
                <a:gd name="T72" fmla="*/ 153 w 168"/>
                <a:gd name="T73" fmla="*/ 33 h 81"/>
                <a:gd name="T74" fmla="*/ 150 w 168"/>
                <a:gd name="T75" fmla="*/ 35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8" h="81">
                  <a:moveTo>
                    <a:pt x="75" y="81"/>
                  </a:moveTo>
                  <a:cubicBezTo>
                    <a:pt x="74" y="81"/>
                    <a:pt x="74" y="81"/>
                    <a:pt x="74" y="81"/>
                  </a:cubicBezTo>
                  <a:cubicBezTo>
                    <a:pt x="73" y="81"/>
                    <a:pt x="72" y="81"/>
                    <a:pt x="71" y="80"/>
                  </a:cubicBezTo>
                  <a:cubicBezTo>
                    <a:pt x="68" y="80"/>
                    <a:pt x="64" y="80"/>
                    <a:pt x="61" y="79"/>
                  </a:cubicBezTo>
                  <a:cubicBezTo>
                    <a:pt x="55" y="77"/>
                    <a:pt x="49" y="75"/>
                    <a:pt x="44" y="72"/>
                  </a:cubicBezTo>
                  <a:cubicBezTo>
                    <a:pt x="42" y="71"/>
                    <a:pt x="41" y="69"/>
                    <a:pt x="42" y="67"/>
                  </a:cubicBezTo>
                  <a:cubicBezTo>
                    <a:pt x="43" y="66"/>
                    <a:pt x="45" y="65"/>
                    <a:pt x="47" y="66"/>
                  </a:cubicBezTo>
                  <a:cubicBezTo>
                    <a:pt x="52" y="69"/>
                    <a:pt x="57" y="71"/>
                    <a:pt x="63" y="72"/>
                  </a:cubicBezTo>
                  <a:cubicBezTo>
                    <a:pt x="66" y="73"/>
                    <a:pt x="69" y="73"/>
                    <a:pt x="72" y="73"/>
                  </a:cubicBezTo>
                  <a:cubicBezTo>
                    <a:pt x="73" y="74"/>
                    <a:pt x="74" y="74"/>
                    <a:pt x="75" y="74"/>
                  </a:cubicBezTo>
                  <a:cubicBezTo>
                    <a:pt x="77" y="74"/>
                    <a:pt x="78" y="75"/>
                    <a:pt x="78" y="77"/>
                  </a:cubicBezTo>
                  <a:cubicBezTo>
                    <a:pt x="78" y="79"/>
                    <a:pt x="76" y="81"/>
                    <a:pt x="75" y="81"/>
                  </a:cubicBezTo>
                  <a:close/>
                  <a:moveTo>
                    <a:pt x="104" y="75"/>
                  </a:moveTo>
                  <a:cubicBezTo>
                    <a:pt x="103" y="75"/>
                    <a:pt x="102" y="74"/>
                    <a:pt x="101" y="73"/>
                  </a:cubicBezTo>
                  <a:cubicBezTo>
                    <a:pt x="100" y="71"/>
                    <a:pt x="101" y="69"/>
                    <a:pt x="103" y="68"/>
                  </a:cubicBezTo>
                  <a:cubicBezTo>
                    <a:pt x="111" y="64"/>
                    <a:pt x="119" y="59"/>
                    <a:pt x="127" y="52"/>
                  </a:cubicBezTo>
                  <a:cubicBezTo>
                    <a:pt x="129" y="50"/>
                    <a:pt x="131" y="51"/>
                    <a:pt x="132" y="52"/>
                  </a:cubicBezTo>
                  <a:cubicBezTo>
                    <a:pt x="134" y="53"/>
                    <a:pt x="133" y="56"/>
                    <a:pt x="132" y="57"/>
                  </a:cubicBezTo>
                  <a:cubicBezTo>
                    <a:pt x="124" y="64"/>
                    <a:pt x="115" y="70"/>
                    <a:pt x="106" y="74"/>
                  </a:cubicBezTo>
                  <a:cubicBezTo>
                    <a:pt x="105" y="75"/>
                    <a:pt x="105" y="75"/>
                    <a:pt x="104" y="75"/>
                  </a:cubicBezTo>
                  <a:close/>
                  <a:moveTo>
                    <a:pt x="22" y="53"/>
                  </a:moveTo>
                  <a:cubicBezTo>
                    <a:pt x="21" y="53"/>
                    <a:pt x="20" y="53"/>
                    <a:pt x="19" y="52"/>
                  </a:cubicBezTo>
                  <a:cubicBezTo>
                    <a:pt x="13" y="45"/>
                    <a:pt x="7" y="37"/>
                    <a:pt x="1" y="27"/>
                  </a:cubicBezTo>
                  <a:cubicBezTo>
                    <a:pt x="0" y="25"/>
                    <a:pt x="1" y="23"/>
                    <a:pt x="2" y="22"/>
                  </a:cubicBezTo>
                  <a:cubicBezTo>
                    <a:pt x="4" y="21"/>
                    <a:pt x="6" y="21"/>
                    <a:pt x="7" y="23"/>
                  </a:cubicBezTo>
                  <a:cubicBezTo>
                    <a:pt x="13" y="33"/>
                    <a:pt x="19" y="41"/>
                    <a:pt x="24" y="47"/>
                  </a:cubicBezTo>
                  <a:cubicBezTo>
                    <a:pt x="26" y="49"/>
                    <a:pt x="26" y="51"/>
                    <a:pt x="24" y="52"/>
                  </a:cubicBezTo>
                  <a:cubicBezTo>
                    <a:pt x="24" y="53"/>
                    <a:pt x="23" y="53"/>
                    <a:pt x="22" y="53"/>
                  </a:cubicBezTo>
                  <a:close/>
                  <a:moveTo>
                    <a:pt x="150" y="35"/>
                  </a:moveTo>
                  <a:cubicBezTo>
                    <a:pt x="149" y="35"/>
                    <a:pt x="148" y="35"/>
                    <a:pt x="148" y="34"/>
                  </a:cubicBezTo>
                  <a:cubicBezTo>
                    <a:pt x="146" y="33"/>
                    <a:pt x="146" y="31"/>
                    <a:pt x="147" y="29"/>
                  </a:cubicBezTo>
                  <a:cubicBezTo>
                    <a:pt x="151" y="23"/>
                    <a:pt x="155" y="16"/>
                    <a:pt x="158" y="9"/>
                  </a:cubicBezTo>
                  <a:cubicBezTo>
                    <a:pt x="161" y="3"/>
                    <a:pt x="161" y="3"/>
                    <a:pt x="161" y="3"/>
                  </a:cubicBezTo>
                  <a:cubicBezTo>
                    <a:pt x="162" y="1"/>
                    <a:pt x="164" y="0"/>
                    <a:pt x="166" y="1"/>
                  </a:cubicBezTo>
                  <a:cubicBezTo>
                    <a:pt x="167" y="2"/>
                    <a:pt x="168" y="4"/>
                    <a:pt x="167" y="6"/>
                  </a:cubicBezTo>
                  <a:cubicBezTo>
                    <a:pt x="165" y="12"/>
                    <a:pt x="165" y="12"/>
                    <a:pt x="165" y="12"/>
                  </a:cubicBezTo>
                  <a:cubicBezTo>
                    <a:pt x="162" y="19"/>
                    <a:pt x="158" y="26"/>
                    <a:pt x="153" y="33"/>
                  </a:cubicBezTo>
                  <a:cubicBezTo>
                    <a:pt x="152" y="34"/>
                    <a:pt x="151" y="35"/>
                    <a:pt x="150" y="35"/>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pic>
        <p:nvPicPr>
          <p:cNvPr id="1142" name="图片 1141"/>
          <p:cNvPicPr>
            <a:picLocks noChangeAspect="1"/>
          </p:cNvPicPr>
          <p:nvPr/>
        </p:nvPicPr>
        <p:blipFill>
          <a:blip r:embed="rId37"/>
          <a:stretch>
            <a:fillRect/>
          </a:stretch>
        </p:blipFill>
        <p:spPr>
          <a:xfrm>
            <a:off x="498207" y="3170271"/>
            <a:ext cx="1460631" cy="1779434"/>
          </a:xfrm>
          <a:prstGeom prst="rect">
            <a:avLst/>
          </a:prstGeom>
        </p:spPr>
      </p:pic>
      <p:sp>
        <p:nvSpPr>
          <p:cNvPr id="1147" name="椭圆 1146"/>
          <p:cNvSpPr/>
          <p:nvPr/>
        </p:nvSpPr>
        <p:spPr>
          <a:xfrm>
            <a:off x="-727295" y="520388"/>
            <a:ext cx="529012" cy="529012"/>
          </a:xfrm>
          <a:prstGeom prst="ellipse">
            <a:avLst/>
          </a:prstGeom>
          <a:solidFill>
            <a:srgbClr val="96C8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5" name="椭圆 194"/>
          <p:cNvSpPr/>
          <p:nvPr/>
        </p:nvSpPr>
        <p:spPr>
          <a:xfrm>
            <a:off x="-727295" y="1233254"/>
            <a:ext cx="529012" cy="529012"/>
          </a:xfrm>
          <a:prstGeom prst="ellipse">
            <a:avLst/>
          </a:prstGeom>
          <a:solidFill>
            <a:srgbClr val="ACCF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6" name="椭圆 195"/>
          <p:cNvSpPr/>
          <p:nvPr/>
        </p:nvSpPr>
        <p:spPr>
          <a:xfrm>
            <a:off x="-727295" y="1945642"/>
            <a:ext cx="529012" cy="529012"/>
          </a:xfrm>
          <a:prstGeom prst="ellipse">
            <a:avLst/>
          </a:prstGeom>
          <a:solidFill>
            <a:srgbClr val="94E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7" name="椭圆 196"/>
          <p:cNvSpPr/>
          <p:nvPr/>
        </p:nvSpPr>
        <p:spPr>
          <a:xfrm>
            <a:off x="-727295" y="2658030"/>
            <a:ext cx="529012" cy="529012"/>
          </a:xfrm>
          <a:prstGeom prst="ellipse">
            <a:avLst/>
          </a:prstGeom>
          <a:solidFill>
            <a:srgbClr val="8952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8" name="椭圆 197"/>
          <p:cNvSpPr/>
          <p:nvPr/>
        </p:nvSpPr>
        <p:spPr>
          <a:xfrm>
            <a:off x="-727295" y="3358796"/>
            <a:ext cx="529012" cy="529012"/>
          </a:xfrm>
          <a:prstGeom prst="ellipse">
            <a:avLst/>
          </a:prstGeom>
          <a:solidFill>
            <a:srgbClr val="DD73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newsflash/>
      </p:transition>
    </mc:Choice>
    <mc:Fallback>
      <p:transition spd="slow">
        <p:newsflash/>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2971165" y="113665"/>
            <a:ext cx="4337685" cy="829945"/>
          </a:xfrm>
          <a:prstGeom prst="rect">
            <a:avLst/>
          </a:prstGeom>
          <a:noFill/>
          <a:ln>
            <a:noFill/>
          </a:ln>
        </p:spPr>
        <p:txBody>
          <a:bodyPr wrap="square" rtlCol="0">
            <a:spAutoFit/>
          </a:bodyPr>
          <a:lstStyle/>
          <a:p>
            <a:pPr algn="ctr"/>
            <a:r>
              <a:rPr lang="zh-CN" altLang="en-US" sz="4800">
                <a:ln w="19050">
                  <a:solidFill>
                    <a:srgbClr val="895246"/>
                  </a:solidFill>
                </a:ln>
                <a:solidFill>
                  <a:schemeClr val="bg1"/>
                </a:solidFill>
                <a:latin typeface="+mj-ea"/>
                <a:ea typeface="+mj-ea"/>
              </a:rPr>
              <a:t>第</a:t>
            </a:r>
            <a:r>
              <a:rPr lang="en-US" altLang="zh-CN" sz="4800">
                <a:ln w="19050">
                  <a:solidFill>
                    <a:srgbClr val="895246"/>
                  </a:solidFill>
                </a:ln>
                <a:solidFill>
                  <a:schemeClr val="bg1"/>
                </a:solidFill>
                <a:latin typeface="+mj-ea"/>
                <a:ea typeface="+mj-ea"/>
              </a:rPr>
              <a:t>5</a:t>
            </a:r>
            <a:r>
              <a:rPr lang="zh-CN" altLang="en-US" sz="4800">
                <a:ln w="19050">
                  <a:solidFill>
                    <a:srgbClr val="895246"/>
                  </a:solidFill>
                </a:ln>
                <a:solidFill>
                  <a:schemeClr val="bg1"/>
                </a:solidFill>
                <a:latin typeface="+mj-ea"/>
                <a:ea typeface="+mj-ea"/>
              </a:rPr>
              <a:t>章散列查找</a:t>
            </a:r>
            <a:endParaRPr lang="zh-CN" altLang="en-US" sz="4800">
              <a:ln w="19050">
                <a:solidFill>
                  <a:srgbClr val="895246"/>
                </a:solidFill>
              </a:ln>
              <a:solidFill>
                <a:schemeClr val="bg1"/>
              </a:solidFill>
              <a:latin typeface="+mj-ea"/>
              <a:ea typeface="+mj-ea"/>
            </a:endParaRPr>
          </a:p>
        </p:txBody>
      </p:sp>
      <p:grpSp>
        <p:nvGrpSpPr>
          <p:cNvPr id="27" name="Group 4"/>
          <p:cNvGrpSpPr>
            <a:grpSpLocks noChangeAspect="1"/>
          </p:cNvGrpSpPr>
          <p:nvPr/>
        </p:nvGrpSpPr>
        <p:grpSpPr bwMode="auto">
          <a:xfrm>
            <a:off x="7613984" y="608157"/>
            <a:ext cx="1432651" cy="1157888"/>
            <a:chOff x="1657" y="636"/>
            <a:chExt cx="2435" cy="1968"/>
          </a:xfrm>
        </p:grpSpPr>
        <p:sp>
          <p:nvSpPr>
            <p:cNvPr id="28" name="Freeform 5"/>
            <p:cNvSpPr/>
            <p:nvPr/>
          </p:nvSpPr>
          <p:spPr bwMode="auto">
            <a:xfrm>
              <a:off x="1657" y="687"/>
              <a:ext cx="2384" cy="1917"/>
            </a:xfrm>
            <a:custGeom>
              <a:avLst/>
              <a:gdLst>
                <a:gd name="T0" fmla="*/ 1824 w 1957"/>
                <a:gd name="T1" fmla="*/ 643 h 1581"/>
                <a:gd name="T2" fmla="*/ 1716 w 1957"/>
                <a:gd name="T3" fmla="*/ 650 h 1581"/>
                <a:gd name="T4" fmla="*/ 1714 w 1957"/>
                <a:gd name="T5" fmla="*/ 637 h 1581"/>
                <a:gd name="T6" fmla="*/ 1762 w 1957"/>
                <a:gd name="T7" fmla="*/ 504 h 1581"/>
                <a:gd name="T8" fmla="*/ 1798 w 1957"/>
                <a:gd name="T9" fmla="*/ 339 h 1581"/>
                <a:gd name="T10" fmla="*/ 1606 w 1957"/>
                <a:gd name="T11" fmla="*/ 147 h 1581"/>
                <a:gd name="T12" fmla="*/ 1450 w 1957"/>
                <a:gd name="T13" fmla="*/ 180 h 1581"/>
                <a:gd name="T14" fmla="*/ 1385 w 1957"/>
                <a:gd name="T15" fmla="*/ 257 h 1581"/>
                <a:gd name="T16" fmla="*/ 1298 w 1957"/>
                <a:gd name="T17" fmla="*/ 222 h 1581"/>
                <a:gd name="T18" fmla="*/ 1309 w 1957"/>
                <a:gd name="T19" fmla="*/ 121 h 1581"/>
                <a:gd name="T20" fmla="*/ 1189 w 1957"/>
                <a:gd name="T21" fmla="*/ 2 h 1581"/>
                <a:gd name="T22" fmla="*/ 1128 w 1957"/>
                <a:gd name="T23" fmla="*/ 0 h 1581"/>
                <a:gd name="T24" fmla="*/ 860 w 1957"/>
                <a:gd name="T25" fmla="*/ 173 h 1581"/>
                <a:gd name="T26" fmla="*/ 850 w 1957"/>
                <a:gd name="T27" fmla="*/ 288 h 1581"/>
                <a:gd name="T28" fmla="*/ 773 w 1957"/>
                <a:gd name="T29" fmla="*/ 336 h 1581"/>
                <a:gd name="T30" fmla="*/ 627 w 1957"/>
                <a:gd name="T31" fmla="*/ 246 h 1581"/>
                <a:gd name="T32" fmla="*/ 525 w 1957"/>
                <a:gd name="T33" fmla="*/ 303 h 1581"/>
                <a:gd name="T34" fmla="*/ 434 w 1957"/>
                <a:gd name="T35" fmla="*/ 635 h 1581"/>
                <a:gd name="T36" fmla="*/ 245 w 1957"/>
                <a:gd name="T37" fmla="*/ 781 h 1581"/>
                <a:gd name="T38" fmla="*/ 35 w 1957"/>
                <a:gd name="T39" fmla="*/ 944 h 1581"/>
                <a:gd name="T40" fmla="*/ 164 w 1957"/>
                <a:gd name="T41" fmla="*/ 1231 h 1581"/>
                <a:gd name="T42" fmla="*/ 378 w 1957"/>
                <a:gd name="T43" fmla="*/ 1323 h 1581"/>
                <a:gd name="T44" fmla="*/ 523 w 1957"/>
                <a:gd name="T45" fmla="*/ 1392 h 1581"/>
                <a:gd name="T46" fmla="*/ 619 w 1957"/>
                <a:gd name="T47" fmla="*/ 1401 h 1581"/>
                <a:gd name="T48" fmla="*/ 717 w 1957"/>
                <a:gd name="T49" fmla="*/ 1406 h 1581"/>
                <a:gd name="T50" fmla="*/ 796 w 1957"/>
                <a:gd name="T51" fmla="*/ 1506 h 1581"/>
                <a:gd name="T52" fmla="*/ 1041 w 1957"/>
                <a:gd name="T53" fmla="*/ 1581 h 1581"/>
                <a:gd name="T54" fmla="*/ 1172 w 1957"/>
                <a:gd name="T55" fmla="*/ 1381 h 1581"/>
                <a:gd name="T56" fmla="*/ 1185 w 1957"/>
                <a:gd name="T57" fmla="*/ 1382 h 1581"/>
                <a:gd name="T58" fmla="*/ 1274 w 1957"/>
                <a:gd name="T59" fmla="*/ 1374 h 1581"/>
                <a:gd name="T60" fmla="*/ 1417 w 1957"/>
                <a:gd name="T61" fmla="*/ 1534 h 1581"/>
                <a:gd name="T62" fmla="*/ 1479 w 1957"/>
                <a:gd name="T63" fmla="*/ 1516 h 1581"/>
                <a:gd name="T64" fmla="*/ 1686 w 1957"/>
                <a:gd name="T65" fmla="*/ 1219 h 1581"/>
                <a:gd name="T66" fmla="*/ 1627 w 1957"/>
                <a:gd name="T67" fmla="*/ 1135 h 1581"/>
                <a:gd name="T68" fmla="*/ 1760 w 1957"/>
                <a:gd name="T69" fmla="*/ 1089 h 1581"/>
                <a:gd name="T70" fmla="*/ 1911 w 1957"/>
                <a:gd name="T71" fmla="*/ 1014 h 1581"/>
                <a:gd name="T72" fmla="*/ 1940 w 1957"/>
                <a:gd name="T73" fmla="*/ 744 h 15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957" h="1581">
                  <a:moveTo>
                    <a:pt x="1940" y="744"/>
                  </a:moveTo>
                  <a:cubicBezTo>
                    <a:pt x="1932" y="686"/>
                    <a:pt x="1882" y="643"/>
                    <a:pt x="1824" y="643"/>
                  </a:cubicBezTo>
                  <a:cubicBezTo>
                    <a:pt x="1821" y="643"/>
                    <a:pt x="1818" y="643"/>
                    <a:pt x="1815" y="643"/>
                  </a:cubicBezTo>
                  <a:cubicBezTo>
                    <a:pt x="1716" y="650"/>
                    <a:pt x="1716" y="650"/>
                    <a:pt x="1716" y="650"/>
                  </a:cubicBezTo>
                  <a:cubicBezTo>
                    <a:pt x="1716" y="649"/>
                    <a:pt x="1716" y="649"/>
                    <a:pt x="1716" y="648"/>
                  </a:cubicBezTo>
                  <a:cubicBezTo>
                    <a:pt x="1715" y="644"/>
                    <a:pt x="1715" y="640"/>
                    <a:pt x="1714" y="637"/>
                  </a:cubicBezTo>
                  <a:cubicBezTo>
                    <a:pt x="1708" y="603"/>
                    <a:pt x="1698" y="574"/>
                    <a:pt x="1688" y="551"/>
                  </a:cubicBezTo>
                  <a:cubicBezTo>
                    <a:pt x="1762" y="504"/>
                    <a:pt x="1762" y="504"/>
                    <a:pt x="1762" y="504"/>
                  </a:cubicBezTo>
                  <a:cubicBezTo>
                    <a:pt x="1796" y="482"/>
                    <a:pt x="1817" y="444"/>
                    <a:pt x="1817" y="403"/>
                  </a:cubicBezTo>
                  <a:cubicBezTo>
                    <a:pt x="1817" y="380"/>
                    <a:pt x="1810" y="358"/>
                    <a:pt x="1798" y="339"/>
                  </a:cubicBezTo>
                  <a:cubicBezTo>
                    <a:pt x="1794" y="332"/>
                    <a:pt x="1789" y="326"/>
                    <a:pt x="1784" y="321"/>
                  </a:cubicBezTo>
                  <a:cubicBezTo>
                    <a:pt x="1708" y="210"/>
                    <a:pt x="1617" y="153"/>
                    <a:pt x="1606" y="147"/>
                  </a:cubicBezTo>
                  <a:cubicBezTo>
                    <a:pt x="1588" y="136"/>
                    <a:pt x="1568" y="131"/>
                    <a:pt x="1547" y="131"/>
                  </a:cubicBezTo>
                  <a:cubicBezTo>
                    <a:pt x="1508" y="131"/>
                    <a:pt x="1472" y="149"/>
                    <a:pt x="1450" y="180"/>
                  </a:cubicBezTo>
                  <a:cubicBezTo>
                    <a:pt x="1392" y="262"/>
                    <a:pt x="1392" y="262"/>
                    <a:pt x="1392" y="262"/>
                  </a:cubicBezTo>
                  <a:cubicBezTo>
                    <a:pt x="1390" y="260"/>
                    <a:pt x="1387" y="259"/>
                    <a:pt x="1385" y="257"/>
                  </a:cubicBezTo>
                  <a:cubicBezTo>
                    <a:pt x="1384" y="257"/>
                    <a:pt x="1382" y="256"/>
                    <a:pt x="1381" y="255"/>
                  </a:cubicBezTo>
                  <a:cubicBezTo>
                    <a:pt x="1351" y="239"/>
                    <a:pt x="1323" y="228"/>
                    <a:pt x="1298" y="222"/>
                  </a:cubicBezTo>
                  <a:cubicBezTo>
                    <a:pt x="1308" y="134"/>
                    <a:pt x="1308" y="134"/>
                    <a:pt x="1308" y="134"/>
                  </a:cubicBezTo>
                  <a:cubicBezTo>
                    <a:pt x="1308" y="130"/>
                    <a:pt x="1309" y="125"/>
                    <a:pt x="1309" y="121"/>
                  </a:cubicBezTo>
                  <a:cubicBezTo>
                    <a:pt x="1309" y="60"/>
                    <a:pt x="1263" y="9"/>
                    <a:pt x="1202" y="2"/>
                  </a:cubicBezTo>
                  <a:cubicBezTo>
                    <a:pt x="1198" y="2"/>
                    <a:pt x="1193" y="2"/>
                    <a:pt x="1189" y="2"/>
                  </a:cubicBezTo>
                  <a:cubicBezTo>
                    <a:pt x="1186" y="2"/>
                    <a:pt x="1183" y="2"/>
                    <a:pt x="1180" y="2"/>
                  </a:cubicBezTo>
                  <a:cubicBezTo>
                    <a:pt x="1162" y="0"/>
                    <a:pt x="1145" y="0"/>
                    <a:pt x="1128" y="0"/>
                  </a:cubicBezTo>
                  <a:cubicBezTo>
                    <a:pt x="1019" y="0"/>
                    <a:pt x="941" y="27"/>
                    <a:pt x="933" y="31"/>
                  </a:cubicBezTo>
                  <a:cubicBezTo>
                    <a:pt x="876" y="52"/>
                    <a:pt x="844" y="114"/>
                    <a:pt x="860" y="173"/>
                  </a:cubicBezTo>
                  <a:cubicBezTo>
                    <a:pt x="890" y="278"/>
                    <a:pt x="890" y="278"/>
                    <a:pt x="890" y="278"/>
                  </a:cubicBezTo>
                  <a:cubicBezTo>
                    <a:pt x="876" y="279"/>
                    <a:pt x="863" y="282"/>
                    <a:pt x="850" y="288"/>
                  </a:cubicBezTo>
                  <a:cubicBezTo>
                    <a:pt x="850" y="288"/>
                    <a:pt x="849" y="289"/>
                    <a:pt x="848" y="289"/>
                  </a:cubicBezTo>
                  <a:cubicBezTo>
                    <a:pt x="817" y="303"/>
                    <a:pt x="792" y="320"/>
                    <a:pt x="773" y="336"/>
                  </a:cubicBezTo>
                  <a:cubicBezTo>
                    <a:pt x="708" y="277"/>
                    <a:pt x="708" y="277"/>
                    <a:pt x="708" y="277"/>
                  </a:cubicBezTo>
                  <a:cubicBezTo>
                    <a:pt x="686" y="257"/>
                    <a:pt x="657" y="246"/>
                    <a:pt x="627" y="246"/>
                  </a:cubicBezTo>
                  <a:cubicBezTo>
                    <a:pt x="594" y="246"/>
                    <a:pt x="561" y="260"/>
                    <a:pt x="539" y="285"/>
                  </a:cubicBezTo>
                  <a:cubicBezTo>
                    <a:pt x="534" y="290"/>
                    <a:pt x="529" y="296"/>
                    <a:pt x="525" y="303"/>
                  </a:cubicBezTo>
                  <a:cubicBezTo>
                    <a:pt x="438" y="404"/>
                    <a:pt x="407" y="507"/>
                    <a:pt x="403" y="519"/>
                  </a:cubicBezTo>
                  <a:cubicBezTo>
                    <a:pt x="391" y="561"/>
                    <a:pt x="404" y="606"/>
                    <a:pt x="434" y="635"/>
                  </a:cubicBezTo>
                  <a:cubicBezTo>
                    <a:pt x="369" y="642"/>
                    <a:pt x="310" y="678"/>
                    <a:pt x="271" y="733"/>
                  </a:cubicBezTo>
                  <a:cubicBezTo>
                    <a:pt x="261" y="748"/>
                    <a:pt x="252" y="764"/>
                    <a:pt x="245" y="781"/>
                  </a:cubicBezTo>
                  <a:cubicBezTo>
                    <a:pt x="234" y="783"/>
                    <a:pt x="223" y="784"/>
                    <a:pt x="213" y="787"/>
                  </a:cubicBezTo>
                  <a:cubicBezTo>
                    <a:pt x="103" y="815"/>
                    <a:pt x="56" y="888"/>
                    <a:pt x="35" y="944"/>
                  </a:cubicBezTo>
                  <a:cubicBezTo>
                    <a:pt x="0" y="1043"/>
                    <a:pt x="48" y="1152"/>
                    <a:pt x="145" y="1197"/>
                  </a:cubicBezTo>
                  <a:cubicBezTo>
                    <a:pt x="150" y="1208"/>
                    <a:pt x="156" y="1219"/>
                    <a:pt x="164" y="1231"/>
                  </a:cubicBezTo>
                  <a:cubicBezTo>
                    <a:pt x="203" y="1291"/>
                    <a:pt x="267" y="1326"/>
                    <a:pt x="341" y="1326"/>
                  </a:cubicBezTo>
                  <a:cubicBezTo>
                    <a:pt x="353" y="1326"/>
                    <a:pt x="366" y="1325"/>
                    <a:pt x="378" y="1323"/>
                  </a:cubicBezTo>
                  <a:cubicBezTo>
                    <a:pt x="398" y="1345"/>
                    <a:pt x="422" y="1362"/>
                    <a:pt x="449" y="1373"/>
                  </a:cubicBezTo>
                  <a:cubicBezTo>
                    <a:pt x="473" y="1385"/>
                    <a:pt x="498" y="1392"/>
                    <a:pt x="523" y="1392"/>
                  </a:cubicBezTo>
                  <a:cubicBezTo>
                    <a:pt x="541" y="1392"/>
                    <a:pt x="560" y="1388"/>
                    <a:pt x="577" y="1382"/>
                  </a:cubicBezTo>
                  <a:cubicBezTo>
                    <a:pt x="590" y="1389"/>
                    <a:pt x="604" y="1395"/>
                    <a:pt x="619" y="1401"/>
                  </a:cubicBezTo>
                  <a:cubicBezTo>
                    <a:pt x="637" y="1407"/>
                    <a:pt x="656" y="1410"/>
                    <a:pt x="676" y="1410"/>
                  </a:cubicBezTo>
                  <a:cubicBezTo>
                    <a:pt x="690" y="1410"/>
                    <a:pt x="703" y="1409"/>
                    <a:pt x="717" y="1406"/>
                  </a:cubicBezTo>
                  <a:cubicBezTo>
                    <a:pt x="721" y="1443"/>
                    <a:pt x="743" y="1478"/>
                    <a:pt x="777" y="1497"/>
                  </a:cubicBezTo>
                  <a:cubicBezTo>
                    <a:pt x="783" y="1501"/>
                    <a:pt x="789" y="1504"/>
                    <a:pt x="796" y="1506"/>
                  </a:cubicBezTo>
                  <a:cubicBezTo>
                    <a:pt x="919" y="1573"/>
                    <a:pt x="1029" y="1580"/>
                    <a:pt x="1034" y="1581"/>
                  </a:cubicBezTo>
                  <a:cubicBezTo>
                    <a:pt x="1036" y="1581"/>
                    <a:pt x="1038" y="1581"/>
                    <a:pt x="1041" y="1581"/>
                  </a:cubicBezTo>
                  <a:cubicBezTo>
                    <a:pt x="1099" y="1581"/>
                    <a:pt x="1149" y="1538"/>
                    <a:pt x="1157" y="1480"/>
                  </a:cubicBezTo>
                  <a:cubicBezTo>
                    <a:pt x="1172" y="1381"/>
                    <a:pt x="1172" y="1381"/>
                    <a:pt x="1172" y="1381"/>
                  </a:cubicBezTo>
                  <a:cubicBezTo>
                    <a:pt x="1176" y="1381"/>
                    <a:pt x="1180" y="1381"/>
                    <a:pt x="1183" y="1382"/>
                  </a:cubicBezTo>
                  <a:cubicBezTo>
                    <a:pt x="1184" y="1382"/>
                    <a:pt x="1184" y="1382"/>
                    <a:pt x="1185" y="1382"/>
                  </a:cubicBezTo>
                  <a:cubicBezTo>
                    <a:pt x="1189" y="1382"/>
                    <a:pt x="1193" y="1382"/>
                    <a:pt x="1197" y="1382"/>
                  </a:cubicBezTo>
                  <a:cubicBezTo>
                    <a:pt x="1227" y="1382"/>
                    <a:pt x="1252" y="1379"/>
                    <a:pt x="1274" y="1374"/>
                  </a:cubicBezTo>
                  <a:cubicBezTo>
                    <a:pt x="1305" y="1456"/>
                    <a:pt x="1305" y="1456"/>
                    <a:pt x="1305" y="1456"/>
                  </a:cubicBezTo>
                  <a:cubicBezTo>
                    <a:pt x="1322" y="1502"/>
                    <a:pt x="1367" y="1534"/>
                    <a:pt x="1417" y="1534"/>
                  </a:cubicBezTo>
                  <a:cubicBezTo>
                    <a:pt x="1432" y="1534"/>
                    <a:pt x="1446" y="1531"/>
                    <a:pt x="1459" y="1526"/>
                  </a:cubicBezTo>
                  <a:cubicBezTo>
                    <a:pt x="1466" y="1523"/>
                    <a:pt x="1473" y="1520"/>
                    <a:pt x="1479" y="1516"/>
                  </a:cubicBezTo>
                  <a:cubicBezTo>
                    <a:pt x="1609" y="1463"/>
                    <a:pt x="1683" y="1381"/>
                    <a:pt x="1686" y="1379"/>
                  </a:cubicBezTo>
                  <a:cubicBezTo>
                    <a:pt x="1727" y="1334"/>
                    <a:pt x="1727" y="1264"/>
                    <a:pt x="1686" y="1219"/>
                  </a:cubicBezTo>
                  <a:cubicBezTo>
                    <a:pt x="1618" y="1145"/>
                    <a:pt x="1618" y="1145"/>
                    <a:pt x="1618" y="1145"/>
                  </a:cubicBezTo>
                  <a:cubicBezTo>
                    <a:pt x="1621" y="1142"/>
                    <a:pt x="1624" y="1139"/>
                    <a:pt x="1627" y="1135"/>
                  </a:cubicBezTo>
                  <a:cubicBezTo>
                    <a:pt x="1650" y="1110"/>
                    <a:pt x="1666" y="1084"/>
                    <a:pt x="1677" y="1061"/>
                  </a:cubicBezTo>
                  <a:cubicBezTo>
                    <a:pt x="1760" y="1089"/>
                    <a:pt x="1760" y="1089"/>
                    <a:pt x="1760" y="1089"/>
                  </a:cubicBezTo>
                  <a:cubicBezTo>
                    <a:pt x="1772" y="1093"/>
                    <a:pt x="1785" y="1095"/>
                    <a:pt x="1798" y="1095"/>
                  </a:cubicBezTo>
                  <a:cubicBezTo>
                    <a:pt x="1850" y="1095"/>
                    <a:pt x="1896" y="1062"/>
                    <a:pt x="1911" y="1014"/>
                  </a:cubicBezTo>
                  <a:cubicBezTo>
                    <a:pt x="1914" y="1006"/>
                    <a:pt x="1916" y="999"/>
                    <a:pt x="1917" y="991"/>
                  </a:cubicBezTo>
                  <a:cubicBezTo>
                    <a:pt x="1957" y="858"/>
                    <a:pt x="1941" y="748"/>
                    <a:pt x="1940" y="744"/>
                  </a:cubicBezTo>
                  <a:close/>
                </a:path>
              </a:pathLst>
            </a:custGeom>
            <a:solidFill>
              <a:srgbClr val="BBBCB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6"/>
            <p:cNvSpPr/>
            <p:nvPr/>
          </p:nvSpPr>
          <p:spPr bwMode="auto">
            <a:xfrm>
              <a:off x="1708" y="636"/>
              <a:ext cx="2384" cy="1917"/>
            </a:xfrm>
            <a:custGeom>
              <a:avLst/>
              <a:gdLst>
                <a:gd name="T0" fmla="*/ 1824 w 1957"/>
                <a:gd name="T1" fmla="*/ 643 h 1581"/>
                <a:gd name="T2" fmla="*/ 1716 w 1957"/>
                <a:gd name="T3" fmla="*/ 649 h 1581"/>
                <a:gd name="T4" fmla="*/ 1714 w 1957"/>
                <a:gd name="T5" fmla="*/ 636 h 1581"/>
                <a:gd name="T6" fmla="*/ 1762 w 1957"/>
                <a:gd name="T7" fmla="*/ 504 h 1581"/>
                <a:gd name="T8" fmla="*/ 1798 w 1957"/>
                <a:gd name="T9" fmla="*/ 339 h 1581"/>
                <a:gd name="T10" fmla="*/ 1607 w 1957"/>
                <a:gd name="T11" fmla="*/ 147 h 1581"/>
                <a:gd name="T12" fmla="*/ 1451 w 1957"/>
                <a:gd name="T13" fmla="*/ 180 h 1581"/>
                <a:gd name="T14" fmla="*/ 1385 w 1957"/>
                <a:gd name="T15" fmla="*/ 257 h 1581"/>
                <a:gd name="T16" fmla="*/ 1298 w 1957"/>
                <a:gd name="T17" fmla="*/ 222 h 1581"/>
                <a:gd name="T18" fmla="*/ 1309 w 1957"/>
                <a:gd name="T19" fmla="*/ 121 h 1581"/>
                <a:gd name="T20" fmla="*/ 1189 w 1957"/>
                <a:gd name="T21" fmla="*/ 1 h 1581"/>
                <a:gd name="T22" fmla="*/ 1128 w 1957"/>
                <a:gd name="T23" fmla="*/ 0 h 1581"/>
                <a:gd name="T24" fmla="*/ 861 w 1957"/>
                <a:gd name="T25" fmla="*/ 173 h 1581"/>
                <a:gd name="T26" fmla="*/ 851 w 1957"/>
                <a:gd name="T27" fmla="*/ 288 h 1581"/>
                <a:gd name="T28" fmla="*/ 773 w 1957"/>
                <a:gd name="T29" fmla="*/ 336 h 1581"/>
                <a:gd name="T30" fmla="*/ 627 w 1957"/>
                <a:gd name="T31" fmla="*/ 246 h 1581"/>
                <a:gd name="T32" fmla="*/ 525 w 1957"/>
                <a:gd name="T33" fmla="*/ 303 h 1581"/>
                <a:gd name="T34" fmla="*/ 434 w 1957"/>
                <a:gd name="T35" fmla="*/ 635 h 1581"/>
                <a:gd name="T36" fmla="*/ 245 w 1957"/>
                <a:gd name="T37" fmla="*/ 781 h 1581"/>
                <a:gd name="T38" fmla="*/ 36 w 1957"/>
                <a:gd name="T39" fmla="*/ 944 h 1581"/>
                <a:gd name="T40" fmla="*/ 164 w 1957"/>
                <a:gd name="T41" fmla="*/ 1231 h 1581"/>
                <a:gd name="T42" fmla="*/ 378 w 1957"/>
                <a:gd name="T43" fmla="*/ 1323 h 1581"/>
                <a:gd name="T44" fmla="*/ 523 w 1957"/>
                <a:gd name="T45" fmla="*/ 1392 h 1581"/>
                <a:gd name="T46" fmla="*/ 619 w 1957"/>
                <a:gd name="T47" fmla="*/ 1400 h 1581"/>
                <a:gd name="T48" fmla="*/ 717 w 1957"/>
                <a:gd name="T49" fmla="*/ 1406 h 1581"/>
                <a:gd name="T50" fmla="*/ 796 w 1957"/>
                <a:gd name="T51" fmla="*/ 1506 h 1581"/>
                <a:gd name="T52" fmla="*/ 1041 w 1957"/>
                <a:gd name="T53" fmla="*/ 1581 h 1581"/>
                <a:gd name="T54" fmla="*/ 1172 w 1957"/>
                <a:gd name="T55" fmla="*/ 1380 h 1581"/>
                <a:gd name="T56" fmla="*/ 1185 w 1957"/>
                <a:gd name="T57" fmla="*/ 1382 h 1581"/>
                <a:gd name="T58" fmla="*/ 1274 w 1957"/>
                <a:gd name="T59" fmla="*/ 1374 h 1581"/>
                <a:gd name="T60" fmla="*/ 1417 w 1957"/>
                <a:gd name="T61" fmla="*/ 1533 h 1581"/>
                <a:gd name="T62" fmla="*/ 1479 w 1957"/>
                <a:gd name="T63" fmla="*/ 1516 h 1581"/>
                <a:gd name="T64" fmla="*/ 1686 w 1957"/>
                <a:gd name="T65" fmla="*/ 1219 h 1581"/>
                <a:gd name="T66" fmla="*/ 1627 w 1957"/>
                <a:gd name="T67" fmla="*/ 1135 h 1581"/>
                <a:gd name="T68" fmla="*/ 1760 w 1957"/>
                <a:gd name="T69" fmla="*/ 1088 h 1581"/>
                <a:gd name="T70" fmla="*/ 1912 w 1957"/>
                <a:gd name="T71" fmla="*/ 1014 h 1581"/>
                <a:gd name="T72" fmla="*/ 1940 w 1957"/>
                <a:gd name="T73" fmla="*/ 743 h 15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957" h="1581">
                  <a:moveTo>
                    <a:pt x="1940" y="743"/>
                  </a:moveTo>
                  <a:cubicBezTo>
                    <a:pt x="1932" y="686"/>
                    <a:pt x="1882" y="643"/>
                    <a:pt x="1824" y="643"/>
                  </a:cubicBezTo>
                  <a:cubicBezTo>
                    <a:pt x="1821" y="643"/>
                    <a:pt x="1818" y="643"/>
                    <a:pt x="1816" y="643"/>
                  </a:cubicBezTo>
                  <a:cubicBezTo>
                    <a:pt x="1716" y="649"/>
                    <a:pt x="1716" y="649"/>
                    <a:pt x="1716" y="649"/>
                  </a:cubicBezTo>
                  <a:cubicBezTo>
                    <a:pt x="1716" y="649"/>
                    <a:pt x="1716" y="648"/>
                    <a:pt x="1716" y="648"/>
                  </a:cubicBezTo>
                  <a:cubicBezTo>
                    <a:pt x="1715" y="644"/>
                    <a:pt x="1715" y="640"/>
                    <a:pt x="1714" y="636"/>
                  </a:cubicBezTo>
                  <a:cubicBezTo>
                    <a:pt x="1708" y="603"/>
                    <a:pt x="1699" y="574"/>
                    <a:pt x="1688" y="551"/>
                  </a:cubicBezTo>
                  <a:cubicBezTo>
                    <a:pt x="1762" y="504"/>
                    <a:pt x="1762" y="504"/>
                    <a:pt x="1762" y="504"/>
                  </a:cubicBezTo>
                  <a:cubicBezTo>
                    <a:pt x="1796" y="482"/>
                    <a:pt x="1817" y="444"/>
                    <a:pt x="1817" y="403"/>
                  </a:cubicBezTo>
                  <a:cubicBezTo>
                    <a:pt x="1817" y="380"/>
                    <a:pt x="1811" y="357"/>
                    <a:pt x="1798" y="339"/>
                  </a:cubicBezTo>
                  <a:cubicBezTo>
                    <a:pt x="1794" y="332"/>
                    <a:pt x="1790" y="326"/>
                    <a:pt x="1785" y="321"/>
                  </a:cubicBezTo>
                  <a:cubicBezTo>
                    <a:pt x="1709" y="210"/>
                    <a:pt x="1618" y="153"/>
                    <a:pt x="1607" y="147"/>
                  </a:cubicBezTo>
                  <a:cubicBezTo>
                    <a:pt x="1588" y="136"/>
                    <a:pt x="1568" y="130"/>
                    <a:pt x="1547" y="130"/>
                  </a:cubicBezTo>
                  <a:cubicBezTo>
                    <a:pt x="1509" y="130"/>
                    <a:pt x="1472" y="149"/>
                    <a:pt x="1451" y="180"/>
                  </a:cubicBezTo>
                  <a:cubicBezTo>
                    <a:pt x="1392" y="262"/>
                    <a:pt x="1392" y="262"/>
                    <a:pt x="1392" y="262"/>
                  </a:cubicBezTo>
                  <a:cubicBezTo>
                    <a:pt x="1390" y="260"/>
                    <a:pt x="1387" y="259"/>
                    <a:pt x="1385" y="257"/>
                  </a:cubicBezTo>
                  <a:cubicBezTo>
                    <a:pt x="1384" y="256"/>
                    <a:pt x="1383" y="256"/>
                    <a:pt x="1381" y="255"/>
                  </a:cubicBezTo>
                  <a:cubicBezTo>
                    <a:pt x="1352" y="239"/>
                    <a:pt x="1323" y="228"/>
                    <a:pt x="1298" y="222"/>
                  </a:cubicBezTo>
                  <a:cubicBezTo>
                    <a:pt x="1308" y="134"/>
                    <a:pt x="1308" y="134"/>
                    <a:pt x="1308" y="134"/>
                  </a:cubicBezTo>
                  <a:cubicBezTo>
                    <a:pt x="1309" y="130"/>
                    <a:pt x="1309" y="125"/>
                    <a:pt x="1309" y="121"/>
                  </a:cubicBezTo>
                  <a:cubicBezTo>
                    <a:pt x="1309" y="60"/>
                    <a:pt x="1263" y="9"/>
                    <a:pt x="1202" y="2"/>
                  </a:cubicBezTo>
                  <a:cubicBezTo>
                    <a:pt x="1198" y="2"/>
                    <a:pt x="1193" y="1"/>
                    <a:pt x="1189" y="1"/>
                  </a:cubicBezTo>
                  <a:cubicBezTo>
                    <a:pt x="1186" y="1"/>
                    <a:pt x="1183" y="1"/>
                    <a:pt x="1180" y="2"/>
                  </a:cubicBezTo>
                  <a:cubicBezTo>
                    <a:pt x="1162" y="0"/>
                    <a:pt x="1145" y="0"/>
                    <a:pt x="1128" y="0"/>
                  </a:cubicBezTo>
                  <a:cubicBezTo>
                    <a:pt x="1019" y="0"/>
                    <a:pt x="942" y="27"/>
                    <a:pt x="933" y="30"/>
                  </a:cubicBezTo>
                  <a:cubicBezTo>
                    <a:pt x="876" y="51"/>
                    <a:pt x="844" y="114"/>
                    <a:pt x="861" y="173"/>
                  </a:cubicBezTo>
                  <a:cubicBezTo>
                    <a:pt x="890" y="278"/>
                    <a:pt x="890" y="278"/>
                    <a:pt x="890" y="278"/>
                  </a:cubicBezTo>
                  <a:cubicBezTo>
                    <a:pt x="877" y="279"/>
                    <a:pt x="863" y="282"/>
                    <a:pt x="851" y="288"/>
                  </a:cubicBezTo>
                  <a:cubicBezTo>
                    <a:pt x="850" y="288"/>
                    <a:pt x="849" y="288"/>
                    <a:pt x="849" y="289"/>
                  </a:cubicBezTo>
                  <a:cubicBezTo>
                    <a:pt x="818" y="303"/>
                    <a:pt x="793" y="320"/>
                    <a:pt x="773" y="336"/>
                  </a:cubicBezTo>
                  <a:cubicBezTo>
                    <a:pt x="708" y="277"/>
                    <a:pt x="708" y="277"/>
                    <a:pt x="708" y="277"/>
                  </a:cubicBezTo>
                  <a:cubicBezTo>
                    <a:pt x="686" y="257"/>
                    <a:pt x="657" y="246"/>
                    <a:pt x="627" y="246"/>
                  </a:cubicBezTo>
                  <a:cubicBezTo>
                    <a:pt x="594" y="246"/>
                    <a:pt x="562" y="260"/>
                    <a:pt x="539" y="284"/>
                  </a:cubicBezTo>
                  <a:cubicBezTo>
                    <a:pt x="534" y="290"/>
                    <a:pt x="529" y="296"/>
                    <a:pt x="525" y="303"/>
                  </a:cubicBezTo>
                  <a:cubicBezTo>
                    <a:pt x="438" y="404"/>
                    <a:pt x="407" y="507"/>
                    <a:pt x="403" y="519"/>
                  </a:cubicBezTo>
                  <a:cubicBezTo>
                    <a:pt x="392" y="561"/>
                    <a:pt x="405" y="605"/>
                    <a:pt x="434" y="635"/>
                  </a:cubicBezTo>
                  <a:cubicBezTo>
                    <a:pt x="369" y="642"/>
                    <a:pt x="310" y="677"/>
                    <a:pt x="272" y="733"/>
                  </a:cubicBezTo>
                  <a:cubicBezTo>
                    <a:pt x="261" y="748"/>
                    <a:pt x="252" y="764"/>
                    <a:pt x="245" y="781"/>
                  </a:cubicBezTo>
                  <a:cubicBezTo>
                    <a:pt x="234" y="782"/>
                    <a:pt x="224" y="784"/>
                    <a:pt x="214" y="787"/>
                  </a:cubicBezTo>
                  <a:cubicBezTo>
                    <a:pt x="103" y="815"/>
                    <a:pt x="56" y="888"/>
                    <a:pt x="36" y="944"/>
                  </a:cubicBezTo>
                  <a:cubicBezTo>
                    <a:pt x="0" y="1043"/>
                    <a:pt x="48" y="1152"/>
                    <a:pt x="145" y="1197"/>
                  </a:cubicBezTo>
                  <a:cubicBezTo>
                    <a:pt x="150" y="1208"/>
                    <a:pt x="156" y="1219"/>
                    <a:pt x="164" y="1231"/>
                  </a:cubicBezTo>
                  <a:cubicBezTo>
                    <a:pt x="203" y="1291"/>
                    <a:pt x="268" y="1326"/>
                    <a:pt x="341" y="1326"/>
                  </a:cubicBezTo>
                  <a:cubicBezTo>
                    <a:pt x="353" y="1326"/>
                    <a:pt x="366" y="1325"/>
                    <a:pt x="378" y="1323"/>
                  </a:cubicBezTo>
                  <a:cubicBezTo>
                    <a:pt x="398" y="1345"/>
                    <a:pt x="422" y="1362"/>
                    <a:pt x="450" y="1373"/>
                  </a:cubicBezTo>
                  <a:cubicBezTo>
                    <a:pt x="473" y="1385"/>
                    <a:pt x="498" y="1392"/>
                    <a:pt x="523" y="1392"/>
                  </a:cubicBezTo>
                  <a:cubicBezTo>
                    <a:pt x="542" y="1392"/>
                    <a:pt x="560" y="1388"/>
                    <a:pt x="578" y="1382"/>
                  </a:cubicBezTo>
                  <a:cubicBezTo>
                    <a:pt x="590" y="1389"/>
                    <a:pt x="604" y="1395"/>
                    <a:pt x="619" y="1400"/>
                  </a:cubicBezTo>
                  <a:cubicBezTo>
                    <a:pt x="637" y="1407"/>
                    <a:pt x="656" y="1410"/>
                    <a:pt x="676" y="1410"/>
                  </a:cubicBezTo>
                  <a:cubicBezTo>
                    <a:pt x="690" y="1410"/>
                    <a:pt x="703" y="1409"/>
                    <a:pt x="717" y="1406"/>
                  </a:cubicBezTo>
                  <a:cubicBezTo>
                    <a:pt x="721" y="1443"/>
                    <a:pt x="743" y="1477"/>
                    <a:pt x="777" y="1497"/>
                  </a:cubicBezTo>
                  <a:cubicBezTo>
                    <a:pt x="783" y="1501"/>
                    <a:pt x="789" y="1504"/>
                    <a:pt x="796" y="1506"/>
                  </a:cubicBezTo>
                  <a:cubicBezTo>
                    <a:pt x="919" y="1573"/>
                    <a:pt x="1029" y="1580"/>
                    <a:pt x="1034" y="1580"/>
                  </a:cubicBezTo>
                  <a:cubicBezTo>
                    <a:pt x="1036" y="1580"/>
                    <a:pt x="1039" y="1581"/>
                    <a:pt x="1041" y="1581"/>
                  </a:cubicBezTo>
                  <a:cubicBezTo>
                    <a:pt x="1099" y="1581"/>
                    <a:pt x="1149" y="1537"/>
                    <a:pt x="1157" y="1480"/>
                  </a:cubicBezTo>
                  <a:cubicBezTo>
                    <a:pt x="1172" y="1380"/>
                    <a:pt x="1172" y="1380"/>
                    <a:pt x="1172" y="1380"/>
                  </a:cubicBezTo>
                  <a:cubicBezTo>
                    <a:pt x="1176" y="1381"/>
                    <a:pt x="1180" y="1381"/>
                    <a:pt x="1184" y="1381"/>
                  </a:cubicBezTo>
                  <a:cubicBezTo>
                    <a:pt x="1184" y="1381"/>
                    <a:pt x="1185" y="1382"/>
                    <a:pt x="1185" y="1382"/>
                  </a:cubicBezTo>
                  <a:cubicBezTo>
                    <a:pt x="1189" y="1382"/>
                    <a:pt x="1194" y="1382"/>
                    <a:pt x="1198" y="1382"/>
                  </a:cubicBezTo>
                  <a:cubicBezTo>
                    <a:pt x="1227" y="1382"/>
                    <a:pt x="1252" y="1378"/>
                    <a:pt x="1274" y="1374"/>
                  </a:cubicBezTo>
                  <a:cubicBezTo>
                    <a:pt x="1305" y="1456"/>
                    <a:pt x="1305" y="1456"/>
                    <a:pt x="1305" y="1456"/>
                  </a:cubicBezTo>
                  <a:cubicBezTo>
                    <a:pt x="1323" y="1502"/>
                    <a:pt x="1368" y="1533"/>
                    <a:pt x="1417" y="1533"/>
                  </a:cubicBezTo>
                  <a:cubicBezTo>
                    <a:pt x="1432" y="1533"/>
                    <a:pt x="1446" y="1531"/>
                    <a:pt x="1459" y="1526"/>
                  </a:cubicBezTo>
                  <a:cubicBezTo>
                    <a:pt x="1466" y="1523"/>
                    <a:pt x="1473" y="1520"/>
                    <a:pt x="1479" y="1516"/>
                  </a:cubicBezTo>
                  <a:cubicBezTo>
                    <a:pt x="1609" y="1463"/>
                    <a:pt x="1684" y="1381"/>
                    <a:pt x="1686" y="1378"/>
                  </a:cubicBezTo>
                  <a:cubicBezTo>
                    <a:pt x="1728" y="1334"/>
                    <a:pt x="1728" y="1264"/>
                    <a:pt x="1686" y="1219"/>
                  </a:cubicBezTo>
                  <a:cubicBezTo>
                    <a:pt x="1618" y="1145"/>
                    <a:pt x="1618" y="1145"/>
                    <a:pt x="1618" y="1145"/>
                  </a:cubicBezTo>
                  <a:cubicBezTo>
                    <a:pt x="1621" y="1142"/>
                    <a:pt x="1624" y="1139"/>
                    <a:pt x="1627" y="1135"/>
                  </a:cubicBezTo>
                  <a:cubicBezTo>
                    <a:pt x="1650" y="1109"/>
                    <a:pt x="1666" y="1084"/>
                    <a:pt x="1677" y="1061"/>
                  </a:cubicBezTo>
                  <a:cubicBezTo>
                    <a:pt x="1760" y="1088"/>
                    <a:pt x="1760" y="1088"/>
                    <a:pt x="1760" y="1088"/>
                  </a:cubicBezTo>
                  <a:cubicBezTo>
                    <a:pt x="1772" y="1093"/>
                    <a:pt x="1785" y="1095"/>
                    <a:pt x="1798" y="1095"/>
                  </a:cubicBezTo>
                  <a:cubicBezTo>
                    <a:pt x="1850" y="1095"/>
                    <a:pt x="1896" y="1062"/>
                    <a:pt x="1912" y="1014"/>
                  </a:cubicBezTo>
                  <a:cubicBezTo>
                    <a:pt x="1914" y="1006"/>
                    <a:pt x="1916" y="999"/>
                    <a:pt x="1917" y="991"/>
                  </a:cubicBezTo>
                  <a:cubicBezTo>
                    <a:pt x="1957" y="857"/>
                    <a:pt x="1941" y="748"/>
                    <a:pt x="1940" y="74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7"/>
            <p:cNvSpPr>
              <a:spLocks noEditPoints="1"/>
            </p:cNvSpPr>
            <p:nvPr/>
          </p:nvSpPr>
          <p:spPr bwMode="auto">
            <a:xfrm>
              <a:off x="1784" y="682"/>
              <a:ext cx="2245" cy="1824"/>
            </a:xfrm>
            <a:custGeom>
              <a:avLst/>
              <a:gdLst>
                <a:gd name="T0" fmla="*/ 1028 w 1843"/>
                <a:gd name="T1" fmla="*/ 1487 h 1504"/>
                <a:gd name="T2" fmla="*/ 864 w 1843"/>
                <a:gd name="T3" fmla="*/ 1481 h 1504"/>
                <a:gd name="T4" fmla="*/ 1355 w 1843"/>
                <a:gd name="T5" fmla="*/ 1457 h 1504"/>
                <a:gd name="T6" fmla="*/ 1417 w 1843"/>
                <a:gd name="T7" fmla="*/ 1436 h 1504"/>
                <a:gd name="T8" fmla="*/ 747 w 1843"/>
                <a:gd name="T9" fmla="*/ 1432 h 1504"/>
                <a:gd name="T10" fmla="*/ 1443 w 1843"/>
                <a:gd name="T11" fmla="*/ 1424 h 1504"/>
                <a:gd name="T12" fmla="*/ 1492 w 1843"/>
                <a:gd name="T13" fmla="*/ 1396 h 1504"/>
                <a:gd name="T14" fmla="*/ 1535 w 1843"/>
                <a:gd name="T15" fmla="*/ 1358 h 1504"/>
                <a:gd name="T16" fmla="*/ 1069 w 1843"/>
                <a:gd name="T17" fmla="*/ 1354 h 1504"/>
                <a:gd name="T18" fmla="*/ 1255 w 1843"/>
                <a:gd name="T19" fmla="*/ 1320 h 1504"/>
                <a:gd name="T20" fmla="*/ 570 w 1843"/>
                <a:gd name="T21" fmla="*/ 1326 h 1504"/>
                <a:gd name="T22" fmla="*/ 1596 w 1843"/>
                <a:gd name="T23" fmla="*/ 1314 h 1504"/>
                <a:gd name="T24" fmla="*/ 539 w 1843"/>
                <a:gd name="T25" fmla="*/ 1304 h 1504"/>
                <a:gd name="T26" fmla="*/ 1117 w 1843"/>
                <a:gd name="T27" fmla="*/ 1297 h 1504"/>
                <a:gd name="T28" fmla="*/ 1145 w 1843"/>
                <a:gd name="T29" fmla="*/ 1305 h 1504"/>
                <a:gd name="T30" fmla="*/ 383 w 1843"/>
                <a:gd name="T31" fmla="*/ 1282 h 1504"/>
                <a:gd name="T32" fmla="*/ 311 w 1843"/>
                <a:gd name="T33" fmla="*/ 1239 h 1504"/>
                <a:gd name="T34" fmla="*/ 200 w 1843"/>
                <a:gd name="T35" fmla="*/ 1231 h 1504"/>
                <a:gd name="T36" fmla="*/ 176 w 1843"/>
                <a:gd name="T37" fmla="*/ 1216 h 1504"/>
                <a:gd name="T38" fmla="*/ 134 w 1843"/>
                <a:gd name="T39" fmla="*/ 1172 h 1504"/>
                <a:gd name="T40" fmla="*/ 1533 w 1843"/>
                <a:gd name="T41" fmla="*/ 1138 h 1504"/>
                <a:gd name="T42" fmla="*/ 45 w 1843"/>
                <a:gd name="T43" fmla="*/ 1074 h 1504"/>
                <a:gd name="T44" fmla="*/ 1521 w 1843"/>
                <a:gd name="T45" fmla="*/ 1091 h 1504"/>
                <a:gd name="T46" fmla="*/ 1740 w 1843"/>
                <a:gd name="T47" fmla="*/ 1018 h 1504"/>
                <a:gd name="T48" fmla="*/ 3 w 1843"/>
                <a:gd name="T49" fmla="*/ 1001 h 1504"/>
                <a:gd name="T50" fmla="*/ 1657 w 1843"/>
                <a:gd name="T51" fmla="*/ 996 h 1504"/>
                <a:gd name="T52" fmla="*/ 3 w 1843"/>
                <a:gd name="T53" fmla="*/ 944 h 1504"/>
                <a:gd name="T54" fmla="*/ 1818 w 1843"/>
                <a:gd name="T55" fmla="*/ 942 h 1504"/>
                <a:gd name="T56" fmla="*/ 1831 w 1843"/>
                <a:gd name="T57" fmla="*/ 890 h 1504"/>
                <a:gd name="T58" fmla="*/ 105 w 1843"/>
                <a:gd name="T59" fmla="*/ 816 h 1504"/>
                <a:gd name="T60" fmla="*/ 156 w 1843"/>
                <a:gd name="T61" fmla="*/ 795 h 1504"/>
                <a:gd name="T62" fmla="*/ 1836 w 1843"/>
                <a:gd name="T63" fmla="*/ 749 h 1504"/>
                <a:gd name="T64" fmla="*/ 1834 w 1843"/>
                <a:gd name="T65" fmla="*/ 722 h 1504"/>
                <a:gd name="T66" fmla="*/ 275 w 1843"/>
                <a:gd name="T67" fmla="*/ 689 h 1504"/>
                <a:gd name="T68" fmla="*/ 1654 w 1843"/>
                <a:gd name="T69" fmla="*/ 657 h 1504"/>
                <a:gd name="T70" fmla="*/ 1738 w 1843"/>
                <a:gd name="T71" fmla="*/ 645 h 1504"/>
                <a:gd name="T72" fmla="*/ 377 w 1843"/>
                <a:gd name="T73" fmla="*/ 642 h 1504"/>
                <a:gd name="T74" fmla="*/ 417 w 1843"/>
                <a:gd name="T75" fmla="*/ 607 h 1504"/>
                <a:gd name="T76" fmla="*/ 1598 w 1843"/>
                <a:gd name="T77" fmla="*/ 568 h 1504"/>
                <a:gd name="T78" fmla="*/ 383 w 1843"/>
                <a:gd name="T79" fmla="*/ 504 h 1504"/>
                <a:gd name="T80" fmla="*/ 1616 w 1843"/>
                <a:gd name="T81" fmla="*/ 473 h 1504"/>
                <a:gd name="T82" fmla="*/ 1679 w 1843"/>
                <a:gd name="T83" fmla="*/ 433 h 1504"/>
                <a:gd name="T84" fmla="*/ 425 w 1843"/>
                <a:gd name="T85" fmla="*/ 401 h 1504"/>
                <a:gd name="T86" fmla="*/ 1708 w 1843"/>
                <a:gd name="T87" fmla="*/ 349 h 1504"/>
                <a:gd name="T88" fmla="*/ 688 w 1843"/>
                <a:gd name="T89" fmla="*/ 329 h 1504"/>
                <a:gd name="T90" fmla="*/ 498 w 1843"/>
                <a:gd name="T91" fmla="*/ 282 h 1504"/>
                <a:gd name="T92" fmla="*/ 621 w 1843"/>
                <a:gd name="T93" fmla="*/ 278 h 1504"/>
                <a:gd name="T94" fmla="*/ 1330 w 1843"/>
                <a:gd name="T95" fmla="*/ 270 h 1504"/>
                <a:gd name="T96" fmla="*/ 874 w 1843"/>
                <a:gd name="T97" fmla="*/ 241 h 1504"/>
                <a:gd name="T98" fmla="*/ 603 w 1843"/>
                <a:gd name="T99" fmla="*/ 256 h 1504"/>
                <a:gd name="T100" fmla="*/ 1646 w 1843"/>
                <a:gd name="T101" fmla="*/ 258 h 1504"/>
                <a:gd name="T102" fmla="*/ 1226 w 1843"/>
                <a:gd name="T103" fmla="*/ 228 h 1504"/>
                <a:gd name="T104" fmla="*/ 861 w 1843"/>
                <a:gd name="T105" fmla="*/ 186 h 1504"/>
                <a:gd name="T106" fmla="*/ 1426 w 1843"/>
                <a:gd name="T107" fmla="*/ 169 h 1504"/>
                <a:gd name="T108" fmla="*/ 846 w 1843"/>
                <a:gd name="T109" fmla="*/ 161 h 1504"/>
                <a:gd name="T110" fmla="*/ 1521 w 1843"/>
                <a:gd name="T111" fmla="*/ 148 h 1504"/>
                <a:gd name="T112" fmla="*/ 833 w 1843"/>
                <a:gd name="T113" fmla="*/ 105 h 1504"/>
                <a:gd name="T114" fmla="*/ 852 w 1843"/>
                <a:gd name="T115" fmla="*/ 51 h 1504"/>
                <a:gd name="T116" fmla="*/ 930 w 1843"/>
                <a:gd name="T117" fmla="*/ 16 h 1504"/>
                <a:gd name="T118" fmla="*/ 1126 w 1843"/>
                <a:gd name="T119" fmla="*/ 9 h 1504"/>
                <a:gd name="T120" fmla="*/ 1098 w 1843"/>
                <a:gd name="T121" fmla="*/ 8 h 1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843" h="1504">
                  <a:moveTo>
                    <a:pt x="974" y="1504"/>
                  </a:moveTo>
                  <a:cubicBezTo>
                    <a:pt x="975" y="1500"/>
                    <a:pt x="975" y="1500"/>
                    <a:pt x="975" y="1500"/>
                  </a:cubicBezTo>
                  <a:cubicBezTo>
                    <a:pt x="974" y="1504"/>
                    <a:pt x="974" y="1504"/>
                    <a:pt x="974" y="1504"/>
                  </a:cubicBezTo>
                  <a:cubicBezTo>
                    <a:pt x="972" y="1504"/>
                    <a:pt x="962" y="1503"/>
                    <a:pt x="946" y="1500"/>
                  </a:cubicBezTo>
                  <a:cubicBezTo>
                    <a:pt x="947" y="1493"/>
                    <a:pt x="947" y="1493"/>
                    <a:pt x="947" y="1493"/>
                  </a:cubicBezTo>
                  <a:cubicBezTo>
                    <a:pt x="962" y="1496"/>
                    <a:pt x="972" y="1496"/>
                    <a:pt x="975" y="1497"/>
                  </a:cubicBezTo>
                  <a:lnTo>
                    <a:pt x="974" y="1504"/>
                  </a:lnTo>
                  <a:close/>
                  <a:moveTo>
                    <a:pt x="1002" y="1500"/>
                  </a:moveTo>
                  <a:cubicBezTo>
                    <a:pt x="1000" y="1494"/>
                    <a:pt x="1000" y="1494"/>
                    <a:pt x="1000" y="1494"/>
                  </a:cubicBezTo>
                  <a:cubicBezTo>
                    <a:pt x="1009" y="1491"/>
                    <a:pt x="1016" y="1487"/>
                    <a:pt x="1024" y="1481"/>
                  </a:cubicBezTo>
                  <a:cubicBezTo>
                    <a:pt x="1028" y="1487"/>
                    <a:pt x="1028" y="1487"/>
                    <a:pt x="1028" y="1487"/>
                  </a:cubicBezTo>
                  <a:cubicBezTo>
                    <a:pt x="1020" y="1493"/>
                    <a:pt x="1011" y="1497"/>
                    <a:pt x="1002" y="1500"/>
                  </a:cubicBezTo>
                  <a:close/>
                  <a:moveTo>
                    <a:pt x="918" y="1495"/>
                  </a:moveTo>
                  <a:cubicBezTo>
                    <a:pt x="909" y="1493"/>
                    <a:pt x="900" y="1491"/>
                    <a:pt x="891" y="1489"/>
                  </a:cubicBezTo>
                  <a:cubicBezTo>
                    <a:pt x="893" y="1482"/>
                    <a:pt x="893" y="1482"/>
                    <a:pt x="893" y="1482"/>
                  </a:cubicBezTo>
                  <a:cubicBezTo>
                    <a:pt x="902" y="1484"/>
                    <a:pt x="911" y="1486"/>
                    <a:pt x="920" y="1488"/>
                  </a:cubicBezTo>
                  <a:lnTo>
                    <a:pt x="918" y="1495"/>
                  </a:lnTo>
                  <a:close/>
                  <a:moveTo>
                    <a:pt x="864" y="1481"/>
                  </a:moveTo>
                  <a:cubicBezTo>
                    <a:pt x="855" y="1478"/>
                    <a:pt x="845" y="1475"/>
                    <a:pt x="837" y="1472"/>
                  </a:cubicBezTo>
                  <a:cubicBezTo>
                    <a:pt x="839" y="1465"/>
                    <a:pt x="839" y="1465"/>
                    <a:pt x="839" y="1465"/>
                  </a:cubicBezTo>
                  <a:cubicBezTo>
                    <a:pt x="848" y="1468"/>
                    <a:pt x="857" y="1471"/>
                    <a:pt x="866" y="1474"/>
                  </a:cubicBezTo>
                  <a:lnTo>
                    <a:pt x="864" y="1481"/>
                  </a:lnTo>
                  <a:close/>
                  <a:moveTo>
                    <a:pt x="1047" y="1465"/>
                  </a:moveTo>
                  <a:cubicBezTo>
                    <a:pt x="1041" y="1461"/>
                    <a:pt x="1041" y="1461"/>
                    <a:pt x="1041" y="1461"/>
                  </a:cubicBezTo>
                  <a:cubicBezTo>
                    <a:pt x="1046" y="1453"/>
                    <a:pt x="1049" y="1445"/>
                    <a:pt x="1050" y="1436"/>
                  </a:cubicBezTo>
                  <a:cubicBezTo>
                    <a:pt x="1057" y="1437"/>
                    <a:pt x="1057" y="1437"/>
                    <a:pt x="1057" y="1437"/>
                  </a:cubicBezTo>
                  <a:cubicBezTo>
                    <a:pt x="1055" y="1447"/>
                    <a:pt x="1052" y="1456"/>
                    <a:pt x="1047" y="1465"/>
                  </a:cubicBezTo>
                  <a:close/>
                  <a:moveTo>
                    <a:pt x="810" y="1462"/>
                  </a:moveTo>
                  <a:cubicBezTo>
                    <a:pt x="802" y="1458"/>
                    <a:pt x="793" y="1454"/>
                    <a:pt x="785" y="1450"/>
                  </a:cubicBezTo>
                  <a:cubicBezTo>
                    <a:pt x="788" y="1444"/>
                    <a:pt x="788" y="1444"/>
                    <a:pt x="788" y="1444"/>
                  </a:cubicBezTo>
                  <a:cubicBezTo>
                    <a:pt x="796" y="1448"/>
                    <a:pt x="805" y="1452"/>
                    <a:pt x="813" y="1455"/>
                  </a:cubicBezTo>
                  <a:lnTo>
                    <a:pt x="810" y="1462"/>
                  </a:lnTo>
                  <a:close/>
                  <a:moveTo>
                    <a:pt x="1355" y="1457"/>
                  </a:moveTo>
                  <a:cubicBezTo>
                    <a:pt x="1348" y="1457"/>
                    <a:pt x="1342" y="1456"/>
                    <a:pt x="1335" y="1454"/>
                  </a:cubicBezTo>
                  <a:cubicBezTo>
                    <a:pt x="1337" y="1447"/>
                    <a:pt x="1337" y="1447"/>
                    <a:pt x="1337" y="1447"/>
                  </a:cubicBezTo>
                  <a:cubicBezTo>
                    <a:pt x="1346" y="1449"/>
                    <a:pt x="1355" y="1450"/>
                    <a:pt x="1363" y="1449"/>
                  </a:cubicBezTo>
                  <a:cubicBezTo>
                    <a:pt x="1364" y="1456"/>
                    <a:pt x="1364" y="1456"/>
                    <a:pt x="1364" y="1456"/>
                  </a:cubicBezTo>
                  <a:cubicBezTo>
                    <a:pt x="1361" y="1456"/>
                    <a:pt x="1358" y="1457"/>
                    <a:pt x="1355" y="1457"/>
                  </a:cubicBezTo>
                  <a:close/>
                  <a:moveTo>
                    <a:pt x="1392" y="1448"/>
                  </a:moveTo>
                  <a:cubicBezTo>
                    <a:pt x="1389" y="1441"/>
                    <a:pt x="1389" y="1441"/>
                    <a:pt x="1389" y="1441"/>
                  </a:cubicBezTo>
                  <a:cubicBezTo>
                    <a:pt x="1390" y="1441"/>
                    <a:pt x="1392" y="1440"/>
                    <a:pt x="1393" y="1439"/>
                  </a:cubicBezTo>
                  <a:cubicBezTo>
                    <a:pt x="1395" y="1438"/>
                    <a:pt x="1398" y="1436"/>
                    <a:pt x="1400" y="1436"/>
                  </a:cubicBezTo>
                  <a:cubicBezTo>
                    <a:pt x="1405" y="1434"/>
                    <a:pt x="1410" y="1431"/>
                    <a:pt x="1415" y="1429"/>
                  </a:cubicBezTo>
                  <a:cubicBezTo>
                    <a:pt x="1417" y="1436"/>
                    <a:pt x="1417" y="1436"/>
                    <a:pt x="1417" y="1436"/>
                  </a:cubicBezTo>
                  <a:cubicBezTo>
                    <a:pt x="1413" y="1438"/>
                    <a:pt x="1408" y="1440"/>
                    <a:pt x="1403" y="1442"/>
                  </a:cubicBezTo>
                  <a:cubicBezTo>
                    <a:pt x="1401" y="1443"/>
                    <a:pt x="1399" y="1444"/>
                    <a:pt x="1397" y="1445"/>
                  </a:cubicBezTo>
                  <a:cubicBezTo>
                    <a:pt x="1395" y="1446"/>
                    <a:pt x="1394" y="1447"/>
                    <a:pt x="1392" y="1448"/>
                  </a:cubicBezTo>
                  <a:close/>
                  <a:moveTo>
                    <a:pt x="1309" y="1442"/>
                  </a:moveTo>
                  <a:cubicBezTo>
                    <a:pt x="1301" y="1436"/>
                    <a:pt x="1294" y="1429"/>
                    <a:pt x="1288" y="1421"/>
                  </a:cubicBezTo>
                  <a:cubicBezTo>
                    <a:pt x="1294" y="1417"/>
                    <a:pt x="1294" y="1417"/>
                    <a:pt x="1294" y="1417"/>
                  </a:cubicBezTo>
                  <a:cubicBezTo>
                    <a:pt x="1299" y="1424"/>
                    <a:pt x="1305" y="1431"/>
                    <a:pt x="1313" y="1436"/>
                  </a:cubicBezTo>
                  <a:lnTo>
                    <a:pt x="1309" y="1442"/>
                  </a:lnTo>
                  <a:close/>
                  <a:moveTo>
                    <a:pt x="759" y="1438"/>
                  </a:moveTo>
                  <a:cubicBezTo>
                    <a:pt x="757" y="1436"/>
                    <a:pt x="755" y="1435"/>
                    <a:pt x="753" y="1434"/>
                  </a:cubicBezTo>
                  <a:cubicBezTo>
                    <a:pt x="751" y="1433"/>
                    <a:pt x="749" y="1432"/>
                    <a:pt x="747" y="1432"/>
                  </a:cubicBezTo>
                  <a:cubicBezTo>
                    <a:pt x="743" y="1430"/>
                    <a:pt x="738" y="1428"/>
                    <a:pt x="734" y="1426"/>
                  </a:cubicBezTo>
                  <a:cubicBezTo>
                    <a:pt x="738" y="1420"/>
                    <a:pt x="738" y="1420"/>
                    <a:pt x="738" y="1420"/>
                  </a:cubicBezTo>
                  <a:cubicBezTo>
                    <a:pt x="741" y="1422"/>
                    <a:pt x="745" y="1423"/>
                    <a:pt x="749" y="1425"/>
                  </a:cubicBezTo>
                  <a:cubicBezTo>
                    <a:pt x="752" y="1426"/>
                    <a:pt x="754" y="1427"/>
                    <a:pt x="756" y="1428"/>
                  </a:cubicBezTo>
                  <a:cubicBezTo>
                    <a:pt x="758" y="1429"/>
                    <a:pt x="760" y="1430"/>
                    <a:pt x="763" y="1431"/>
                  </a:cubicBezTo>
                  <a:lnTo>
                    <a:pt x="759" y="1438"/>
                  </a:lnTo>
                  <a:close/>
                  <a:moveTo>
                    <a:pt x="1443" y="1424"/>
                  </a:moveTo>
                  <a:cubicBezTo>
                    <a:pt x="1440" y="1417"/>
                    <a:pt x="1440" y="1417"/>
                    <a:pt x="1440" y="1417"/>
                  </a:cubicBezTo>
                  <a:cubicBezTo>
                    <a:pt x="1448" y="1413"/>
                    <a:pt x="1456" y="1409"/>
                    <a:pt x="1464" y="1404"/>
                  </a:cubicBezTo>
                  <a:cubicBezTo>
                    <a:pt x="1468" y="1410"/>
                    <a:pt x="1468" y="1410"/>
                    <a:pt x="1468" y="1410"/>
                  </a:cubicBezTo>
                  <a:cubicBezTo>
                    <a:pt x="1460" y="1415"/>
                    <a:pt x="1451" y="1420"/>
                    <a:pt x="1443" y="1424"/>
                  </a:cubicBezTo>
                  <a:close/>
                  <a:moveTo>
                    <a:pt x="1061" y="1409"/>
                  </a:moveTo>
                  <a:cubicBezTo>
                    <a:pt x="1054" y="1408"/>
                    <a:pt x="1054" y="1408"/>
                    <a:pt x="1054" y="1408"/>
                  </a:cubicBezTo>
                  <a:cubicBezTo>
                    <a:pt x="1058" y="1380"/>
                    <a:pt x="1058" y="1380"/>
                    <a:pt x="1058" y="1380"/>
                  </a:cubicBezTo>
                  <a:cubicBezTo>
                    <a:pt x="1065" y="1381"/>
                    <a:pt x="1065" y="1381"/>
                    <a:pt x="1065" y="1381"/>
                  </a:cubicBezTo>
                  <a:lnTo>
                    <a:pt x="1061" y="1409"/>
                  </a:lnTo>
                  <a:close/>
                  <a:moveTo>
                    <a:pt x="712" y="1406"/>
                  </a:moveTo>
                  <a:cubicBezTo>
                    <a:pt x="706" y="1399"/>
                    <a:pt x="701" y="1390"/>
                    <a:pt x="698" y="1381"/>
                  </a:cubicBezTo>
                  <a:cubicBezTo>
                    <a:pt x="704" y="1379"/>
                    <a:pt x="704" y="1379"/>
                    <a:pt x="704" y="1379"/>
                  </a:cubicBezTo>
                  <a:cubicBezTo>
                    <a:pt x="707" y="1387"/>
                    <a:pt x="711" y="1395"/>
                    <a:pt x="717" y="1402"/>
                  </a:cubicBezTo>
                  <a:lnTo>
                    <a:pt x="712" y="1406"/>
                  </a:lnTo>
                  <a:close/>
                  <a:moveTo>
                    <a:pt x="1492" y="1396"/>
                  </a:moveTo>
                  <a:cubicBezTo>
                    <a:pt x="1489" y="1390"/>
                    <a:pt x="1489" y="1390"/>
                    <a:pt x="1489" y="1390"/>
                  </a:cubicBezTo>
                  <a:cubicBezTo>
                    <a:pt x="1496" y="1385"/>
                    <a:pt x="1504" y="1380"/>
                    <a:pt x="1512" y="1375"/>
                  </a:cubicBezTo>
                  <a:cubicBezTo>
                    <a:pt x="1516" y="1381"/>
                    <a:pt x="1516" y="1381"/>
                    <a:pt x="1516" y="1381"/>
                  </a:cubicBezTo>
                  <a:cubicBezTo>
                    <a:pt x="1508" y="1386"/>
                    <a:pt x="1500" y="1391"/>
                    <a:pt x="1492" y="1396"/>
                  </a:cubicBezTo>
                  <a:close/>
                  <a:moveTo>
                    <a:pt x="1276" y="1395"/>
                  </a:moveTo>
                  <a:cubicBezTo>
                    <a:pt x="1266" y="1369"/>
                    <a:pt x="1266" y="1369"/>
                    <a:pt x="1266" y="1369"/>
                  </a:cubicBezTo>
                  <a:cubicBezTo>
                    <a:pt x="1273" y="1366"/>
                    <a:pt x="1273" y="1366"/>
                    <a:pt x="1273" y="1366"/>
                  </a:cubicBezTo>
                  <a:cubicBezTo>
                    <a:pt x="1282" y="1392"/>
                    <a:pt x="1282" y="1392"/>
                    <a:pt x="1282" y="1392"/>
                  </a:cubicBezTo>
                  <a:lnTo>
                    <a:pt x="1276" y="1395"/>
                  </a:lnTo>
                  <a:close/>
                  <a:moveTo>
                    <a:pt x="1539" y="1364"/>
                  </a:moveTo>
                  <a:cubicBezTo>
                    <a:pt x="1535" y="1358"/>
                    <a:pt x="1535" y="1358"/>
                    <a:pt x="1535" y="1358"/>
                  </a:cubicBezTo>
                  <a:cubicBezTo>
                    <a:pt x="1542" y="1353"/>
                    <a:pt x="1549" y="1347"/>
                    <a:pt x="1556" y="1341"/>
                  </a:cubicBezTo>
                  <a:cubicBezTo>
                    <a:pt x="1561" y="1346"/>
                    <a:pt x="1561" y="1346"/>
                    <a:pt x="1561" y="1346"/>
                  </a:cubicBezTo>
                  <a:cubicBezTo>
                    <a:pt x="1554" y="1352"/>
                    <a:pt x="1546" y="1358"/>
                    <a:pt x="1539" y="1364"/>
                  </a:cubicBezTo>
                  <a:close/>
                  <a:moveTo>
                    <a:pt x="691" y="1354"/>
                  </a:moveTo>
                  <a:cubicBezTo>
                    <a:pt x="689" y="1347"/>
                    <a:pt x="684" y="1341"/>
                    <a:pt x="678" y="1336"/>
                  </a:cubicBezTo>
                  <a:cubicBezTo>
                    <a:pt x="677" y="1336"/>
                    <a:pt x="676" y="1335"/>
                    <a:pt x="675" y="1334"/>
                  </a:cubicBezTo>
                  <a:cubicBezTo>
                    <a:pt x="679" y="1328"/>
                    <a:pt x="679" y="1328"/>
                    <a:pt x="679" y="1328"/>
                  </a:cubicBezTo>
                  <a:cubicBezTo>
                    <a:pt x="680" y="1329"/>
                    <a:pt x="681" y="1330"/>
                    <a:pt x="682" y="1331"/>
                  </a:cubicBezTo>
                  <a:cubicBezTo>
                    <a:pt x="689" y="1336"/>
                    <a:pt x="695" y="1343"/>
                    <a:pt x="698" y="1351"/>
                  </a:cubicBezTo>
                  <a:lnTo>
                    <a:pt x="691" y="1354"/>
                  </a:lnTo>
                  <a:close/>
                  <a:moveTo>
                    <a:pt x="1069" y="1354"/>
                  </a:moveTo>
                  <a:cubicBezTo>
                    <a:pt x="1062" y="1353"/>
                    <a:pt x="1062" y="1353"/>
                    <a:pt x="1062" y="1353"/>
                  </a:cubicBezTo>
                  <a:cubicBezTo>
                    <a:pt x="1065" y="1336"/>
                    <a:pt x="1065" y="1336"/>
                    <a:pt x="1065" y="1336"/>
                  </a:cubicBezTo>
                  <a:cubicBezTo>
                    <a:pt x="1065" y="1332"/>
                    <a:pt x="1067" y="1328"/>
                    <a:pt x="1068" y="1324"/>
                  </a:cubicBezTo>
                  <a:cubicBezTo>
                    <a:pt x="1075" y="1327"/>
                    <a:pt x="1075" y="1327"/>
                    <a:pt x="1075" y="1327"/>
                  </a:cubicBezTo>
                  <a:cubicBezTo>
                    <a:pt x="1073" y="1330"/>
                    <a:pt x="1072" y="1333"/>
                    <a:pt x="1072" y="1337"/>
                  </a:cubicBezTo>
                  <a:lnTo>
                    <a:pt x="1069" y="1354"/>
                  </a:lnTo>
                  <a:close/>
                  <a:moveTo>
                    <a:pt x="1256" y="1342"/>
                  </a:moveTo>
                  <a:cubicBezTo>
                    <a:pt x="1248" y="1322"/>
                    <a:pt x="1248" y="1322"/>
                    <a:pt x="1248" y="1322"/>
                  </a:cubicBezTo>
                  <a:cubicBezTo>
                    <a:pt x="1248" y="1320"/>
                    <a:pt x="1247" y="1318"/>
                    <a:pt x="1246" y="1317"/>
                  </a:cubicBezTo>
                  <a:cubicBezTo>
                    <a:pt x="1252" y="1313"/>
                    <a:pt x="1252" y="1313"/>
                    <a:pt x="1252" y="1313"/>
                  </a:cubicBezTo>
                  <a:cubicBezTo>
                    <a:pt x="1253" y="1315"/>
                    <a:pt x="1254" y="1317"/>
                    <a:pt x="1255" y="1320"/>
                  </a:cubicBezTo>
                  <a:cubicBezTo>
                    <a:pt x="1263" y="1340"/>
                    <a:pt x="1263" y="1340"/>
                    <a:pt x="1263" y="1340"/>
                  </a:cubicBezTo>
                  <a:lnTo>
                    <a:pt x="1256" y="1342"/>
                  </a:lnTo>
                  <a:close/>
                  <a:moveTo>
                    <a:pt x="622" y="1333"/>
                  </a:moveTo>
                  <a:cubicBezTo>
                    <a:pt x="622" y="1326"/>
                    <a:pt x="622" y="1326"/>
                    <a:pt x="622" y="1326"/>
                  </a:cubicBezTo>
                  <a:cubicBezTo>
                    <a:pt x="630" y="1326"/>
                    <a:pt x="638" y="1325"/>
                    <a:pt x="646" y="1323"/>
                  </a:cubicBezTo>
                  <a:cubicBezTo>
                    <a:pt x="647" y="1323"/>
                    <a:pt x="648" y="1322"/>
                    <a:pt x="650" y="1322"/>
                  </a:cubicBezTo>
                  <a:cubicBezTo>
                    <a:pt x="650" y="1329"/>
                    <a:pt x="650" y="1329"/>
                    <a:pt x="650" y="1329"/>
                  </a:cubicBezTo>
                  <a:cubicBezTo>
                    <a:pt x="649" y="1329"/>
                    <a:pt x="648" y="1330"/>
                    <a:pt x="647" y="1330"/>
                  </a:cubicBezTo>
                  <a:cubicBezTo>
                    <a:pt x="639" y="1332"/>
                    <a:pt x="631" y="1333"/>
                    <a:pt x="622" y="1333"/>
                  </a:cubicBezTo>
                  <a:close/>
                  <a:moveTo>
                    <a:pt x="594" y="1332"/>
                  </a:moveTo>
                  <a:cubicBezTo>
                    <a:pt x="585" y="1331"/>
                    <a:pt x="577" y="1329"/>
                    <a:pt x="570" y="1326"/>
                  </a:cubicBezTo>
                  <a:cubicBezTo>
                    <a:pt x="568" y="1325"/>
                    <a:pt x="567" y="1325"/>
                    <a:pt x="566" y="1324"/>
                  </a:cubicBezTo>
                  <a:cubicBezTo>
                    <a:pt x="568" y="1318"/>
                    <a:pt x="568" y="1318"/>
                    <a:pt x="568" y="1318"/>
                  </a:cubicBezTo>
                  <a:cubicBezTo>
                    <a:pt x="570" y="1318"/>
                    <a:pt x="571" y="1319"/>
                    <a:pt x="572" y="1319"/>
                  </a:cubicBezTo>
                  <a:cubicBezTo>
                    <a:pt x="579" y="1322"/>
                    <a:pt x="587" y="1324"/>
                    <a:pt x="595" y="1325"/>
                  </a:cubicBezTo>
                  <a:lnTo>
                    <a:pt x="594" y="1332"/>
                  </a:lnTo>
                  <a:close/>
                  <a:moveTo>
                    <a:pt x="1582" y="1328"/>
                  </a:moveTo>
                  <a:cubicBezTo>
                    <a:pt x="1577" y="1323"/>
                    <a:pt x="1577" y="1323"/>
                    <a:pt x="1577" y="1323"/>
                  </a:cubicBezTo>
                  <a:cubicBezTo>
                    <a:pt x="1586" y="1314"/>
                    <a:pt x="1591" y="1309"/>
                    <a:pt x="1591" y="1309"/>
                  </a:cubicBezTo>
                  <a:cubicBezTo>
                    <a:pt x="1593" y="1307"/>
                    <a:pt x="1594" y="1305"/>
                    <a:pt x="1596" y="1303"/>
                  </a:cubicBezTo>
                  <a:cubicBezTo>
                    <a:pt x="1602" y="1307"/>
                    <a:pt x="1602" y="1307"/>
                    <a:pt x="1602" y="1307"/>
                  </a:cubicBezTo>
                  <a:cubicBezTo>
                    <a:pt x="1600" y="1309"/>
                    <a:pt x="1598" y="1312"/>
                    <a:pt x="1596" y="1314"/>
                  </a:cubicBezTo>
                  <a:cubicBezTo>
                    <a:pt x="1596" y="1314"/>
                    <a:pt x="1591" y="1319"/>
                    <a:pt x="1582" y="1328"/>
                  </a:cubicBezTo>
                  <a:close/>
                  <a:moveTo>
                    <a:pt x="461" y="1315"/>
                  </a:moveTo>
                  <a:cubicBezTo>
                    <a:pt x="460" y="1308"/>
                    <a:pt x="460" y="1308"/>
                    <a:pt x="460" y="1308"/>
                  </a:cubicBezTo>
                  <a:cubicBezTo>
                    <a:pt x="469" y="1308"/>
                    <a:pt x="478" y="1307"/>
                    <a:pt x="487" y="1305"/>
                  </a:cubicBezTo>
                  <a:cubicBezTo>
                    <a:pt x="489" y="1311"/>
                    <a:pt x="489" y="1311"/>
                    <a:pt x="489" y="1311"/>
                  </a:cubicBezTo>
                  <a:cubicBezTo>
                    <a:pt x="479" y="1314"/>
                    <a:pt x="470" y="1315"/>
                    <a:pt x="461" y="1315"/>
                  </a:cubicBezTo>
                  <a:close/>
                  <a:moveTo>
                    <a:pt x="540" y="1313"/>
                  </a:moveTo>
                  <a:cubicBezTo>
                    <a:pt x="538" y="1312"/>
                    <a:pt x="537" y="1311"/>
                    <a:pt x="535" y="1310"/>
                  </a:cubicBezTo>
                  <a:cubicBezTo>
                    <a:pt x="529" y="1307"/>
                    <a:pt x="523" y="1305"/>
                    <a:pt x="516" y="1305"/>
                  </a:cubicBezTo>
                  <a:cubicBezTo>
                    <a:pt x="515" y="1298"/>
                    <a:pt x="515" y="1298"/>
                    <a:pt x="515" y="1298"/>
                  </a:cubicBezTo>
                  <a:cubicBezTo>
                    <a:pt x="524" y="1298"/>
                    <a:pt x="532" y="1300"/>
                    <a:pt x="539" y="1304"/>
                  </a:cubicBezTo>
                  <a:cubicBezTo>
                    <a:pt x="540" y="1305"/>
                    <a:pt x="542" y="1306"/>
                    <a:pt x="543" y="1307"/>
                  </a:cubicBezTo>
                  <a:lnTo>
                    <a:pt x="540" y="1313"/>
                  </a:lnTo>
                  <a:close/>
                  <a:moveTo>
                    <a:pt x="431" y="1311"/>
                  </a:moveTo>
                  <a:cubicBezTo>
                    <a:pt x="423" y="1309"/>
                    <a:pt x="414" y="1305"/>
                    <a:pt x="405" y="1301"/>
                  </a:cubicBezTo>
                  <a:cubicBezTo>
                    <a:pt x="408" y="1294"/>
                    <a:pt x="408" y="1294"/>
                    <a:pt x="408" y="1294"/>
                  </a:cubicBezTo>
                  <a:cubicBezTo>
                    <a:pt x="409" y="1295"/>
                    <a:pt x="409" y="1295"/>
                    <a:pt x="409" y="1295"/>
                  </a:cubicBezTo>
                  <a:cubicBezTo>
                    <a:pt x="417" y="1299"/>
                    <a:pt x="425" y="1302"/>
                    <a:pt x="433" y="1304"/>
                  </a:cubicBezTo>
                  <a:lnTo>
                    <a:pt x="431" y="1311"/>
                  </a:lnTo>
                  <a:close/>
                  <a:moveTo>
                    <a:pt x="1092" y="1308"/>
                  </a:moveTo>
                  <a:cubicBezTo>
                    <a:pt x="1088" y="1302"/>
                    <a:pt x="1088" y="1302"/>
                    <a:pt x="1088" y="1302"/>
                  </a:cubicBezTo>
                  <a:cubicBezTo>
                    <a:pt x="1097" y="1297"/>
                    <a:pt x="1107" y="1296"/>
                    <a:pt x="1117" y="1297"/>
                  </a:cubicBezTo>
                  <a:cubicBezTo>
                    <a:pt x="1117" y="1301"/>
                    <a:pt x="1117" y="1301"/>
                    <a:pt x="1117" y="1301"/>
                  </a:cubicBezTo>
                  <a:cubicBezTo>
                    <a:pt x="1116" y="1304"/>
                    <a:pt x="1116" y="1304"/>
                    <a:pt x="1116" y="1304"/>
                  </a:cubicBezTo>
                  <a:cubicBezTo>
                    <a:pt x="1117" y="1301"/>
                    <a:pt x="1117" y="1301"/>
                    <a:pt x="1117" y="1301"/>
                  </a:cubicBezTo>
                  <a:cubicBezTo>
                    <a:pt x="1116" y="1304"/>
                    <a:pt x="1116" y="1304"/>
                    <a:pt x="1116" y="1304"/>
                  </a:cubicBezTo>
                  <a:cubicBezTo>
                    <a:pt x="1114" y="1304"/>
                    <a:pt x="1112" y="1304"/>
                    <a:pt x="1110" y="1304"/>
                  </a:cubicBezTo>
                  <a:cubicBezTo>
                    <a:pt x="1104" y="1304"/>
                    <a:pt x="1097" y="1305"/>
                    <a:pt x="1092" y="1308"/>
                  </a:cubicBezTo>
                  <a:close/>
                  <a:moveTo>
                    <a:pt x="1145" y="1305"/>
                  </a:moveTo>
                  <a:cubicBezTo>
                    <a:pt x="1145" y="1298"/>
                    <a:pt x="1145" y="1298"/>
                    <a:pt x="1145" y="1298"/>
                  </a:cubicBezTo>
                  <a:cubicBezTo>
                    <a:pt x="1154" y="1298"/>
                    <a:pt x="1164" y="1297"/>
                    <a:pt x="1173" y="1296"/>
                  </a:cubicBezTo>
                  <a:cubicBezTo>
                    <a:pt x="1173" y="1303"/>
                    <a:pt x="1173" y="1303"/>
                    <a:pt x="1173" y="1303"/>
                  </a:cubicBezTo>
                  <a:cubicBezTo>
                    <a:pt x="1164" y="1304"/>
                    <a:pt x="1155" y="1305"/>
                    <a:pt x="1145" y="1305"/>
                  </a:cubicBezTo>
                  <a:close/>
                  <a:moveTo>
                    <a:pt x="1227" y="1300"/>
                  </a:moveTo>
                  <a:cubicBezTo>
                    <a:pt x="1220" y="1297"/>
                    <a:pt x="1212" y="1296"/>
                    <a:pt x="1204" y="1298"/>
                  </a:cubicBezTo>
                  <a:cubicBezTo>
                    <a:pt x="1201" y="1298"/>
                    <a:pt x="1201" y="1298"/>
                    <a:pt x="1201" y="1298"/>
                  </a:cubicBezTo>
                  <a:cubicBezTo>
                    <a:pt x="1200" y="1292"/>
                    <a:pt x="1200" y="1292"/>
                    <a:pt x="1200" y="1292"/>
                  </a:cubicBezTo>
                  <a:cubicBezTo>
                    <a:pt x="1203" y="1291"/>
                    <a:pt x="1203" y="1291"/>
                    <a:pt x="1203" y="1291"/>
                  </a:cubicBezTo>
                  <a:cubicBezTo>
                    <a:pt x="1212" y="1289"/>
                    <a:pt x="1221" y="1290"/>
                    <a:pt x="1230" y="1293"/>
                  </a:cubicBezTo>
                  <a:lnTo>
                    <a:pt x="1227" y="1300"/>
                  </a:lnTo>
                  <a:close/>
                  <a:moveTo>
                    <a:pt x="380" y="1288"/>
                  </a:moveTo>
                  <a:cubicBezTo>
                    <a:pt x="371" y="1283"/>
                    <a:pt x="364" y="1277"/>
                    <a:pt x="356" y="1271"/>
                  </a:cubicBezTo>
                  <a:cubicBezTo>
                    <a:pt x="361" y="1265"/>
                    <a:pt x="361" y="1265"/>
                    <a:pt x="361" y="1265"/>
                  </a:cubicBezTo>
                  <a:cubicBezTo>
                    <a:pt x="368" y="1271"/>
                    <a:pt x="375" y="1277"/>
                    <a:pt x="383" y="1282"/>
                  </a:cubicBezTo>
                  <a:lnTo>
                    <a:pt x="380" y="1288"/>
                  </a:lnTo>
                  <a:close/>
                  <a:moveTo>
                    <a:pt x="1614" y="1280"/>
                  </a:moveTo>
                  <a:cubicBezTo>
                    <a:pt x="1607" y="1278"/>
                    <a:pt x="1607" y="1278"/>
                    <a:pt x="1607" y="1278"/>
                  </a:cubicBezTo>
                  <a:cubicBezTo>
                    <a:pt x="1609" y="1273"/>
                    <a:pt x="1610" y="1266"/>
                    <a:pt x="1610" y="1260"/>
                  </a:cubicBezTo>
                  <a:cubicBezTo>
                    <a:pt x="1610" y="1258"/>
                    <a:pt x="1609" y="1255"/>
                    <a:pt x="1609" y="1252"/>
                  </a:cubicBezTo>
                  <a:cubicBezTo>
                    <a:pt x="1616" y="1251"/>
                    <a:pt x="1616" y="1251"/>
                    <a:pt x="1616" y="1251"/>
                  </a:cubicBezTo>
                  <a:cubicBezTo>
                    <a:pt x="1616" y="1254"/>
                    <a:pt x="1617" y="1257"/>
                    <a:pt x="1617" y="1260"/>
                  </a:cubicBezTo>
                  <a:cubicBezTo>
                    <a:pt x="1617" y="1267"/>
                    <a:pt x="1616" y="1274"/>
                    <a:pt x="1614" y="1280"/>
                  </a:cubicBezTo>
                  <a:close/>
                  <a:moveTo>
                    <a:pt x="336" y="1252"/>
                  </a:moveTo>
                  <a:cubicBezTo>
                    <a:pt x="329" y="1247"/>
                    <a:pt x="320" y="1245"/>
                    <a:pt x="312" y="1246"/>
                  </a:cubicBezTo>
                  <a:cubicBezTo>
                    <a:pt x="311" y="1239"/>
                    <a:pt x="311" y="1239"/>
                    <a:pt x="311" y="1239"/>
                  </a:cubicBezTo>
                  <a:cubicBezTo>
                    <a:pt x="321" y="1238"/>
                    <a:pt x="331" y="1241"/>
                    <a:pt x="340" y="1246"/>
                  </a:cubicBezTo>
                  <a:lnTo>
                    <a:pt x="336" y="1252"/>
                  </a:lnTo>
                  <a:close/>
                  <a:moveTo>
                    <a:pt x="279" y="1249"/>
                  </a:moveTo>
                  <a:cubicBezTo>
                    <a:pt x="271" y="1249"/>
                    <a:pt x="263" y="1249"/>
                    <a:pt x="255" y="1248"/>
                  </a:cubicBezTo>
                  <a:cubicBezTo>
                    <a:pt x="256" y="1241"/>
                    <a:pt x="256" y="1241"/>
                    <a:pt x="256" y="1241"/>
                  </a:cubicBezTo>
                  <a:cubicBezTo>
                    <a:pt x="263" y="1242"/>
                    <a:pt x="271" y="1242"/>
                    <a:pt x="279" y="1242"/>
                  </a:cubicBezTo>
                  <a:cubicBezTo>
                    <a:pt x="283" y="1242"/>
                    <a:pt x="283" y="1242"/>
                    <a:pt x="283" y="1242"/>
                  </a:cubicBezTo>
                  <a:cubicBezTo>
                    <a:pt x="283" y="1249"/>
                    <a:pt x="283" y="1249"/>
                    <a:pt x="283" y="1249"/>
                  </a:cubicBezTo>
                  <a:lnTo>
                    <a:pt x="279" y="1249"/>
                  </a:lnTo>
                  <a:close/>
                  <a:moveTo>
                    <a:pt x="227" y="1242"/>
                  </a:moveTo>
                  <a:cubicBezTo>
                    <a:pt x="218" y="1239"/>
                    <a:pt x="209" y="1235"/>
                    <a:pt x="200" y="1231"/>
                  </a:cubicBezTo>
                  <a:cubicBezTo>
                    <a:pt x="203" y="1225"/>
                    <a:pt x="203" y="1225"/>
                    <a:pt x="203" y="1225"/>
                  </a:cubicBezTo>
                  <a:cubicBezTo>
                    <a:pt x="211" y="1229"/>
                    <a:pt x="220" y="1232"/>
                    <a:pt x="229" y="1235"/>
                  </a:cubicBezTo>
                  <a:lnTo>
                    <a:pt x="227" y="1242"/>
                  </a:lnTo>
                  <a:close/>
                  <a:moveTo>
                    <a:pt x="1601" y="1226"/>
                  </a:moveTo>
                  <a:cubicBezTo>
                    <a:pt x="1598" y="1221"/>
                    <a:pt x="1595" y="1216"/>
                    <a:pt x="1591" y="1212"/>
                  </a:cubicBezTo>
                  <a:cubicBezTo>
                    <a:pt x="1585" y="1205"/>
                    <a:pt x="1585" y="1205"/>
                    <a:pt x="1585" y="1205"/>
                  </a:cubicBezTo>
                  <a:cubicBezTo>
                    <a:pt x="1590" y="1200"/>
                    <a:pt x="1590" y="1200"/>
                    <a:pt x="1590" y="1200"/>
                  </a:cubicBezTo>
                  <a:cubicBezTo>
                    <a:pt x="1596" y="1207"/>
                    <a:pt x="1596" y="1207"/>
                    <a:pt x="1596" y="1207"/>
                  </a:cubicBezTo>
                  <a:cubicBezTo>
                    <a:pt x="1600" y="1212"/>
                    <a:pt x="1604" y="1217"/>
                    <a:pt x="1607" y="1223"/>
                  </a:cubicBezTo>
                  <a:lnTo>
                    <a:pt x="1601" y="1226"/>
                  </a:lnTo>
                  <a:close/>
                  <a:moveTo>
                    <a:pt x="176" y="1216"/>
                  </a:moveTo>
                  <a:cubicBezTo>
                    <a:pt x="168" y="1210"/>
                    <a:pt x="161" y="1204"/>
                    <a:pt x="154" y="1197"/>
                  </a:cubicBezTo>
                  <a:cubicBezTo>
                    <a:pt x="159" y="1192"/>
                    <a:pt x="159" y="1192"/>
                    <a:pt x="159" y="1192"/>
                  </a:cubicBezTo>
                  <a:cubicBezTo>
                    <a:pt x="166" y="1199"/>
                    <a:pt x="173" y="1205"/>
                    <a:pt x="180" y="1210"/>
                  </a:cubicBezTo>
                  <a:lnTo>
                    <a:pt x="176" y="1216"/>
                  </a:lnTo>
                  <a:close/>
                  <a:moveTo>
                    <a:pt x="1566" y="1184"/>
                  </a:moveTo>
                  <a:cubicBezTo>
                    <a:pt x="1547" y="1164"/>
                    <a:pt x="1547" y="1164"/>
                    <a:pt x="1547" y="1164"/>
                  </a:cubicBezTo>
                  <a:cubicBezTo>
                    <a:pt x="1552" y="1159"/>
                    <a:pt x="1552" y="1159"/>
                    <a:pt x="1552" y="1159"/>
                  </a:cubicBezTo>
                  <a:cubicBezTo>
                    <a:pt x="1571" y="1180"/>
                    <a:pt x="1571" y="1180"/>
                    <a:pt x="1571" y="1180"/>
                  </a:cubicBezTo>
                  <a:lnTo>
                    <a:pt x="1566" y="1184"/>
                  </a:lnTo>
                  <a:close/>
                  <a:moveTo>
                    <a:pt x="136" y="1175"/>
                  </a:moveTo>
                  <a:cubicBezTo>
                    <a:pt x="136" y="1174"/>
                    <a:pt x="135" y="1173"/>
                    <a:pt x="134" y="1172"/>
                  </a:cubicBezTo>
                  <a:cubicBezTo>
                    <a:pt x="130" y="1165"/>
                    <a:pt x="125" y="1157"/>
                    <a:pt x="122" y="1150"/>
                  </a:cubicBezTo>
                  <a:cubicBezTo>
                    <a:pt x="128" y="1147"/>
                    <a:pt x="128" y="1147"/>
                    <a:pt x="128" y="1147"/>
                  </a:cubicBezTo>
                  <a:cubicBezTo>
                    <a:pt x="132" y="1154"/>
                    <a:pt x="136" y="1161"/>
                    <a:pt x="140" y="1168"/>
                  </a:cubicBezTo>
                  <a:cubicBezTo>
                    <a:pt x="141" y="1169"/>
                    <a:pt x="141" y="1170"/>
                    <a:pt x="142" y="1171"/>
                  </a:cubicBezTo>
                  <a:lnTo>
                    <a:pt x="136" y="1175"/>
                  </a:lnTo>
                  <a:close/>
                  <a:moveTo>
                    <a:pt x="1528" y="1143"/>
                  </a:moveTo>
                  <a:cubicBezTo>
                    <a:pt x="1523" y="1137"/>
                    <a:pt x="1523" y="1137"/>
                    <a:pt x="1523" y="1137"/>
                  </a:cubicBezTo>
                  <a:cubicBezTo>
                    <a:pt x="1518" y="1132"/>
                    <a:pt x="1514" y="1125"/>
                    <a:pt x="1512" y="1118"/>
                  </a:cubicBezTo>
                  <a:cubicBezTo>
                    <a:pt x="1519" y="1116"/>
                    <a:pt x="1519" y="1116"/>
                    <a:pt x="1519" y="1116"/>
                  </a:cubicBezTo>
                  <a:cubicBezTo>
                    <a:pt x="1520" y="1122"/>
                    <a:pt x="1524" y="1128"/>
                    <a:pt x="1528" y="1133"/>
                  </a:cubicBezTo>
                  <a:cubicBezTo>
                    <a:pt x="1533" y="1138"/>
                    <a:pt x="1533" y="1138"/>
                    <a:pt x="1533" y="1138"/>
                  </a:cubicBezTo>
                  <a:lnTo>
                    <a:pt x="1528" y="1143"/>
                  </a:lnTo>
                  <a:close/>
                  <a:moveTo>
                    <a:pt x="107" y="1128"/>
                  </a:moveTo>
                  <a:cubicBezTo>
                    <a:pt x="105" y="1126"/>
                    <a:pt x="102" y="1125"/>
                    <a:pt x="99" y="1124"/>
                  </a:cubicBezTo>
                  <a:cubicBezTo>
                    <a:pt x="94" y="1121"/>
                    <a:pt x="88" y="1118"/>
                    <a:pt x="83" y="1115"/>
                  </a:cubicBezTo>
                  <a:cubicBezTo>
                    <a:pt x="87" y="1109"/>
                    <a:pt x="87" y="1109"/>
                    <a:pt x="87" y="1109"/>
                  </a:cubicBezTo>
                  <a:cubicBezTo>
                    <a:pt x="92" y="1112"/>
                    <a:pt x="97" y="1115"/>
                    <a:pt x="102" y="1117"/>
                  </a:cubicBezTo>
                  <a:cubicBezTo>
                    <a:pt x="106" y="1119"/>
                    <a:pt x="109" y="1121"/>
                    <a:pt x="112" y="1123"/>
                  </a:cubicBezTo>
                  <a:lnTo>
                    <a:pt x="107" y="1128"/>
                  </a:lnTo>
                  <a:close/>
                  <a:moveTo>
                    <a:pt x="60" y="1098"/>
                  </a:moveTo>
                  <a:cubicBezTo>
                    <a:pt x="52" y="1092"/>
                    <a:pt x="45" y="1086"/>
                    <a:pt x="39" y="1078"/>
                  </a:cubicBezTo>
                  <a:cubicBezTo>
                    <a:pt x="45" y="1074"/>
                    <a:pt x="45" y="1074"/>
                    <a:pt x="45" y="1074"/>
                  </a:cubicBezTo>
                  <a:cubicBezTo>
                    <a:pt x="51" y="1081"/>
                    <a:pt x="57" y="1087"/>
                    <a:pt x="64" y="1093"/>
                  </a:cubicBezTo>
                  <a:lnTo>
                    <a:pt x="60" y="1098"/>
                  </a:lnTo>
                  <a:close/>
                  <a:moveTo>
                    <a:pt x="1521" y="1091"/>
                  </a:moveTo>
                  <a:cubicBezTo>
                    <a:pt x="1514" y="1088"/>
                    <a:pt x="1514" y="1088"/>
                    <a:pt x="1514" y="1088"/>
                  </a:cubicBezTo>
                  <a:cubicBezTo>
                    <a:pt x="1517" y="1082"/>
                    <a:pt x="1521" y="1077"/>
                    <a:pt x="1525" y="1073"/>
                  </a:cubicBezTo>
                  <a:cubicBezTo>
                    <a:pt x="1527" y="1071"/>
                    <a:pt x="1529" y="1069"/>
                    <a:pt x="1531" y="1067"/>
                  </a:cubicBezTo>
                  <a:cubicBezTo>
                    <a:pt x="1532" y="1065"/>
                    <a:pt x="1532" y="1065"/>
                    <a:pt x="1532" y="1065"/>
                  </a:cubicBezTo>
                  <a:cubicBezTo>
                    <a:pt x="1538" y="1070"/>
                    <a:pt x="1538" y="1070"/>
                    <a:pt x="1538" y="1070"/>
                  </a:cubicBezTo>
                  <a:cubicBezTo>
                    <a:pt x="1536" y="1072"/>
                    <a:pt x="1536" y="1072"/>
                    <a:pt x="1536" y="1072"/>
                  </a:cubicBezTo>
                  <a:cubicBezTo>
                    <a:pt x="1534" y="1074"/>
                    <a:pt x="1532" y="1076"/>
                    <a:pt x="1530" y="1078"/>
                  </a:cubicBezTo>
                  <a:cubicBezTo>
                    <a:pt x="1526" y="1082"/>
                    <a:pt x="1523" y="1086"/>
                    <a:pt x="1521" y="1091"/>
                  </a:cubicBezTo>
                  <a:close/>
                  <a:moveTo>
                    <a:pt x="23" y="1055"/>
                  </a:moveTo>
                  <a:cubicBezTo>
                    <a:pt x="18" y="1047"/>
                    <a:pt x="14" y="1038"/>
                    <a:pt x="10" y="1029"/>
                  </a:cubicBezTo>
                  <a:cubicBezTo>
                    <a:pt x="17" y="1027"/>
                    <a:pt x="17" y="1027"/>
                    <a:pt x="17" y="1027"/>
                  </a:cubicBezTo>
                  <a:cubicBezTo>
                    <a:pt x="20" y="1035"/>
                    <a:pt x="24" y="1043"/>
                    <a:pt x="29" y="1051"/>
                  </a:cubicBezTo>
                  <a:lnTo>
                    <a:pt x="23" y="1055"/>
                  </a:lnTo>
                  <a:close/>
                  <a:moveTo>
                    <a:pt x="1555" y="1048"/>
                  </a:moveTo>
                  <a:cubicBezTo>
                    <a:pt x="1549" y="1044"/>
                    <a:pt x="1549" y="1044"/>
                    <a:pt x="1549" y="1044"/>
                  </a:cubicBezTo>
                  <a:cubicBezTo>
                    <a:pt x="1555" y="1036"/>
                    <a:pt x="1560" y="1028"/>
                    <a:pt x="1565" y="1020"/>
                  </a:cubicBezTo>
                  <a:cubicBezTo>
                    <a:pt x="1571" y="1024"/>
                    <a:pt x="1571" y="1024"/>
                    <a:pt x="1571" y="1024"/>
                  </a:cubicBezTo>
                  <a:cubicBezTo>
                    <a:pt x="1566" y="1032"/>
                    <a:pt x="1561" y="1040"/>
                    <a:pt x="1555" y="1048"/>
                  </a:cubicBezTo>
                  <a:close/>
                  <a:moveTo>
                    <a:pt x="1740" y="1018"/>
                  </a:moveTo>
                  <a:cubicBezTo>
                    <a:pt x="1739" y="1011"/>
                    <a:pt x="1739" y="1011"/>
                    <a:pt x="1739" y="1011"/>
                  </a:cubicBezTo>
                  <a:cubicBezTo>
                    <a:pt x="1748" y="1011"/>
                    <a:pt x="1757" y="1009"/>
                    <a:pt x="1765" y="1005"/>
                  </a:cubicBezTo>
                  <a:cubicBezTo>
                    <a:pt x="1768" y="1012"/>
                    <a:pt x="1768" y="1012"/>
                    <a:pt x="1768" y="1012"/>
                  </a:cubicBezTo>
                  <a:cubicBezTo>
                    <a:pt x="1759" y="1015"/>
                    <a:pt x="1750" y="1018"/>
                    <a:pt x="1740" y="1018"/>
                  </a:cubicBezTo>
                  <a:close/>
                  <a:moveTo>
                    <a:pt x="1711" y="1014"/>
                  </a:moveTo>
                  <a:cubicBezTo>
                    <a:pt x="1710" y="1014"/>
                    <a:pt x="1710" y="1014"/>
                    <a:pt x="1710" y="1014"/>
                  </a:cubicBezTo>
                  <a:cubicBezTo>
                    <a:pt x="1684" y="1005"/>
                    <a:pt x="1684" y="1005"/>
                    <a:pt x="1684" y="1005"/>
                  </a:cubicBezTo>
                  <a:cubicBezTo>
                    <a:pt x="1686" y="998"/>
                    <a:pt x="1686" y="998"/>
                    <a:pt x="1686" y="998"/>
                  </a:cubicBezTo>
                  <a:cubicBezTo>
                    <a:pt x="1713" y="1007"/>
                    <a:pt x="1713" y="1007"/>
                    <a:pt x="1713" y="1007"/>
                  </a:cubicBezTo>
                  <a:lnTo>
                    <a:pt x="1711" y="1014"/>
                  </a:lnTo>
                  <a:close/>
                  <a:moveTo>
                    <a:pt x="3" y="1001"/>
                  </a:moveTo>
                  <a:cubicBezTo>
                    <a:pt x="1" y="992"/>
                    <a:pt x="0" y="983"/>
                    <a:pt x="0" y="973"/>
                  </a:cubicBezTo>
                  <a:cubicBezTo>
                    <a:pt x="4" y="973"/>
                    <a:pt x="4" y="973"/>
                    <a:pt x="4" y="973"/>
                  </a:cubicBezTo>
                  <a:cubicBezTo>
                    <a:pt x="7" y="973"/>
                    <a:pt x="7" y="973"/>
                    <a:pt x="7" y="973"/>
                  </a:cubicBezTo>
                  <a:cubicBezTo>
                    <a:pt x="7" y="982"/>
                    <a:pt x="8" y="991"/>
                    <a:pt x="10" y="1000"/>
                  </a:cubicBezTo>
                  <a:lnTo>
                    <a:pt x="3" y="1001"/>
                  </a:lnTo>
                  <a:close/>
                  <a:moveTo>
                    <a:pt x="1584" y="1000"/>
                  </a:moveTo>
                  <a:cubicBezTo>
                    <a:pt x="1579" y="996"/>
                    <a:pt x="1579" y="996"/>
                    <a:pt x="1579" y="996"/>
                  </a:cubicBezTo>
                  <a:cubicBezTo>
                    <a:pt x="1585" y="987"/>
                    <a:pt x="1594" y="982"/>
                    <a:pt x="1603" y="979"/>
                  </a:cubicBezTo>
                  <a:cubicBezTo>
                    <a:pt x="1605" y="986"/>
                    <a:pt x="1605" y="986"/>
                    <a:pt x="1605" y="986"/>
                  </a:cubicBezTo>
                  <a:cubicBezTo>
                    <a:pt x="1597" y="988"/>
                    <a:pt x="1589" y="993"/>
                    <a:pt x="1584" y="1000"/>
                  </a:cubicBezTo>
                  <a:close/>
                  <a:moveTo>
                    <a:pt x="1657" y="996"/>
                  </a:moveTo>
                  <a:cubicBezTo>
                    <a:pt x="1631" y="987"/>
                    <a:pt x="1631" y="987"/>
                    <a:pt x="1631" y="987"/>
                  </a:cubicBezTo>
                  <a:cubicBezTo>
                    <a:pt x="1633" y="981"/>
                    <a:pt x="1633" y="981"/>
                    <a:pt x="1633" y="981"/>
                  </a:cubicBezTo>
                  <a:cubicBezTo>
                    <a:pt x="1660" y="989"/>
                    <a:pt x="1660" y="989"/>
                    <a:pt x="1660" y="989"/>
                  </a:cubicBezTo>
                  <a:lnTo>
                    <a:pt x="1657" y="996"/>
                  </a:lnTo>
                  <a:close/>
                  <a:moveTo>
                    <a:pt x="1793" y="996"/>
                  </a:moveTo>
                  <a:cubicBezTo>
                    <a:pt x="1788" y="990"/>
                    <a:pt x="1788" y="990"/>
                    <a:pt x="1788" y="990"/>
                  </a:cubicBezTo>
                  <a:cubicBezTo>
                    <a:pt x="1794" y="984"/>
                    <a:pt x="1799" y="977"/>
                    <a:pt x="1803" y="969"/>
                  </a:cubicBezTo>
                  <a:cubicBezTo>
                    <a:pt x="1810" y="972"/>
                    <a:pt x="1810" y="972"/>
                    <a:pt x="1810" y="972"/>
                  </a:cubicBezTo>
                  <a:cubicBezTo>
                    <a:pt x="1805" y="981"/>
                    <a:pt x="1800" y="989"/>
                    <a:pt x="1793" y="996"/>
                  </a:cubicBezTo>
                  <a:close/>
                  <a:moveTo>
                    <a:pt x="10" y="946"/>
                  </a:moveTo>
                  <a:cubicBezTo>
                    <a:pt x="3" y="944"/>
                    <a:pt x="3" y="944"/>
                    <a:pt x="3" y="944"/>
                  </a:cubicBezTo>
                  <a:cubicBezTo>
                    <a:pt x="5" y="936"/>
                    <a:pt x="7" y="927"/>
                    <a:pt x="10" y="919"/>
                  </a:cubicBezTo>
                  <a:cubicBezTo>
                    <a:pt x="11" y="917"/>
                    <a:pt x="11" y="917"/>
                    <a:pt x="11" y="917"/>
                  </a:cubicBezTo>
                  <a:cubicBezTo>
                    <a:pt x="17" y="919"/>
                    <a:pt x="17" y="919"/>
                    <a:pt x="17" y="919"/>
                  </a:cubicBezTo>
                  <a:cubicBezTo>
                    <a:pt x="17" y="922"/>
                    <a:pt x="17" y="922"/>
                    <a:pt x="17" y="922"/>
                  </a:cubicBezTo>
                  <a:cubicBezTo>
                    <a:pt x="14" y="929"/>
                    <a:pt x="12" y="937"/>
                    <a:pt x="10" y="946"/>
                  </a:cubicBezTo>
                  <a:close/>
                  <a:moveTo>
                    <a:pt x="1817" y="944"/>
                  </a:moveTo>
                  <a:cubicBezTo>
                    <a:pt x="1810" y="943"/>
                    <a:pt x="1810" y="943"/>
                    <a:pt x="1810" y="943"/>
                  </a:cubicBezTo>
                  <a:cubicBezTo>
                    <a:pt x="1811" y="942"/>
                    <a:pt x="1811" y="941"/>
                    <a:pt x="1811" y="940"/>
                  </a:cubicBezTo>
                  <a:cubicBezTo>
                    <a:pt x="1814" y="932"/>
                    <a:pt x="1816" y="923"/>
                    <a:pt x="1818" y="915"/>
                  </a:cubicBezTo>
                  <a:cubicBezTo>
                    <a:pt x="1825" y="917"/>
                    <a:pt x="1825" y="917"/>
                    <a:pt x="1825" y="917"/>
                  </a:cubicBezTo>
                  <a:cubicBezTo>
                    <a:pt x="1823" y="925"/>
                    <a:pt x="1820" y="934"/>
                    <a:pt x="1818" y="942"/>
                  </a:cubicBezTo>
                  <a:cubicBezTo>
                    <a:pt x="1818" y="943"/>
                    <a:pt x="1817" y="943"/>
                    <a:pt x="1817" y="944"/>
                  </a:cubicBezTo>
                  <a:close/>
                  <a:moveTo>
                    <a:pt x="29" y="894"/>
                  </a:moveTo>
                  <a:cubicBezTo>
                    <a:pt x="22" y="891"/>
                    <a:pt x="22" y="891"/>
                    <a:pt x="22" y="891"/>
                  </a:cubicBezTo>
                  <a:cubicBezTo>
                    <a:pt x="27" y="882"/>
                    <a:pt x="32" y="874"/>
                    <a:pt x="37" y="866"/>
                  </a:cubicBezTo>
                  <a:cubicBezTo>
                    <a:pt x="43" y="870"/>
                    <a:pt x="43" y="870"/>
                    <a:pt x="43" y="870"/>
                  </a:cubicBezTo>
                  <a:cubicBezTo>
                    <a:pt x="38" y="878"/>
                    <a:pt x="33" y="886"/>
                    <a:pt x="29" y="894"/>
                  </a:cubicBezTo>
                  <a:close/>
                  <a:moveTo>
                    <a:pt x="1831" y="890"/>
                  </a:moveTo>
                  <a:cubicBezTo>
                    <a:pt x="1824" y="888"/>
                    <a:pt x="1824" y="888"/>
                    <a:pt x="1824" y="888"/>
                  </a:cubicBezTo>
                  <a:cubicBezTo>
                    <a:pt x="1826" y="879"/>
                    <a:pt x="1828" y="870"/>
                    <a:pt x="1829" y="861"/>
                  </a:cubicBezTo>
                  <a:cubicBezTo>
                    <a:pt x="1836" y="862"/>
                    <a:pt x="1836" y="862"/>
                    <a:pt x="1836" y="862"/>
                  </a:cubicBezTo>
                  <a:cubicBezTo>
                    <a:pt x="1835" y="871"/>
                    <a:pt x="1833" y="880"/>
                    <a:pt x="1831" y="890"/>
                  </a:cubicBezTo>
                  <a:close/>
                  <a:moveTo>
                    <a:pt x="61" y="849"/>
                  </a:moveTo>
                  <a:cubicBezTo>
                    <a:pt x="56" y="844"/>
                    <a:pt x="56" y="844"/>
                    <a:pt x="56" y="844"/>
                  </a:cubicBezTo>
                  <a:cubicBezTo>
                    <a:pt x="62" y="838"/>
                    <a:pt x="70" y="831"/>
                    <a:pt x="77" y="825"/>
                  </a:cubicBezTo>
                  <a:cubicBezTo>
                    <a:pt x="82" y="831"/>
                    <a:pt x="82" y="831"/>
                    <a:pt x="82" y="831"/>
                  </a:cubicBezTo>
                  <a:cubicBezTo>
                    <a:pt x="74" y="837"/>
                    <a:pt x="67" y="843"/>
                    <a:pt x="61" y="849"/>
                  </a:cubicBezTo>
                  <a:close/>
                  <a:moveTo>
                    <a:pt x="1840" y="834"/>
                  </a:moveTo>
                  <a:cubicBezTo>
                    <a:pt x="1833" y="833"/>
                    <a:pt x="1833" y="833"/>
                    <a:pt x="1833" y="833"/>
                  </a:cubicBezTo>
                  <a:cubicBezTo>
                    <a:pt x="1834" y="824"/>
                    <a:pt x="1834" y="814"/>
                    <a:pt x="1835" y="805"/>
                  </a:cubicBezTo>
                  <a:cubicBezTo>
                    <a:pt x="1842" y="806"/>
                    <a:pt x="1842" y="806"/>
                    <a:pt x="1842" y="806"/>
                  </a:cubicBezTo>
                  <a:cubicBezTo>
                    <a:pt x="1841" y="815"/>
                    <a:pt x="1841" y="824"/>
                    <a:pt x="1840" y="834"/>
                  </a:cubicBezTo>
                  <a:close/>
                  <a:moveTo>
                    <a:pt x="105" y="816"/>
                  </a:moveTo>
                  <a:cubicBezTo>
                    <a:pt x="101" y="810"/>
                    <a:pt x="101" y="810"/>
                    <a:pt x="101" y="810"/>
                  </a:cubicBezTo>
                  <a:cubicBezTo>
                    <a:pt x="109" y="805"/>
                    <a:pt x="118" y="801"/>
                    <a:pt x="127" y="798"/>
                  </a:cubicBezTo>
                  <a:cubicBezTo>
                    <a:pt x="130" y="804"/>
                    <a:pt x="130" y="804"/>
                    <a:pt x="130" y="804"/>
                  </a:cubicBezTo>
                  <a:cubicBezTo>
                    <a:pt x="121" y="808"/>
                    <a:pt x="112" y="812"/>
                    <a:pt x="105" y="816"/>
                  </a:cubicBezTo>
                  <a:close/>
                  <a:moveTo>
                    <a:pt x="156" y="795"/>
                  </a:moveTo>
                  <a:cubicBezTo>
                    <a:pt x="154" y="788"/>
                    <a:pt x="154" y="788"/>
                    <a:pt x="154" y="788"/>
                  </a:cubicBezTo>
                  <a:cubicBezTo>
                    <a:pt x="156" y="788"/>
                    <a:pt x="159" y="787"/>
                    <a:pt x="161" y="786"/>
                  </a:cubicBezTo>
                  <a:cubicBezTo>
                    <a:pt x="168" y="785"/>
                    <a:pt x="175" y="783"/>
                    <a:pt x="182" y="782"/>
                  </a:cubicBezTo>
                  <a:cubicBezTo>
                    <a:pt x="183" y="789"/>
                    <a:pt x="183" y="789"/>
                    <a:pt x="183" y="789"/>
                  </a:cubicBezTo>
                  <a:cubicBezTo>
                    <a:pt x="176" y="790"/>
                    <a:pt x="169" y="792"/>
                    <a:pt x="163" y="793"/>
                  </a:cubicBezTo>
                  <a:cubicBezTo>
                    <a:pt x="161" y="794"/>
                    <a:pt x="158" y="794"/>
                    <a:pt x="156" y="795"/>
                  </a:cubicBezTo>
                  <a:close/>
                  <a:moveTo>
                    <a:pt x="211" y="780"/>
                  </a:moveTo>
                  <a:cubicBezTo>
                    <a:pt x="206" y="774"/>
                    <a:pt x="206" y="774"/>
                    <a:pt x="206" y="774"/>
                  </a:cubicBezTo>
                  <a:cubicBezTo>
                    <a:pt x="212" y="770"/>
                    <a:pt x="217" y="764"/>
                    <a:pt x="219" y="757"/>
                  </a:cubicBezTo>
                  <a:cubicBezTo>
                    <a:pt x="220" y="756"/>
                    <a:pt x="221" y="754"/>
                    <a:pt x="221" y="753"/>
                  </a:cubicBezTo>
                  <a:cubicBezTo>
                    <a:pt x="228" y="756"/>
                    <a:pt x="228" y="756"/>
                    <a:pt x="228" y="756"/>
                  </a:cubicBezTo>
                  <a:cubicBezTo>
                    <a:pt x="227" y="757"/>
                    <a:pt x="226" y="759"/>
                    <a:pt x="226" y="760"/>
                  </a:cubicBezTo>
                  <a:cubicBezTo>
                    <a:pt x="223" y="768"/>
                    <a:pt x="217" y="775"/>
                    <a:pt x="211" y="780"/>
                  </a:cubicBezTo>
                  <a:close/>
                  <a:moveTo>
                    <a:pt x="1843" y="777"/>
                  </a:moveTo>
                  <a:cubicBezTo>
                    <a:pt x="1836" y="777"/>
                    <a:pt x="1836" y="777"/>
                    <a:pt x="1836" y="777"/>
                  </a:cubicBezTo>
                  <a:cubicBezTo>
                    <a:pt x="1836" y="774"/>
                    <a:pt x="1836" y="771"/>
                    <a:pt x="1836" y="768"/>
                  </a:cubicBezTo>
                  <a:cubicBezTo>
                    <a:pt x="1836" y="761"/>
                    <a:pt x="1836" y="755"/>
                    <a:pt x="1836" y="749"/>
                  </a:cubicBezTo>
                  <a:cubicBezTo>
                    <a:pt x="1843" y="749"/>
                    <a:pt x="1843" y="749"/>
                    <a:pt x="1843" y="749"/>
                  </a:cubicBezTo>
                  <a:cubicBezTo>
                    <a:pt x="1843" y="755"/>
                    <a:pt x="1843" y="761"/>
                    <a:pt x="1843" y="768"/>
                  </a:cubicBezTo>
                  <a:cubicBezTo>
                    <a:pt x="1843" y="771"/>
                    <a:pt x="1843" y="774"/>
                    <a:pt x="1843" y="777"/>
                  </a:cubicBezTo>
                  <a:close/>
                  <a:moveTo>
                    <a:pt x="240" y="731"/>
                  </a:moveTo>
                  <a:cubicBezTo>
                    <a:pt x="234" y="728"/>
                    <a:pt x="234" y="728"/>
                    <a:pt x="234" y="728"/>
                  </a:cubicBezTo>
                  <a:cubicBezTo>
                    <a:pt x="236" y="724"/>
                    <a:pt x="239" y="720"/>
                    <a:pt x="241" y="717"/>
                  </a:cubicBezTo>
                  <a:cubicBezTo>
                    <a:pt x="244" y="712"/>
                    <a:pt x="247" y="708"/>
                    <a:pt x="251" y="704"/>
                  </a:cubicBezTo>
                  <a:cubicBezTo>
                    <a:pt x="256" y="709"/>
                    <a:pt x="256" y="709"/>
                    <a:pt x="256" y="709"/>
                  </a:cubicBezTo>
                  <a:cubicBezTo>
                    <a:pt x="253" y="713"/>
                    <a:pt x="250" y="717"/>
                    <a:pt x="247" y="721"/>
                  </a:cubicBezTo>
                  <a:cubicBezTo>
                    <a:pt x="245" y="724"/>
                    <a:pt x="242" y="728"/>
                    <a:pt x="240" y="731"/>
                  </a:cubicBezTo>
                  <a:close/>
                  <a:moveTo>
                    <a:pt x="1834" y="722"/>
                  </a:moveTo>
                  <a:cubicBezTo>
                    <a:pt x="1834" y="716"/>
                    <a:pt x="1833" y="713"/>
                    <a:pt x="1833" y="712"/>
                  </a:cubicBezTo>
                  <a:cubicBezTo>
                    <a:pt x="1832" y="706"/>
                    <a:pt x="1831" y="701"/>
                    <a:pt x="1828" y="695"/>
                  </a:cubicBezTo>
                  <a:cubicBezTo>
                    <a:pt x="1835" y="692"/>
                    <a:pt x="1835" y="692"/>
                    <a:pt x="1835" y="692"/>
                  </a:cubicBezTo>
                  <a:cubicBezTo>
                    <a:pt x="1837" y="698"/>
                    <a:pt x="1839" y="705"/>
                    <a:pt x="1840" y="711"/>
                  </a:cubicBezTo>
                  <a:cubicBezTo>
                    <a:pt x="1840" y="712"/>
                    <a:pt x="1841" y="715"/>
                    <a:pt x="1841" y="721"/>
                  </a:cubicBezTo>
                  <a:lnTo>
                    <a:pt x="1834" y="722"/>
                  </a:lnTo>
                  <a:close/>
                  <a:moveTo>
                    <a:pt x="275" y="689"/>
                  </a:moveTo>
                  <a:cubicBezTo>
                    <a:pt x="270" y="684"/>
                    <a:pt x="270" y="684"/>
                    <a:pt x="270" y="684"/>
                  </a:cubicBezTo>
                  <a:cubicBezTo>
                    <a:pt x="277" y="677"/>
                    <a:pt x="285" y="671"/>
                    <a:pt x="293" y="666"/>
                  </a:cubicBezTo>
                  <a:cubicBezTo>
                    <a:pt x="297" y="672"/>
                    <a:pt x="297" y="672"/>
                    <a:pt x="297" y="672"/>
                  </a:cubicBezTo>
                  <a:cubicBezTo>
                    <a:pt x="289" y="677"/>
                    <a:pt x="282" y="683"/>
                    <a:pt x="275" y="689"/>
                  </a:cubicBezTo>
                  <a:close/>
                  <a:moveTo>
                    <a:pt x="1814" y="673"/>
                  </a:moveTo>
                  <a:cubicBezTo>
                    <a:pt x="1808" y="666"/>
                    <a:pt x="1800" y="661"/>
                    <a:pt x="1792" y="657"/>
                  </a:cubicBezTo>
                  <a:cubicBezTo>
                    <a:pt x="1795" y="651"/>
                    <a:pt x="1795" y="651"/>
                    <a:pt x="1795" y="651"/>
                  </a:cubicBezTo>
                  <a:cubicBezTo>
                    <a:pt x="1804" y="655"/>
                    <a:pt x="1812" y="661"/>
                    <a:pt x="1819" y="668"/>
                  </a:cubicBezTo>
                  <a:lnTo>
                    <a:pt x="1814" y="673"/>
                  </a:lnTo>
                  <a:close/>
                  <a:moveTo>
                    <a:pt x="321" y="658"/>
                  </a:moveTo>
                  <a:cubicBezTo>
                    <a:pt x="318" y="652"/>
                    <a:pt x="318" y="652"/>
                    <a:pt x="318" y="652"/>
                  </a:cubicBezTo>
                  <a:cubicBezTo>
                    <a:pt x="326" y="648"/>
                    <a:pt x="335" y="644"/>
                    <a:pt x="345" y="642"/>
                  </a:cubicBezTo>
                  <a:cubicBezTo>
                    <a:pt x="347" y="648"/>
                    <a:pt x="347" y="648"/>
                    <a:pt x="347" y="648"/>
                  </a:cubicBezTo>
                  <a:cubicBezTo>
                    <a:pt x="338" y="651"/>
                    <a:pt x="329" y="654"/>
                    <a:pt x="321" y="658"/>
                  </a:cubicBezTo>
                  <a:close/>
                  <a:moveTo>
                    <a:pt x="1654" y="657"/>
                  </a:moveTo>
                  <a:cubicBezTo>
                    <a:pt x="1644" y="657"/>
                    <a:pt x="1634" y="654"/>
                    <a:pt x="1626" y="647"/>
                  </a:cubicBezTo>
                  <a:cubicBezTo>
                    <a:pt x="1631" y="642"/>
                    <a:pt x="1631" y="642"/>
                    <a:pt x="1631" y="642"/>
                  </a:cubicBezTo>
                  <a:cubicBezTo>
                    <a:pt x="1638" y="647"/>
                    <a:pt x="1646" y="650"/>
                    <a:pt x="1654" y="650"/>
                  </a:cubicBezTo>
                  <a:lnTo>
                    <a:pt x="1654" y="657"/>
                  </a:lnTo>
                  <a:close/>
                  <a:moveTo>
                    <a:pt x="1683" y="655"/>
                  </a:moveTo>
                  <a:cubicBezTo>
                    <a:pt x="1682" y="648"/>
                    <a:pt x="1682" y="648"/>
                    <a:pt x="1682" y="648"/>
                  </a:cubicBezTo>
                  <a:cubicBezTo>
                    <a:pt x="1710" y="647"/>
                    <a:pt x="1710" y="647"/>
                    <a:pt x="1710" y="647"/>
                  </a:cubicBezTo>
                  <a:cubicBezTo>
                    <a:pt x="1711" y="654"/>
                    <a:pt x="1711" y="654"/>
                    <a:pt x="1711" y="654"/>
                  </a:cubicBezTo>
                  <a:lnTo>
                    <a:pt x="1683" y="655"/>
                  </a:lnTo>
                  <a:close/>
                  <a:moveTo>
                    <a:pt x="1739" y="652"/>
                  </a:moveTo>
                  <a:cubicBezTo>
                    <a:pt x="1738" y="645"/>
                    <a:pt x="1738" y="645"/>
                    <a:pt x="1738" y="645"/>
                  </a:cubicBezTo>
                  <a:cubicBezTo>
                    <a:pt x="1756" y="644"/>
                    <a:pt x="1756" y="644"/>
                    <a:pt x="1756" y="644"/>
                  </a:cubicBezTo>
                  <a:cubicBezTo>
                    <a:pt x="1761" y="643"/>
                    <a:pt x="1764" y="643"/>
                    <a:pt x="1767" y="644"/>
                  </a:cubicBezTo>
                  <a:cubicBezTo>
                    <a:pt x="1766" y="651"/>
                    <a:pt x="1766" y="651"/>
                    <a:pt x="1766" y="651"/>
                  </a:cubicBezTo>
                  <a:cubicBezTo>
                    <a:pt x="1763" y="650"/>
                    <a:pt x="1761" y="650"/>
                    <a:pt x="1756" y="651"/>
                  </a:cubicBezTo>
                  <a:lnTo>
                    <a:pt x="1739" y="652"/>
                  </a:lnTo>
                  <a:close/>
                  <a:moveTo>
                    <a:pt x="373" y="643"/>
                  </a:moveTo>
                  <a:cubicBezTo>
                    <a:pt x="373" y="636"/>
                    <a:pt x="373" y="636"/>
                    <a:pt x="373" y="636"/>
                  </a:cubicBezTo>
                  <a:cubicBezTo>
                    <a:pt x="377" y="635"/>
                    <a:pt x="377" y="635"/>
                    <a:pt x="377" y="635"/>
                  </a:cubicBezTo>
                  <a:cubicBezTo>
                    <a:pt x="384" y="634"/>
                    <a:pt x="391" y="631"/>
                    <a:pt x="397" y="627"/>
                  </a:cubicBezTo>
                  <a:cubicBezTo>
                    <a:pt x="401" y="632"/>
                    <a:pt x="401" y="632"/>
                    <a:pt x="401" y="632"/>
                  </a:cubicBezTo>
                  <a:cubicBezTo>
                    <a:pt x="394" y="638"/>
                    <a:pt x="386" y="641"/>
                    <a:pt x="377" y="642"/>
                  </a:cubicBezTo>
                  <a:lnTo>
                    <a:pt x="373" y="643"/>
                  </a:lnTo>
                  <a:close/>
                  <a:moveTo>
                    <a:pt x="1610" y="622"/>
                  </a:moveTo>
                  <a:cubicBezTo>
                    <a:pt x="1609" y="619"/>
                    <a:pt x="1608" y="616"/>
                    <a:pt x="1608" y="613"/>
                  </a:cubicBezTo>
                  <a:cubicBezTo>
                    <a:pt x="1608" y="611"/>
                    <a:pt x="1608" y="609"/>
                    <a:pt x="1607" y="606"/>
                  </a:cubicBezTo>
                  <a:cubicBezTo>
                    <a:pt x="1607" y="602"/>
                    <a:pt x="1606" y="598"/>
                    <a:pt x="1605" y="595"/>
                  </a:cubicBezTo>
                  <a:cubicBezTo>
                    <a:pt x="1612" y="593"/>
                    <a:pt x="1612" y="593"/>
                    <a:pt x="1612" y="593"/>
                  </a:cubicBezTo>
                  <a:cubicBezTo>
                    <a:pt x="1613" y="597"/>
                    <a:pt x="1613" y="601"/>
                    <a:pt x="1614" y="605"/>
                  </a:cubicBezTo>
                  <a:cubicBezTo>
                    <a:pt x="1615" y="608"/>
                    <a:pt x="1615" y="610"/>
                    <a:pt x="1615" y="613"/>
                  </a:cubicBezTo>
                  <a:cubicBezTo>
                    <a:pt x="1615" y="615"/>
                    <a:pt x="1616" y="618"/>
                    <a:pt x="1617" y="620"/>
                  </a:cubicBezTo>
                  <a:lnTo>
                    <a:pt x="1610" y="622"/>
                  </a:lnTo>
                  <a:close/>
                  <a:moveTo>
                    <a:pt x="417" y="607"/>
                  </a:moveTo>
                  <a:cubicBezTo>
                    <a:pt x="410" y="605"/>
                    <a:pt x="410" y="605"/>
                    <a:pt x="410" y="605"/>
                  </a:cubicBezTo>
                  <a:cubicBezTo>
                    <a:pt x="411" y="602"/>
                    <a:pt x="411" y="600"/>
                    <a:pt x="411" y="597"/>
                  </a:cubicBezTo>
                  <a:cubicBezTo>
                    <a:pt x="411" y="591"/>
                    <a:pt x="410" y="585"/>
                    <a:pt x="407" y="580"/>
                  </a:cubicBezTo>
                  <a:cubicBezTo>
                    <a:pt x="413" y="577"/>
                    <a:pt x="413" y="577"/>
                    <a:pt x="413" y="577"/>
                  </a:cubicBezTo>
                  <a:cubicBezTo>
                    <a:pt x="416" y="583"/>
                    <a:pt x="418" y="590"/>
                    <a:pt x="418" y="597"/>
                  </a:cubicBezTo>
                  <a:cubicBezTo>
                    <a:pt x="418" y="600"/>
                    <a:pt x="418" y="603"/>
                    <a:pt x="417" y="607"/>
                  </a:cubicBezTo>
                  <a:close/>
                  <a:moveTo>
                    <a:pt x="1598" y="568"/>
                  </a:moveTo>
                  <a:cubicBezTo>
                    <a:pt x="1595" y="559"/>
                    <a:pt x="1592" y="550"/>
                    <a:pt x="1589" y="541"/>
                  </a:cubicBezTo>
                  <a:cubicBezTo>
                    <a:pt x="1595" y="539"/>
                    <a:pt x="1595" y="539"/>
                    <a:pt x="1595" y="539"/>
                  </a:cubicBezTo>
                  <a:cubicBezTo>
                    <a:pt x="1599" y="548"/>
                    <a:pt x="1602" y="557"/>
                    <a:pt x="1605" y="566"/>
                  </a:cubicBezTo>
                  <a:lnTo>
                    <a:pt x="1598" y="568"/>
                  </a:lnTo>
                  <a:close/>
                  <a:moveTo>
                    <a:pt x="390" y="558"/>
                  </a:moveTo>
                  <a:cubicBezTo>
                    <a:pt x="385" y="550"/>
                    <a:pt x="381" y="541"/>
                    <a:pt x="378" y="532"/>
                  </a:cubicBezTo>
                  <a:cubicBezTo>
                    <a:pt x="385" y="530"/>
                    <a:pt x="385" y="530"/>
                    <a:pt x="385" y="530"/>
                  </a:cubicBezTo>
                  <a:cubicBezTo>
                    <a:pt x="387" y="539"/>
                    <a:pt x="391" y="547"/>
                    <a:pt x="396" y="554"/>
                  </a:cubicBezTo>
                  <a:lnTo>
                    <a:pt x="390" y="558"/>
                  </a:lnTo>
                  <a:close/>
                  <a:moveTo>
                    <a:pt x="1580" y="513"/>
                  </a:moveTo>
                  <a:cubicBezTo>
                    <a:pt x="1580" y="503"/>
                    <a:pt x="1584" y="493"/>
                    <a:pt x="1590" y="485"/>
                  </a:cubicBezTo>
                  <a:cubicBezTo>
                    <a:pt x="1595" y="489"/>
                    <a:pt x="1595" y="489"/>
                    <a:pt x="1595" y="489"/>
                  </a:cubicBezTo>
                  <a:cubicBezTo>
                    <a:pt x="1590" y="496"/>
                    <a:pt x="1587" y="504"/>
                    <a:pt x="1587" y="513"/>
                  </a:cubicBezTo>
                  <a:lnTo>
                    <a:pt x="1580" y="513"/>
                  </a:lnTo>
                  <a:close/>
                  <a:moveTo>
                    <a:pt x="383" y="504"/>
                  </a:moveTo>
                  <a:cubicBezTo>
                    <a:pt x="376" y="503"/>
                    <a:pt x="376" y="503"/>
                    <a:pt x="376" y="503"/>
                  </a:cubicBezTo>
                  <a:cubicBezTo>
                    <a:pt x="377" y="499"/>
                    <a:pt x="378" y="495"/>
                    <a:pt x="379" y="492"/>
                  </a:cubicBezTo>
                  <a:cubicBezTo>
                    <a:pt x="379" y="489"/>
                    <a:pt x="381" y="484"/>
                    <a:pt x="384" y="475"/>
                  </a:cubicBezTo>
                  <a:cubicBezTo>
                    <a:pt x="391" y="477"/>
                    <a:pt x="391" y="477"/>
                    <a:pt x="391" y="477"/>
                  </a:cubicBezTo>
                  <a:cubicBezTo>
                    <a:pt x="388" y="486"/>
                    <a:pt x="386" y="491"/>
                    <a:pt x="385" y="493"/>
                  </a:cubicBezTo>
                  <a:cubicBezTo>
                    <a:pt x="385" y="497"/>
                    <a:pt x="384" y="500"/>
                    <a:pt x="383" y="504"/>
                  </a:cubicBezTo>
                  <a:close/>
                  <a:moveTo>
                    <a:pt x="1616" y="473"/>
                  </a:moveTo>
                  <a:cubicBezTo>
                    <a:pt x="1613" y="467"/>
                    <a:pt x="1613" y="467"/>
                    <a:pt x="1613" y="467"/>
                  </a:cubicBezTo>
                  <a:cubicBezTo>
                    <a:pt x="1636" y="452"/>
                    <a:pt x="1636" y="452"/>
                    <a:pt x="1636" y="452"/>
                  </a:cubicBezTo>
                  <a:cubicBezTo>
                    <a:pt x="1640" y="458"/>
                    <a:pt x="1640" y="458"/>
                    <a:pt x="1640" y="458"/>
                  </a:cubicBezTo>
                  <a:lnTo>
                    <a:pt x="1616" y="473"/>
                  </a:lnTo>
                  <a:close/>
                  <a:moveTo>
                    <a:pt x="401" y="451"/>
                  </a:moveTo>
                  <a:cubicBezTo>
                    <a:pt x="394" y="449"/>
                    <a:pt x="394" y="449"/>
                    <a:pt x="394" y="449"/>
                  </a:cubicBezTo>
                  <a:cubicBezTo>
                    <a:pt x="398" y="440"/>
                    <a:pt x="402" y="431"/>
                    <a:pt x="406" y="423"/>
                  </a:cubicBezTo>
                  <a:cubicBezTo>
                    <a:pt x="412" y="426"/>
                    <a:pt x="412" y="426"/>
                    <a:pt x="412" y="426"/>
                  </a:cubicBezTo>
                  <a:cubicBezTo>
                    <a:pt x="408" y="434"/>
                    <a:pt x="404" y="443"/>
                    <a:pt x="401" y="451"/>
                  </a:cubicBezTo>
                  <a:close/>
                  <a:moveTo>
                    <a:pt x="1664" y="443"/>
                  </a:moveTo>
                  <a:cubicBezTo>
                    <a:pt x="1660" y="437"/>
                    <a:pt x="1660" y="437"/>
                    <a:pt x="1660" y="437"/>
                  </a:cubicBezTo>
                  <a:cubicBezTo>
                    <a:pt x="1675" y="427"/>
                    <a:pt x="1675" y="427"/>
                    <a:pt x="1675" y="427"/>
                  </a:cubicBezTo>
                  <a:cubicBezTo>
                    <a:pt x="1678" y="425"/>
                    <a:pt x="1680" y="423"/>
                    <a:pt x="1683" y="421"/>
                  </a:cubicBezTo>
                  <a:cubicBezTo>
                    <a:pt x="1687" y="427"/>
                    <a:pt x="1687" y="427"/>
                    <a:pt x="1687" y="427"/>
                  </a:cubicBezTo>
                  <a:cubicBezTo>
                    <a:pt x="1685" y="429"/>
                    <a:pt x="1682" y="431"/>
                    <a:pt x="1679" y="433"/>
                  </a:cubicBezTo>
                  <a:lnTo>
                    <a:pt x="1664" y="443"/>
                  </a:lnTo>
                  <a:close/>
                  <a:moveTo>
                    <a:pt x="1706" y="404"/>
                  </a:moveTo>
                  <a:cubicBezTo>
                    <a:pt x="1700" y="401"/>
                    <a:pt x="1700" y="401"/>
                    <a:pt x="1700" y="401"/>
                  </a:cubicBezTo>
                  <a:cubicBezTo>
                    <a:pt x="1704" y="393"/>
                    <a:pt x="1707" y="385"/>
                    <a:pt x="1709" y="376"/>
                  </a:cubicBezTo>
                  <a:cubicBezTo>
                    <a:pt x="1716" y="377"/>
                    <a:pt x="1716" y="377"/>
                    <a:pt x="1716" y="377"/>
                  </a:cubicBezTo>
                  <a:cubicBezTo>
                    <a:pt x="1714" y="387"/>
                    <a:pt x="1711" y="396"/>
                    <a:pt x="1706" y="404"/>
                  </a:cubicBezTo>
                  <a:close/>
                  <a:moveTo>
                    <a:pt x="425" y="401"/>
                  </a:moveTo>
                  <a:cubicBezTo>
                    <a:pt x="419" y="398"/>
                    <a:pt x="419" y="398"/>
                    <a:pt x="419" y="398"/>
                  </a:cubicBezTo>
                  <a:cubicBezTo>
                    <a:pt x="423" y="389"/>
                    <a:pt x="428" y="381"/>
                    <a:pt x="433" y="373"/>
                  </a:cubicBezTo>
                  <a:cubicBezTo>
                    <a:pt x="439" y="377"/>
                    <a:pt x="439" y="377"/>
                    <a:pt x="439" y="377"/>
                  </a:cubicBezTo>
                  <a:cubicBezTo>
                    <a:pt x="434" y="384"/>
                    <a:pt x="429" y="393"/>
                    <a:pt x="425" y="401"/>
                  </a:cubicBezTo>
                  <a:close/>
                  <a:moveTo>
                    <a:pt x="454" y="353"/>
                  </a:moveTo>
                  <a:cubicBezTo>
                    <a:pt x="448" y="349"/>
                    <a:pt x="448" y="349"/>
                    <a:pt x="448" y="349"/>
                  </a:cubicBezTo>
                  <a:cubicBezTo>
                    <a:pt x="453" y="341"/>
                    <a:pt x="459" y="333"/>
                    <a:pt x="464" y="326"/>
                  </a:cubicBezTo>
                  <a:cubicBezTo>
                    <a:pt x="470" y="330"/>
                    <a:pt x="470" y="330"/>
                    <a:pt x="470" y="330"/>
                  </a:cubicBezTo>
                  <a:cubicBezTo>
                    <a:pt x="464" y="338"/>
                    <a:pt x="459" y="345"/>
                    <a:pt x="454" y="353"/>
                  </a:cubicBezTo>
                  <a:close/>
                  <a:moveTo>
                    <a:pt x="1708" y="349"/>
                  </a:moveTo>
                  <a:cubicBezTo>
                    <a:pt x="1706" y="341"/>
                    <a:pt x="1703" y="332"/>
                    <a:pt x="1698" y="325"/>
                  </a:cubicBezTo>
                  <a:cubicBezTo>
                    <a:pt x="1703" y="321"/>
                    <a:pt x="1703" y="321"/>
                    <a:pt x="1703" y="321"/>
                  </a:cubicBezTo>
                  <a:cubicBezTo>
                    <a:pt x="1704" y="321"/>
                    <a:pt x="1704" y="321"/>
                    <a:pt x="1704" y="321"/>
                  </a:cubicBezTo>
                  <a:cubicBezTo>
                    <a:pt x="1709" y="329"/>
                    <a:pt x="1713" y="338"/>
                    <a:pt x="1715" y="348"/>
                  </a:cubicBezTo>
                  <a:lnTo>
                    <a:pt x="1708" y="349"/>
                  </a:lnTo>
                  <a:close/>
                  <a:moveTo>
                    <a:pt x="712" y="344"/>
                  </a:moveTo>
                  <a:cubicBezTo>
                    <a:pt x="712" y="337"/>
                    <a:pt x="712" y="337"/>
                    <a:pt x="712" y="337"/>
                  </a:cubicBezTo>
                  <a:cubicBezTo>
                    <a:pt x="721" y="337"/>
                    <a:pt x="729" y="334"/>
                    <a:pt x="735" y="328"/>
                  </a:cubicBezTo>
                  <a:cubicBezTo>
                    <a:pt x="740" y="333"/>
                    <a:pt x="740" y="333"/>
                    <a:pt x="740" y="333"/>
                  </a:cubicBezTo>
                  <a:cubicBezTo>
                    <a:pt x="732" y="340"/>
                    <a:pt x="722" y="344"/>
                    <a:pt x="712" y="344"/>
                  </a:cubicBezTo>
                  <a:close/>
                  <a:moveTo>
                    <a:pt x="684" y="335"/>
                  </a:moveTo>
                  <a:cubicBezTo>
                    <a:pt x="682" y="334"/>
                    <a:pt x="681" y="333"/>
                    <a:pt x="680" y="332"/>
                  </a:cubicBezTo>
                  <a:cubicBezTo>
                    <a:pt x="663" y="316"/>
                    <a:pt x="663" y="316"/>
                    <a:pt x="663" y="316"/>
                  </a:cubicBezTo>
                  <a:cubicBezTo>
                    <a:pt x="667" y="311"/>
                    <a:pt x="667" y="311"/>
                    <a:pt x="667" y="311"/>
                  </a:cubicBezTo>
                  <a:cubicBezTo>
                    <a:pt x="685" y="327"/>
                    <a:pt x="685" y="327"/>
                    <a:pt x="685" y="327"/>
                  </a:cubicBezTo>
                  <a:cubicBezTo>
                    <a:pt x="686" y="328"/>
                    <a:pt x="687" y="329"/>
                    <a:pt x="688" y="329"/>
                  </a:cubicBezTo>
                  <a:lnTo>
                    <a:pt x="684" y="335"/>
                  </a:lnTo>
                  <a:close/>
                  <a:moveTo>
                    <a:pt x="762" y="317"/>
                  </a:moveTo>
                  <a:cubicBezTo>
                    <a:pt x="758" y="311"/>
                    <a:pt x="758" y="311"/>
                    <a:pt x="758" y="311"/>
                  </a:cubicBezTo>
                  <a:cubicBezTo>
                    <a:pt x="766" y="306"/>
                    <a:pt x="774" y="301"/>
                    <a:pt x="783" y="296"/>
                  </a:cubicBezTo>
                  <a:cubicBezTo>
                    <a:pt x="786" y="302"/>
                    <a:pt x="786" y="302"/>
                    <a:pt x="786" y="302"/>
                  </a:cubicBezTo>
                  <a:cubicBezTo>
                    <a:pt x="778" y="307"/>
                    <a:pt x="770" y="312"/>
                    <a:pt x="762" y="317"/>
                  </a:cubicBezTo>
                  <a:close/>
                  <a:moveTo>
                    <a:pt x="487" y="308"/>
                  </a:moveTo>
                  <a:cubicBezTo>
                    <a:pt x="481" y="304"/>
                    <a:pt x="481" y="304"/>
                    <a:pt x="481" y="304"/>
                  </a:cubicBezTo>
                  <a:cubicBezTo>
                    <a:pt x="485" y="299"/>
                    <a:pt x="489" y="294"/>
                    <a:pt x="493" y="290"/>
                  </a:cubicBezTo>
                  <a:cubicBezTo>
                    <a:pt x="494" y="288"/>
                    <a:pt x="495" y="287"/>
                    <a:pt x="496" y="285"/>
                  </a:cubicBezTo>
                  <a:cubicBezTo>
                    <a:pt x="497" y="284"/>
                    <a:pt x="498" y="283"/>
                    <a:pt x="498" y="282"/>
                  </a:cubicBezTo>
                  <a:cubicBezTo>
                    <a:pt x="504" y="286"/>
                    <a:pt x="504" y="286"/>
                    <a:pt x="504" y="286"/>
                  </a:cubicBezTo>
                  <a:cubicBezTo>
                    <a:pt x="504" y="287"/>
                    <a:pt x="503" y="288"/>
                    <a:pt x="502" y="289"/>
                  </a:cubicBezTo>
                  <a:cubicBezTo>
                    <a:pt x="501" y="291"/>
                    <a:pt x="500" y="293"/>
                    <a:pt x="498" y="294"/>
                  </a:cubicBezTo>
                  <a:cubicBezTo>
                    <a:pt x="494" y="299"/>
                    <a:pt x="490" y="303"/>
                    <a:pt x="487" y="308"/>
                  </a:cubicBezTo>
                  <a:close/>
                  <a:moveTo>
                    <a:pt x="1680" y="302"/>
                  </a:moveTo>
                  <a:cubicBezTo>
                    <a:pt x="1675" y="295"/>
                    <a:pt x="1670" y="287"/>
                    <a:pt x="1664" y="280"/>
                  </a:cubicBezTo>
                  <a:cubicBezTo>
                    <a:pt x="1669" y="276"/>
                    <a:pt x="1669" y="276"/>
                    <a:pt x="1669" y="276"/>
                  </a:cubicBezTo>
                  <a:cubicBezTo>
                    <a:pt x="1675" y="283"/>
                    <a:pt x="1681" y="291"/>
                    <a:pt x="1686" y="298"/>
                  </a:cubicBezTo>
                  <a:lnTo>
                    <a:pt x="1680" y="302"/>
                  </a:lnTo>
                  <a:close/>
                  <a:moveTo>
                    <a:pt x="642" y="297"/>
                  </a:moveTo>
                  <a:cubicBezTo>
                    <a:pt x="621" y="278"/>
                    <a:pt x="621" y="278"/>
                    <a:pt x="621" y="278"/>
                  </a:cubicBezTo>
                  <a:cubicBezTo>
                    <a:pt x="626" y="273"/>
                    <a:pt x="626" y="273"/>
                    <a:pt x="626" y="273"/>
                  </a:cubicBezTo>
                  <a:cubicBezTo>
                    <a:pt x="646" y="292"/>
                    <a:pt x="646" y="292"/>
                    <a:pt x="646" y="292"/>
                  </a:cubicBezTo>
                  <a:lnTo>
                    <a:pt x="642" y="297"/>
                  </a:lnTo>
                  <a:close/>
                  <a:moveTo>
                    <a:pt x="811" y="290"/>
                  </a:moveTo>
                  <a:cubicBezTo>
                    <a:pt x="808" y="283"/>
                    <a:pt x="808" y="283"/>
                    <a:pt x="808" y="283"/>
                  </a:cubicBezTo>
                  <a:cubicBezTo>
                    <a:pt x="815" y="281"/>
                    <a:pt x="823" y="279"/>
                    <a:pt x="831" y="279"/>
                  </a:cubicBezTo>
                  <a:cubicBezTo>
                    <a:pt x="833" y="279"/>
                    <a:pt x="834" y="278"/>
                    <a:pt x="836" y="278"/>
                  </a:cubicBezTo>
                  <a:cubicBezTo>
                    <a:pt x="838" y="285"/>
                    <a:pt x="838" y="285"/>
                    <a:pt x="838" y="285"/>
                  </a:cubicBezTo>
                  <a:cubicBezTo>
                    <a:pt x="836" y="285"/>
                    <a:pt x="833" y="286"/>
                    <a:pt x="831" y="286"/>
                  </a:cubicBezTo>
                  <a:cubicBezTo>
                    <a:pt x="824" y="286"/>
                    <a:pt x="817" y="288"/>
                    <a:pt x="811" y="290"/>
                  </a:cubicBezTo>
                  <a:close/>
                  <a:moveTo>
                    <a:pt x="1330" y="270"/>
                  </a:moveTo>
                  <a:cubicBezTo>
                    <a:pt x="1330" y="263"/>
                    <a:pt x="1330" y="263"/>
                    <a:pt x="1330" y="263"/>
                  </a:cubicBezTo>
                  <a:cubicBezTo>
                    <a:pt x="1333" y="263"/>
                    <a:pt x="1335" y="262"/>
                    <a:pt x="1337" y="262"/>
                  </a:cubicBezTo>
                  <a:cubicBezTo>
                    <a:pt x="1343" y="261"/>
                    <a:pt x="1349" y="258"/>
                    <a:pt x="1354" y="254"/>
                  </a:cubicBezTo>
                  <a:cubicBezTo>
                    <a:pt x="1359" y="260"/>
                    <a:pt x="1359" y="260"/>
                    <a:pt x="1359" y="260"/>
                  </a:cubicBezTo>
                  <a:cubicBezTo>
                    <a:pt x="1353" y="265"/>
                    <a:pt x="1346" y="268"/>
                    <a:pt x="1338" y="269"/>
                  </a:cubicBezTo>
                  <a:cubicBezTo>
                    <a:pt x="1336" y="269"/>
                    <a:pt x="1333" y="270"/>
                    <a:pt x="1330" y="270"/>
                  </a:cubicBezTo>
                  <a:close/>
                  <a:moveTo>
                    <a:pt x="863" y="269"/>
                  </a:moveTo>
                  <a:cubicBezTo>
                    <a:pt x="858" y="265"/>
                    <a:pt x="858" y="265"/>
                    <a:pt x="858" y="265"/>
                  </a:cubicBezTo>
                  <a:cubicBezTo>
                    <a:pt x="859" y="264"/>
                    <a:pt x="859" y="263"/>
                    <a:pt x="860" y="263"/>
                  </a:cubicBezTo>
                  <a:cubicBezTo>
                    <a:pt x="864" y="256"/>
                    <a:pt x="867" y="249"/>
                    <a:pt x="867" y="241"/>
                  </a:cubicBezTo>
                  <a:cubicBezTo>
                    <a:pt x="874" y="241"/>
                    <a:pt x="874" y="241"/>
                    <a:pt x="874" y="241"/>
                  </a:cubicBezTo>
                  <a:cubicBezTo>
                    <a:pt x="874" y="251"/>
                    <a:pt x="871" y="259"/>
                    <a:pt x="865" y="267"/>
                  </a:cubicBezTo>
                  <a:cubicBezTo>
                    <a:pt x="865" y="268"/>
                    <a:pt x="864" y="268"/>
                    <a:pt x="863" y="269"/>
                  </a:cubicBezTo>
                  <a:close/>
                  <a:moveTo>
                    <a:pt x="523" y="267"/>
                  </a:moveTo>
                  <a:cubicBezTo>
                    <a:pt x="519" y="261"/>
                    <a:pt x="519" y="261"/>
                    <a:pt x="519" y="261"/>
                  </a:cubicBezTo>
                  <a:cubicBezTo>
                    <a:pt x="527" y="255"/>
                    <a:pt x="536" y="251"/>
                    <a:pt x="546" y="249"/>
                  </a:cubicBezTo>
                  <a:cubicBezTo>
                    <a:pt x="547" y="256"/>
                    <a:pt x="547" y="256"/>
                    <a:pt x="547" y="256"/>
                  </a:cubicBezTo>
                  <a:cubicBezTo>
                    <a:pt x="539" y="258"/>
                    <a:pt x="530" y="262"/>
                    <a:pt x="523" y="267"/>
                  </a:cubicBezTo>
                  <a:close/>
                  <a:moveTo>
                    <a:pt x="599" y="262"/>
                  </a:moveTo>
                  <a:cubicBezTo>
                    <a:pt x="591" y="258"/>
                    <a:pt x="583" y="255"/>
                    <a:pt x="574" y="254"/>
                  </a:cubicBezTo>
                  <a:cubicBezTo>
                    <a:pt x="575" y="247"/>
                    <a:pt x="575" y="247"/>
                    <a:pt x="575" y="247"/>
                  </a:cubicBezTo>
                  <a:cubicBezTo>
                    <a:pt x="585" y="248"/>
                    <a:pt x="594" y="251"/>
                    <a:pt x="603" y="256"/>
                  </a:cubicBezTo>
                  <a:lnTo>
                    <a:pt x="599" y="262"/>
                  </a:lnTo>
                  <a:close/>
                  <a:moveTo>
                    <a:pt x="1302" y="260"/>
                  </a:moveTo>
                  <a:cubicBezTo>
                    <a:pt x="1301" y="259"/>
                    <a:pt x="1300" y="259"/>
                    <a:pt x="1299" y="258"/>
                  </a:cubicBezTo>
                  <a:cubicBezTo>
                    <a:pt x="1297" y="257"/>
                    <a:pt x="1297" y="257"/>
                    <a:pt x="1297" y="257"/>
                  </a:cubicBezTo>
                  <a:cubicBezTo>
                    <a:pt x="1291" y="254"/>
                    <a:pt x="1285" y="250"/>
                    <a:pt x="1278" y="247"/>
                  </a:cubicBezTo>
                  <a:cubicBezTo>
                    <a:pt x="1281" y="241"/>
                    <a:pt x="1281" y="241"/>
                    <a:pt x="1281" y="241"/>
                  </a:cubicBezTo>
                  <a:cubicBezTo>
                    <a:pt x="1288" y="244"/>
                    <a:pt x="1294" y="247"/>
                    <a:pt x="1301" y="251"/>
                  </a:cubicBezTo>
                  <a:cubicBezTo>
                    <a:pt x="1303" y="252"/>
                    <a:pt x="1303" y="252"/>
                    <a:pt x="1303" y="252"/>
                  </a:cubicBezTo>
                  <a:cubicBezTo>
                    <a:pt x="1304" y="253"/>
                    <a:pt x="1305" y="254"/>
                    <a:pt x="1306" y="254"/>
                  </a:cubicBezTo>
                  <a:lnTo>
                    <a:pt x="1302" y="260"/>
                  </a:lnTo>
                  <a:close/>
                  <a:moveTo>
                    <a:pt x="1646" y="258"/>
                  </a:moveTo>
                  <a:cubicBezTo>
                    <a:pt x="1640" y="251"/>
                    <a:pt x="1634" y="244"/>
                    <a:pt x="1628" y="237"/>
                  </a:cubicBezTo>
                  <a:cubicBezTo>
                    <a:pt x="1633" y="232"/>
                    <a:pt x="1633" y="232"/>
                    <a:pt x="1633" y="232"/>
                  </a:cubicBezTo>
                  <a:cubicBezTo>
                    <a:pt x="1639" y="239"/>
                    <a:pt x="1646" y="246"/>
                    <a:pt x="1652" y="254"/>
                  </a:cubicBezTo>
                  <a:lnTo>
                    <a:pt x="1646" y="258"/>
                  </a:lnTo>
                  <a:close/>
                  <a:moveTo>
                    <a:pt x="1377" y="237"/>
                  </a:moveTo>
                  <a:cubicBezTo>
                    <a:pt x="1371" y="233"/>
                    <a:pt x="1371" y="233"/>
                    <a:pt x="1371" y="233"/>
                  </a:cubicBezTo>
                  <a:cubicBezTo>
                    <a:pt x="1388" y="210"/>
                    <a:pt x="1388" y="210"/>
                    <a:pt x="1388" y="210"/>
                  </a:cubicBezTo>
                  <a:cubicBezTo>
                    <a:pt x="1393" y="214"/>
                    <a:pt x="1393" y="214"/>
                    <a:pt x="1393" y="214"/>
                  </a:cubicBezTo>
                  <a:lnTo>
                    <a:pt x="1377" y="237"/>
                  </a:lnTo>
                  <a:close/>
                  <a:moveTo>
                    <a:pt x="1252" y="237"/>
                  </a:moveTo>
                  <a:cubicBezTo>
                    <a:pt x="1244" y="233"/>
                    <a:pt x="1235" y="231"/>
                    <a:pt x="1226" y="228"/>
                  </a:cubicBezTo>
                  <a:cubicBezTo>
                    <a:pt x="1228" y="221"/>
                    <a:pt x="1228" y="221"/>
                    <a:pt x="1228" y="221"/>
                  </a:cubicBezTo>
                  <a:cubicBezTo>
                    <a:pt x="1237" y="224"/>
                    <a:pt x="1246" y="227"/>
                    <a:pt x="1255" y="230"/>
                  </a:cubicBezTo>
                  <a:lnTo>
                    <a:pt x="1252" y="237"/>
                  </a:lnTo>
                  <a:close/>
                  <a:moveTo>
                    <a:pt x="1608" y="217"/>
                  </a:moveTo>
                  <a:cubicBezTo>
                    <a:pt x="1602" y="211"/>
                    <a:pt x="1595" y="204"/>
                    <a:pt x="1588" y="198"/>
                  </a:cubicBezTo>
                  <a:cubicBezTo>
                    <a:pt x="1592" y="193"/>
                    <a:pt x="1592" y="193"/>
                    <a:pt x="1592" y="193"/>
                  </a:cubicBezTo>
                  <a:cubicBezTo>
                    <a:pt x="1599" y="199"/>
                    <a:pt x="1606" y="206"/>
                    <a:pt x="1613" y="212"/>
                  </a:cubicBezTo>
                  <a:lnTo>
                    <a:pt x="1608" y="217"/>
                  </a:lnTo>
                  <a:close/>
                  <a:moveTo>
                    <a:pt x="861" y="215"/>
                  </a:moveTo>
                  <a:cubicBezTo>
                    <a:pt x="854" y="188"/>
                    <a:pt x="854" y="188"/>
                    <a:pt x="854" y="188"/>
                  </a:cubicBezTo>
                  <a:cubicBezTo>
                    <a:pt x="861" y="186"/>
                    <a:pt x="861" y="186"/>
                    <a:pt x="861" y="186"/>
                  </a:cubicBezTo>
                  <a:cubicBezTo>
                    <a:pt x="868" y="213"/>
                    <a:pt x="868" y="213"/>
                    <a:pt x="868" y="213"/>
                  </a:cubicBezTo>
                  <a:lnTo>
                    <a:pt x="861" y="215"/>
                  </a:lnTo>
                  <a:close/>
                  <a:moveTo>
                    <a:pt x="1201" y="212"/>
                  </a:moveTo>
                  <a:cubicBezTo>
                    <a:pt x="1194" y="204"/>
                    <a:pt x="1191" y="194"/>
                    <a:pt x="1191" y="184"/>
                  </a:cubicBezTo>
                  <a:cubicBezTo>
                    <a:pt x="1198" y="184"/>
                    <a:pt x="1198" y="184"/>
                    <a:pt x="1198" y="184"/>
                  </a:cubicBezTo>
                  <a:cubicBezTo>
                    <a:pt x="1198" y="193"/>
                    <a:pt x="1201" y="201"/>
                    <a:pt x="1206" y="208"/>
                  </a:cubicBezTo>
                  <a:lnTo>
                    <a:pt x="1201" y="212"/>
                  </a:lnTo>
                  <a:close/>
                  <a:moveTo>
                    <a:pt x="1410" y="192"/>
                  </a:moveTo>
                  <a:cubicBezTo>
                    <a:pt x="1404" y="187"/>
                    <a:pt x="1404" y="187"/>
                    <a:pt x="1404" y="187"/>
                  </a:cubicBezTo>
                  <a:cubicBezTo>
                    <a:pt x="1420" y="165"/>
                    <a:pt x="1420" y="165"/>
                    <a:pt x="1420" y="165"/>
                  </a:cubicBezTo>
                  <a:cubicBezTo>
                    <a:pt x="1426" y="169"/>
                    <a:pt x="1426" y="169"/>
                    <a:pt x="1426" y="169"/>
                  </a:cubicBezTo>
                  <a:lnTo>
                    <a:pt x="1410" y="192"/>
                  </a:lnTo>
                  <a:close/>
                  <a:moveTo>
                    <a:pt x="1566" y="180"/>
                  </a:moveTo>
                  <a:cubicBezTo>
                    <a:pt x="1559" y="174"/>
                    <a:pt x="1552" y="169"/>
                    <a:pt x="1544" y="163"/>
                  </a:cubicBezTo>
                  <a:cubicBezTo>
                    <a:pt x="1548" y="158"/>
                    <a:pt x="1548" y="158"/>
                    <a:pt x="1548" y="158"/>
                  </a:cubicBezTo>
                  <a:cubicBezTo>
                    <a:pt x="1556" y="163"/>
                    <a:pt x="1563" y="169"/>
                    <a:pt x="1571" y="175"/>
                  </a:cubicBezTo>
                  <a:lnTo>
                    <a:pt x="1566" y="180"/>
                  </a:lnTo>
                  <a:close/>
                  <a:moveTo>
                    <a:pt x="846" y="161"/>
                  </a:moveTo>
                  <a:cubicBezTo>
                    <a:pt x="839" y="134"/>
                    <a:pt x="839" y="134"/>
                    <a:pt x="839" y="134"/>
                  </a:cubicBezTo>
                  <a:cubicBezTo>
                    <a:pt x="845" y="132"/>
                    <a:pt x="845" y="132"/>
                    <a:pt x="845" y="132"/>
                  </a:cubicBezTo>
                  <a:cubicBezTo>
                    <a:pt x="853" y="159"/>
                    <a:pt x="853" y="159"/>
                    <a:pt x="853" y="159"/>
                  </a:cubicBezTo>
                  <a:lnTo>
                    <a:pt x="846" y="161"/>
                  </a:lnTo>
                  <a:close/>
                  <a:moveTo>
                    <a:pt x="1200" y="157"/>
                  </a:moveTo>
                  <a:cubicBezTo>
                    <a:pt x="1193" y="156"/>
                    <a:pt x="1193" y="156"/>
                    <a:pt x="1193" y="156"/>
                  </a:cubicBezTo>
                  <a:cubicBezTo>
                    <a:pt x="1197" y="128"/>
                    <a:pt x="1197" y="128"/>
                    <a:pt x="1197" y="128"/>
                  </a:cubicBezTo>
                  <a:cubicBezTo>
                    <a:pt x="1204" y="129"/>
                    <a:pt x="1204" y="129"/>
                    <a:pt x="1204" y="129"/>
                  </a:cubicBezTo>
                  <a:lnTo>
                    <a:pt x="1200" y="157"/>
                  </a:lnTo>
                  <a:close/>
                  <a:moveTo>
                    <a:pt x="1445" y="150"/>
                  </a:moveTo>
                  <a:cubicBezTo>
                    <a:pt x="1441" y="144"/>
                    <a:pt x="1441" y="144"/>
                    <a:pt x="1441" y="144"/>
                  </a:cubicBezTo>
                  <a:cubicBezTo>
                    <a:pt x="1449" y="139"/>
                    <a:pt x="1458" y="135"/>
                    <a:pt x="1468" y="133"/>
                  </a:cubicBezTo>
                  <a:cubicBezTo>
                    <a:pt x="1469" y="140"/>
                    <a:pt x="1469" y="140"/>
                    <a:pt x="1469" y="140"/>
                  </a:cubicBezTo>
                  <a:cubicBezTo>
                    <a:pt x="1461" y="142"/>
                    <a:pt x="1452" y="145"/>
                    <a:pt x="1445" y="150"/>
                  </a:cubicBezTo>
                  <a:close/>
                  <a:moveTo>
                    <a:pt x="1521" y="148"/>
                  </a:moveTo>
                  <a:cubicBezTo>
                    <a:pt x="1513" y="143"/>
                    <a:pt x="1505" y="140"/>
                    <a:pt x="1496" y="139"/>
                  </a:cubicBezTo>
                  <a:cubicBezTo>
                    <a:pt x="1497" y="132"/>
                    <a:pt x="1497" y="132"/>
                    <a:pt x="1497" y="132"/>
                  </a:cubicBezTo>
                  <a:cubicBezTo>
                    <a:pt x="1507" y="134"/>
                    <a:pt x="1516" y="137"/>
                    <a:pt x="1525" y="142"/>
                  </a:cubicBezTo>
                  <a:lnTo>
                    <a:pt x="1521" y="148"/>
                  </a:lnTo>
                  <a:close/>
                  <a:moveTo>
                    <a:pt x="833" y="105"/>
                  </a:moveTo>
                  <a:cubicBezTo>
                    <a:pt x="833" y="105"/>
                    <a:pt x="833" y="104"/>
                    <a:pt x="833" y="103"/>
                  </a:cubicBezTo>
                  <a:cubicBezTo>
                    <a:pt x="833" y="94"/>
                    <a:pt x="835" y="85"/>
                    <a:pt x="838" y="77"/>
                  </a:cubicBezTo>
                  <a:cubicBezTo>
                    <a:pt x="844" y="79"/>
                    <a:pt x="844" y="79"/>
                    <a:pt x="844" y="79"/>
                  </a:cubicBezTo>
                  <a:cubicBezTo>
                    <a:pt x="842" y="87"/>
                    <a:pt x="840" y="95"/>
                    <a:pt x="840" y="103"/>
                  </a:cubicBezTo>
                  <a:cubicBezTo>
                    <a:pt x="840" y="104"/>
                    <a:pt x="840" y="104"/>
                    <a:pt x="840" y="105"/>
                  </a:cubicBezTo>
                  <a:lnTo>
                    <a:pt x="833" y="105"/>
                  </a:lnTo>
                  <a:close/>
                  <a:moveTo>
                    <a:pt x="1207" y="101"/>
                  </a:moveTo>
                  <a:cubicBezTo>
                    <a:pt x="1200" y="100"/>
                    <a:pt x="1200" y="100"/>
                    <a:pt x="1200" y="100"/>
                  </a:cubicBezTo>
                  <a:cubicBezTo>
                    <a:pt x="1201" y="91"/>
                    <a:pt x="1201" y="91"/>
                    <a:pt x="1201" y="91"/>
                  </a:cubicBezTo>
                  <a:cubicBezTo>
                    <a:pt x="1201" y="88"/>
                    <a:pt x="1201" y="85"/>
                    <a:pt x="1201" y="83"/>
                  </a:cubicBezTo>
                  <a:cubicBezTo>
                    <a:pt x="1201" y="80"/>
                    <a:pt x="1201" y="76"/>
                    <a:pt x="1200" y="73"/>
                  </a:cubicBezTo>
                  <a:cubicBezTo>
                    <a:pt x="1207" y="72"/>
                    <a:pt x="1207" y="72"/>
                    <a:pt x="1207" y="72"/>
                  </a:cubicBezTo>
                  <a:cubicBezTo>
                    <a:pt x="1208" y="76"/>
                    <a:pt x="1208" y="79"/>
                    <a:pt x="1208" y="83"/>
                  </a:cubicBezTo>
                  <a:cubicBezTo>
                    <a:pt x="1208" y="86"/>
                    <a:pt x="1208" y="89"/>
                    <a:pt x="1208" y="92"/>
                  </a:cubicBezTo>
                  <a:lnTo>
                    <a:pt x="1207" y="101"/>
                  </a:lnTo>
                  <a:close/>
                  <a:moveTo>
                    <a:pt x="858" y="56"/>
                  </a:moveTo>
                  <a:cubicBezTo>
                    <a:pt x="852" y="51"/>
                    <a:pt x="852" y="51"/>
                    <a:pt x="852" y="51"/>
                  </a:cubicBezTo>
                  <a:cubicBezTo>
                    <a:pt x="859" y="44"/>
                    <a:pt x="866" y="38"/>
                    <a:pt x="875" y="33"/>
                  </a:cubicBezTo>
                  <a:cubicBezTo>
                    <a:pt x="878" y="39"/>
                    <a:pt x="878" y="39"/>
                    <a:pt x="878" y="39"/>
                  </a:cubicBezTo>
                  <a:cubicBezTo>
                    <a:pt x="871" y="43"/>
                    <a:pt x="864" y="49"/>
                    <a:pt x="858" y="56"/>
                  </a:cubicBezTo>
                  <a:close/>
                  <a:moveTo>
                    <a:pt x="1192" y="48"/>
                  </a:moveTo>
                  <a:cubicBezTo>
                    <a:pt x="1188" y="40"/>
                    <a:pt x="1182" y="33"/>
                    <a:pt x="1175" y="27"/>
                  </a:cubicBezTo>
                  <a:cubicBezTo>
                    <a:pt x="1180" y="22"/>
                    <a:pt x="1180" y="22"/>
                    <a:pt x="1180" y="22"/>
                  </a:cubicBezTo>
                  <a:cubicBezTo>
                    <a:pt x="1187" y="28"/>
                    <a:pt x="1193" y="36"/>
                    <a:pt x="1198" y="44"/>
                  </a:cubicBezTo>
                  <a:lnTo>
                    <a:pt x="1192" y="48"/>
                  </a:lnTo>
                  <a:close/>
                  <a:moveTo>
                    <a:pt x="904" y="30"/>
                  </a:moveTo>
                  <a:cubicBezTo>
                    <a:pt x="902" y="23"/>
                    <a:pt x="902" y="23"/>
                    <a:pt x="902" y="23"/>
                  </a:cubicBezTo>
                  <a:cubicBezTo>
                    <a:pt x="911" y="20"/>
                    <a:pt x="920" y="18"/>
                    <a:pt x="930" y="16"/>
                  </a:cubicBezTo>
                  <a:cubicBezTo>
                    <a:pt x="931" y="23"/>
                    <a:pt x="931" y="23"/>
                    <a:pt x="931" y="23"/>
                  </a:cubicBezTo>
                  <a:cubicBezTo>
                    <a:pt x="922" y="25"/>
                    <a:pt x="913" y="27"/>
                    <a:pt x="904" y="30"/>
                  </a:cubicBezTo>
                  <a:close/>
                  <a:moveTo>
                    <a:pt x="958" y="17"/>
                  </a:moveTo>
                  <a:cubicBezTo>
                    <a:pt x="957" y="10"/>
                    <a:pt x="957" y="10"/>
                    <a:pt x="957" y="10"/>
                  </a:cubicBezTo>
                  <a:cubicBezTo>
                    <a:pt x="966" y="8"/>
                    <a:pt x="976" y="7"/>
                    <a:pt x="985" y="6"/>
                  </a:cubicBezTo>
                  <a:cubicBezTo>
                    <a:pt x="986" y="13"/>
                    <a:pt x="986" y="13"/>
                    <a:pt x="986" y="13"/>
                  </a:cubicBezTo>
                  <a:cubicBezTo>
                    <a:pt x="977" y="14"/>
                    <a:pt x="968" y="15"/>
                    <a:pt x="958" y="17"/>
                  </a:cubicBezTo>
                  <a:close/>
                  <a:moveTo>
                    <a:pt x="1152" y="14"/>
                  </a:moveTo>
                  <a:cubicBezTo>
                    <a:pt x="1147" y="12"/>
                    <a:pt x="1141" y="10"/>
                    <a:pt x="1135" y="10"/>
                  </a:cubicBezTo>
                  <a:cubicBezTo>
                    <a:pt x="1133" y="9"/>
                    <a:pt x="1130" y="9"/>
                    <a:pt x="1127" y="9"/>
                  </a:cubicBezTo>
                  <a:cubicBezTo>
                    <a:pt x="1126" y="9"/>
                    <a:pt x="1126" y="9"/>
                    <a:pt x="1126" y="9"/>
                  </a:cubicBezTo>
                  <a:cubicBezTo>
                    <a:pt x="1126" y="2"/>
                    <a:pt x="1126" y="2"/>
                    <a:pt x="1126" y="2"/>
                  </a:cubicBezTo>
                  <a:cubicBezTo>
                    <a:pt x="1127" y="2"/>
                    <a:pt x="1127" y="2"/>
                    <a:pt x="1127" y="2"/>
                  </a:cubicBezTo>
                  <a:cubicBezTo>
                    <a:pt x="1130" y="2"/>
                    <a:pt x="1133" y="2"/>
                    <a:pt x="1136" y="3"/>
                  </a:cubicBezTo>
                  <a:cubicBezTo>
                    <a:pt x="1142" y="3"/>
                    <a:pt x="1149" y="5"/>
                    <a:pt x="1155" y="7"/>
                  </a:cubicBezTo>
                  <a:lnTo>
                    <a:pt x="1152" y="14"/>
                  </a:lnTo>
                  <a:close/>
                  <a:moveTo>
                    <a:pt x="1014" y="10"/>
                  </a:moveTo>
                  <a:cubicBezTo>
                    <a:pt x="1013" y="3"/>
                    <a:pt x="1013" y="3"/>
                    <a:pt x="1013" y="3"/>
                  </a:cubicBezTo>
                  <a:cubicBezTo>
                    <a:pt x="1023" y="2"/>
                    <a:pt x="1032" y="1"/>
                    <a:pt x="1041" y="1"/>
                  </a:cubicBezTo>
                  <a:cubicBezTo>
                    <a:pt x="1042" y="8"/>
                    <a:pt x="1042" y="8"/>
                    <a:pt x="1042" y="8"/>
                  </a:cubicBezTo>
                  <a:cubicBezTo>
                    <a:pt x="1032" y="8"/>
                    <a:pt x="1023" y="9"/>
                    <a:pt x="1014" y="10"/>
                  </a:cubicBezTo>
                  <a:close/>
                  <a:moveTo>
                    <a:pt x="1098" y="8"/>
                  </a:moveTo>
                  <a:cubicBezTo>
                    <a:pt x="1088" y="8"/>
                    <a:pt x="1079" y="7"/>
                    <a:pt x="1070" y="7"/>
                  </a:cubicBezTo>
                  <a:cubicBezTo>
                    <a:pt x="1070" y="0"/>
                    <a:pt x="1070" y="0"/>
                    <a:pt x="1070" y="0"/>
                  </a:cubicBezTo>
                  <a:cubicBezTo>
                    <a:pt x="1079" y="0"/>
                    <a:pt x="1088" y="1"/>
                    <a:pt x="1098" y="1"/>
                  </a:cubicBezTo>
                  <a:lnTo>
                    <a:pt x="1098" y="8"/>
                  </a:lnTo>
                  <a:close/>
                </a:path>
              </a:pathLst>
            </a:custGeom>
            <a:solidFill>
              <a:srgbClr val="6B6B6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pic>
          <p:nvPicPr>
            <p:cNvPr id="31" name="Picture 8"/>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467" y="1074"/>
              <a:ext cx="523" cy="4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 name="Freeform 9"/>
            <p:cNvSpPr/>
            <p:nvPr/>
          </p:nvSpPr>
          <p:spPr bwMode="auto">
            <a:xfrm>
              <a:off x="2463" y="1070"/>
              <a:ext cx="529" cy="482"/>
            </a:xfrm>
            <a:custGeom>
              <a:avLst/>
              <a:gdLst>
                <a:gd name="T0" fmla="*/ 427 w 434"/>
                <a:gd name="T1" fmla="*/ 397 h 397"/>
                <a:gd name="T2" fmla="*/ 422 w 434"/>
                <a:gd name="T3" fmla="*/ 395 h 397"/>
                <a:gd name="T4" fmla="*/ 2 w 434"/>
                <a:gd name="T5" fmla="*/ 13 h 397"/>
                <a:gd name="T6" fmla="*/ 0 w 434"/>
                <a:gd name="T7" fmla="*/ 7 h 397"/>
                <a:gd name="T8" fmla="*/ 2 w 434"/>
                <a:gd name="T9" fmla="*/ 3 h 397"/>
                <a:gd name="T10" fmla="*/ 12 w 434"/>
                <a:gd name="T11" fmla="*/ 2 h 397"/>
                <a:gd name="T12" fmla="*/ 432 w 434"/>
                <a:gd name="T13" fmla="*/ 385 h 397"/>
                <a:gd name="T14" fmla="*/ 434 w 434"/>
                <a:gd name="T15" fmla="*/ 390 h 397"/>
                <a:gd name="T16" fmla="*/ 432 w 434"/>
                <a:gd name="T17" fmla="*/ 395 h 397"/>
                <a:gd name="T18" fmla="*/ 427 w 434"/>
                <a:gd name="T19" fmla="*/ 397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4" h="397">
                  <a:moveTo>
                    <a:pt x="427" y="397"/>
                  </a:moveTo>
                  <a:cubicBezTo>
                    <a:pt x="425" y="397"/>
                    <a:pt x="424" y="396"/>
                    <a:pt x="422" y="395"/>
                  </a:cubicBezTo>
                  <a:cubicBezTo>
                    <a:pt x="2" y="13"/>
                    <a:pt x="2" y="13"/>
                    <a:pt x="2" y="13"/>
                  </a:cubicBezTo>
                  <a:cubicBezTo>
                    <a:pt x="1" y="11"/>
                    <a:pt x="0" y="9"/>
                    <a:pt x="0" y="7"/>
                  </a:cubicBezTo>
                  <a:cubicBezTo>
                    <a:pt x="0" y="6"/>
                    <a:pt x="1" y="4"/>
                    <a:pt x="2" y="3"/>
                  </a:cubicBezTo>
                  <a:cubicBezTo>
                    <a:pt x="5" y="0"/>
                    <a:pt x="9" y="0"/>
                    <a:pt x="12" y="2"/>
                  </a:cubicBezTo>
                  <a:cubicBezTo>
                    <a:pt x="432" y="385"/>
                    <a:pt x="432" y="385"/>
                    <a:pt x="432" y="385"/>
                  </a:cubicBezTo>
                  <a:cubicBezTo>
                    <a:pt x="433" y="386"/>
                    <a:pt x="434" y="388"/>
                    <a:pt x="434" y="390"/>
                  </a:cubicBezTo>
                  <a:cubicBezTo>
                    <a:pt x="434" y="392"/>
                    <a:pt x="433" y="393"/>
                    <a:pt x="432" y="395"/>
                  </a:cubicBezTo>
                  <a:cubicBezTo>
                    <a:pt x="431" y="396"/>
                    <a:pt x="429" y="397"/>
                    <a:pt x="427" y="397"/>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pic>
          <p:nvPicPr>
            <p:cNvPr id="33"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2" y="1074"/>
              <a:ext cx="654" cy="4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 name="Freeform 11"/>
            <p:cNvSpPr>
              <a:spLocks noEditPoints="1"/>
            </p:cNvSpPr>
            <p:nvPr/>
          </p:nvSpPr>
          <p:spPr bwMode="auto">
            <a:xfrm>
              <a:off x="2331" y="1071"/>
              <a:ext cx="660" cy="479"/>
            </a:xfrm>
            <a:custGeom>
              <a:avLst/>
              <a:gdLst>
                <a:gd name="T0" fmla="*/ 536 w 542"/>
                <a:gd name="T1" fmla="*/ 394 h 395"/>
                <a:gd name="T2" fmla="*/ 534 w 542"/>
                <a:gd name="T3" fmla="*/ 394 h 395"/>
                <a:gd name="T4" fmla="*/ 4 w 542"/>
                <a:gd name="T5" fmla="*/ 197 h 395"/>
                <a:gd name="T6" fmla="*/ 1 w 542"/>
                <a:gd name="T7" fmla="*/ 191 h 395"/>
                <a:gd name="T8" fmla="*/ 112 w 542"/>
                <a:gd name="T9" fmla="*/ 3 h 395"/>
                <a:gd name="T10" fmla="*/ 120 w 542"/>
                <a:gd name="T11" fmla="*/ 2 h 395"/>
                <a:gd name="T12" fmla="*/ 539 w 542"/>
                <a:gd name="T13" fmla="*/ 384 h 395"/>
                <a:gd name="T14" fmla="*/ 542 w 542"/>
                <a:gd name="T15" fmla="*/ 389 h 395"/>
                <a:gd name="T16" fmla="*/ 536 w 542"/>
                <a:gd name="T17" fmla="*/ 394 h 395"/>
                <a:gd name="T18" fmla="*/ 536 w 542"/>
                <a:gd name="T19" fmla="*/ 394 h 395"/>
                <a:gd name="T20" fmla="*/ 12 w 542"/>
                <a:gd name="T21" fmla="*/ 189 h 395"/>
                <a:gd name="T22" fmla="*/ 512 w 542"/>
                <a:gd name="T23" fmla="*/ 375 h 395"/>
                <a:gd name="T24" fmla="*/ 117 w 542"/>
                <a:gd name="T25" fmla="*/ 14 h 395"/>
                <a:gd name="T26" fmla="*/ 12 w 542"/>
                <a:gd name="T27" fmla="*/ 189 h 3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2" h="395">
                  <a:moveTo>
                    <a:pt x="536" y="394"/>
                  </a:moveTo>
                  <a:cubicBezTo>
                    <a:pt x="535" y="394"/>
                    <a:pt x="535" y="394"/>
                    <a:pt x="534" y="394"/>
                  </a:cubicBezTo>
                  <a:cubicBezTo>
                    <a:pt x="4" y="197"/>
                    <a:pt x="4" y="197"/>
                    <a:pt x="4" y="197"/>
                  </a:cubicBezTo>
                  <a:cubicBezTo>
                    <a:pt x="1" y="196"/>
                    <a:pt x="0" y="193"/>
                    <a:pt x="1" y="191"/>
                  </a:cubicBezTo>
                  <a:cubicBezTo>
                    <a:pt x="1" y="190"/>
                    <a:pt x="29" y="93"/>
                    <a:pt x="112" y="3"/>
                  </a:cubicBezTo>
                  <a:cubicBezTo>
                    <a:pt x="114" y="1"/>
                    <a:pt x="118" y="0"/>
                    <a:pt x="120" y="2"/>
                  </a:cubicBezTo>
                  <a:cubicBezTo>
                    <a:pt x="539" y="384"/>
                    <a:pt x="539" y="384"/>
                    <a:pt x="539" y="384"/>
                  </a:cubicBezTo>
                  <a:cubicBezTo>
                    <a:pt x="540" y="385"/>
                    <a:pt x="542" y="387"/>
                    <a:pt x="542" y="389"/>
                  </a:cubicBezTo>
                  <a:cubicBezTo>
                    <a:pt x="542" y="392"/>
                    <a:pt x="539" y="395"/>
                    <a:pt x="536" y="394"/>
                  </a:cubicBezTo>
                  <a:cubicBezTo>
                    <a:pt x="536" y="394"/>
                    <a:pt x="536" y="394"/>
                    <a:pt x="536" y="394"/>
                  </a:cubicBezTo>
                  <a:close/>
                  <a:moveTo>
                    <a:pt x="12" y="189"/>
                  </a:moveTo>
                  <a:cubicBezTo>
                    <a:pt x="512" y="375"/>
                    <a:pt x="512" y="375"/>
                    <a:pt x="512" y="375"/>
                  </a:cubicBezTo>
                  <a:cubicBezTo>
                    <a:pt x="117" y="14"/>
                    <a:pt x="117" y="14"/>
                    <a:pt x="117" y="14"/>
                  </a:cubicBezTo>
                  <a:cubicBezTo>
                    <a:pt x="48" y="90"/>
                    <a:pt x="19" y="169"/>
                    <a:pt x="12" y="189"/>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pic>
          <p:nvPicPr>
            <p:cNvPr id="35"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96" y="1106"/>
              <a:ext cx="172" cy="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 name="Freeform 13"/>
            <p:cNvSpPr/>
            <p:nvPr/>
          </p:nvSpPr>
          <p:spPr bwMode="auto">
            <a:xfrm>
              <a:off x="2797" y="1109"/>
              <a:ext cx="171" cy="330"/>
            </a:xfrm>
            <a:custGeom>
              <a:avLst/>
              <a:gdLst>
                <a:gd name="T0" fmla="*/ 136 w 140"/>
                <a:gd name="T1" fmla="*/ 272 h 272"/>
                <a:gd name="T2" fmla="*/ 133 w 140"/>
                <a:gd name="T3" fmla="*/ 270 h 272"/>
                <a:gd name="T4" fmla="*/ 1 w 140"/>
                <a:gd name="T5" fmla="*/ 6 h 272"/>
                <a:gd name="T6" fmla="*/ 0 w 140"/>
                <a:gd name="T7" fmla="*/ 4 h 272"/>
                <a:gd name="T8" fmla="*/ 2 w 140"/>
                <a:gd name="T9" fmla="*/ 1 h 272"/>
                <a:gd name="T10" fmla="*/ 7 w 140"/>
                <a:gd name="T11" fmla="*/ 2 h 272"/>
                <a:gd name="T12" fmla="*/ 139 w 140"/>
                <a:gd name="T13" fmla="*/ 266 h 272"/>
                <a:gd name="T14" fmla="*/ 140 w 140"/>
                <a:gd name="T15" fmla="*/ 268 h 272"/>
                <a:gd name="T16" fmla="*/ 138 w 140"/>
                <a:gd name="T17" fmla="*/ 271 h 272"/>
                <a:gd name="T18" fmla="*/ 136 w 140"/>
                <a:gd name="T19" fmla="*/ 272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0" h="272">
                  <a:moveTo>
                    <a:pt x="136" y="272"/>
                  </a:moveTo>
                  <a:cubicBezTo>
                    <a:pt x="135" y="272"/>
                    <a:pt x="133" y="271"/>
                    <a:pt x="133" y="270"/>
                  </a:cubicBezTo>
                  <a:cubicBezTo>
                    <a:pt x="1" y="6"/>
                    <a:pt x="1" y="6"/>
                    <a:pt x="1" y="6"/>
                  </a:cubicBezTo>
                  <a:cubicBezTo>
                    <a:pt x="0" y="5"/>
                    <a:pt x="0" y="4"/>
                    <a:pt x="0" y="4"/>
                  </a:cubicBezTo>
                  <a:cubicBezTo>
                    <a:pt x="0" y="3"/>
                    <a:pt x="1" y="1"/>
                    <a:pt x="2" y="1"/>
                  </a:cubicBezTo>
                  <a:cubicBezTo>
                    <a:pt x="4" y="0"/>
                    <a:pt x="6" y="1"/>
                    <a:pt x="7" y="2"/>
                  </a:cubicBezTo>
                  <a:cubicBezTo>
                    <a:pt x="139" y="266"/>
                    <a:pt x="139" y="266"/>
                    <a:pt x="139" y="266"/>
                  </a:cubicBezTo>
                  <a:cubicBezTo>
                    <a:pt x="139" y="267"/>
                    <a:pt x="140" y="267"/>
                    <a:pt x="140" y="268"/>
                  </a:cubicBezTo>
                  <a:cubicBezTo>
                    <a:pt x="140" y="269"/>
                    <a:pt x="139" y="271"/>
                    <a:pt x="138" y="271"/>
                  </a:cubicBezTo>
                  <a:cubicBezTo>
                    <a:pt x="137" y="271"/>
                    <a:pt x="137" y="272"/>
                    <a:pt x="136" y="272"/>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pic>
          <p:nvPicPr>
            <p:cNvPr id="37" name="Picture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94" y="1106"/>
              <a:ext cx="274" cy="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 name="Freeform 15"/>
            <p:cNvSpPr>
              <a:spLocks noEditPoints="1"/>
            </p:cNvSpPr>
            <p:nvPr/>
          </p:nvSpPr>
          <p:spPr bwMode="auto">
            <a:xfrm>
              <a:off x="2694" y="1109"/>
              <a:ext cx="274" cy="330"/>
            </a:xfrm>
            <a:custGeom>
              <a:avLst/>
              <a:gdLst>
                <a:gd name="T0" fmla="*/ 221 w 225"/>
                <a:gd name="T1" fmla="*/ 272 h 272"/>
                <a:gd name="T2" fmla="*/ 218 w 225"/>
                <a:gd name="T3" fmla="*/ 271 h 272"/>
                <a:gd name="T4" fmla="*/ 2 w 225"/>
                <a:gd name="T5" fmla="*/ 72 h 272"/>
                <a:gd name="T6" fmla="*/ 1 w 225"/>
                <a:gd name="T7" fmla="*/ 68 h 272"/>
                <a:gd name="T8" fmla="*/ 87 w 225"/>
                <a:gd name="T9" fmla="*/ 1 h 272"/>
                <a:gd name="T10" fmla="*/ 92 w 225"/>
                <a:gd name="T11" fmla="*/ 2 h 272"/>
                <a:gd name="T12" fmla="*/ 224 w 225"/>
                <a:gd name="T13" fmla="*/ 265 h 272"/>
                <a:gd name="T14" fmla="*/ 225 w 225"/>
                <a:gd name="T15" fmla="*/ 268 h 272"/>
                <a:gd name="T16" fmla="*/ 221 w 225"/>
                <a:gd name="T17" fmla="*/ 272 h 272"/>
                <a:gd name="T18" fmla="*/ 221 w 225"/>
                <a:gd name="T19" fmla="*/ 272 h 272"/>
                <a:gd name="T20" fmla="*/ 9 w 225"/>
                <a:gd name="T21" fmla="*/ 69 h 272"/>
                <a:gd name="T22" fmla="*/ 209 w 225"/>
                <a:gd name="T23" fmla="*/ 252 h 272"/>
                <a:gd name="T24" fmla="*/ 87 w 225"/>
                <a:gd name="T25" fmla="*/ 9 h 272"/>
                <a:gd name="T26" fmla="*/ 9 w 225"/>
                <a:gd name="T27" fmla="*/ 69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5" h="272">
                  <a:moveTo>
                    <a:pt x="221" y="272"/>
                  </a:moveTo>
                  <a:cubicBezTo>
                    <a:pt x="220" y="272"/>
                    <a:pt x="219" y="271"/>
                    <a:pt x="218" y="271"/>
                  </a:cubicBezTo>
                  <a:cubicBezTo>
                    <a:pt x="2" y="72"/>
                    <a:pt x="2" y="72"/>
                    <a:pt x="2" y="72"/>
                  </a:cubicBezTo>
                  <a:cubicBezTo>
                    <a:pt x="1" y="71"/>
                    <a:pt x="0" y="69"/>
                    <a:pt x="1" y="68"/>
                  </a:cubicBezTo>
                  <a:cubicBezTo>
                    <a:pt x="3" y="66"/>
                    <a:pt x="29" y="28"/>
                    <a:pt x="87" y="1"/>
                  </a:cubicBezTo>
                  <a:cubicBezTo>
                    <a:pt x="89" y="0"/>
                    <a:pt x="91" y="1"/>
                    <a:pt x="92" y="2"/>
                  </a:cubicBezTo>
                  <a:cubicBezTo>
                    <a:pt x="224" y="265"/>
                    <a:pt x="224" y="265"/>
                    <a:pt x="224" y="265"/>
                  </a:cubicBezTo>
                  <a:cubicBezTo>
                    <a:pt x="224" y="266"/>
                    <a:pt x="225" y="267"/>
                    <a:pt x="225" y="268"/>
                  </a:cubicBezTo>
                  <a:cubicBezTo>
                    <a:pt x="225" y="270"/>
                    <a:pt x="223" y="272"/>
                    <a:pt x="221" y="272"/>
                  </a:cubicBezTo>
                  <a:cubicBezTo>
                    <a:pt x="221" y="272"/>
                    <a:pt x="221" y="272"/>
                    <a:pt x="221" y="272"/>
                  </a:cubicBezTo>
                  <a:close/>
                  <a:moveTo>
                    <a:pt x="9" y="69"/>
                  </a:moveTo>
                  <a:cubicBezTo>
                    <a:pt x="209" y="252"/>
                    <a:pt x="209" y="252"/>
                    <a:pt x="209" y="252"/>
                  </a:cubicBezTo>
                  <a:cubicBezTo>
                    <a:pt x="87" y="9"/>
                    <a:pt x="87" y="9"/>
                    <a:pt x="87" y="9"/>
                  </a:cubicBezTo>
                  <a:cubicBezTo>
                    <a:pt x="41" y="31"/>
                    <a:pt x="16" y="60"/>
                    <a:pt x="9" y="69"/>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pic>
          <p:nvPicPr>
            <p:cNvPr id="39" name="Picture 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9" y="1577"/>
              <a:ext cx="52" cy="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 name="Freeform 17"/>
            <p:cNvSpPr>
              <a:spLocks noEditPoints="1"/>
            </p:cNvSpPr>
            <p:nvPr/>
          </p:nvSpPr>
          <p:spPr bwMode="auto">
            <a:xfrm>
              <a:off x="3049" y="1577"/>
              <a:ext cx="52" cy="48"/>
            </a:xfrm>
            <a:custGeom>
              <a:avLst/>
              <a:gdLst>
                <a:gd name="T0" fmla="*/ 21 w 42"/>
                <a:gd name="T1" fmla="*/ 40 h 40"/>
                <a:gd name="T2" fmla="*/ 4 w 42"/>
                <a:gd name="T3" fmla="*/ 28 h 40"/>
                <a:gd name="T4" fmla="*/ 15 w 42"/>
                <a:gd name="T5" fmla="*/ 3 h 40"/>
                <a:gd name="T6" fmla="*/ 40 w 42"/>
                <a:gd name="T7" fmla="*/ 14 h 40"/>
                <a:gd name="T8" fmla="*/ 39 w 42"/>
                <a:gd name="T9" fmla="*/ 29 h 40"/>
                <a:gd name="T10" fmla="*/ 28 w 42"/>
                <a:gd name="T11" fmla="*/ 39 h 40"/>
                <a:gd name="T12" fmla="*/ 21 w 42"/>
                <a:gd name="T13" fmla="*/ 40 h 40"/>
                <a:gd name="T14" fmla="*/ 22 w 42"/>
                <a:gd name="T15" fmla="*/ 9 h 40"/>
                <a:gd name="T16" fmla="*/ 18 w 42"/>
                <a:gd name="T17" fmla="*/ 10 h 40"/>
                <a:gd name="T18" fmla="*/ 10 w 42"/>
                <a:gd name="T19" fmla="*/ 25 h 40"/>
                <a:gd name="T20" fmla="*/ 26 w 42"/>
                <a:gd name="T21" fmla="*/ 32 h 40"/>
                <a:gd name="T22" fmla="*/ 33 w 42"/>
                <a:gd name="T23" fmla="*/ 26 h 40"/>
                <a:gd name="T24" fmla="*/ 33 w 42"/>
                <a:gd name="T25" fmla="*/ 17 h 40"/>
                <a:gd name="T26" fmla="*/ 22 w 42"/>
                <a:gd name="T27" fmla="*/ 9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2" h="40">
                  <a:moveTo>
                    <a:pt x="21" y="40"/>
                  </a:moveTo>
                  <a:cubicBezTo>
                    <a:pt x="13" y="40"/>
                    <a:pt x="6" y="35"/>
                    <a:pt x="4" y="28"/>
                  </a:cubicBezTo>
                  <a:cubicBezTo>
                    <a:pt x="0" y="18"/>
                    <a:pt x="5" y="7"/>
                    <a:pt x="15" y="3"/>
                  </a:cubicBezTo>
                  <a:cubicBezTo>
                    <a:pt x="25" y="0"/>
                    <a:pt x="37" y="5"/>
                    <a:pt x="40" y="14"/>
                  </a:cubicBezTo>
                  <a:cubicBezTo>
                    <a:pt x="42" y="19"/>
                    <a:pt x="42" y="24"/>
                    <a:pt x="39" y="29"/>
                  </a:cubicBezTo>
                  <a:cubicBezTo>
                    <a:pt x="37" y="33"/>
                    <a:pt x="33" y="37"/>
                    <a:pt x="28" y="39"/>
                  </a:cubicBezTo>
                  <a:cubicBezTo>
                    <a:pt x="26" y="39"/>
                    <a:pt x="24" y="40"/>
                    <a:pt x="21" y="40"/>
                  </a:cubicBezTo>
                  <a:close/>
                  <a:moveTo>
                    <a:pt x="22" y="9"/>
                  </a:moveTo>
                  <a:cubicBezTo>
                    <a:pt x="21" y="9"/>
                    <a:pt x="19" y="10"/>
                    <a:pt x="18" y="10"/>
                  </a:cubicBezTo>
                  <a:cubicBezTo>
                    <a:pt x="12" y="12"/>
                    <a:pt x="8" y="19"/>
                    <a:pt x="10" y="25"/>
                  </a:cubicBezTo>
                  <a:cubicBezTo>
                    <a:pt x="12" y="31"/>
                    <a:pt x="20" y="34"/>
                    <a:pt x="26" y="32"/>
                  </a:cubicBezTo>
                  <a:cubicBezTo>
                    <a:pt x="29" y="31"/>
                    <a:pt x="31" y="28"/>
                    <a:pt x="33" y="26"/>
                  </a:cubicBezTo>
                  <a:cubicBezTo>
                    <a:pt x="34" y="23"/>
                    <a:pt x="34" y="20"/>
                    <a:pt x="33" y="17"/>
                  </a:cubicBezTo>
                  <a:cubicBezTo>
                    <a:pt x="32" y="12"/>
                    <a:pt x="27" y="9"/>
                    <a:pt x="22" y="9"/>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pic>
          <p:nvPicPr>
            <p:cNvPr id="41" name="Picture 1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95" y="1655"/>
              <a:ext cx="695" cy="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 name="Freeform 19"/>
            <p:cNvSpPr/>
            <p:nvPr/>
          </p:nvSpPr>
          <p:spPr bwMode="auto">
            <a:xfrm>
              <a:off x="2293" y="1650"/>
              <a:ext cx="700" cy="121"/>
            </a:xfrm>
            <a:custGeom>
              <a:avLst/>
              <a:gdLst>
                <a:gd name="T0" fmla="*/ 7 w 575"/>
                <a:gd name="T1" fmla="*/ 100 h 100"/>
                <a:gd name="T2" fmla="*/ 0 w 575"/>
                <a:gd name="T3" fmla="*/ 94 h 100"/>
                <a:gd name="T4" fmla="*/ 0 w 575"/>
                <a:gd name="T5" fmla="*/ 93 h 100"/>
                <a:gd name="T6" fmla="*/ 6 w 575"/>
                <a:gd name="T7" fmla="*/ 86 h 100"/>
                <a:gd name="T8" fmla="*/ 567 w 575"/>
                <a:gd name="T9" fmla="*/ 1 h 100"/>
                <a:gd name="T10" fmla="*/ 575 w 575"/>
                <a:gd name="T11" fmla="*/ 7 h 100"/>
                <a:gd name="T12" fmla="*/ 575 w 575"/>
                <a:gd name="T13" fmla="*/ 8 h 100"/>
                <a:gd name="T14" fmla="*/ 569 w 575"/>
                <a:gd name="T15" fmla="*/ 15 h 100"/>
                <a:gd name="T16" fmla="*/ 8 w 575"/>
                <a:gd name="T17" fmla="*/ 100 h 100"/>
                <a:gd name="T18" fmla="*/ 7 w 575"/>
                <a:gd name="T19" fmla="*/ 10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5" h="100">
                  <a:moveTo>
                    <a:pt x="7" y="100"/>
                  </a:moveTo>
                  <a:cubicBezTo>
                    <a:pt x="3" y="100"/>
                    <a:pt x="0" y="98"/>
                    <a:pt x="0" y="94"/>
                  </a:cubicBezTo>
                  <a:cubicBezTo>
                    <a:pt x="0" y="94"/>
                    <a:pt x="0" y="94"/>
                    <a:pt x="0" y="93"/>
                  </a:cubicBezTo>
                  <a:cubicBezTo>
                    <a:pt x="0" y="90"/>
                    <a:pt x="2" y="87"/>
                    <a:pt x="6" y="86"/>
                  </a:cubicBezTo>
                  <a:cubicBezTo>
                    <a:pt x="567" y="1"/>
                    <a:pt x="567" y="1"/>
                    <a:pt x="567" y="1"/>
                  </a:cubicBezTo>
                  <a:cubicBezTo>
                    <a:pt x="571" y="0"/>
                    <a:pt x="575" y="3"/>
                    <a:pt x="575" y="7"/>
                  </a:cubicBezTo>
                  <a:cubicBezTo>
                    <a:pt x="575" y="7"/>
                    <a:pt x="575" y="7"/>
                    <a:pt x="575" y="8"/>
                  </a:cubicBezTo>
                  <a:cubicBezTo>
                    <a:pt x="575" y="11"/>
                    <a:pt x="573" y="14"/>
                    <a:pt x="569" y="15"/>
                  </a:cubicBezTo>
                  <a:cubicBezTo>
                    <a:pt x="8" y="100"/>
                    <a:pt x="8" y="100"/>
                    <a:pt x="8" y="100"/>
                  </a:cubicBezTo>
                  <a:cubicBezTo>
                    <a:pt x="7" y="100"/>
                    <a:pt x="7" y="100"/>
                    <a:pt x="7" y="10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pic>
          <p:nvPicPr>
            <p:cNvPr id="43" name="Picture 2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95" y="1652"/>
              <a:ext cx="695"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 name="Freeform 21"/>
            <p:cNvSpPr>
              <a:spLocks noEditPoints="1"/>
            </p:cNvSpPr>
            <p:nvPr/>
          </p:nvSpPr>
          <p:spPr bwMode="auto">
            <a:xfrm>
              <a:off x="2294" y="1652"/>
              <a:ext cx="698" cy="363"/>
            </a:xfrm>
            <a:custGeom>
              <a:avLst/>
              <a:gdLst>
                <a:gd name="T0" fmla="*/ 80 w 573"/>
                <a:gd name="T1" fmla="*/ 299 h 299"/>
                <a:gd name="T2" fmla="*/ 76 w 573"/>
                <a:gd name="T3" fmla="*/ 297 h 299"/>
                <a:gd name="T4" fmla="*/ 0 w 573"/>
                <a:gd name="T5" fmla="*/ 92 h 299"/>
                <a:gd name="T6" fmla="*/ 5 w 573"/>
                <a:gd name="T7" fmla="*/ 86 h 299"/>
                <a:gd name="T8" fmla="*/ 566 w 573"/>
                <a:gd name="T9" fmla="*/ 1 h 299"/>
                <a:gd name="T10" fmla="*/ 572 w 573"/>
                <a:gd name="T11" fmla="*/ 4 h 299"/>
                <a:gd name="T12" fmla="*/ 570 w 573"/>
                <a:gd name="T13" fmla="*/ 10 h 299"/>
                <a:gd name="T14" fmla="*/ 83 w 573"/>
                <a:gd name="T15" fmla="*/ 298 h 299"/>
                <a:gd name="T16" fmla="*/ 80 w 573"/>
                <a:gd name="T17" fmla="*/ 299 h 299"/>
                <a:gd name="T18" fmla="*/ 12 w 573"/>
                <a:gd name="T19" fmla="*/ 96 h 299"/>
                <a:gd name="T20" fmla="*/ 82 w 573"/>
                <a:gd name="T21" fmla="*/ 287 h 299"/>
                <a:gd name="T22" fmla="*/ 541 w 573"/>
                <a:gd name="T23" fmla="*/ 15 h 299"/>
                <a:gd name="T24" fmla="*/ 12 w 573"/>
                <a:gd name="T25" fmla="*/ 96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3" h="299">
                  <a:moveTo>
                    <a:pt x="80" y="299"/>
                  </a:moveTo>
                  <a:cubicBezTo>
                    <a:pt x="79" y="299"/>
                    <a:pt x="77" y="298"/>
                    <a:pt x="76" y="297"/>
                  </a:cubicBezTo>
                  <a:cubicBezTo>
                    <a:pt x="76" y="296"/>
                    <a:pt x="18" y="213"/>
                    <a:pt x="0" y="92"/>
                  </a:cubicBezTo>
                  <a:cubicBezTo>
                    <a:pt x="0" y="89"/>
                    <a:pt x="2" y="86"/>
                    <a:pt x="5" y="86"/>
                  </a:cubicBezTo>
                  <a:cubicBezTo>
                    <a:pt x="566" y="1"/>
                    <a:pt x="566" y="1"/>
                    <a:pt x="566" y="1"/>
                  </a:cubicBezTo>
                  <a:cubicBezTo>
                    <a:pt x="569" y="0"/>
                    <a:pt x="571" y="2"/>
                    <a:pt x="572" y="4"/>
                  </a:cubicBezTo>
                  <a:cubicBezTo>
                    <a:pt x="573" y="6"/>
                    <a:pt x="572" y="9"/>
                    <a:pt x="570" y="10"/>
                  </a:cubicBezTo>
                  <a:cubicBezTo>
                    <a:pt x="83" y="298"/>
                    <a:pt x="83" y="298"/>
                    <a:pt x="83" y="298"/>
                  </a:cubicBezTo>
                  <a:cubicBezTo>
                    <a:pt x="82" y="299"/>
                    <a:pt x="81" y="299"/>
                    <a:pt x="80" y="299"/>
                  </a:cubicBezTo>
                  <a:close/>
                  <a:moveTo>
                    <a:pt x="12" y="96"/>
                  </a:moveTo>
                  <a:cubicBezTo>
                    <a:pt x="27" y="197"/>
                    <a:pt x="71" y="269"/>
                    <a:pt x="82" y="287"/>
                  </a:cubicBezTo>
                  <a:cubicBezTo>
                    <a:pt x="541" y="15"/>
                    <a:pt x="541" y="15"/>
                    <a:pt x="541" y="15"/>
                  </a:cubicBezTo>
                  <a:lnTo>
                    <a:pt x="12" y="96"/>
                  </a:ln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pic>
          <p:nvPicPr>
            <p:cNvPr id="45" name="Picture 2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30" y="1524"/>
              <a:ext cx="362"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 name="Freeform 23"/>
            <p:cNvSpPr/>
            <p:nvPr/>
          </p:nvSpPr>
          <p:spPr bwMode="auto">
            <a:xfrm>
              <a:off x="2530" y="1525"/>
              <a:ext cx="361" cy="86"/>
            </a:xfrm>
            <a:custGeom>
              <a:avLst/>
              <a:gdLst>
                <a:gd name="T0" fmla="*/ 292 w 296"/>
                <a:gd name="T1" fmla="*/ 71 h 71"/>
                <a:gd name="T2" fmla="*/ 292 w 296"/>
                <a:gd name="T3" fmla="*/ 71 h 71"/>
                <a:gd name="T4" fmla="*/ 3 w 296"/>
                <a:gd name="T5" fmla="*/ 8 h 71"/>
                <a:gd name="T6" fmla="*/ 0 w 296"/>
                <a:gd name="T7" fmla="*/ 4 h 71"/>
                <a:gd name="T8" fmla="*/ 1 w 296"/>
                <a:gd name="T9" fmla="*/ 3 h 71"/>
                <a:gd name="T10" fmla="*/ 5 w 296"/>
                <a:gd name="T11" fmla="*/ 0 h 71"/>
                <a:gd name="T12" fmla="*/ 293 w 296"/>
                <a:gd name="T13" fmla="*/ 64 h 71"/>
                <a:gd name="T14" fmla="*/ 296 w 296"/>
                <a:gd name="T15" fmla="*/ 67 h 71"/>
                <a:gd name="T16" fmla="*/ 296 w 296"/>
                <a:gd name="T17" fmla="*/ 68 h 71"/>
                <a:gd name="T18" fmla="*/ 292 w 296"/>
                <a:gd name="T19" fmla="*/ 71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6" h="71">
                  <a:moveTo>
                    <a:pt x="292" y="71"/>
                  </a:moveTo>
                  <a:cubicBezTo>
                    <a:pt x="292" y="71"/>
                    <a:pt x="292" y="71"/>
                    <a:pt x="292" y="71"/>
                  </a:cubicBezTo>
                  <a:cubicBezTo>
                    <a:pt x="3" y="8"/>
                    <a:pt x="3" y="8"/>
                    <a:pt x="3" y="8"/>
                  </a:cubicBezTo>
                  <a:cubicBezTo>
                    <a:pt x="2" y="7"/>
                    <a:pt x="0" y="6"/>
                    <a:pt x="0" y="4"/>
                  </a:cubicBezTo>
                  <a:cubicBezTo>
                    <a:pt x="0" y="4"/>
                    <a:pt x="0" y="3"/>
                    <a:pt x="1" y="3"/>
                  </a:cubicBezTo>
                  <a:cubicBezTo>
                    <a:pt x="1" y="1"/>
                    <a:pt x="3" y="0"/>
                    <a:pt x="5" y="0"/>
                  </a:cubicBezTo>
                  <a:cubicBezTo>
                    <a:pt x="293" y="64"/>
                    <a:pt x="293" y="64"/>
                    <a:pt x="293" y="64"/>
                  </a:cubicBezTo>
                  <a:cubicBezTo>
                    <a:pt x="295" y="64"/>
                    <a:pt x="296" y="66"/>
                    <a:pt x="296" y="67"/>
                  </a:cubicBezTo>
                  <a:cubicBezTo>
                    <a:pt x="296" y="68"/>
                    <a:pt x="296" y="68"/>
                    <a:pt x="296" y="68"/>
                  </a:cubicBezTo>
                  <a:cubicBezTo>
                    <a:pt x="296" y="70"/>
                    <a:pt x="294" y="71"/>
                    <a:pt x="292" y="71"/>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pic>
          <p:nvPicPr>
            <p:cNvPr id="47" name="Picture 2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511" y="1525"/>
              <a:ext cx="380" cy="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 name="Freeform 25"/>
            <p:cNvSpPr>
              <a:spLocks noEditPoints="1"/>
            </p:cNvSpPr>
            <p:nvPr/>
          </p:nvSpPr>
          <p:spPr bwMode="auto">
            <a:xfrm>
              <a:off x="2512" y="1525"/>
              <a:ext cx="379" cy="138"/>
            </a:xfrm>
            <a:custGeom>
              <a:avLst/>
              <a:gdLst>
                <a:gd name="T0" fmla="*/ 17 w 311"/>
                <a:gd name="T1" fmla="*/ 114 h 114"/>
                <a:gd name="T2" fmla="*/ 14 w 311"/>
                <a:gd name="T3" fmla="*/ 112 h 114"/>
                <a:gd name="T4" fmla="*/ 16 w 311"/>
                <a:gd name="T5" fmla="*/ 3 h 114"/>
                <a:gd name="T6" fmla="*/ 20 w 311"/>
                <a:gd name="T7" fmla="*/ 0 h 114"/>
                <a:gd name="T8" fmla="*/ 308 w 311"/>
                <a:gd name="T9" fmla="*/ 64 h 114"/>
                <a:gd name="T10" fmla="*/ 311 w 311"/>
                <a:gd name="T11" fmla="*/ 67 h 114"/>
                <a:gd name="T12" fmla="*/ 308 w 311"/>
                <a:gd name="T13" fmla="*/ 71 h 114"/>
                <a:gd name="T14" fmla="*/ 18 w 311"/>
                <a:gd name="T15" fmla="*/ 114 h 114"/>
                <a:gd name="T16" fmla="*/ 17 w 311"/>
                <a:gd name="T17" fmla="*/ 114 h 114"/>
                <a:gd name="T18" fmla="*/ 22 w 311"/>
                <a:gd name="T19" fmla="*/ 8 h 114"/>
                <a:gd name="T20" fmla="*/ 20 w 311"/>
                <a:gd name="T21" fmla="*/ 107 h 114"/>
                <a:gd name="T22" fmla="*/ 287 w 311"/>
                <a:gd name="T23" fmla="*/ 67 h 114"/>
                <a:gd name="T24" fmla="*/ 22 w 311"/>
                <a:gd name="T25" fmla="*/ 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11" h="114">
                  <a:moveTo>
                    <a:pt x="17" y="114"/>
                  </a:moveTo>
                  <a:cubicBezTo>
                    <a:pt x="15" y="114"/>
                    <a:pt x="14" y="113"/>
                    <a:pt x="14" y="112"/>
                  </a:cubicBezTo>
                  <a:cubicBezTo>
                    <a:pt x="13" y="110"/>
                    <a:pt x="0" y="65"/>
                    <a:pt x="16" y="3"/>
                  </a:cubicBezTo>
                  <a:cubicBezTo>
                    <a:pt x="16" y="1"/>
                    <a:pt x="18" y="0"/>
                    <a:pt x="20" y="0"/>
                  </a:cubicBezTo>
                  <a:cubicBezTo>
                    <a:pt x="308" y="64"/>
                    <a:pt x="308" y="64"/>
                    <a:pt x="308" y="64"/>
                  </a:cubicBezTo>
                  <a:cubicBezTo>
                    <a:pt x="310" y="64"/>
                    <a:pt x="311" y="66"/>
                    <a:pt x="311" y="67"/>
                  </a:cubicBezTo>
                  <a:cubicBezTo>
                    <a:pt x="311" y="69"/>
                    <a:pt x="310" y="71"/>
                    <a:pt x="308" y="71"/>
                  </a:cubicBezTo>
                  <a:cubicBezTo>
                    <a:pt x="18" y="114"/>
                    <a:pt x="18" y="114"/>
                    <a:pt x="18" y="114"/>
                  </a:cubicBezTo>
                  <a:cubicBezTo>
                    <a:pt x="17" y="114"/>
                    <a:pt x="17" y="114"/>
                    <a:pt x="17" y="114"/>
                  </a:cubicBezTo>
                  <a:close/>
                  <a:moveTo>
                    <a:pt x="22" y="8"/>
                  </a:moveTo>
                  <a:cubicBezTo>
                    <a:pt x="10" y="58"/>
                    <a:pt x="17" y="96"/>
                    <a:pt x="20" y="107"/>
                  </a:cubicBezTo>
                  <a:cubicBezTo>
                    <a:pt x="287" y="67"/>
                    <a:pt x="287" y="67"/>
                    <a:pt x="287" y="67"/>
                  </a:cubicBezTo>
                  <a:lnTo>
                    <a:pt x="22" y="8"/>
                  </a:ln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pic>
          <p:nvPicPr>
            <p:cNvPr id="49" name="Picture 2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063" y="1600"/>
              <a:ext cx="51" cy="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 name="Freeform 27"/>
            <p:cNvSpPr>
              <a:spLocks noEditPoints="1"/>
            </p:cNvSpPr>
            <p:nvPr/>
          </p:nvSpPr>
          <p:spPr bwMode="auto">
            <a:xfrm>
              <a:off x="3064" y="1599"/>
              <a:ext cx="49" cy="50"/>
            </a:xfrm>
            <a:custGeom>
              <a:avLst/>
              <a:gdLst>
                <a:gd name="T0" fmla="*/ 21 w 40"/>
                <a:gd name="T1" fmla="*/ 41 h 41"/>
                <a:gd name="T2" fmla="*/ 15 w 40"/>
                <a:gd name="T3" fmla="*/ 40 h 41"/>
                <a:gd name="T4" fmla="*/ 3 w 40"/>
                <a:gd name="T5" fmla="*/ 15 h 41"/>
                <a:gd name="T6" fmla="*/ 27 w 40"/>
                <a:gd name="T7" fmla="*/ 3 h 41"/>
                <a:gd name="T8" fmla="*/ 38 w 40"/>
                <a:gd name="T9" fmla="*/ 13 h 41"/>
                <a:gd name="T10" fmla="*/ 39 w 40"/>
                <a:gd name="T11" fmla="*/ 28 h 41"/>
                <a:gd name="T12" fmla="*/ 21 w 40"/>
                <a:gd name="T13" fmla="*/ 41 h 41"/>
                <a:gd name="T14" fmla="*/ 21 w 40"/>
                <a:gd name="T15" fmla="*/ 10 h 41"/>
                <a:gd name="T16" fmla="*/ 10 w 40"/>
                <a:gd name="T17" fmla="*/ 18 h 41"/>
                <a:gd name="T18" fmla="*/ 17 w 40"/>
                <a:gd name="T19" fmla="*/ 33 h 41"/>
                <a:gd name="T20" fmla="*/ 32 w 40"/>
                <a:gd name="T21" fmla="*/ 25 h 41"/>
                <a:gd name="T22" fmla="*/ 31 w 40"/>
                <a:gd name="T23" fmla="*/ 16 h 41"/>
                <a:gd name="T24" fmla="*/ 25 w 40"/>
                <a:gd name="T25" fmla="*/ 10 h 41"/>
                <a:gd name="T26" fmla="*/ 21 w 40"/>
                <a:gd name="T27" fmla="*/ 1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 h="41">
                  <a:moveTo>
                    <a:pt x="21" y="41"/>
                  </a:moveTo>
                  <a:cubicBezTo>
                    <a:pt x="18" y="41"/>
                    <a:pt x="16" y="41"/>
                    <a:pt x="15" y="40"/>
                  </a:cubicBezTo>
                  <a:cubicBezTo>
                    <a:pt x="5" y="37"/>
                    <a:pt x="0" y="26"/>
                    <a:pt x="3" y="15"/>
                  </a:cubicBezTo>
                  <a:cubicBezTo>
                    <a:pt x="7" y="6"/>
                    <a:pt x="18" y="0"/>
                    <a:pt x="27" y="3"/>
                  </a:cubicBezTo>
                  <a:cubicBezTo>
                    <a:pt x="32" y="5"/>
                    <a:pt x="36" y="8"/>
                    <a:pt x="38" y="13"/>
                  </a:cubicBezTo>
                  <a:cubicBezTo>
                    <a:pt x="40" y="18"/>
                    <a:pt x="40" y="23"/>
                    <a:pt x="39" y="28"/>
                  </a:cubicBezTo>
                  <a:cubicBezTo>
                    <a:pt x="36" y="36"/>
                    <a:pt x="29" y="41"/>
                    <a:pt x="21" y="41"/>
                  </a:cubicBezTo>
                  <a:close/>
                  <a:moveTo>
                    <a:pt x="21" y="10"/>
                  </a:moveTo>
                  <a:cubicBezTo>
                    <a:pt x="16" y="10"/>
                    <a:pt x="12" y="13"/>
                    <a:pt x="10" y="18"/>
                  </a:cubicBezTo>
                  <a:cubicBezTo>
                    <a:pt x="8" y="24"/>
                    <a:pt x="11" y="31"/>
                    <a:pt x="17" y="33"/>
                  </a:cubicBezTo>
                  <a:cubicBezTo>
                    <a:pt x="23" y="35"/>
                    <a:pt x="30" y="32"/>
                    <a:pt x="32" y="25"/>
                  </a:cubicBezTo>
                  <a:cubicBezTo>
                    <a:pt x="33" y="22"/>
                    <a:pt x="33" y="19"/>
                    <a:pt x="31" y="16"/>
                  </a:cubicBezTo>
                  <a:cubicBezTo>
                    <a:pt x="30" y="13"/>
                    <a:pt x="28" y="11"/>
                    <a:pt x="25" y="10"/>
                  </a:cubicBezTo>
                  <a:cubicBezTo>
                    <a:pt x="24" y="10"/>
                    <a:pt x="23" y="10"/>
                    <a:pt x="21" y="1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pic>
          <p:nvPicPr>
            <p:cNvPr id="51" name="Picture 2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22" y="1726"/>
              <a:ext cx="358" cy="6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 name="Freeform 29"/>
            <p:cNvSpPr/>
            <p:nvPr/>
          </p:nvSpPr>
          <p:spPr bwMode="auto">
            <a:xfrm>
              <a:off x="2718" y="1721"/>
              <a:ext cx="367" cy="613"/>
            </a:xfrm>
            <a:custGeom>
              <a:avLst/>
              <a:gdLst>
                <a:gd name="T0" fmla="*/ 7 w 301"/>
                <a:gd name="T1" fmla="*/ 505 h 505"/>
                <a:gd name="T2" fmla="*/ 4 w 301"/>
                <a:gd name="T3" fmla="*/ 504 h 505"/>
                <a:gd name="T4" fmla="*/ 0 w 301"/>
                <a:gd name="T5" fmla="*/ 498 h 505"/>
                <a:gd name="T6" fmla="*/ 1 w 301"/>
                <a:gd name="T7" fmla="*/ 495 h 505"/>
                <a:gd name="T8" fmla="*/ 288 w 301"/>
                <a:gd name="T9" fmla="*/ 5 h 505"/>
                <a:gd name="T10" fmla="*/ 298 w 301"/>
                <a:gd name="T11" fmla="*/ 2 h 505"/>
                <a:gd name="T12" fmla="*/ 301 w 301"/>
                <a:gd name="T13" fmla="*/ 8 h 505"/>
                <a:gd name="T14" fmla="*/ 300 w 301"/>
                <a:gd name="T15" fmla="*/ 12 h 505"/>
                <a:gd name="T16" fmla="*/ 13 w 301"/>
                <a:gd name="T17" fmla="*/ 502 h 505"/>
                <a:gd name="T18" fmla="*/ 7 w 301"/>
                <a:gd name="T19" fmla="*/ 505 h 5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1" h="505">
                  <a:moveTo>
                    <a:pt x="7" y="505"/>
                  </a:moveTo>
                  <a:cubicBezTo>
                    <a:pt x="6" y="505"/>
                    <a:pt x="5" y="505"/>
                    <a:pt x="4" y="504"/>
                  </a:cubicBezTo>
                  <a:cubicBezTo>
                    <a:pt x="2" y="503"/>
                    <a:pt x="0" y="501"/>
                    <a:pt x="0" y="498"/>
                  </a:cubicBezTo>
                  <a:cubicBezTo>
                    <a:pt x="0" y="497"/>
                    <a:pt x="1" y="496"/>
                    <a:pt x="1" y="495"/>
                  </a:cubicBezTo>
                  <a:cubicBezTo>
                    <a:pt x="288" y="5"/>
                    <a:pt x="288" y="5"/>
                    <a:pt x="288" y="5"/>
                  </a:cubicBezTo>
                  <a:cubicBezTo>
                    <a:pt x="290" y="1"/>
                    <a:pt x="294" y="0"/>
                    <a:pt x="298" y="2"/>
                  </a:cubicBezTo>
                  <a:cubicBezTo>
                    <a:pt x="300" y="3"/>
                    <a:pt x="301" y="6"/>
                    <a:pt x="301" y="8"/>
                  </a:cubicBezTo>
                  <a:cubicBezTo>
                    <a:pt x="301" y="9"/>
                    <a:pt x="301" y="11"/>
                    <a:pt x="300" y="12"/>
                  </a:cubicBezTo>
                  <a:cubicBezTo>
                    <a:pt x="13" y="502"/>
                    <a:pt x="13" y="502"/>
                    <a:pt x="13" y="502"/>
                  </a:cubicBezTo>
                  <a:cubicBezTo>
                    <a:pt x="12" y="504"/>
                    <a:pt x="10" y="505"/>
                    <a:pt x="7" y="505"/>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pic>
          <p:nvPicPr>
            <p:cNvPr id="53" name="Picture 3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722" y="1726"/>
              <a:ext cx="358" cy="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 name="Freeform 31"/>
            <p:cNvSpPr>
              <a:spLocks noEditPoints="1"/>
            </p:cNvSpPr>
            <p:nvPr/>
          </p:nvSpPr>
          <p:spPr bwMode="auto">
            <a:xfrm>
              <a:off x="2719" y="1724"/>
              <a:ext cx="364" cy="692"/>
            </a:xfrm>
            <a:custGeom>
              <a:avLst/>
              <a:gdLst>
                <a:gd name="T0" fmla="*/ 211 w 299"/>
                <a:gd name="T1" fmla="*/ 571 h 571"/>
                <a:gd name="T2" fmla="*/ 210 w 299"/>
                <a:gd name="T3" fmla="*/ 571 h 571"/>
                <a:gd name="T4" fmla="*/ 4 w 299"/>
                <a:gd name="T5" fmla="*/ 501 h 571"/>
                <a:gd name="T6" fmla="*/ 2 w 299"/>
                <a:gd name="T7" fmla="*/ 494 h 571"/>
                <a:gd name="T8" fmla="*/ 289 w 299"/>
                <a:gd name="T9" fmla="*/ 4 h 571"/>
                <a:gd name="T10" fmla="*/ 295 w 299"/>
                <a:gd name="T11" fmla="*/ 1 h 571"/>
                <a:gd name="T12" fmla="*/ 299 w 299"/>
                <a:gd name="T13" fmla="*/ 7 h 571"/>
                <a:gd name="T14" fmla="*/ 216 w 299"/>
                <a:gd name="T15" fmla="*/ 566 h 571"/>
                <a:gd name="T16" fmla="*/ 211 w 299"/>
                <a:gd name="T17" fmla="*/ 571 h 571"/>
                <a:gd name="T18" fmla="*/ 14 w 299"/>
                <a:gd name="T19" fmla="*/ 495 h 571"/>
                <a:gd name="T20" fmla="*/ 206 w 299"/>
                <a:gd name="T21" fmla="*/ 560 h 571"/>
                <a:gd name="T22" fmla="*/ 284 w 299"/>
                <a:gd name="T23" fmla="*/ 32 h 571"/>
                <a:gd name="T24" fmla="*/ 14 w 299"/>
                <a:gd name="T25" fmla="*/ 495 h 5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99" h="571">
                  <a:moveTo>
                    <a:pt x="211" y="571"/>
                  </a:moveTo>
                  <a:cubicBezTo>
                    <a:pt x="211" y="571"/>
                    <a:pt x="211" y="571"/>
                    <a:pt x="210" y="571"/>
                  </a:cubicBezTo>
                  <a:cubicBezTo>
                    <a:pt x="209" y="571"/>
                    <a:pt x="109" y="564"/>
                    <a:pt x="4" y="501"/>
                  </a:cubicBezTo>
                  <a:cubicBezTo>
                    <a:pt x="1" y="499"/>
                    <a:pt x="0" y="496"/>
                    <a:pt x="2" y="494"/>
                  </a:cubicBezTo>
                  <a:cubicBezTo>
                    <a:pt x="289" y="4"/>
                    <a:pt x="289" y="4"/>
                    <a:pt x="289" y="4"/>
                  </a:cubicBezTo>
                  <a:cubicBezTo>
                    <a:pt x="290" y="1"/>
                    <a:pt x="293" y="0"/>
                    <a:pt x="295" y="1"/>
                  </a:cubicBezTo>
                  <a:cubicBezTo>
                    <a:pt x="297" y="2"/>
                    <a:pt x="299" y="4"/>
                    <a:pt x="299" y="7"/>
                  </a:cubicBezTo>
                  <a:cubicBezTo>
                    <a:pt x="216" y="566"/>
                    <a:pt x="216" y="566"/>
                    <a:pt x="216" y="566"/>
                  </a:cubicBezTo>
                  <a:cubicBezTo>
                    <a:pt x="216" y="569"/>
                    <a:pt x="213" y="571"/>
                    <a:pt x="211" y="571"/>
                  </a:cubicBezTo>
                  <a:close/>
                  <a:moveTo>
                    <a:pt x="14" y="495"/>
                  </a:moveTo>
                  <a:cubicBezTo>
                    <a:pt x="102" y="546"/>
                    <a:pt x="186" y="558"/>
                    <a:pt x="206" y="560"/>
                  </a:cubicBezTo>
                  <a:cubicBezTo>
                    <a:pt x="284" y="32"/>
                    <a:pt x="284" y="32"/>
                    <a:pt x="284" y="32"/>
                  </a:cubicBezTo>
                  <a:lnTo>
                    <a:pt x="14" y="495"/>
                  </a:ln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pic>
          <p:nvPicPr>
            <p:cNvPr id="55" name="Picture 3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688" y="1769"/>
              <a:ext cx="292"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 name="Freeform 33"/>
            <p:cNvSpPr/>
            <p:nvPr/>
          </p:nvSpPr>
          <p:spPr bwMode="auto">
            <a:xfrm>
              <a:off x="2688" y="1769"/>
              <a:ext cx="290" cy="232"/>
            </a:xfrm>
            <a:custGeom>
              <a:avLst/>
              <a:gdLst>
                <a:gd name="T0" fmla="*/ 4 w 238"/>
                <a:gd name="T1" fmla="*/ 192 h 192"/>
                <a:gd name="T2" fmla="*/ 1 w 238"/>
                <a:gd name="T3" fmla="*/ 191 h 192"/>
                <a:gd name="T4" fmla="*/ 0 w 238"/>
                <a:gd name="T5" fmla="*/ 189 h 192"/>
                <a:gd name="T6" fmla="*/ 2 w 238"/>
                <a:gd name="T7" fmla="*/ 186 h 192"/>
                <a:gd name="T8" fmla="*/ 233 w 238"/>
                <a:gd name="T9" fmla="*/ 2 h 192"/>
                <a:gd name="T10" fmla="*/ 238 w 238"/>
                <a:gd name="T11" fmla="*/ 2 h 192"/>
                <a:gd name="T12" fmla="*/ 238 w 238"/>
                <a:gd name="T13" fmla="*/ 5 h 192"/>
                <a:gd name="T14" fmla="*/ 237 w 238"/>
                <a:gd name="T15" fmla="*/ 7 h 192"/>
                <a:gd name="T16" fmla="*/ 6 w 238"/>
                <a:gd name="T17" fmla="*/ 192 h 192"/>
                <a:gd name="T18" fmla="*/ 4 w 238"/>
                <a:gd name="T19" fmla="*/ 192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92">
                  <a:moveTo>
                    <a:pt x="4" y="192"/>
                  </a:moveTo>
                  <a:cubicBezTo>
                    <a:pt x="3" y="192"/>
                    <a:pt x="2" y="192"/>
                    <a:pt x="1" y="191"/>
                  </a:cubicBezTo>
                  <a:cubicBezTo>
                    <a:pt x="1" y="190"/>
                    <a:pt x="0" y="190"/>
                    <a:pt x="0" y="189"/>
                  </a:cubicBezTo>
                  <a:cubicBezTo>
                    <a:pt x="0" y="188"/>
                    <a:pt x="1" y="187"/>
                    <a:pt x="2" y="186"/>
                  </a:cubicBezTo>
                  <a:cubicBezTo>
                    <a:pt x="233" y="2"/>
                    <a:pt x="233" y="2"/>
                    <a:pt x="233" y="2"/>
                  </a:cubicBezTo>
                  <a:cubicBezTo>
                    <a:pt x="234" y="0"/>
                    <a:pt x="236" y="1"/>
                    <a:pt x="238" y="2"/>
                  </a:cubicBezTo>
                  <a:cubicBezTo>
                    <a:pt x="238" y="3"/>
                    <a:pt x="238" y="4"/>
                    <a:pt x="238" y="5"/>
                  </a:cubicBezTo>
                  <a:cubicBezTo>
                    <a:pt x="238" y="6"/>
                    <a:pt x="238" y="7"/>
                    <a:pt x="237" y="7"/>
                  </a:cubicBezTo>
                  <a:cubicBezTo>
                    <a:pt x="6" y="192"/>
                    <a:pt x="6" y="192"/>
                    <a:pt x="6" y="192"/>
                  </a:cubicBezTo>
                  <a:cubicBezTo>
                    <a:pt x="6" y="192"/>
                    <a:pt x="5" y="192"/>
                    <a:pt x="4" y="192"/>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pic>
          <p:nvPicPr>
            <p:cNvPr id="57" name="Picture 3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688" y="1769"/>
              <a:ext cx="292" cy="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 name="Freeform 35"/>
            <p:cNvSpPr>
              <a:spLocks noEditPoints="1"/>
            </p:cNvSpPr>
            <p:nvPr/>
          </p:nvSpPr>
          <p:spPr bwMode="auto">
            <a:xfrm>
              <a:off x="2688" y="1770"/>
              <a:ext cx="291" cy="315"/>
            </a:xfrm>
            <a:custGeom>
              <a:avLst/>
              <a:gdLst>
                <a:gd name="T0" fmla="*/ 86 w 239"/>
                <a:gd name="T1" fmla="*/ 260 h 260"/>
                <a:gd name="T2" fmla="*/ 84 w 239"/>
                <a:gd name="T3" fmla="*/ 260 h 260"/>
                <a:gd name="T4" fmla="*/ 1 w 239"/>
                <a:gd name="T5" fmla="*/ 190 h 260"/>
                <a:gd name="T6" fmla="*/ 2 w 239"/>
                <a:gd name="T7" fmla="*/ 185 h 260"/>
                <a:gd name="T8" fmla="*/ 233 w 239"/>
                <a:gd name="T9" fmla="*/ 1 h 260"/>
                <a:gd name="T10" fmla="*/ 237 w 239"/>
                <a:gd name="T11" fmla="*/ 1 h 260"/>
                <a:gd name="T12" fmla="*/ 238 w 239"/>
                <a:gd name="T13" fmla="*/ 5 h 260"/>
                <a:gd name="T14" fmla="*/ 89 w 239"/>
                <a:gd name="T15" fmla="*/ 258 h 260"/>
                <a:gd name="T16" fmla="*/ 86 w 239"/>
                <a:gd name="T17" fmla="*/ 260 h 260"/>
                <a:gd name="T18" fmla="*/ 9 w 239"/>
                <a:gd name="T19" fmla="*/ 188 h 260"/>
                <a:gd name="T20" fmla="*/ 84 w 239"/>
                <a:gd name="T21" fmla="*/ 252 h 260"/>
                <a:gd name="T22" fmla="*/ 222 w 239"/>
                <a:gd name="T23" fmla="*/ 19 h 260"/>
                <a:gd name="T24" fmla="*/ 9 w 239"/>
                <a:gd name="T25" fmla="*/ 188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9" h="260">
                  <a:moveTo>
                    <a:pt x="86" y="260"/>
                  </a:moveTo>
                  <a:cubicBezTo>
                    <a:pt x="85" y="260"/>
                    <a:pt x="85" y="260"/>
                    <a:pt x="84" y="260"/>
                  </a:cubicBezTo>
                  <a:cubicBezTo>
                    <a:pt x="83" y="259"/>
                    <a:pt x="40" y="241"/>
                    <a:pt x="1" y="190"/>
                  </a:cubicBezTo>
                  <a:cubicBezTo>
                    <a:pt x="0" y="188"/>
                    <a:pt x="0" y="186"/>
                    <a:pt x="2" y="185"/>
                  </a:cubicBezTo>
                  <a:cubicBezTo>
                    <a:pt x="233" y="1"/>
                    <a:pt x="233" y="1"/>
                    <a:pt x="233" y="1"/>
                  </a:cubicBezTo>
                  <a:cubicBezTo>
                    <a:pt x="234" y="0"/>
                    <a:pt x="236" y="0"/>
                    <a:pt x="237" y="1"/>
                  </a:cubicBezTo>
                  <a:cubicBezTo>
                    <a:pt x="239" y="2"/>
                    <a:pt x="239" y="4"/>
                    <a:pt x="238" y="5"/>
                  </a:cubicBezTo>
                  <a:cubicBezTo>
                    <a:pt x="89" y="258"/>
                    <a:pt x="89" y="258"/>
                    <a:pt x="89" y="258"/>
                  </a:cubicBezTo>
                  <a:cubicBezTo>
                    <a:pt x="88" y="260"/>
                    <a:pt x="87" y="260"/>
                    <a:pt x="86" y="260"/>
                  </a:cubicBezTo>
                  <a:close/>
                  <a:moveTo>
                    <a:pt x="9" y="188"/>
                  </a:moveTo>
                  <a:cubicBezTo>
                    <a:pt x="40" y="228"/>
                    <a:pt x="74" y="247"/>
                    <a:pt x="84" y="252"/>
                  </a:cubicBezTo>
                  <a:cubicBezTo>
                    <a:pt x="222" y="19"/>
                    <a:pt x="222" y="19"/>
                    <a:pt x="222" y="19"/>
                  </a:cubicBezTo>
                  <a:lnTo>
                    <a:pt x="9" y="188"/>
                  </a:ln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pic>
          <p:nvPicPr>
            <p:cNvPr id="59" name="Picture 3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088" y="1600"/>
              <a:ext cx="52" cy="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 name="Freeform 37"/>
            <p:cNvSpPr>
              <a:spLocks noEditPoints="1"/>
            </p:cNvSpPr>
            <p:nvPr/>
          </p:nvSpPr>
          <p:spPr bwMode="auto">
            <a:xfrm>
              <a:off x="3092" y="1602"/>
              <a:ext cx="48" cy="50"/>
            </a:xfrm>
            <a:custGeom>
              <a:avLst/>
              <a:gdLst>
                <a:gd name="T0" fmla="*/ 20 w 39"/>
                <a:gd name="T1" fmla="*/ 41 h 41"/>
                <a:gd name="T2" fmla="*/ 3 w 39"/>
                <a:gd name="T3" fmla="*/ 32 h 41"/>
                <a:gd name="T4" fmla="*/ 1 w 39"/>
                <a:gd name="T5" fmla="*/ 17 h 41"/>
                <a:gd name="T6" fmla="*/ 9 w 39"/>
                <a:gd name="T7" fmla="*/ 5 h 41"/>
                <a:gd name="T8" fmla="*/ 35 w 39"/>
                <a:gd name="T9" fmla="*/ 12 h 41"/>
                <a:gd name="T10" fmla="*/ 38 w 39"/>
                <a:gd name="T11" fmla="*/ 26 h 41"/>
                <a:gd name="T12" fmla="*/ 30 w 39"/>
                <a:gd name="T13" fmla="*/ 38 h 41"/>
                <a:gd name="T14" fmla="*/ 20 w 39"/>
                <a:gd name="T15" fmla="*/ 41 h 41"/>
                <a:gd name="T16" fmla="*/ 19 w 39"/>
                <a:gd name="T17" fmla="*/ 10 h 41"/>
                <a:gd name="T18" fmla="*/ 13 w 39"/>
                <a:gd name="T19" fmla="*/ 12 h 41"/>
                <a:gd name="T20" fmla="*/ 8 w 39"/>
                <a:gd name="T21" fmla="*/ 18 h 41"/>
                <a:gd name="T22" fmla="*/ 10 w 39"/>
                <a:gd name="T23" fmla="*/ 28 h 41"/>
                <a:gd name="T24" fmla="*/ 26 w 39"/>
                <a:gd name="T25" fmla="*/ 32 h 41"/>
                <a:gd name="T26" fmla="*/ 31 w 39"/>
                <a:gd name="T27" fmla="*/ 25 h 41"/>
                <a:gd name="T28" fmla="*/ 29 w 39"/>
                <a:gd name="T29" fmla="*/ 16 h 41"/>
                <a:gd name="T30" fmla="*/ 19 w 39"/>
                <a:gd name="T31" fmla="*/ 1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9" h="41">
                  <a:moveTo>
                    <a:pt x="20" y="41"/>
                  </a:moveTo>
                  <a:cubicBezTo>
                    <a:pt x="13" y="41"/>
                    <a:pt x="7" y="38"/>
                    <a:pt x="3" y="32"/>
                  </a:cubicBezTo>
                  <a:cubicBezTo>
                    <a:pt x="1" y="27"/>
                    <a:pt x="0" y="22"/>
                    <a:pt x="1" y="17"/>
                  </a:cubicBezTo>
                  <a:cubicBezTo>
                    <a:pt x="2" y="12"/>
                    <a:pt x="5" y="8"/>
                    <a:pt x="9" y="5"/>
                  </a:cubicBezTo>
                  <a:cubicBezTo>
                    <a:pt x="18" y="0"/>
                    <a:pt x="30" y="3"/>
                    <a:pt x="35" y="12"/>
                  </a:cubicBezTo>
                  <a:cubicBezTo>
                    <a:pt x="38" y="16"/>
                    <a:pt x="39" y="21"/>
                    <a:pt x="38" y="26"/>
                  </a:cubicBezTo>
                  <a:cubicBezTo>
                    <a:pt x="37" y="31"/>
                    <a:pt x="34" y="36"/>
                    <a:pt x="30" y="38"/>
                  </a:cubicBezTo>
                  <a:cubicBezTo>
                    <a:pt x="27" y="40"/>
                    <a:pt x="23" y="41"/>
                    <a:pt x="20" y="41"/>
                  </a:cubicBezTo>
                  <a:close/>
                  <a:moveTo>
                    <a:pt x="19" y="10"/>
                  </a:moveTo>
                  <a:cubicBezTo>
                    <a:pt x="17" y="10"/>
                    <a:pt x="15" y="10"/>
                    <a:pt x="13" y="12"/>
                  </a:cubicBezTo>
                  <a:cubicBezTo>
                    <a:pt x="11" y="13"/>
                    <a:pt x="9" y="16"/>
                    <a:pt x="8" y="18"/>
                  </a:cubicBezTo>
                  <a:cubicBezTo>
                    <a:pt x="7" y="22"/>
                    <a:pt x="8" y="25"/>
                    <a:pt x="10" y="28"/>
                  </a:cubicBezTo>
                  <a:cubicBezTo>
                    <a:pt x="13" y="33"/>
                    <a:pt x="21" y="35"/>
                    <a:pt x="26" y="32"/>
                  </a:cubicBezTo>
                  <a:cubicBezTo>
                    <a:pt x="28" y="31"/>
                    <a:pt x="30" y="28"/>
                    <a:pt x="31" y="25"/>
                  </a:cubicBezTo>
                  <a:cubicBezTo>
                    <a:pt x="32" y="22"/>
                    <a:pt x="31" y="19"/>
                    <a:pt x="29" y="16"/>
                  </a:cubicBezTo>
                  <a:cubicBezTo>
                    <a:pt x="27" y="12"/>
                    <a:pt x="23" y="10"/>
                    <a:pt x="19" y="1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pic>
          <p:nvPicPr>
            <p:cNvPr id="61" name="Picture 3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185" y="1699"/>
              <a:ext cx="252" cy="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 name="Freeform 39"/>
            <p:cNvSpPr/>
            <p:nvPr/>
          </p:nvSpPr>
          <p:spPr bwMode="auto">
            <a:xfrm>
              <a:off x="3182" y="1696"/>
              <a:ext cx="261" cy="663"/>
            </a:xfrm>
            <a:custGeom>
              <a:avLst/>
              <a:gdLst>
                <a:gd name="T0" fmla="*/ 207 w 214"/>
                <a:gd name="T1" fmla="*/ 547 h 547"/>
                <a:gd name="T2" fmla="*/ 201 w 214"/>
                <a:gd name="T3" fmla="*/ 542 h 547"/>
                <a:gd name="T4" fmla="*/ 0 w 214"/>
                <a:gd name="T5" fmla="*/ 11 h 547"/>
                <a:gd name="T6" fmla="*/ 0 w 214"/>
                <a:gd name="T7" fmla="*/ 8 h 547"/>
                <a:gd name="T8" fmla="*/ 4 w 214"/>
                <a:gd name="T9" fmla="*/ 2 h 547"/>
                <a:gd name="T10" fmla="*/ 13 w 214"/>
                <a:gd name="T11" fmla="*/ 6 h 547"/>
                <a:gd name="T12" fmla="*/ 214 w 214"/>
                <a:gd name="T13" fmla="*/ 537 h 547"/>
                <a:gd name="T14" fmla="*/ 214 w 214"/>
                <a:gd name="T15" fmla="*/ 540 h 547"/>
                <a:gd name="T16" fmla="*/ 210 w 214"/>
                <a:gd name="T17" fmla="*/ 546 h 547"/>
                <a:gd name="T18" fmla="*/ 207 w 214"/>
                <a:gd name="T19" fmla="*/ 547 h 5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4" h="547">
                  <a:moveTo>
                    <a:pt x="207" y="547"/>
                  </a:moveTo>
                  <a:cubicBezTo>
                    <a:pt x="204" y="547"/>
                    <a:pt x="202" y="545"/>
                    <a:pt x="201" y="542"/>
                  </a:cubicBezTo>
                  <a:cubicBezTo>
                    <a:pt x="0" y="11"/>
                    <a:pt x="0" y="11"/>
                    <a:pt x="0" y="11"/>
                  </a:cubicBezTo>
                  <a:cubicBezTo>
                    <a:pt x="0" y="10"/>
                    <a:pt x="0" y="9"/>
                    <a:pt x="0" y="8"/>
                  </a:cubicBezTo>
                  <a:cubicBezTo>
                    <a:pt x="0" y="5"/>
                    <a:pt x="1" y="3"/>
                    <a:pt x="4" y="2"/>
                  </a:cubicBezTo>
                  <a:cubicBezTo>
                    <a:pt x="8" y="0"/>
                    <a:pt x="12" y="2"/>
                    <a:pt x="13" y="6"/>
                  </a:cubicBezTo>
                  <a:cubicBezTo>
                    <a:pt x="214" y="537"/>
                    <a:pt x="214" y="537"/>
                    <a:pt x="214" y="537"/>
                  </a:cubicBezTo>
                  <a:cubicBezTo>
                    <a:pt x="214" y="538"/>
                    <a:pt x="214" y="539"/>
                    <a:pt x="214" y="540"/>
                  </a:cubicBezTo>
                  <a:cubicBezTo>
                    <a:pt x="214" y="543"/>
                    <a:pt x="212" y="545"/>
                    <a:pt x="210" y="546"/>
                  </a:cubicBezTo>
                  <a:cubicBezTo>
                    <a:pt x="209" y="547"/>
                    <a:pt x="208" y="547"/>
                    <a:pt x="207" y="547"/>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pic>
          <p:nvPicPr>
            <p:cNvPr id="63" name="Picture 40"/>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185" y="1699"/>
              <a:ext cx="475" cy="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 name="Freeform 41"/>
            <p:cNvSpPr>
              <a:spLocks noEditPoints="1"/>
            </p:cNvSpPr>
            <p:nvPr/>
          </p:nvSpPr>
          <p:spPr bwMode="auto">
            <a:xfrm>
              <a:off x="3183" y="1698"/>
              <a:ext cx="480" cy="659"/>
            </a:xfrm>
            <a:custGeom>
              <a:avLst/>
              <a:gdLst>
                <a:gd name="T0" fmla="*/ 206 w 394"/>
                <a:gd name="T1" fmla="*/ 543 h 543"/>
                <a:gd name="T2" fmla="*/ 201 w 394"/>
                <a:gd name="T3" fmla="*/ 540 h 543"/>
                <a:gd name="T4" fmla="*/ 1 w 394"/>
                <a:gd name="T5" fmla="*/ 8 h 543"/>
                <a:gd name="T6" fmla="*/ 3 w 394"/>
                <a:gd name="T7" fmla="*/ 2 h 543"/>
                <a:gd name="T8" fmla="*/ 10 w 394"/>
                <a:gd name="T9" fmla="*/ 3 h 543"/>
                <a:gd name="T10" fmla="*/ 393 w 394"/>
                <a:gd name="T11" fmla="*/ 419 h 543"/>
                <a:gd name="T12" fmla="*/ 393 w 394"/>
                <a:gd name="T13" fmla="*/ 426 h 543"/>
                <a:gd name="T14" fmla="*/ 208 w 394"/>
                <a:gd name="T15" fmla="*/ 543 h 543"/>
                <a:gd name="T16" fmla="*/ 206 w 394"/>
                <a:gd name="T17" fmla="*/ 543 h 543"/>
                <a:gd name="T18" fmla="*/ 20 w 394"/>
                <a:gd name="T19" fmla="*/ 30 h 543"/>
                <a:gd name="T20" fmla="*/ 209 w 394"/>
                <a:gd name="T21" fmla="*/ 531 h 543"/>
                <a:gd name="T22" fmla="*/ 381 w 394"/>
                <a:gd name="T23" fmla="*/ 422 h 543"/>
                <a:gd name="T24" fmla="*/ 20 w 394"/>
                <a:gd name="T25" fmla="*/ 30 h 5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4" h="543">
                  <a:moveTo>
                    <a:pt x="206" y="543"/>
                  </a:moveTo>
                  <a:cubicBezTo>
                    <a:pt x="204" y="543"/>
                    <a:pt x="202" y="542"/>
                    <a:pt x="201" y="540"/>
                  </a:cubicBezTo>
                  <a:cubicBezTo>
                    <a:pt x="1" y="8"/>
                    <a:pt x="1" y="8"/>
                    <a:pt x="1" y="8"/>
                  </a:cubicBezTo>
                  <a:cubicBezTo>
                    <a:pt x="0" y="6"/>
                    <a:pt x="1" y="3"/>
                    <a:pt x="3" y="2"/>
                  </a:cubicBezTo>
                  <a:cubicBezTo>
                    <a:pt x="5" y="0"/>
                    <a:pt x="8" y="1"/>
                    <a:pt x="10" y="3"/>
                  </a:cubicBezTo>
                  <a:cubicBezTo>
                    <a:pt x="393" y="419"/>
                    <a:pt x="393" y="419"/>
                    <a:pt x="393" y="419"/>
                  </a:cubicBezTo>
                  <a:cubicBezTo>
                    <a:pt x="394" y="421"/>
                    <a:pt x="394" y="424"/>
                    <a:pt x="393" y="426"/>
                  </a:cubicBezTo>
                  <a:cubicBezTo>
                    <a:pt x="392" y="427"/>
                    <a:pt x="323" y="500"/>
                    <a:pt x="208" y="543"/>
                  </a:cubicBezTo>
                  <a:cubicBezTo>
                    <a:pt x="207" y="543"/>
                    <a:pt x="207" y="543"/>
                    <a:pt x="206" y="543"/>
                  </a:cubicBezTo>
                  <a:close/>
                  <a:moveTo>
                    <a:pt x="20" y="30"/>
                  </a:moveTo>
                  <a:cubicBezTo>
                    <a:pt x="209" y="531"/>
                    <a:pt x="209" y="531"/>
                    <a:pt x="209" y="531"/>
                  </a:cubicBezTo>
                  <a:cubicBezTo>
                    <a:pt x="305" y="495"/>
                    <a:pt x="367" y="437"/>
                    <a:pt x="381" y="422"/>
                  </a:cubicBezTo>
                  <a:lnTo>
                    <a:pt x="20" y="30"/>
                  </a:ln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pic>
          <p:nvPicPr>
            <p:cNvPr id="65" name="Picture 4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150" y="1807"/>
              <a:ext cx="11"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 name="Freeform 43"/>
            <p:cNvSpPr/>
            <p:nvPr/>
          </p:nvSpPr>
          <p:spPr bwMode="auto">
            <a:xfrm>
              <a:off x="3152" y="1807"/>
              <a:ext cx="12" cy="368"/>
            </a:xfrm>
            <a:custGeom>
              <a:avLst/>
              <a:gdLst>
                <a:gd name="T0" fmla="*/ 4 w 10"/>
                <a:gd name="T1" fmla="*/ 303 h 303"/>
                <a:gd name="T2" fmla="*/ 4 w 10"/>
                <a:gd name="T3" fmla="*/ 303 h 303"/>
                <a:gd name="T4" fmla="*/ 0 w 10"/>
                <a:gd name="T5" fmla="*/ 299 h 303"/>
                <a:gd name="T6" fmla="*/ 0 w 10"/>
                <a:gd name="T7" fmla="*/ 299 h 303"/>
                <a:gd name="T8" fmla="*/ 2 w 10"/>
                <a:gd name="T9" fmla="*/ 4 h 303"/>
                <a:gd name="T10" fmla="*/ 6 w 10"/>
                <a:gd name="T11" fmla="*/ 0 h 303"/>
                <a:gd name="T12" fmla="*/ 10 w 10"/>
                <a:gd name="T13" fmla="*/ 4 h 303"/>
                <a:gd name="T14" fmla="*/ 10 w 10"/>
                <a:gd name="T15" fmla="*/ 4 h 303"/>
                <a:gd name="T16" fmla="*/ 8 w 10"/>
                <a:gd name="T17" fmla="*/ 299 h 303"/>
                <a:gd name="T18" fmla="*/ 4 w 10"/>
                <a:gd name="T19" fmla="*/ 303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 h="303">
                  <a:moveTo>
                    <a:pt x="4" y="303"/>
                  </a:moveTo>
                  <a:cubicBezTo>
                    <a:pt x="4" y="303"/>
                    <a:pt x="4" y="303"/>
                    <a:pt x="4" y="303"/>
                  </a:cubicBezTo>
                  <a:cubicBezTo>
                    <a:pt x="2" y="303"/>
                    <a:pt x="0" y="301"/>
                    <a:pt x="0" y="299"/>
                  </a:cubicBezTo>
                  <a:cubicBezTo>
                    <a:pt x="0" y="299"/>
                    <a:pt x="0" y="299"/>
                    <a:pt x="0" y="299"/>
                  </a:cubicBezTo>
                  <a:cubicBezTo>
                    <a:pt x="2" y="4"/>
                    <a:pt x="2" y="4"/>
                    <a:pt x="2" y="4"/>
                  </a:cubicBezTo>
                  <a:cubicBezTo>
                    <a:pt x="2" y="2"/>
                    <a:pt x="4" y="0"/>
                    <a:pt x="6" y="0"/>
                  </a:cubicBezTo>
                  <a:cubicBezTo>
                    <a:pt x="8" y="0"/>
                    <a:pt x="10" y="2"/>
                    <a:pt x="10" y="4"/>
                  </a:cubicBezTo>
                  <a:cubicBezTo>
                    <a:pt x="10" y="4"/>
                    <a:pt x="10" y="4"/>
                    <a:pt x="10" y="4"/>
                  </a:cubicBezTo>
                  <a:cubicBezTo>
                    <a:pt x="8" y="299"/>
                    <a:pt x="8" y="299"/>
                    <a:pt x="8" y="299"/>
                  </a:cubicBezTo>
                  <a:cubicBezTo>
                    <a:pt x="8" y="301"/>
                    <a:pt x="6" y="303"/>
                    <a:pt x="4" y="303"/>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pic>
          <p:nvPicPr>
            <p:cNvPr id="67" name="Picture 44"/>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150" y="1806"/>
              <a:ext cx="139" cy="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8" name="Freeform 45"/>
            <p:cNvSpPr>
              <a:spLocks noEditPoints="1"/>
            </p:cNvSpPr>
            <p:nvPr/>
          </p:nvSpPr>
          <p:spPr bwMode="auto">
            <a:xfrm>
              <a:off x="3152" y="1807"/>
              <a:ext cx="137" cy="368"/>
            </a:xfrm>
            <a:custGeom>
              <a:avLst/>
              <a:gdLst>
                <a:gd name="T0" fmla="*/ 13 w 113"/>
                <a:gd name="T1" fmla="*/ 303 h 303"/>
                <a:gd name="T2" fmla="*/ 4 w 113"/>
                <a:gd name="T3" fmla="*/ 303 h 303"/>
                <a:gd name="T4" fmla="*/ 0 w 113"/>
                <a:gd name="T5" fmla="*/ 299 h 303"/>
                <a:gd name="T6" fmla="*/ 2 w 113"/>
                <a:gd name="T7" fmla="*/ 4 h 303"/>
                <a:gd name="T8" fmla="*/ 5 w 113"/>
                <a:gd name="T9" fmla="*/ 1 h 303"/>
                <a:gd name="T10" fmla="*/ 10 w 113"/>
                <a:gd name="T11" fmla="*/ 3 h 303"/>
                <a:gd name="T12" fmla="*/ 112 w 113"/>
                <a:gd name="T13" fmla="*/ 278 h 303"/>
                <a:gd name="T14" fmla="*/ 111 w 113"/>
                <a:gd name="T15" fmla="*/ 282 h 303"/>
                <a:gd name="T16" fmla="*/ 13 w 113"/>
                <a:gd name="T17" fmla="*/ 303 h 303"/>
                <a:gd name="T18" fmla="*/ 8 w 113"/>
                <a:gd name="T19" fmla="*/ 296 h 303"/>
                <a:gd name="T20" fmla="*/ 104 w 113"/>
                <a:gd name="T21" fmla="*/ 277 h 303"/>
                <a:gd name="T22" fmla="*/ 10 w 113"/>
                <a:gd name="T23" fmla="*/ 24 h 303"/>
                <a:gd name="T24" fmla="*/ 8 w 113"/>
                <a:gd name="T25" fmla="*/ 296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3" h="303">
                  <a:moveTo>
                    <a:pt x="13" y="303"/>
                  </a:moveTo>
                  <a:cubicBezTo>
                    <a:pt x="10" y="303"/>
                    <a:pt x="7" y="303"/>
                    <a:pt x="4" y="303"/>
                  </a:cubicBezTo>
                  <a:cubicBezTo>
                    <a:pt x="2" y="303"/>
                    <a:pt x="0" y="301"/>
                    <a:pt x="0" y="299"/>
                  </a:cubicBezTo>
                  <a:cubicBezTo>
                    <a:pt x="2" y="4"/>
                    <a:pt x="2" y="4"/>
                    <a:pt x="2" y="4"/>
                  </a:cubicBezTo>
                  <a:cubicBezTo>
                    <a:pt x="2" y="2"/>
                    <a:pt x="4" y="1"/>
                    <a:pt x="5" y="1"/>
                  </a:cubicBezTo>
                  <a:cubicBezTo>
                    <a:pt x="7" y="0"/>
                    <a:pt x="9" y="1"/>
                    <a:pt x="10" y="3"/>
                  </a:cubicBezTo>
                  <a:cubicBezTo>
                    <a:pt x="112" y="278"/>
                    <a:pt x="112" y="278"/>
                    <a:pt x="112" y="278"/>
                  </a:cubicBezTo>
                  <a:cubicBezTo>
                    <a:pt x="113" y="280"/>
                    <a:pt x="112" y="282"/>
                    <a:pt x="111" y="282"/>
                  </a:cubicBezTo>
                  <a:cubicBezTo>
                    <a:pt x="109" y="283"/>
                    <a:pt x="72" y="303"/>
                    <a:pt x="13" y="303"/>
                  </a:cubicBezTo>
                  <a:close/>
                  <a:moveTo>
                    <a:pt x="8" y="296"/>
                  </a:moveTo>
                  <a:cubicBezTo>
                    <a:pt x="59" y="297"/>
                    <a:pt x="94" y="282"/>
                    <a:pt x="104" y="277"/>
                  </a:cubicBezTo>
                  <a:cubicBezTo>
                    <a:pt x="10" y="24"/>
                    <a:pt x="10" y="24"/>
                    <a:pt x="10" y="24"/>
                  </a:cubicBezTo>
                  <a:lnTo>
                    <a:pt x="8" y="296"/>
                  </a:ln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pic>
          <p:nvPicPr>
            <p:cNvPr id="69" name="Picture 46"/>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109" y="1588"/>
              <a:ext cx="51" cy="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0" name="Freeform 47"/>
            <p:cNvSpPr>
              <a:spLocks noEditPoints="1"/>
            </p:cNvSpPr>
            <p:nvPr/>
          </p:nvSpPr>
          <p:spPr bwMode="auto">
            <a:xfrm>
              <a:off x="3110" y="1587"/>
              <a:ext cx="50" cy="47"/>
            </a:xfrm>
            <a:custGeom>
              <a:avLst/>
              <a:gdLst>
                <a:gd name="T0" fmla="*/ 21 w 41"/>
                <a:gd name="T1" fmla="*/ 39 h 39"/>
                <a:gd name="T2" fmla="*/ 18 w 41"/>
                <a:gd name="T3" fmla="*/ 39 h 39"/>
                <a:gd name="T4" fmla="*/ 5 w 41"/>
                <a:gd name="T5" fmla="*/ 32 h 39"/>
                <a:gd name="T6" fmla="*/ 1 w 41"/>
                <a:gd name="T7" fmla="*/ 18 h 39"/>
                <a:gd name="T8" fmla="*/ 23 w 41"/>
                <a:gd name="T9" fmla="*/ 1 h 39"/>
                <a:gd name="T10" fmla="*/ 40 w 41"/>
                <a:gd name="T11" fmla="*/ 23 h 39"/>
                <a:gd name="T12" fmla="*/ 21 w 41"/>
                <a:gd name="T13" fmla="*/ 39 h 39"/>
                <a:gd name="T14" fmla="*/ 20 w 41"/>
                <a:gd name="T15" fmla="*/ 9 h 39"/>
                <a:gd name="T16" fmla="*/ 8 w 41"/>
                <a:gd name="T17" fmla="*/ 19 h 39"/>
                <a:gd name="T18" fmla="*/ 11 w 41"/>
                <a:gd name="T19" fmla="*/ 27 h 39"/>
                <a:gd name="T20" fmla="*/ 19 w 41"/>
                <a:gd name="T21" fmla="*/ 32 h 39"/>
                <a:gd name="T22" fmla="*/ 33 w 41"/>
                <a:gd name="T23" fmla="*/ 22 h 39"/>
                <a:gd name="T24" fmla="*/ 22 w 41"/>
                <a:gd name="T25" fmla="*/ 9 h 39"/>
                <a:gd name="T26" fmla="*/ 20 w 41"/>
                <a:gd name="T27" fmla="*/ 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 h="39">
                  <a:moveTo>
                    <a:pt x="21" y="39"/>
                  </a:moveTo>
                  <a:cubicBezTo>
                    <a:pt x="20" y="39"/>
                    <a:pt x="19" y="39"/>
                    <a:pt x="18" y="39"/>
                  </a:cubicBezTo>
                  <a:cubicBezTo>
                    <a:pt x="13" y="38"/>
                    <a:pt x="8" y="36"/>
                    <a:pt x="5" y="32"/>
                  </a:cubicBezTo>
                  <a:cubicBezTo>
                    <a:pt x="2" y="28"/>
                    <a:pt x="0" y="23"/>
                    <a:pt x="1" y="18"/>
                  </a:cubicBezTo>
                  <a:cubicBezTo>
                    <a:pt x="2" y="8"/>
                    <a:pt x="12" y="0"/>
                    <a:pt x="23" y="1"/>
                  </a:cubicBezTo>
                  <a:cubicBezTo>
                    <a:pt x="33" y="3"/>
                    <a:pt x="41" y="12"/>
                    <a:pt x="40" y="23"/>
                  </a:cubicBezTo>
                  <a:cubicBezTo>
                    <a:pt x="39" y="32"/>
                    <a:pt x="30" y="39"/>
                    <a:pt x="21" y="39"/>
                  </a:cubicBezTo>
                  <a:close/>
                  <a:moveTo>
                    <a:pt x="20" y="9"/>
                  </a:moveTo>
                  <a:cubicBezTo>
                    <a:pt x="14" y="9"/>
                    <a:pt x="9" y="13"/>
                    <a:pt x="8" y="19"/>
                  </a:cubicBezTo>
                  <a:cubicBezTo>
                    <a:pt x="8" y="22"/>
                    <a:pt x="9" y="25"/>
                    <a:pt x="11" y="27"/>
                  </a:cubicBezTo>
                  <a:cubicBezTo>
                    <a:pt x="13" y="30"/>
                    <a:pt x="16" y="31"/>
                    <a:pt x="19" y="32"/>
                  </a:cubicBezTo>
                  <a:cubicBezTo>
                    <a:pt x="26" y="32"/>
                    <a:pt x="32" y="28"/>
                    <a:pt x="33" y="22"/>
                  </a:cubicBezTo>
                  <a:cubicBezTo>
                    <a:pt x="33" y="15"/>
                    <a:pt x="29" y="10"/>
                    <a:pt x="22" y="9"/>
                  </a:cubicBezTo>
                  <a:cubicBezTo>
                    <a:pt x="21" y="9"/>
                    <a:pt x="21" y="9"/>
                    <a:pt x="20" y="9"/>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pic>
          <p:nvPicPr>
            <p:cNvPr id="71" name="Picture 48"/>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3237" y="1598"/>
              <a:ext cx="665"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2" name="Freeform 49"/>
            <p:cNvSpPr/>
            <p:nvPr/>
          </p:nvSpPr>
          <p:spPr bwMode="auto">
            <a:xfrm>
              <a:off x="3233" y="1592"/>
              <a:ext cx="674" cy="235"/>
            </a:xfrm>
            <a:custGeom>
              <a:avLst/>
              <a:gdLst>
                <a:gd name="T0" fmla="*/ 546 w 553"/>
                <a:gd name="T1" fmla="*/ 194 h 194"/>
                <a:gd name="T2" fmla="*/ 544 w 553"/>
                <a:gd name="T3" fmla="*/ 194 h 194"/>
                <a:gd name="T4" fmla="*/ 5 w 553"/>
                <a:gd name="T5" fmla="*/ 15 h 194"/>
                <a:gd name="T6" fmla="*/ 0 w 553"/>
                <a:gd name="T7" fmla="*/ 8 h 194"/>
                <a:gd name="T8" fmla="*/ 1 w 553"/>
                <a:gd name="T9" fmla="*/ 6 h 194"/>
                <a:gd name="T10" fmla="*/ 9 w 553"/>
                <a:gd name="T11" fmla="*/ 2 h 194"/>
                <a:gd name="T12" fmla="*/ 549 w 553"/>
                <a:gd name="T13" fmla="*/ 180 h 194"/>
                <a:gd name="T14" fmla="*/ 553 w 553"/>
                <a:gd name="T15" fmla="*/ 187 h 194"/>
                <a:gd name="T16" fmla="*/ 553 w 553"/>
                <a:gd name="T17" fmla="*/ 189 h 194"/>
                <a:gd name="T18" fmla="*/ 546 w 553"/>
                <a:gd name="T19" fmla="*/ 194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3" h="194">
                  <a:moveTo>
                    <a:pt x="546" y="194"/>
                  </a:moveTo>
                  <a:cubicBezTo>
                    <a:pt x="546" y="194"/>
                    <a:pt x="545" y="194"/>
                    <a:pt x="544" y="194"/>
                  </a:cubicBezTo>
                  <a:cubicBezTo>
                    <a:pt x="5" y="15"/>
                    <a:pt x="5" y="15"/>
                    <a:pt x="5" y="15"/>
                  </a:cubicBezTo>
                  <a:cubicBezTo>
                    <a:pt x="2" y="14"/>
                    <a:pt x="0" y="11"/>
                    <a:pt x="0" y="8"/>
                  </a:cubicBezTo>
                  <a:cubicBezTo>
                    <a:pt x="0" y="8"/>
                    <a:pt x="0" y="7"/>
                    <a:pt x="1" y="6"/>
                  </a:cubicBezTo>
                  <a:cubicBezTo>
                    <a:pt x="2" y="2"/>
                    <a:pt x="6" y="0"/>
                    <a:pt x="9" y="2"/>
                  </a:cubicBezTo>
                  <a:cubicBezTo>
                    <a:pt x="549" y="180"/>
                    <a:pt x="549" y="180"/>
                    <a:pt x="549" y="180"/>
                  </a:cubicBezTo>
                  <a:cubicBezTo>
                    <a:pt x="552" y="181"/>
                    <a:pt x="553" y="184"/>
                    <a:pt x="553" y="187"/>
                  </a:cubicBezTo>
                  <a:cubicBezTo>
                    <a:pt x="553" y="188"/>
                    <a:pt x="553" y="189"/>
                    <a:pt x="553" y="189"/>
                  </a:cubicBezTo>
                  <a:cubicBezTo>
                    <a:pt x="552" y="192"/>
                    <a:pt x="549" y="194"/>
                    <a:pt x="546" y="194"/>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pic>
          <p:nvPicPr>
            <p:cNvPr id="73" name="Picture 50"/>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237" y="1554"/>
              <a:ext cx="71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4" name="Freeform 51"/>
            <p:cNvSpPr>
              <a:spLocks noEditPoints="1"/>
            </p:cNvSpPr>
            <p:nvPr/>
          </p:nvSpPr>
          <p:spPr bwMode="auto">
            <a:xfrm>
              <a:off x="3236" y="1552"/>
              <a:ext cx="717" cy="272"/>
            </a:xfrm>
            <a:custGeom>
              <a:avLst/>
              <a:gdLst>
                <a:gd name="T0" fmla="*/ 544 w 589"/>
                <a:gd name="T1" fmla="*/ 225 h 225"/>
                <a:gd name="T2" fmla="*/ 543 w 589"/>
                <a:gd name="T3" fmla="*/ 225 h 225"/>
                <a:gd name="T4" fmla="*/ 4 w 589"/>
                <a:gd name="T5" fmla="*/ 46 h 225"/>
                <a:gd name="T6" fmla="*/ 0 w 589"/>
                <a:gd name="T7" fmla="*/ 41 h 225"/>
                <a:gd name="T8" fmla="*/ 5 w 589"/>
                <a:gd name="T9" fmla="*/ 36 h 225"/>
                <a:gd name="T10" fmla="*/ 569 w 589"/>
                <a:gd name="T11" fmla="*/ 0 h 225"/>
                <a:gd name="T12" fmla="*/ 575 w 589"/>
                <a:gd name="T13" fmla="*/ 5 h 225"/>
                <a:gd name="T14" fmla="*/ 549 w 589"/>
                <a:gd name="T15" fmla="*/ 222 h 225"/>
                <a:gd name="T16" fmla="*/ 544 w 589"/>
                <a:gd name="T17" fmla="*/ 225 h 225"/>
                <a:gd name="T18" fmla="*/ 33 w 589"/>
                <a:gd name="T19" fmla="*/ 45 h 225"/>
                <a:gd name="T20" fmla="*/ 541 w 589"/>
                <a:gd name="T21" fmla="*/ 213 h 225"/>
                <a:gd name="T22" fmla="*/ 565 w 589"/>
                <a:gd name="T23" fmla="*/ 11 h 225"/>
                <a:gd name="T24" fmla="*/ 33 w 589"/>
                <a:gd name="T25" fmla="*/ 45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89" h="225">
                  <a:moveTo>
                    <a:pt x="544" y="225"/>
                  </a:moveTo>
                  <a:cubicBezTo>
                    <a:pt x="544" y="225"/>
                    <a:pt x="543" y="225"/>
                    <a:pt x="543" y="225"/>
                  </a:cubicBezTo>
                  <a:cubicBezTo>
                    <a:pt x="4" y="46"/>
                    <a:pt x="4" y="46"/>
                    <a:pt x="4" y="46"/>
                  </a:cubicBezTo>
                  <a:cubicBezTo>
                    <a:pt x="1" y="46"/>
                    <a:pt x="0" y="43"/>
                    <a:pt x="0" y="41"/>
                  </a:cubicBezTo>
                  <a:cubicBezTo>
                    <a:pt x="0" y="38"/>
                    <a:pt x="2" y="36"/>
                    <a:pt x="5" y="36"/>
                  </a:cubicBezTo>
                  <a:cubicBezTo>
                    <a:pt x="569" y="0"/>
                    <a:pt x="569" y="0"/>
                    <a:pt x="569" y="0"/>
                  </a:cubicBezTo>
                  <a:cubicBezTo>
                    <a:pt x="572" y="0"/>
                    <a:pt x="574" y="2"/>
                    <a:pt x="575" y="5"/>
                  </a:cubicBezTo>
                  <a:cubicBezTo>
                    <a:pt x="575" y="6"/>
                    <a:pt x="589" y="106"/>
                    <a:pt x="549" y="222"/>
                  </a:cubicBezTo>
                  <a:cubicBezTo>
                    <a:pt x="549" y="224"/>
                    <a:pt x="547" y="225"/>
                    <a:pt x="544" y="225"/>
                  </a:cubicBezTo>
                  <a:close/>
                  <a:moveTo>
                    <a:pt x="33" y="45"/>
                  </a:moveTo>
                  <a:cubicBezTo>
                    <a:pt x="541" y="213"/>
                    <a:pt x="541" y="213"/>
                    <a:pt x="541" y="213"/>
                  </a:cubicBezTo>
                  <a:cubicBezTo>
                    <a:pt x="573" y="116"/>
                    <a:pt x="567" y="32"/>
                    <a:pt x="565" y="11"/>
                  </a:cubicBezTo>
                  <a:lnTo>
                    <a:pt x="33" y="45"/>
                  </a:ln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pic>
          <p:nvPicPr>
            <p:cNvPr id="75" name="Picture 52"/>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3300" y="1689"/>
              <a:ext cx="289" cy="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6" name="Freeform 53"/>
            <p:cNvSpPr/>
            <p:nvPr/>
          </p:nvSpPr>
          <p:spPr bwMode="auto">
            <a:xfrm>
              <a:off x="3302" y="1687"/>
              <a:ext cx="286" cy="238"/>
            </a:xfrm>
            <a:custGeom>
              <a:avLst/>
              <a:gdLst>
                <a:gd name="T0" fmla="*/ 232 w 235"/>
                <a:gd name="T1" fmla="*/ 196 h 196"/>
                <a:gd name="T2" fmla="*/ 229 w 235"/>
                <a:gd name="T3" fmla="*/ 195 h 196"/>
                <a:gd name="T4" fmla="*/ 1 w 235"/>
                <a:gd name="T5" fmla="*/ 7 h 196"/>
                <a:gd name="T6" fmla="*/ 0 w 235"/>
                <a:gd name="T7" fmla="*/ 5 h 196"/>
                <a:gd name="T8" fmla="*/ 1 w 235"/>
                <a:gd name="T9" fmla="*/ 2 h 196"/>
                <a:gd name="T10" fmla="*/ 6 w 235"/>
                <a:gd name="T11" fmla="*/ 2 h 196"/>
                <a:gd name="T12" fmla="*/ 234 w 235"/>
                <a:gd name="T13" fmla="*/ 189 h 196"/>
                <a:gd name="T14" fmla="*/ 235 w 235"/>
                <a:gd name="T15" fmla="*/ 192 h 196"/>
                <a:gd name="T16" fmla="*/ 234 w 235"/>
                <a:gd name="T17" fmla="*/ 194 h 196"/>
                <a:gd name="T18" fmla="*/ 232 w 235"/>
                <a:gd name="T19" fmla="*/ 196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5" h="196">
                  <a:moveTo>
                    <a:pt x="232" y="196"/>
                  </a:moveTo>
                  <a:cubicBezTo>
                    <a:pt x="231" y="196"/>
                    <a:pt x="230" y="195"/>
                    <a:pt x="229" y="195"/>
                  </a:cubicBezTo>
                  <a:cubicBezTo>
                    <a:pt x="1" y="7"/>
                    <a:pt x="1" y="7"/>
                    <a:pt x="1" y="7"/>
                  </a:cubicBezTo>
                  <a:cubicBezTo>
                    <a:pt x="0" y="7"/>
                    <a:pt x="0" y="6"/>
                    <a:pt x="0" y="5"/>
                  </a:cubicBezTo>
                  <a:cubicBezTo>
                    <a:pt x="0" y="4"/>
                    <a:pt x="0" y="3"/>
                    <a:pt x="1" y="2"/>
                  </a:cubicBezTo>
                  <a:cubicBezTo>
                    <a:pt x="2" y="1"/>
                    <a:pt x="4" y="0"/>
                    <a:pt x="6" y="2"/>
                  </a:cubicBezTo>
                  <a:cubicBezTo>
                    <a:pt x="234" y="189"/>
                    <a:pt x="234" y="189"/>
                    <a:pt x="234" y="189"/>
                  </a:cubicBezTo>
                  <a:cubicBezTo>
                    <a:pt x="235" y="190"/>
                    <a:pt x="235" y="191"/>
                    <a:pt x="235" y="192"/>
                  </a:cubicBezTo>
                  <a:cubicBezTo>
                    <a:pt x="235" y="193"/>
                    <a:pt x="235" y="194"/>
                    <a:pt x="234" y="194"/>
                  </a:cubicBezTo>
                  <a:cubicBezTo>
                    <a:pt x="234" y="195"/>
                    <a:pt x="233" y="196"/>
                    <a:pt x="232" y="196"/>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pic>
          <p:nvPicPr>
            <p:cNvPr id="77" name="Picture 54"/>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300" y="1689"/>
              <a:ext cx="348" cy="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8" name="Freeform 55"/>
            <p:cNvSpPr>
              <a:spLocks noEditPoints="1"/>
            </p:cNvSpPr>
            <p:nvPr/>
          </p:nvSpPr>
          <p:spPr bwMode="auto">
            <a:xfrm>
              <a:off x="3300" y="1689"/>
              <a:ext cx="350" cy="236"/>
            </a:xfrm>
            <a:custGeom>
              <a:avLst/>
              <a:gdLst>
                <a:gd name="T0" fmla="*/ 233 w 287"/>
                <a:gd name="T1" fmla="*/ 195 h 195"/>
                <a:gd name="T2" fmla="*/ 230 w 287"/>
                <a:gd name="T3" fmla="*/ 194 h 195"/>
                <a:gd name="T4" fmla="*/ 2 w 287"/>
                <a:gd name="T5" fmla="*/ 6 h 195"/>
                <a:gd name="T6" fmla="*/ 1 w 287"/>
                <a:gd name="T7" fmla="*/ 2 h 195"/>
                <a:gd name="T8" fmla="*/ 6 w 287"/>
                <a:gd name="T9" fmla="*/ 0 h 195"/>
                <a:gd name="T10" fmla="*/ 284 w 287"/>
                <a:gd name="T11" fmla="*/ 93 h 195"/>
                <a:gd name="T12" fmla="*/ 287 w 287"/>
                <a:gd name="T13" fmla="*/ 97 h 195"/>
                <a:gd name="T14" fmla="*/ 235 w 287"/>
                <a:gd name="T15" fmla="*/ 193 h 195"/>
                <a:gd name="T16" fmla="*/ 233 w 287"/>
                <a:gd name="T17" fmla="*/ 195 h 195"/>
                <a:gd name="T18" fmla="*/ 22 w 287"/>
                <a:gd name="T19" fmla="*/ 13 h 195"/>
                <a:gd name="T20" fmla="*/ 232 w 287"/>
                <a:gd name="T21" fmla="*/ 186 h 195"/>
                <a:gd name="T22" fmla="*/ 279 w 287"/>
                <a:gd name="T23" fmla="*/ 99 h 195"/>
                <a:gd name="T24" fmla="*/ 22 w 287"/>
                <a:gd name="T25" fmla="*/ 13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7" h="195">
                  <a:moveTo>
                    <a:pt x="233" y="195"/>
                  </a:moveTo>
                  <a:cubicBezTo>
                    <a:pt x="232" y="195"/>
                    <a:pt x="231" y="194"/>
                    <a:pt x="230" y="194"/>
                  </a:cubicBezTo>
                  <a:cubicBezTo>
                    <a:pt x="2" y="6"/>
                    <a:pt x="2" y="6"/>
                    <a:pt x="2" y="6"/>
                  </a:cubicBezTo>
                  <a:cubicBezTo>
                    <a:pt x="1" y="5"/>
                    <a:pt x="0" y="3"/>
                    <a:pt x="1" y="2"/>
                  </a:cubicBezTo>
                  <a:cubicBezTo>
                    <a:pt x="2" y="0"/>
                    <a:pt x="4" y="0"/>
                    <a:pt x="6" y="0"/>
                  </a:cubicBezTo>
                  <a:cubicBezTo>
                    <a:pt x="284" y="93"/>
                    <a:pt x="284" y="93"/>
                    <a:pt x="284" y="93"/>
                  </a:cubicBezTo>
                  <a:cubicBezTo>
                    <a:pt x="286" y="94"/>
                    <a:pt x="287" y="96"/>
                    <a:pt x="287" y="97"/>
                  </a:cubicBezTo>
                  <a:cubicBezTo>
                    <a:pt x="286" y="99"/>
                    <a:pt x="277" y="145"/>
                    <a:pt x="235" y="193"/>
                  </a:cubicBezTo>
                  <a:cubicBezTo>
                    <a:pt x="235" y="194"/>
                    <a:pt x="234" y="195"/>
                    <a:pt x="233" y="195"/>
                  </a:cubicBezTo>
                  <a:close/>
                  <a:moveTo>
                    <a:pt x="22" y="13"/>
                  </a:moveTo>
                  <a:cubicBezTo>
                    <a:pt x="232" y="186"/>
                    <a:pt x="232" y="186"/>
                    <a:pt x="232" y="186"/>
                  </a:cubicBezTo>
                  <a:cubicBezTo>
                    <a:pt x="265" y="147"/>
                    <a:pt x="276" y="110"/>
                    <a:pt x="279" y="99"/>
                  </a:cubicBezTo>
                  <a:lnTo>
                    <a:pt x="22" y="13"/>
                  </a:ln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pic>
          <p:nvPicPr>
            <p:cNvPr id="79" name="Picture 56"/>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3107" y="1559"/>
              <a:ext cx="51" cy="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0" name="Freeform 57"/>
            <p:cNvSpPr>
              <a:spLocks noEditPoints="1"/>
            </p:cNvSpPr>
            <p:nvPr/>
          </p:nvSpPr>
          <p:spPr bwMode="auto">
            <a:xfrm>
              <a:off x="3110" y="1560"/>
              <a:ext cx="49" cy="49"/>
            </a:xfrm>
            <a:custGeom>
              <a:avLst/>
              <a:gdLst>
                <a:gd name="T0" fmla="*/ 18 w 40"/>
                <a:gd name="T1" fmla="*/ 40 h 40"/>
                <a:gd name="T2" fmla="*/ 5 w 40"/>
                <a:gd name="T3" fmla="*/ 34 h 40"/>
                <a:gd name="T4" fmla="*/ 0 w 40"/>
                <a:gd name="T5" fmla="*/ 21 h 40"/>
                <a:gd name="T6" fmla="*/ 6 w 40"/>
                <a:gd name="T7" fmla="*/ 7 h 40"/>
                <a:gd name="T8" fmla="*/ 33 w 40"/>
                <a:gd name="T9" fmla="*/ 7 h 40"/>
                <a:gd name="T10" fmla="*/ 32 w 40"/>
                <a:gd name="T11" fmla="*/ 34 h 40"/>
                <a:gd name="T12" fmla="*/ 18 w 40"/>
                <a:gd name="T13" fmla="*/ 40 h 40"/>
                <a:gd name="T14" fmla="*/ 20 w 40"/>
                <a:gd name="T15" fmla="*/ 9 h 40"/>
                <a:gd name="T16" fmla="*/ 11 w 40"/>
                <a:gd name="T17" fmla="*/ 12 h 40"/>
                <a:gd name="T18" fmla="*/ 7 w 40"/>
                <a:gd name="T19" fmla="*/ 21 h 40"/>
                <a:gd name="T20" fmla="*/ 10 w 40"/>
                <a:gd name="T21" fmla="*/ 29 h 40"/>
                <a:gd name="T22" fmla="*/ 27 w 40"/>
                <a:gd name="T23" fmla="*/ 29 h 40"/>
                <a:gd name="T24" fmla="*/ 28 w 40"/>
                <a:gd name="T25" fmla="*/ 12 h 40"/>
                <a:gd name="T26" fmla="*/ 20 w 40"/>
                <a:gd name="T27" fmla="*/ 9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 h="40">
                  <a:moveTo>
                    <a:pt x="18" y="40"/>
                  </a:moveTo>
                  <a:cubicBezTo>
                    <a:pt x="13" y="40"/>
                    <a:pt x="9" y="38"/>
                    <a:pt x="5" y="34"/>
                  </a:cubicBezTo>
                  <a:cubicBezTo>
                    <a:pt x="2" y="30"/>
                    <a:pt x="0" y="26"/>
                    <a:pt x="0" y="21"/>
                  </a:cubicBezTo>
                  <a:cubicBezTo>
                    <a:pt x="0" y="15"/>
                    <a:pt x="2" y="10"/>
                    <a:pt x="6" y="7"/>
                  </a:cubicBezTo>
                  <a:cubicBezTo>
                    <a:pt x="14" y="0"/>
                    <a:pt x="26" y="0"/>
                    <a:pt x="33" y="7"/>
                  </a:cubicBezTo>
                  <a:cubicBezTo>
                    <a:pt x="40" y="14"/>
                    <a:pt x="40" y="27"/>
                    <a:pt x="32" y="34"/>
                  </a:cubicBezTo>
                  <a:cubicBezTo>
                    <a:pt x="28" y="38"/>
                    <a:pt x="24" y="40"/>
                    <a:pt x="18" y="40"/>
                  </a:cubicBezTo>
                  <a:close/>
                  <a:moveTo>
                    <a:pt x="20" y="9"/>
                  </a:moveTo>
                  <a:cubicBezTo>
                    <a:pt x="17" y="9"/>
                    <a:pt x="13" y="10"/>
                    <a:pt x="11" y="12"/>
                  </a:cubicBezTo>
                  <a:cubicBezTo>
                    <a:pt x="9" y="14"/>
                    <a:pt x="7" y="18"/>
                    <a:pt x="7" y="21"/>
                  </a:cubicBezTo>
                  <a:cubicBezTo>
                    <a:pt x="7" y="24"/>
                    <a:pt x="8" y="27"/>
                    <a:pt x="10" y="29"/>
                  </a:cubicBezTo>
                  <a:cubicBezTo>
                    <a:pt x="15" y="33"/>
                    <a:pt x="22" y="33"/>
                    <a:pt x="27" y="29"/>
                  </a:cubicBezTo>
                  <a:cubicBezTo>
                    <a:pt x="32" y="24"/>
                    <a:pt x="32" y="17"/>
                    <a:pt x="28" y="12"/>
                  </a:cubicBezTo>
                  <a:cubicBezTo>
                    <a:pt x="26" y="10"/>
                    <a:pt x="23" y="9"/>
                    <a:pt x="20" y="9"/>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pic>
          <p:nvPicPr>
            <p:cNvPr id="81" name="Picture 58"/>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3188" y="1119"/>
              <a:ext cx="592" cy="3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 name="Freeform 59"/>
            <p:cNvSpPr/>
            <p:nvPr/>
          </p:nvSpPr>
          <p:spPr bwMode="auto">
            <a:xfrm>
              <a:off x="3185" y="1115"/>
              <a:ext cx="600" cy="389"/>
            </a:xfrm>
            <a:custGeom>
              <a:avLst/>
              <a:gdLst>
                <a:gd name="T0" fmla="*/ 7 w 493"/>
                <a:gd name="T1" fmla="*/ 321 h 321"/>
                <a:gd name="T2" fmla="*/ 1 w 493"/>
                <a:gd name="T3" fmla="*/ 318 h 321"/>
                <a:gd name="T4" fmla="*/ 0 w 493"/>
                <a:gd name="T5" fmla="*/ 314 h 321"/>
                <a:gd name="T6" fmla="*/ 3 w 493"/>
                <a:gd name="T7" fmla="*/ 308 h 321"/>
                <a:gd name="T8" fmla="*/ 482 w 493"/>
                <a:gd name="T9" fmla="*/ 2 h 321"/>
                <a:gd name="T10" fmla="*/ 491 w 493"/>
                <a:gd name="T11" fmla="*/ 4 h 321"/>
                <a:gd name="T12" fmla="*/ 493 w 493"/>
                <a:gd name="T13" fmla="*/ 8 h 321"/>
                <a:gd name="T14" fmla="*/ 489 w 493"/>
                <a:gd name="T15" fmla="*/ 14 h 321"/>
                <a:gd name="T16" fmla="*/ 11 w 493"/>
                <a:gd name="T17" fmla="*/ 320 h 321"/>
                <a:gd name="T18" fmla="*/ 7 w 493"/>
                <a:gd name="T19" fmla="*/ 321 h 3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93" h="321">
                  <a:moveTo>
                    <a:pt x="7" y="321"/>
                  </a:moveTo>
                  <a:cubicBezTo>
                    <a:pt x="5" y="321"/>
                    <a:pt x="3" y="320"/>
                    <a:pt x="1" y="318"/>
                  </a:cubicBezTo>
                  <a:cubicBezTo>
                    <a:pt x="1" y="317"/>
                    <a:pt x="0" y="316"/>
                    <a:pt x="0" y="314"/>
                  </a:cubicBezTo>
                  <a:cubicBezTo>
                    <a:pt x="0" y="312"/>
                    <a:pt x="1" y="310"/>
                    <a:pt x="3" y="308"/>
                  </a:cubicBezTo>
                  <a:cubicBezTo>
                    <a:pt x="482" y="2"/>
                    <a:pt x="482" y="2"/>
                    <a:pt x="482" y="2"/>
                  </a:cubicBezTo>
                  <a:cubicBezTo>
                    <a:pt x="485" y="0"/>
                    <a:pt x="489" y="1"/>
                    <a:pt x="491" y="4"/>
                  </a:cubicBezTo>
                  <a:cubicBezTo>
                    <a:pt x="492" y="5"/>
                    <a:pt x="493" y="6"/>
                    <a:pt x="493" y="8"/>
                  </a:cubicBezTo>
                  <a:cubicBezTo>
                    <a:pt x="493" y="10"/>
                    <a:pt x="491" y="12"/>
                    <a:pt x="489" y="14"/>
                  </a:cubicBezTo>
                  <a:cubicBezTo>
                    <a:pt x="11" y="320"/>
                    <a:pt x="11" y="320"/>
                    <a:pt x="11" y="320"/>
                  </a:cubicBezTo>
                  <a:cubicBezTo>
                    <a:pt x="10" y="321"/>
                    <a:pt x="9" y="321"/>
                    <a:pt x="7" y="321"/>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pic>
          <p:nvPicPr>
            <p:cNvPr id="83" name="Picture 60"/>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3188" y="933"/>
              <a:ext cx="592"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4" name="Freeform 61"/>
            <p:cNvSpPr>
              <a:spLocks noEditPoints="1"/>
            </p:cNvSpPr>
            <p:nvPr/>
          </p:nvSpPr>
          <p:spPr bwMode="auto">
            <a:xfrm>
              <a:off x="3186" y="929"/>
              <a:ext cx="598" cy="574"/>
            </a:xfrm>
            <a:custGeom>
              <a:avLst/>
              <a:gdLst>
                <a:gd name="T0" fmla="*/ 6 w 491"/>
                <a:gd name="T1" fmla="*/ 473 h 473"/>
                <a:gd name="T2" fmla="*/ 2 w 491"/>
                <a:gd name="T3" fmla="*/ 471 h 473"/>
                <a:gd name="T4" fmla="*/ 2 w 491"/>
                <a:gd name="T5" fmla="*/ 464 h 473"/>
                <a:gd name="T6" fmla="*/ 329 w 491"/>
                <a:gd name="T7" fmla="*/ 3 h 473"/>
                <a:gd name="T8" fmla="*/ 336 w 491"/>
                <a:gd name="T9" fmla="*/ 2 h 473"/>
                <a:gd name="T10" fmla="*/ 489 w 491"/>
                <a:gd name="T11" fmla="*/ 158 h 473"/>
                <a:gd name="T12" fmla="*/ 487 w 491"/>
                <a:gd name="T13" fmla="*/ 165 h 473"/>
                <a:gd name="T14" fmla="*/ 9 w 491"/>
                <a:gd name="T15" fmla="*/ 472 h 473"/>
                <a:gd name="T16" fmla="*/ 6 w 491"/>
                <a:gd name="T17" fmla="*/ 473 h 473"/>
                <a:gd name="T18" fmla="*/ 335 w 491"/>
                <a:gd name="T19" fmla="*/ 13 h 473"/>
                <a:gd name="T20" fmla="*/ 26 w 491"/>
                <a:gd name="T21" fmla="*/ 448 h 473"/>
                <a:gd name="T22" fmla="*/ 477 w 491"/>
                <a:gd name="T23" fmla="*/ 159 h 473"/>
                <a:gd name="T24" fmla="*/ 335 w 491"/>
                <a:gd name="T25" fmla="*/ 13 h 4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91" h="473">
                  <a:moveTo>
                    <a:pt x="6" y="473"/>
                  </a:moveTo>
                  <a:cubicBezTo>
                    <a:pt x="5" y="473"/>
                    <a:pt x="3" y="472"/>
                    <a:pt x="2" y="471"/>
                  </a:cubicBezTo>
                  <a:cubicBezTo>
                    <a:pt x="1" y="469"/>
                    <a:pt x="0" y="466"/>
                    <a:pt x="2" y="464"/>
                  </a:cubicBezTo>
                  <a:cubicBezTo>
                    <a:pt x="329" y="3"/>
                    <a:pt x="329" y="3"/>
                    <a:pt x="329" y="3"/>
                  </a:cubicBezTo>
                  <a:cubicBezTo>
                    <a:pt x="331" y="1"/>
                    <a:pt x="334" y="0"/>
                    <a:pt x="336" y="2"/>
                  </a:cubicBezTo>
                  <a:cubicBezTo>
                    <a:pt x="337" y="2"/>
                    <a:pt x="424" y="54"/>
                    <a:pt x="489" y="158"/>
                  </a:cubicBezTo>
                  <a:cubicBezTo>
                    <a:pt x="491" y="160"/>
                    <a:pt x="490" y="164"/>
                    <a:pt x="487" y="165"/>
                  </a:cubicBezTo>
                  <a:cubicBezTo>
                    <a:pt x="9" y="472"/>
                    <a:pt x="9" y="472"/>
                    <a:pt x="9" y="472"/>
                  </a:cubicBezTo>
                  <a:cubicBezTo>
                    <a:pt x="8" y="472"/>
                    <a:pt x="7" y="473"/>
                    <a:pt x="6" y="473"/>
                  </a:cubicBezTo>
                  <a:close/>
                  <a:moveTo>
                    <a:pt x="335" y="13"/>
                  </a:moveTo>
                  <a:cubicBezTo>
                    <a:pt x="26" y="448"/>
                    <a:pt x="26" y="448"/>
                    <a:pt x="26" y="448"/>
                  </a:cubicBezTo>
                  <a:cubicBezTo>
                    <a:pt x="477" y="159"/>
                    <a:pt x="477" y="159"/>
                    <a:pt x="477" y="159"/>
                  </a:cubicBezTo>
                  <a:cubicBezTo>
                    <a:pt x="422" y="73"/>
                    <a:pt x="353" y="25"/>
                    <a:pt x="335" y="13"/>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pic>
          <p:nvPicPr>
            <p:cNvPr id="85" name="Picture 62"/>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3299" y="1429"/>
              <a:ext cx="362" cy="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6" name="Freeform 63"/>
            <p:cNvSpPr/>
            <p:nvPr/>
          </p:nvSpPr>
          <p:spPr bwMode="auto">
            <a:xfrm>
              <a:off x="3300" y="1428"/>
              <a:ext cx="362" cy="81"/>
            </a:xfrm>
            <a:custGeom>
              <a:avLst/>
              <a:gdLst>
                <a:gd name="T0" fmla="*/ 4 w 297"/>
                <a:gd name="T1" fmla="*/ 67 h 67"/>
                <a:gd name="T2" fmla="*/ 0 w 297"/>
                <a:gd name="T3" fmla="*/ 64 h 67"/>
                <a:gd name="T4" fmla="*/ 0 w 297"/>
                <a:gd name="T5" fmla="*/ 63 h 67"/>
                <a:gd name="T6" fmla="*/ 3 w 297"/>
                <a:gd name="T7" fmla="*/ 59 h 67"/>
                <a:gd name="T8" fmla="*/ 292 w 297"/>
                <a:gd name="T9" fmla="*/ 0 h 67"/>
                <a:gd name="T10" fmla="*/ 296 w 297"/>
                <a:gd name="T11" fmla="*/ 3 h 67"/>
                <a:gd name="T12" fmla="*/ 297 w 297"/>
                <a:gd name="T13" fmla="*/ 4 h 67"/>
                <a:gd name="T14" fmla="*/ 294 w 297"/>
                <a:gd name="T15" fmla="*/ 7 h 67"/>
                <a:gd name="T16" fmla="*/ 4 w 297"/>
                <a:gd name="T17" fmla="*/ 67 h 67"/>
                <a:gd name="T18" fmla="*/ 4 w 297"/>
                <a:gd name="T19"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7" h="67">
                  <a:moveTo>
                    <a:pt x="4" y="67"/>
                  </a:moveTo>
                  <a:cubicBezTo>
                    <a:pt x="2" y="67"/>
                    <a:pt x="0" y="66"/>
                    <a:pt x="0" y="64"/>
                  </a:cubicBezTo>
                  <a:cubicBezTo>
                    <a:pt x="0" y="64"/>
                    <a:pt x="0" y="63"/>
                    <a:pt x="0" y="63"/>
                  </a:cubicBezTo>
                  <a:cubicBezTo>
                    <a:pt x="0" y="61"/>
                    <a:pt x="1" y="60"/>
                    <a:pt x="3" y="59"/>
                  </a:cubicBezTo>
                  <a:cubicBezTo>
                    <a:pt x="292" y="0"/>
                    <a:pt x="292" y="0"/>
                    <a:pt x="292" y="0"/>
                  </a:cubicBezTo>
                  <a:cubicBezTo>
                    <a:pt x="294" y="0"/>
                    <a:pt x="296" y="1"/>
                    <a:pt x="296" y="3"/>
                  </a:cubicBezTo>
                  <a:cubicBezTo>
                    <a:pt x="296" y="3"/>
                    <a:pt x="297" y="3"/>
                    <a:pt x="297" y="4"/>
                  </a:cubicBezTo>
                  <a:cubicBezTo>
                    <a:pt x="297" y="5"/>
                    <a:pt x="295" y="7"/>
                    <a:pt x="294" y="7"/>
                  </a:cubicBezTo>
                  <a:cubicBezTo>
                    <a:pt x="4" y="67"/>
                    <a:pt x="4" y="67"/>
                    <a:pt x="4" y="67"/>
                  </a:cubicBezTo>
                  <a:cubicBezTo>
                    <a:pt x="4" y="67"/>
                    <a:pt x="4" y="67"/>
                    <a:pt x="4" y="67"/>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pic>
          <p:nvPicPr>
            <p:cNvPr id="87" name="Picture 64"/>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3299" y="1309"/>
              <a:ext cx="362"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 name="Freeform 65"/>
            <p:cNvSpPr>
              <a:spLocks noEditPoints="1"/>
            </p:cNvSpPr>
            <p:nvPr/>
          </p:nvSpPr>
          <p:spPr bwMode="auto">
            <a:xfrm>
              <a:off x="3300" y="1308"/>
              <a:ext cx="362" cy="201"/>
            </a:xfrm>
            <a:custGeom>
              <a:avLst/>
              <a:gdLst>
                <a:gd name="T0" fmla="*/ 4 w 297"/>
                <a:gd name="T1" fmla="*/ 166 h 166"/>
                <a:gd name="T2" fmla="*/ 0 w 297"/>
                <a:gd name="T3" fmla="*/ 163 h 166"/>
                <a:gd name="T4" fmla="*/ 2 w 297"/>
                <a:gd name="T5" fmla="*/ 159 h 166"/>
                <a:gd name="T6" fmla="*/ 249 w 297"/>
                <a:gd name="T7" fmla="*/ 1 h 166"/>
                <a:gd name="T8" fmla="*/ 254 w 297"/>
                <a:gd name="T9" fmla="*/ 2 h 166"/>
                <a:gd name="T10" fmla="*/ 296 w 297"/>
                <a:gd name="T11" fmla="*/ 102 h 166"/>
                <a:gd name="T12" fmla="*/ 294 w 297"/>
                <a:gd name="T13" fmla="*/ 106 h 166"/>
                <a:gd name="T14" fmla="*/ 4 w 297"/>
                <a:gd name="T15" fmla="*/ 166 h 166"/>
                <a:gd name="T16" fmla="*/ 4 w 297"/>
                <a:gd name="T17" fmla="*/ 166 h 166"/>
                <a:gd name="T18" fmla="*/ 250 w 297"/>
                <a:gd name="T19" fmla="*/ 9 h 166"/>
                <a:gd name="T20" fmla="*/ 22 w 297"/>
                <a:gd name="T21" fmla="*/ 155 h 166"/>
                <a:gd name="T22" fmla="*/ 289 w 297"/>
                <a:gd name="T23" fmla="*/ 100 h 166"/>
                <a:gd name="T24" fmla="*/ 250 w 297"/>
                <a:gd name="T25" fmla="*/ 9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97" h="166">
                  <a:moveTo>
                    <a:pt x="4" y="166"/>
                  </a:moveTo>
                  <a:cubicBezTo>
                    <a:pt x="2" y="166"/>
                    <a:pt x="1" y="165"/>
                    <a:pt x="0" y="163"/>
                  </a:cubicBezTo>
                  <a:cubicBezTo>
                    <a:pt x="0" y="162"/>
                    <a:pt x="0" y="160"/>
                    <a:pt x="2" y="159"/>
                  </a:cubicBezTo>
                  <a:cubicBezTo>
                    <a:pt x="249" y="1"/>
                    <a:pt x="249" y="1"/>
                    <a:pt x="249" y="1"/>
                  </a:cubicBezTo>
                  <a:cubicBezTo>
                    <a:pt x="251" y="0"/>
                    <a:pt x="253" y="1"/>
                    <a:pt x="254" y="2"/>
                  </a:cubicBezTo>
                  <a:cubicBezTo>
                    <a:pt x="255" y="3"/>
                    <a:pt x="285" y="39"/>
                    <a:pt x="296" y="102"/>
                  </a:cubicBezTo>
                  <a:cubicBezTo>
                    <a:pt x="297" y="104"/>
                    <a:pt x="296" y="106"/>
                    <a:pt x="294" y="106"/>
                  </a:cubicBezTo>
                  <a:cubicBezTo>
                    <a:pt x="4" y="166"/>
                    <a:pt x="4" y="166"/>
                    <a:pt x="4" y="166"/>
                  </a:cubicBezTo>
                  <a:cubicBezTo>
                    <a:pt x="4" y="166"/>
                    <a:pt x="4" y="166"/>
                    <a:pt x="4" y="166"/>
                  </a:cubicBezTo>
                  <a:close/>
                  <a:moveTo>
                    <a:pt x="250" y="9"/>
                  </a:moveTo>
                  <a:cubicBezTo>
                    <a:pt x="22" y="155"/>
                    <a:pt x="22" y="155"/>
                    <a:pt x="22" y="155"/>
                  </a:cubicBezTo>
                  <a:cubicBezTo>
                    <a:pt x="289" y="100"/>
                    <a:pt x="289" y="100"/>
                    <a:pt x="289" y="100"/>
                  </a:cubicBezTo>
                  <a:cubicBezTo>
                    <a:pt x="279" y="50"/>
                    <a:pt x="257" y="18"/>
                    <a:pt x="250" y="9"/>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pic>
          <p:nvPicPr>
            <p:cNvPr id="89" name="Picture 66"/>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3087" y="1543"/>
              <a:ext cx="48" cy="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0" name="Freeform 67"/>
            <p:cNvSpPr>
              <a:spLocks noEditPoints="1"/>
            </p:cNvSpPr>
            <p:nvPr/>
          </p:nvSpPr>
          <p:spPr bwMode="auto">
            <a:xfrm>
              <a:off x="3088" y="1545"/>
              <a:ext cx="48" cy="48"/>
            </a:xfrm>
            <a:custGeom>
              <a:avLst/>
              <a:gdLst>
                <a:gd name="T0" fmla="*/ 19 w 39"/>
                <a:gd name="T1" fmla="*/ 39 h 39"/>
                <a:gd name="T2" fmla="*/ 1 w 39"/>
                <a:gd name="T3" fmla="*/ 21 h 39"/>
                <a:gd name="T4" fmla="*/ 5 w 39"/>
                <a:gd name="T5" fmla="*/ 7 h 39"/>
                <a:gd name="T6" fmla="*/ 18 w 39"/>
                <a:gd name="T7" fmla="*/ 0 h 39"/>
                <a:gd name="T8" fmla="*/ 38 w 39"/>
                <a:gd name="T9" fmla="*/ 18 h 39"/>
                <a:gd name="T10" fmla="*/ 34 w 39"/>
                <a:gd name="T11" fmla="*/ 33 h 39"/>
                <a:gd name="T12" fmla="*/ 21 w 39"/>
                <a:gd name="T13" fmla="*/ 39 h 39"/>
                <a:gd name="T14" fmla="*/ 19 w 39"/>
                <a:gd name="T15" fmla="*/ 39 h 39"/>
                <a:gd name="T16" fmla="*/ 19 w 39"/>
                <a:gd name="T17" fmla="*/ 8 h 39"/>
                <a:gd name="T18" fmla="*/ 18 w 39"/>
                <a:gd name="T19" fmla="*/ 8 h 39"/>
                <a:gd name="T20" fmla="*/ 11 w 39"/>
                <a:gd name="T21" fmla="*/ 12 h 39"/>
                <a:gd name="T22" fmla="*/ 8 w 39"/>
                <a:gd name="T23" fmla="*/ 21 h 39"/>
                <a:gd name="T24" fmla="*/ 19 w 39"/>
                <a:gd name="T25" fmla="*/ 32 h 39"/>
                <a:gd name="T26" fmla="*/ 20 w 39"/>
                <a:gd name="T27" fmla="*/ 32 h 39"/>
                <a:gd name="T28" fmla="*/ 28 w 39"/>
                <a:gd name="T29" fmla="*/ 28 h 39"/>
                <a:gd name="T30" fmla="*/ 31 w 39"/>
                <a:gd name="T31" fmla="*/ 19 h 39"/>
                <a:gd name="T32" fmla="*/ 19 w 39"/>
                <a:gd name="T33" fmla="*/ 8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9" h="39">
                  <a:moveTo>
                    <a:pt x="19" y="39"/>
                  </a:moveTo>
                  <a:cubicBezTo>
                    <a:pt x="10" y="39"/>
                    <a:pt x="1" y="31"/>
                    <a:pt x="1" y="21"/>
                  </a:cubicBezTo>
                  <a:cubicBezTo>
                    <a:pt x="0" y="16"/>
                    <a:pt x="2" y="11"/>
                    <a:pt x="5" y="7"/>
                  </a:cubicBezTo>
                  <a:cubicBezTo>
                    <a:pt x="8" y="3"/>
                    <a:pt x="13" y="1"/>
                    <a:pt x="18" y="0"/>
                  </a:cubicBezTo>
                  <a:cubicBezTo>
                    <a:pt x="28" y="0"/>
                    <a:pt x="37" y="8"/>
                    <a:pt x="38" y="18"/>
                  </a:cubicBezTo>
                  <a:cubicBezTo>
                    <a:pt x="39" y="24"/>
                    <a:pt x="37" y="29"/>
                    <a:pt x="34" y="33"/>
                  </a:cubicBezTo>
                  <a:cubicBezTo>
                    <a:pt x="30" y="36"/>
                    <a:pt x="26" y="39"/>
                    <a:pt x="21" y="39"/>
                  </a:cubicBezTo>
                  <a:cubicBezTo>
                    <a:pt x="20" y="39"/>
                    <a:pt x="20" y="39"/>
                    <a:pt x="19" y="39"/>
                  </a:cubicBezTo>
                  <a:close/>
                  <a:moveTo>
                    <a:pt x="19" y="8"/>
                  </a:moveTo>
                  <a:cubicBezTo>
                    <a:pt x="18" y="8"/>
                    <a:pt x="18" y="8"/>
                    <a:pt x="18" y="8"/>
                  </a:cubicBezTo>
                  <a:cubicBezTo>
                    <a:pt x="15" y="8"/>
                    <a:pt x="13" y="9"/>
                    <a:pt x="11" y="12"/>
                  </a:cubicBezTo>
                  <a:cubicBezTo>
                    <a:pt x="9" y="14"/>
                    <a:pt x="8" y="17"/>
                    <a:pt x="8" y="21"/>
                  </a:cubicBezTo>
                  <a:cubicBezTo>
                    <a:pt x="8" y="27"/>
                    <a:pt x="13" y="32"/>
                    <a:pt x="19" y="32"/>
                  </a:cubicBezTo>
                  <a:cubicBezTo>
                    <a:pt x="20" y="32"/>
                    <a:pt x="20" y="32"/>
                    <a:pt x="20" y="32"/>
                  </a:cubicBezTo>
                  <a:cubicBezTo>
                    <a:pt x="23" y="32"/>
                    <a:pt x="26" y="30"/>
                    <a:pt x="28" y="28"/>
                  </a:cubicBezTo>
                  <a:cubicBezTo>
                    <a:pt x="30" y="25"/>
                    <a:pt x="31" y="22"/>
                    <a:pt x="31" y="19"/>
                  </a:cubicBezTo>
                  <a:cubicBezTo>
                    <a:pt x="30" y="13"/>
                    <a:pt x="25" y="8"/>
                    <a:pt x="19" y="8"/>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pic>
          <p:nvPicPr>
            <p:cNvPr id="91" name="Picture 68"/>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3075" y="777"/>
              <a:ext cx="88" cy="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 name="Freeform 69"/>
            <p:cNvSpPr/>
            <p:nvPr/>
          </p:nvSpPr>
          <p:spPr bwMode="auto">
            <a:xfrm>
              <a:off x="3071" y="774"/>
              <a:ext cx="94" cy="702"/>
            </a:xfrm>
            <a:custGeom>
              <a:avLst/>
              <a:gdLst>
                <a:gd name="T0" fmla="*/ 7 w 77"/>
                <a:gd name="T1" fmla="*/ 579 h 579"/>
                <a:gd name="T2" fmla="*/ 7 w 77"/>
                <a:gd name="T3" fmla="*/ 579 h 579"/>
                <a:gd name="T4" fmla="*/ 0 w 77"/>
                <a:gd name="T5" fmla="*/ 572 h 579"/>
                <a:gd name="T6" fmla="*/ 0 w 77"/>
                <a:gd name="T7" fmla="*/ 571 h 579"/>
                <a:gd name="T8" fmla="*/ 63 w 77"/>
                <a:gd name="T9" fmla="*/ 6 h 579"/>
                <a:gd name="T10" fmla="*/ 71 w 77"/>
                <a:gd name="T11" fmla="*/ 0 h 579"/>
                <a:gd name="T12" fmla="*/ 77 w 77"/>
                <a:gd name="T13" fmla="*/ 7 h 579"/>
                <a:gd name="T14" fmla="*/ 77 w 77"/>
                <a:gd name="T15" fmla="*/ 8 h 579"/>
                <a:gd name="T16" fmla="*/ 14 w 77"/>
                <a:gd name="T17" fmla="*/ 572 h 579"/>
                <a:gd name="T18" fmla="*/ 7 w 77"/>
                <a:gd name="T19" fmla="*/ 579 h 5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7" h="579">
                  <a:moveTo>
                    <a:pt x="7" y="579"/>
                  </a:moveTo>
                  <a:cubicBezTo>
                    <a:pt x="7" y="579"/>
                    <a:pt x="7" y="579"/>
                    <a:pt x="7" y="579"/>
                  </a:cubicBezTo>
                  <a:cubicBezTo>
                    <a:pt x="3" y="578"/>
                    <a:pt x="0" y="575"/>
                    <a:pt x="0" y="572"/>
                  </a:cubicBezTo>
                  <a:cubicBezTo>
                    <a:pt x="0" y="571"/>
                    <a:pt x="0" y="571"/>
                    <a:pt x="0" y="571"/>
                  </a:cubicBezTo>
                  <a:cubicBezTo>
                    <a:pt x="63" y="6"/>
                    <a:pt x="63" y="6"/>
                    <a:pt x="63" y="6"/>
                  </a:cubicBezTo>
                  <a:cubicBezTo>
                    <a:pt x="64" y="2"/>
                    <a:pt x="67" y="0"/>
                    <a:pt x="71" y="0"/>
                  </a:cubicBezTo>
                  <a:cubicBezTo>
                    <a:pt x="75" y="0"/>
                    <a:pt x="77" y="3"/>
                    <a:pt x="77" y="7"/>
                  </a:cubicBezTo>
                  <a:cubicBezTo>
                    <a:pt x="77" y="7"/>
                    <a:pt x="77" y="8"/>
                    <a:pt x="77" y="8"/>
                  </a:cubicBezTo>
                  <a:cubicBezTo>
                    <a:pt x="14" y="572"/>
                    <a:pt x="14" y="572"/>
                    <a:pt x="14" y="572"/>
                  </a:cubicBezTo>
                  <a:cubicBezTo>
                    <a:pt x="14" y="576"/>
                    <a:pt x="11" y="579"/>
                    <a:pt x="7" y="579"/>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pic>
          <p:nvPicPr>
            <p:cNvPr id="93" name="Picture 70"/>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2890" y="758"/>
              <a:ext cx="270" cy="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4" name="Freeform 71"/>
            <p:cNvSpPr>
              <a:spLocks noEditPoints="1"/>
            </p:cNvSpPr>
            <p:nvPr/>
          </p:nvSpPr>
          <p:spPr bwMode="auto">
            <a:xfrm>
              <a:off x="2887" y="772"/>
              <a:ext cx="277" cy="702"/>
            </a:xfrm>
            <a:custGeom>
              <a:avLst/>
              <a:gdLst>
                <a:gd name="T0" fmla="*/ 158 w 227"/>
                <a:gd name="T1" fmla="*/ 579 h 579"/>
                <a:gd name="T2" fmla="*/ 153 w 227"/>
                <a:gd name="T3" fmla="*/ 575 h 579"/>
                <a:gd name="T4" fmla="*/ 1 w 227"/>
                <a:gd name="T5" fmla="*/ 30 h 579"/>
                <a:gd name="T6" fmla="*/ 4 w 227"/>
                <a:gd name="T7" fmla="*/ 24 h 579"/>
                <a:gd name="T8" fmla="*/ 160 w 227"/>
                <a:gd name="T9" fmla="*/ 0 h 579"/>
                <a:gd name="T10" fmla="*/ 222 w 227"/>
                <a:gd name="T11" fmla="*/ 4 h 579"/>
                <a:gd name="T12" fmla="*/ 226 w 227"/>
                <a:gd name="T13" fmla="*/ 10 h 579"/>
                <a:gd name="T14" fmla="*/ 164 w 227"/>
                <a:gd name="T15" fmla="*/ 574 h 579"/>
                <a:gd name="T16" fmla="*/ 159 w 227"/>
                <a:gd name="T17" fmla="*/ 579 h 579"/>
                <a:gd name="T18" fmla="*/ 158 w 227"/>
                <a:gd name="T19" fmla="*/ 579 h 579"/>
                <a:gd name="T20" fmla="*/ 13 w 227"/>
                <a:gd name="T21" fmla="*/ 32 h 579"/>
                <a:gd name="T22" fmla="*/ 156 w 227"/>
                <a:gd name="T23" fmla="*/ 546 h 579"/>
                <a:gd name="T24" fmla="*/ 215 w 227"/>
                <a:gd name="T25" fmla="*/ 14 h 579"/>
                <a:gd name="T26" fmla="*/ 160 w 227"/>
                <a:gd name="T27" fmla="*/ 11 h 579"/>
                <a:gd name="T28" fmla="*/ 13 w 227"/>
                <a:gd name="T29" fmla="*/ 32 h 5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7" h="579">
                  <a:moveTo>
                    <a:pt x="158" y="579"/>
                  </a:moveTo>
                  <a:cubicBezTo>
                    <a:pt x="156" y="579"/>
                    <a:pt x="154" y="577"/>
                    <a:pt x="153" y="575"/>
                  </a:cubicBezTo>
                  <a:cubicBezTo>
                    <a:pt x="1" y="30"/>
                    <a:pt x="1" y="30"/>
                    <a:pt x="1" y="30"/>
                  </a:cubicBezTo>
                  <a:cubicBezTo>
                    <a:pt x="0" y="28"/>
                    <a:pt x="2" y="25"/>
                    <a:pt x="4" y="24"/>
                  </a:cubicBezTo>
                  <a:cubicBezTo>
                    <a:pt x="7" y="23"/>
                    <a:pt x="70" y="0"/>
                    <a:pt x="160" y="0"/>
                  </a:cubicBezTo>
                  <a:cubicBezTo>
                    <a:pt x="181" y="0"/>
                    <a:pt x="202" y="1"/>
                    <a:pt x="222" y="4"/>
                  </a:cubicBezTo>
                  <a:cubicBezTo>
                    <a:pt x="225" y="4"/>
                    <a:pt x="227" y="7"/>
                    <a:pt x="226" y="10"/>
                  </a:cubicBezTo>
                  <a:cubicBezTo>
                    <a:pt x="164" y="574"/>
                    <a:pt x="164" y="574"/>
                    <a:pt x="164" y="574"/>
                  </a:cubicBezTo>
                  <a:cubicBezTo>
                    <a:pt x="163" y="577"/>
                    <a:pt x="161" y="579"/>
                    <a:pt x="159" y="579"/>
                  </a:cubicBezTo>
                  <a:cubicBezTo>
                    <a:pt x="159" y="579"/>
                    <a:pt x="159" y="579"/>
                    <a:pt x="158" y="579"/>
                  </a:cubicBezTo>
                  <a:close/>
                  <a:moveTo>
                    <a:pt x="13" y="32"/>
                  </a:moveTo>
                  <a:cubicBezTo>
                    <a:pt x="156" y="546"/>
                    <a:pt x="156" y="546"/>
                    <a:pt x="156" y="546"/>
                  </a:cubicBezTo>
                  <a:cubicBezTo>
                    <a:pt x="215" y="14"/>
                    <a:pt x="215" y="14"/>
                    <a:pt x="215" y="14"/>
                  </a:cubicBezTo>
                  <a:cubicBezTo>
                    <a:pt x="197" y="12"/>
                    <a:pt x="179" y="11"/>
                    <a:pt x="160" y="11"/>
                  </a:cubicBezTo>
                  <a:cubicBezTo>
                    <a:pt x="85" y="11"/>
                    <a:pt x="29" y="27"/>
                    <a:pt x="13" y="32"/>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pic>
          <p:nvPicPr>
            <p:cNvPr id="95" name="Picture 72"/>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3152" y="1063"/>
              <a:ext cx="17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6" name="Freeform 73"/>
            <p:cNvSpPr/>
            <p:nvPr/>
          </p:nvSpPr>
          <p:spPr bwMode="auto">
            <a:xfrm>
              <a:off x="3153" y="1064"/>
              <a:ext cx="174" cy="326"/>
            </a:xfrm>
            <a:custGeom>
              <a:avLst/>
              <a:gdLst>
                <a:gd name="T0" fmla="*/ 3 w 143"/>
                <a:gd name="T1" fmla="*/ 269 h 269"/>
                <a:gd name="T2" fmla="*/ 2 w 143"/>
                <a:gd name="T3" fmla="*/ 269 h 269"/>
                <a:gd name="T4" fmla="*/ 0 w 143"/>
                <a:gd name="T5" fmla="*/ 266 h 269"/>
                <a:gd name="T6" fmla="*/ 0 w 143"/>
                <a:gd name="T7" fmla="*/ 264 h 269"/>
                <a:gd name="T8" fmla="*/ 136 w 143"/>
                <a:gd name="T9" fmla="*/ 2 h 269"/>
                <a:gd name="T10" fmla="*/ 141 w 143"/>
                <a:gd name="T11" fmla="*/ 0 h 269"/>
                <a:gd name="T12" fmla="*/ 143 w 143"/>
                <a:gd name="T13" fmla="*/ 4 h 269"/>
                <a:gd name="T14" fmla="*/ 142 w 143"/>
                <a:gd name="T15" fmla="*/ 5 h 269"/>
                <a:gd name="T16" fmla="*/ 6 w 143"/>
                <a:gd name="T17" fmla="*/ 267 h 269"/>
                <a:gd name="T18" fmla="*/ 3 w 143"/>
                <a:gd name="T19" fmla="*/ 269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3" h="269">
                  <a:moveTo>
                    <a:pt x="3" y="269"/>
                  </a:moveTo>
                  <a:cubicBezTo>
                    <a:pt x="3" y="269"/>
                    <a:pt x="2" y="269"/>
                    <a:pt x="2" y="269"/>
                  </a:cubicBezTo>
                  <a:cubicBezTo>
                    <a:pt x="0" y="268"/>
                    <a:pt x="0" y="267"/>
                    <a:pt x="0" y="266"/>
                  </a:cubicBezTo>
                  <a:cubicBezTo>
                    <a:pt x="0" y="265"/>
                    <a:pt x="0" y="265"/>
                    <a:pt x="0" y="264"/>
                  </a:cubicBezTo>
                  <a:cubicBezTo>
                    <a:pt x="136" y="2"/>
                    <a:pt x="136" y="2"/>
                    <a:pt x="136" y="2"/>
                  </a:cubicBezTo>
                  <a:cubicBezTo>
                    <a:pt x="137" y="0"/>
                    <a:pt x="139" y="0"/>
                    <a:pt x="141" y="0"/>
                  </a:cubicBezTo>
                  <a:cubicBezTo>
                    <a:pt x="142" y="1"/>
                    <a:pt x="143" y="2"/>
                    <a:pt x="143" y="4"/>
                  </a:cubicBezTo>
                  <a:cubicBezTo>
                    <a:pt x="143" y="4"/>
                    <a:pt x="143" y="5"/>
                    <a:pt x="142" y="5"/>
                  </a:cubicBezTo>
                  <a:cubicBezTo>
                    <a:pt x="6" y="267"/>
                    <a:pt x="6" y="267"/>
                    <a:pt x="6" y="267"/>
                  </a:cubicBezTo>
                  <a:cubicBezTo>
                    <a:pt x="6" y="269"/>
                    <a:pt x="5" y="269"/>
                    <a:pt x="3" y="269"/>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pic>
          <p:nvPicPr>
            <p:cNvPr id="97" name="Picture 74"/>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3152" y="1026"/>
              <a:ext cx="175" cy="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8" name="Freeform 75"/>
            <p:cNvSpPr>
              <a:spLocks noEditPoints="1"/>
            </p:cNvSpPr>
            <p:nvPr/>
          </p:nvSpPr>
          <p:spPr bwMode="auto">
            <a:xfrm>
              <a:off x="3152" y="1028"/>
              <a:ext cx="175" cy="362"/>
            </a:xfrm>
            <a:custGeom>
              <a:avLst/>
              <a:gdLst>
                <a:gd name="T0" fmla="*/ 4 w 144"/>
                <a:gd name="T1" fmla="*/ 299 h 299"/>
                <a:gd name="T2" fmla="*/ 3 w 144"/>
                <a:gd name="T3" fmla="*/ 299 h 299"/>
                <a:gd name="T4" fmla="*/ 1 w 144"/>
                <a:gd name="T5" fmla="*/ 295 h 299"/>
                <a:gd name="T6" fmla="*/ 34 w 144"/>
                <a:gd name="T7" fmla="*/ 4 h 299"/>
                <a:gd name="T8" fmla="*/ 37 w 144"/>
                <a:gd name="T9" fmla="*/ 0 h 299"/>
                <a:gd name="T10" fmla="*/ 37 w 144"/>
                <a:gd name="T11" fmla="*/ 0 h 299"/>
                <a:gd name="T12" fmla="*/ 142 w 144"/>
                <a:gd name="T13" fmla="*/ 31 h 299"/>
                <a:gd name="T14" fmla="*/ 143 w 144"/>
                <a:gd name="T15" fmla="*/ 35 h 299"/>
                <a:gd name="T16" fmla="*/ 7 w 144"/>
                <a:gd name="T17" fmla="*/ 297 h 299"/>
                <a:gd name="T18" fmla="*/ 4 w 144"/>
                <a:gd name="T19" fmla="*/ 299 h 299"/>
                <a:gd name="T20" fmla="*/ 41 w 144"/>
                <a:gd name="T21" fmla="*/ 8 h 299"/>
                <a:gd name="T22" fmla="*/ 10 w 144"/>
                <a:gd name="T23" fmla="*/ 277 h 299"/>
                <a:gd name="T24" fmla="*/ 135 w 144"/>
                <a:gd name="T25" fmla="*/ 35 h 299"/>
                <a:gd name="T26" fmla="*/ 41 w 144"/>
                <a:gd name="T27" fmla="*/ 8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4" h="299">
                  <a:moveTo>
                    <a:pt x="4" y="299"/>
                  </a:moveTo>
                  <a:cubicBezTo>
                    <a:pt x="4" y="299"/>
                    <a:pt x="4" y="299"/>
                    <a:pt x="3" y="299"/>
                  </a:cubicBezTo>
                  <a:cubicBezTo>
                    <a:pt x="2" y="299"/>
                    <a:pt x="0" y="297"/>
                    <a:pt x="1" y="295"/>
                  </a:cubicBezTo>
                  <a:cubicBezTo>
                    <a:pt x="34" y="4"/>
                    <a:pt x="34" y="4"/>
                    <a:pt x="34" y="4"/>
                  </a:cubicBezTo>
                  <a:cubicBezTo>
                    <a:pt x="34" y="2"/>
                    <a:pt x="36" y="0"/>
                    <a:pt x="37" y="0"/>
                  </a:cubicBezTo>
                  <a:cubicBezTo>
                    <a:pt x="37" y="0"/>
                    <a:pt x="37" y="0"/>
                    <a:pt x="37" y="0"/>
                  </a:cubicBezTo>
                  <a:cubicBezTo>
                    <a:pt x="44" y="0"/>
                    <a:pt x="89" y="1"/>
                    <a:pt x="142" y="31"/>
                  </a:cubicBezTo>
                  <a:cubicBezTo>
                    <a:pt x="144" y="31"/>
                    <a:pt x="144" y="34"/>
                    <a:pt x="143" y="35"/>
                  </a:cubicBezTo>
                  <a:cubicBezTo>
                    <a:pt x="7" y="297"/>
                    <a:pt x="7" y="297"/>
                    <a:pt x="7" y="297"/>
                  </a:cubicBezTo>
                  <a:cubicBezTo>
                    <a:pt x="7" y="299"/>
                    <a:pt x="6" y="299"/>
                    <a:pt x="4" y="299"/>
                  </a:cubicBezTo>
                  <a:close/>
                  <a:moveTo>
                    <a:pt x="41" y="8"/>
                  </a:moveTo>
                  <a:cubicBezTo>
                    <a:pt x="10" y="277"/>
                    <a:pt x="10" y="277"/>
                    <a:pt x="10" y="277"/>
                  </a:cubicBezTo>
                  <a:cubicBezTo>
                    <a:pt x="135" y="35"/>
                    <a:pt x="135" y="35"/>
                    <a:pt x="135" y="35"/>
                  </a:cubicBezTo>
                  <a:cubicBezTo>
                    <a:pt x="90" y="11"/>
                    <a:pt x="52" y="8"/>
                    <a:pt x="41" y="8"/>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pic>
          <p:nvPicPr>
            <p:cNvPr id="99" name="Picture 76"/>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3059" y="1552"/>
              <a:ext cx="55" cy="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0" name="Freeform 77"/>
            <p:cNvSpPr>
              <a:spLocks noEditPoints="1"/>
            </p:cNvSpPr>
            <p:nvPr/>
          </p:nvSpPr>
          <p:spPr bwMode="auto">
            <a:xfrm>
              <a:off x="3059" y="1550"/>
              <a:ext cx="51" cy="50"/>
            </a:xfrm>
            <a:custGeom>
              <a:avLst/>
              <a:gdLst>
                <a:gd name="T0" fmla="*/ 23 w 42"/>
                <a:gd name="T1" fmla="*/ 41 h 41"/>
                <a:gd name="T2" fmla="*/ 12 w 42"/>
                <a:gd name="T3" fmla="*/ 37 h 41"/>
                <a:gd name="T4" fmla="*/ 6 w 42"/>
                <a:gd name="T5" fmla="*/ 11 h 41"/>
                <a:gd name="T6" fmla="*/ 33 w 42"/>
                <a:gd name="T7" fmla="*/ 6 h 41"/>
                <a:gd name="T8" fmla="*/ 41 w 42"/>
                <a:gd name="T9" fmla="*/ 18 h 41"/>
                <a:gd name="T10" fmla="*/ 39 w 42"/>
                <a:gd name="T11" fmla="*/ 33 h 41"/>
                <a:gd name="T12" fmla="*/ 23 w 42"/>
                <a:gd name="T13" fmla="*/ 41 h 41"/>
                <a:gd name="T14" fmla="*/ 22 w 42"/>
                <a:gd name="T15" fmla="*/ 10 h 41"/>
                <a:gd name="T16" fmla="*/ 12 w 42"/>
                <a:gd name="T17" fmla="*/ 15 h 41"/>
                <a:gd name="T18" fmla="*/ 16 w 42"/>
                <a:gd name="T19" fmla="*/ 31 h 41"/>
                <a:gd name="T20" fmla="*/ 32 w 42"/>
                <a:gd name="T21" fmla="*/ 28 h 41"/>
                <a:gd name="T22" fmla="*/ 34 w 42"/>
                <a:gd name="T23" fmla="*/ 20 h 41"/>
                <a:gd name="T24" fmla="*/ 29 w 42"/>
                <a:gd name="T25" fmla="*/ 12 h 41"/>
                <a:gd name="T26" fmla="*/ 22 w 42"/>
                <a:gd name="T27" fmla="*/ 1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2" h="41">
                  <a:moveTo>
                    <a:pt x="23" y="41"/>
                  </a:moveTo>
                  <a:cubicBezTo>
                    <a:pt x="19" y="41"/>
                    <a:pt x="15" y="40"/>
                    <a:pt x="12" y="37"/>
                  </a:cubicBezTo>
                  <a:cubicBezTo>
                    <a:pt x="3" y="31"/>
                    <a:pt x="0" y="19"/>
                    <a:pt x="6" y="11"/>
                  </a:cubicBezTo>
                  <a:cubicBezTo>
                    <a:pt x="12" y="2"/>
                    <a:pt x="24" y="0"/>
                    <a:pt x="33" y="6"/>
                  </a:cubicBezTo>
                  <a:cubicBezTo>
                    <a:pt x="37" y="9"/>
                    <a:pt x="40" y="13"/>
                    <a:pt x="41" y="18"/>
                  </a:cubicBezTo>
                  <a:cubicBezTo>
                    <a:pt x="42" y="23"/>
                    <a:pt x="41" y="28"/>
                    <a:pt x="39" y="33"/>
                  </a:cubicBezTo>
                  <a:cubicBezTo>
                    <a:pt x="35" y="38"/>
                    <a:pt x="29" y="41"/>
                    <a:pt x="23" y="41"/>
                  </a:cubicBezTo>
                  <a:close/>
                  <a:moveTo>
                    <a:pt x="22" y="10"/>
                  </a:moveTo>
                  <a:cubicBezTo>
                    <a:pt x="18" y="10"/>
                    <a:pt x="14" y="12"/>
                    <a:pt x="12" y="15"/>
                  </a:cubicBezTo>
                  <a:cubicBezTo>
                    <a:pt x="9" y="20"/>
                    <a:pt x="10" y="27"/>
                    <a:pt x="16" y="31"/>
                  </a:cubicBezTo>
                  <a:cubicBezTo>
                    <a:pt x="21" y="35"/>
                    <a:pt x="29" y="34"/>
                    <a:pt x="32" y="28"/>
                  </a:cubicBezTo>
                  <a:cubicBezTo>
                    <a:pt x="34" y="26"/>
                    <a:pt x="35" y="23"/>
                    <a:pt x="34" y="20"/>
                  </a:cubicBezTo>
                  <a:cubicBezTo>
                    <a:pt x="33" y="17"/>
                    <a:pt x="32" y="14"/>
                    <a:pt x="29" y="12"/>
                  </a:cubicBezTo>
                  <a:cubicBezTo>
                    <a:pt x="27" y="11"/>
                    <a:pt x="24" y="10"/>
                    <a:pt x="22" y="1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pic>
          <p:nvPicPr>
            <p:cNvPr id="101" name="Picture 78"/>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2800" y="1279"/>
              <a:ext cx="632" cy="6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 name="Freeform 79"/>
            <p:cNvSpPr>
              <a:spLocks noEditPoints="1"/>
            </p:cNvSpPr>
            <p:nvPr/>
          </p:nvSpPr>
          <p:spPr bwMode="auto">
            <a:xfrm>
              <a:off x="2796" y="1275"/>
              <a:ext cx="641" cy="638"/>
            </a:xfrm>
            <a:custGeom>
              <a:avLst/>
              <a:gdLst>
                <a:gd name="T0" fmla="*/ 263 w 526"/>
                <a:gd name="T1" fmla="*/ 526 h 526"/>
                <a:gd name="T2" fmla="*/ 0 w 526"/>
                <a:gd name="T3" fmla="*/ 263 h 526"/>
                <a:gd name="T4" fmla="*/ 263 w 526"/>
                <a:gd name="T5" fmla="*/ 0 h 526"/>
                <a:gd name="T6" fmla="*/ 526 w 526"/>
                <a:gd name="T7" fmla="*/ 263 h 526"/>
                <a:gd name="T8" fmla="*/ 263 w 526"/>
                <a:gd name="T9" fmla="*/ 526 h 526"/>
                <a:gd name="T10" fmla="*/ 263 w 526"/>
                <a:gd name="T11" fmla="*/ 14 h 526"/>
                <a:gd name="T12" fmla="*/ 15 w 526"/>
                <a:gd name="T13" fmla="*/ 263 h 526"/>
                <a:gd name="T14" fmla="*/ 263 w 526"/>
                <a:gd name="T15" fmla="*/ 512 h 526"/>
                <a:gd name="T16" fmla="*/ 512 w 526"/>
                <a:gd name="T17" fmla="*/ 263 h 526"/>
                <a:gd name="T18" fmla="*/ 263 w 526"/>
                <a:gd name="T19" fmla="*/ 14 h 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6" h="526">
                  <a:moveTo>
                    <a:pt x="263" y="526"/>
                  </a:moveTo>
                  <a:cubicBezTo>
                    <a:pt x="118" y="526"/>
                    <a:pt x="0" y="408"/>
                    <a:pt x="0" y="263"/>
                  </a:cubicBezTo>
                  <a:cubicBezTo>
                    <a:pt x="0" y="118"/>
                    <a:pt x="118" y="0"/>
                    <a:pt x="263" y="0"/>
                  </a:cubicBezTo>
                  <a:cubicBezTo>
                    <a:pt x="408" y="0"/>
                    <a:pt x="526" y="118"/>
                    <a:pt x="526" y="263"/>
                  </a:cubicBezTo>
                  <a:cubicBezTo>
                    <a:pt x="526" y="408"/>
                    <a:pt x="408" y="526"/>
                    <a:pt x="263" y="526"/>
                  </a:cubicBezTo>
                  <a:close/>
                  <a:moveTo>
                    <a:pt x="263" y="14"/>
                  </a:moveTo>
                  <a:cubicBezTo>
                    <a:pt x="126" y="14"/>
                    <a:pt x="15" y="126"/>
                    <a:pt x="15" y="263"/>
                  </a:cubicBezTo>
                  <a:cubicBezTo>
                    <a:pt x="15" y="400"/>
                    <a:pt x="126" y="512"/>
                    <a:pt x="263" y="512"/>
                  </a:cubicBezTo>
                  <a:cubicBezTo>
                    <a:pt x="401" y="512"/>
                    <a:pt x="512" y="400"/>
                    <a:pt x="512" y="263"/>
                  </a:cubicBezTo>
                  <a:cubicBezTo>
                    <a:pt x="512" y="126"/>
                    <a:pt x="401" y="14"/>
                    <a:pt x="263" y="14"/>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3" name="Freeform 80"/>
            <p:cNvSpPr/>
            <p:nvPr/>
          </p:nvSpPr>
          <p:spPr bwMode="auto">
            <a:xfrm>
              <a:off x="1851" y="1451"/>
              <a:ext cx="1174" cy="754"/>
            </a:xfrm>
            <a:custGeom>
              <a:avLst/>
              <a:gdLst>
                <a:gd name="T0" fmla="*/ 323 w 964"/>
                <a:gd name="T1" fmla="*/ 475 h 622"/>
                <a:gd name="T2" fmla="*/ 133 w 964"/>
                <a:gd name="T3" fmla="*/ 419 h 622"/>
                <a:gd name="T4" fmla="*/ 45 w 964"/>
                <a:gd name="T5" fmla="*/ 278 h 622"/>
                <a:gd name="T6" fmla="*/ 249 w 964"/>
                <a:gd name="T7" fmla="*/ 257 h 622"/>
                <a:gd name="T8" fmla="*/ 401 w 964"/>
                <a:gd name="T9" fmla="*/ 124 h 622"/>
                <a:gd name="T10" fmla="*/ 513 w 964"/>
                <a:gd name="T11" fmla="*/ 15 h 622"/>
                <a:gd name="T12" fmla="*/ 644 w 964"/>
                <a:gd name="T13" fmla="*/ 127 h 622"/>
                <a:gd name="T14" fmla="*/ 851 w 964"/>
                <a:gd name="T15" fmla="*/ 50 h 622"/>
                <a:gd name="T16" fmla="*/ 841 w 964"/>
                <a:gd name="T17" fmla="*/ 296 h 622"/>
                <a:gd name="T18" fmla="*/ 914 w 964"/>
                <a:gd name="T19" fmla="*/ 468 h 622"/>
                <a:gd name="T20" fmla="*/ 696 w 964"/>
                <a:gd name="T21" fmla="*/ 521 h 622"/>
                <a:gd name="T22" fmla="*/ 577 w 964"/>
                <a:gd name="T23" fmla="*/ 617 h 622"/>
                <a:gd name="T24" fmla="*/ 514 w 964"/>
                <a:gd name="T25" fmla="*/ 603 h 622"/>
                <a:gd name="T26" fmla="*/ 475 w 964"/>
                <a:gd name="T27" fmla="*/ 554 h 622"/>
                <a:gd name="T28" fmla="*/ 373 w 964"/>
                <a:gd name="T29" fmla="*/ 592 h 622"/>
                <a:gd name="T30" fmla="*/ 320 w 964"/>
                <a:gd name="T31" fmla="*/ 493 h 622"/>
                <a:gd name="T32" fmla="*/ 323 w 964"/>
                <a:gd name="T33" fmla="*/ 475 h 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4" h="622">
                  <a:moveTo>
                    <a:pt x="323" y="475"/>
                  </a:moveTo>
                  <a:cubicBezTo>
                    <a:pt x="285" y="584"/>
                    <a:pt x="105" y="535"/>
                    <a:pt x="133" y="419"/>
                  </a:cubicBezTo>
                  <a:cubicBezTo>
                    <a:pt x="45" y="444"/>
                    <a:pt x="0" y="349"/>
                    <a:pt x="45" y="278"/>
                  </a:cubicBezTo>
                  <a:cubicBezTo>
                    <a:pt x="88" y="215"/>
                    <a:pt x="193" y="208"/>
                    <a:pt x="249" y="257"/>
                  </a:cubicBezTo>
                  <a:cubicBezTo>
                    <a:pt x="169" y="145"/>
                    <a:pt x="344" y="4"/>
                    <a:pt x="401" y="124"/>
                  </a:cubicBezTo>
                  <a:cubicBezTo>
                    <a:pt x="355" y="57"/>
                    <a:pt x="461" y="0"/>
                    <a:pt x="513" y="15"/>
                  </a:cubicBezTo>
                  <a:cubicBezTo>
                    <a:pt x="570" y="29"/>
                    <a:pt x="629" y="71"/>
                    <a:pt x="644" y="127"/>
                  </a:cubicBezTo>
                  <a:cubicBezTo>
                    <a:pt x="654" y="22"/>
                    <a:pt x="770" y="0"/>
                    <a:pt x="851" y="50"/>
                  </a:cubicBezTo>
                  <a:cubicBezTo>
                    <a:pt x="936" y="102"/>
                    <a:pt x="964" y="271"/>
                    <a:pt x="841" y="296"/>
                  </a:cubicBezTo>
                  <a:cubicBezTo>
                    <a:pt x="936" y="275"/>
                    <a:pt x="939" y="412"/>
                    <a:pt x="914" y="468"/>
                  </a:cubicBezTo>
                  <a:cubicBezTo>
                    <a:pt x="869" y="570"/>
                    <a:pt x="774" y="574"/>
                    <a:pt x="696" y="521"/>
                  </a:cubicBezTo>
                  <a:cubicBezTo>
                    <a:pt x="677" y="566"/>
                    <a:pt x="625" y="607"/>
                    <a:pt x="577" y="617"/>
                  </a:cubicBezTo>
                  <a:cubicBezTo>
                    <a:pt x="551" y="622"/>
                    <a:pt x="534" y="619"/>
                    <a:pt x="514" y="603"/>
                  </a:cubicBezTo>
                  <a:cubicBezTo>
                    <a:pt x="507" y="598"/>
                    <a:pt x="472" y="562"/>
                    <a:pt x="475" y="554"/>
                  </a:cubicBezTo>
                  <a:cubicBezTo>
                    <a:pt x="457" y="598"/>
                    <a:pt x="415" y="609"/>
                    <a:pt x="373" y="592"/>
                  </a:cubicBezTo>
                  <a:cubicBezTo>
                    <a:pt x="332" y="576"/>
                    <a:pt x="319" y="537"/>
                    <a:pt x="320" y="493"/>
                  </a:cubicBezTo>
                  <a:lnTo>
                    <a:pt x="323" y="475"/>
                  </a:lnTo>
                  <a:close/>
                </a:path>
              </a:pathLst>
            </a:custGeom>
            <a:solidFill>
              <a:srgbClr val="D6EEF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4" name="Freeform 81"/>
            <p:cNvSpPr/>
            <p:nvPr/>
          </p:nvSpPr>
          <p:spPr bwMode="auto">
            <a:xfrm>
              <a:off x="1801" y="1440"/>
              <a:ext cx="1244" cy="805"/>
            </a:xfrm>
            <a:custGeom>
              <a:avLst/>
              <a:gdLst>
                <a:gd name="T0" fmla="*/ 358 w 1021"/>
                <a:gd name="T1" fmla="*/ 485 h 664"/>
                <a:gd name="T2" fmla="*/ 181 w 1021"/>
                <a:gd name="T3" fmla="*/ 427 h 664"/>
                <a:gd name="T4" fmla="*/ 175 w 1021"/>
                <a:gd name="T5" fmla="*/ 425 h 664"/>
                <a:gd name="T6" fmla="*/ 284 w 1021"/>
                <a:gd name="T7" fmla="*/ 269 h 664"/>
                <a:gd name="T8" fmla="*/ 297 w 1021"/>
                <a:gd name="T9" fmla="*/ 264 h 664"/>
                <a:gd name="T10" fmla="*/ 435 w 1021"/>
                <a:gd name="T11" fmla="*/ 134 h 664"/>
                <a:gd name="T12" fmla="*/ 449 w 1021"/>
                <a:gd name="T13" fmla="*/ 131 h 664"/>
                <a:gd name="T14" fmla="*/ 568 w 1021"/>
                <a:gd name="T15" fmla="*/ 32 h 664"/>
                <a:gd name="T16" fmla="*/ 678 w 1021"/>
                <a:gd name="T17" fmla="*/ 138 h 664"/>
                <a:gd name="T18" fmla="*/ 691 w 1021"/>
                <a:gd name="T19" fmla="*/ 135 h 664"/>
                <a:gd name="T20" fmla="*/ 931 w 1021"/>
                <a:gd name="T21" fmla="*/ 109 h 664"/>
                <a:gd name="T22" fmla="*/ 881 w 1021"/>
                <a:gd name="T23" fmla="*/ 302 h 664"/>
                <a:gd name="T24" fmla="*/ 880 w 1021"/>
                <a:gd name="T25" fmla="*/ 308 h 664"/>
                <a:gd name="T26" fmla="*/ 960 w 1021"/>
                <a:gd name="T27" fmla="*/ 432 h 664"/>
                <a:gd name="T28" fmla="*/ 744 w 1021"/>
                <a:gd name="T29" fmla="*/ 528 h 664"/>
                <a:gd name="T30" fmla="*/ 731 w 1021"/>
                <a:gd name="T31" fmla="*/ 531 h 664"/>
                <a:gd name="T32" fmla="*/ 556 w 1021"/>
                <a:gd name="T33" fmla="*/ 605 h 664"/>
                <a:gd name="T34" fmla="*/ 522 w 1021"/>
                <a:gd name="T35" fmla="*/ 561 h 664"/>
                <a:gd name="T36" fmla="*/ 509 w 1021"/>
                <a:gd name="T37" fmla="*/ 564 h 664"/>
                <a:gd name="T38" fmla="*/ 375 w 1021"/>
                <a:gd name="T39" fmla="*/ 553 h 664"/>
                <a:gd name="T40" fmla="*/ 371 w 1021"/>
                <a:gd name="T41" fmla="*/ 483 h 664"/>
                <a:gd name="T42" fmla="*/ 358 w 1021"/>
                <a:gd name="T43" fmla="*/ 485 h 664"/>
                <a:gd name="T44" fmla="*/ 500 w 1021"/>
                <a:gd name="T45" fmla="*/ 593 h 664"/>
                <a:gd name="T46" fmla="*/ 517 w 1021"/>
                <a:gd name="T47" fmla="*/ 581 h 664"/>
                <a:gd name="T48" fmla="*/ 564 w 1021"/>
                <a:gd name="T49" fmla="*/ 625 h 664"/>
                <a:gd name="T50" fmla="*/ 675 w 1021"/>
                <a:gd name="T51" fmla="*/ 604 h 664"/>
                <a:gd name="T52" fmla="*/ 735 w 1021"/>
                <a:gd name="T53" fmla="*/ 547 h 664"/>
                <a:gd name="T54" fmla="*/ 796 w 1021"/>
                <a:gd name="T55" fmla="*/ 563 h 664"/>
                <a:gd name="T56" fmla="*/ 900 w 1021"/>
                <a:gd name="T57" fmla="*/ 550 h 664"/>
                <a:gd name="T58" fmla="*/ 938 w 1021"/>
                <a:gd name="T59" fmla="*/ 309 h 664"/>
                <a:gd name="T60" fmla="*/ 928 w 1021"/>
                <a:gd name="T61" fmla="*/ 289 h 664"/>
                <a:gd name="T62" fmla="*/ 971 w 1021"/>
                <a:gd name="T63" fmla="*/ 184 h 664"/>
                <a:gd name="T64" fmla="*/ 770 w 1021"/>
                <a:gd name="T65" fmla="*/ 34 h 664"/>
                <a:gd name="T66" fmla="*/ 692 w 1021"/>
                <a:gd name="T67" fmla="*/ 89 h 664"/>
                <a:gd name="T68" fmla="*/ 663 w 1021"/>
                <a:gd name="T69" fmla="*/ 83 h 664"/>
                <a:gd name="T70" fmla="*/ 579 w 1021"/>
                <a:gd name="T71" fmla="*/ 26 h 664"/>
                <a:gd name="T72" fmla="*/ 435 w 1021"/>
                <a:gd name="T73" fmla="*/ 134 h 664"/>
                <a:gd name="T74" fmla="*/ 449 w 1021"/>
                <a:gd name="T75" fmla="*/ 131 h 664"/>
                <a:gd name="T76" fmla="*/ 273 w 1021"/>
                <a:gd name="T77" fmla="*/ 160 h 664"/>
                <a:gd name="T78" fmla="*/ 269 w 1021"/>
                <a:gd name="T79" fmla="*/ 241 h 664"/>
                <a:gd name="T80" fmla="*/ 270 w 1021"/>
                <a:gd name="T81" fmla="*/ 246 h 664"/>
                <a:gd name="T82" fmla="*/ 237 w 1021"/>
                <a:gd name="T83" fmla="*/ 235 h 664"/>
                <a:gd name="T84" fmla="*/ 102 w 1021"/>
                <a:gd name="T85" fmla="*/ 264 h 664"/>
                <a:gd name="T86" fmla="*/ 92 w 1021"/>
                <a:gd name="T87" fmla="*/ 418 h 664"/>
                <a:gd name="T88" fmla="*/ 153 w 1021"/>
                <a:gd name="T89" fmla="*/ 435 h 664"/>
                <a:gd name="T90" fmla="*/ 175 w 1021"/>
                <a:gd name="T91" fmla="*/ 495 h 664"/>
                <a:gd name="T92" fmla="*/ 371 w 1021"/>
                <a:gd name="T93" fmla="*/ 483 h 664"/>
                <a:gd name="T94" fmla="*/ 358 w 1021"/>
                <a:gd name="T95" fmla="*/ 485 h 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021" h="664">
                  <a:moveTo>
                    <a:pt x="358" y="485"/>
                  </a:moveTo>
                  <a:cubicBezTo>
                    <a:pt x="311" y="592"/>
                    <a:pt x="163" y="531"/>
                    <a:pt x="181" y="427"/>
                  </a:cubicBezTo>
                  <a:cubicBezTo>
                    <a:pt x="182" y="424"/>
                    <a:pt x="177" y="425"/>
                    <a:pt x="175" y="425"/>
                  </a:cubicBezTo>
                  <a:cubicBezTo>
                    <a:pt x="0" y="459"/>
                    <a:pt x="87" y="119"/>
                    <a:pt x="284" y="269"/>
                  </a:cubicBezTo>
                  <a:cubicBezTo>
                    <a:pt x="286" y="271"/>
                    <a:pt x="299" y="268"/>
                    <a:pt x="297" y="264"/>
                  </a:cubicBezTo>
                  <a:cubicBezTo>
                    <a:pt x="236" y="167"/>
                    <a:pt x="371" y="19"/>
                    <a:pt x="435" y="134"/>
                  </a:cubicBezTo>
                  <a:cubicBezTo>
                    <a:pt x="437" y="138"/>
                    <a:pt x="450" y="134"/>
                    <a:pt x="449" y="131"/>
                  </a:cubicBezTo>
                  <a:cubicBezTo>
                    <a:pt x="412" y="62"/>
                    <a:pt x="497" y="11"/>
                    <a:pt x="568" y="32"/>
                  </a:cubicBezTo>
                  <a:cubicBezTo>
                    <a:pt x="619" y="48"/>
                    <a:pt x="660" y="88"/>
                    <a:pt x="678" y="138"/>
                  </a:cubicBezTo>
                  <a:cubicBezTo>
                    <a:pt x="679" y="142"/>
                    <a:pt x="691" y="138"/>
                    <a:pt x="691" y="135"/>
                  </a:cubicBezTo>
                  <a:cubicBezTo>
                    <a:pt x="713" y="6"/>
                    <a:pt x="871" y="19"/>
                    <a:pt x="931" y="109"/>
                  </a:cubicBezTo>
                  <a:cubicBezTo>
                    <a:pt x="975" y="174"/>
                    <a:pt x="970" y="279"/>
                    <a:pt x="881" y="302"/>
                  </a:cubicBezTo>
                  <a:cubicBezTo>
                    <a:pt x="875" y="304"/>
                    <a:pt x="872" y="309"/>
                    <a:pt x="880" y="308"/>
                  </a:cubicBezTo>
                  <a:cubicBezTo>
                    <a:pt x="955" y="298"/>
                    <a:pt x="965" y="377"/>
                    <a:pt x="960" y="432"/>
                  </a:cubicBezTo>
                  <a:cubicBezTo>
                    <a:pt x="951" y="545"/>
                    <a:pt x="835" y="585"/>
                    <a:pt x="744" y="528"/>
                  </a:cubicBezTo>
                  <a:cubicBezTo>
                    <a:pt x="740" y="526"/>
                    <a:pt x="732" y="528"/>
                    <a:pt x="731" y="531"/>
                  </a:cubicBezTo>
                  <a:cubicBezTo>
                    <a:pt x="704" y="582"/>
                    <a:pt x="621" y="664"/>
                    <a:pt x="556" y="605"/>
                  </a:cubicBezTo>
                  <a:cubicBezTo>
                    <a:pt x="543" y="594"/>
                    <a:pt x="526" y="578"/>
                    <a:pt x="522" y="561"/>
                  </a:cubicBezTo>
                  <a:cubicBezTo>
                    <a:pt x="521" y="557"/>
                    <a:pt x="510" y="562"/>
                    <a:pt x="509" y="564"/>
                  </a:cubicBezTo>
                  <a:cubicBezTo>
                    <a:pt x="466" y="644"/>
                    <a:pt x="397" y="596"/>
                    <a:pt x="375" y="553"/>
                  </a:cubicBezTo>
                  <a:cubicBezTo>
                    <a:pt x="365" y="532"/>
                    <a:pt x="367" y="505"/>
                    <a:pt x="371" y="483"/>
                  </a:cubicBezTo>
                  <a:cubicBezTo>
                    <a:pt x="372" y="479"/>
                    <a:pt x="358" y="482"/>
                    <a:pt x="358" y="485"/>
                  </a:cubicBezTo>
                  <a:cubicBezTo>
                    <a:pt x="340" y="574"/>
                    <a:pt x="422" y="645"/>
                    <a:pt x="500" y="593"/>
                  </a:cubicBezTo>
                  <a:cubicBezTo>
                    <a:pt x="521" y="580"/>
                    <a:pt x="505" y="567"/>
                    <a:pt x="517" y="581"/>
                  </a:cubicBezTo>
                  <a:cubicBezTo>
                    <a:pt x="529" y="596"/>
                    <a:pt x="545" y="618"/>
                    <a:pt x="564" y="625"/>
                  </a:cubicBezTo>
                  <a:cubicBezTo>
                    <a:pt x="604" y="639"/>
                    <a:pt x="640" y="624"/>
                    <a:pt x="675" y="604"/>
                  </a:cubicBezTo>
                  <a:cubicBezTo>
                    <a:pt x="700" y="591"/>
                    <a:pt x="719" y="569"/>
                    <a:pt x="735" y="547"/>
                  </a:cubicBezTo>
                  <a:cubicBezTo>
                    <a:pt x="745" y="533"/>
                    <a:pt x="785" y="559"/>
                    <a:pt x="796" y="563"/>
                  </a:cubicBezTo>
                  <a:cubicBezTo>
                    <a:pt x="832" y="573"/>
                    <a:pt x="868" y="565"/>
                    <a:pt x="900" y="550"/>
                  </a:cubicBezTo>
                  <a:cubicBezTo>
                    <a:pt x="965" y="518"/>
                    <a:pt x="1021" y="351"/>
                    <a:pt x="938" y="309"/>
                  </a:cubicBezTo>
                  <a:cubicBezTo>
                    <a:pt x="895" y="287"/>
                    <a:pt x="891" y="318"/>
                    <a:pt x="928" y="289"/>
                  </a:cubicBezTo>
                  <a:cubicBezTo>
                    <a:pt x="962" y="262"/>
                    <a:pt x="973" y="227"/>
                    <a:pt x="971" y="184"/>
                  </a:cubicBezTo>
                  <a:cubicBezTo>
                    <a:pt x="967" y="79"/>
                    <a:pt x="867" y="16"/>
                    <a:pt x="770" y="34"/>
                  </a:cubicBezTo>
                  <a:cubicBezTo>
                    <a:pt x="740" y="40"/>
                    <a:pt x="706" y="61"/>
                    <a:pt x="692" y="89"/>
                  </a:cubicBezTo>
                  <a:cubicBezTo>
                    <a:pt x="674" y="129"/>
                    <a:pt x="688" y="115"/>
                    <a:pt x="663" y="83"/>
                  </a:cubicBezTo>
                  <a:cubicBezTo>
                    <a:pt x="643" y="55"/>
                    <a:pt x="609" y="39"/>
                    <a:pt x="579" y="26"/>
                  </a:cubicBezTo>
                  <a:cubicBezTo>
                    <a:pt x="514" y="0"/>
                    <a:pt x="391" y="52"/>
                    <a:pt x="435" y="134"/>
                  </a:cubicBezTo>
                  <a:cubicBezTo>
                    <a:pt x="439" y="133"/>
                    <a:pt x="444" y="132"/>
                    <a:pt x="449" y="131"/>
                  </a:cubicBezTo>
                  <a:cubicBezTo>
                    <a:pt x="402" y="47"/>
                    <a:pt x="308" y="91"/>
                    <a:pt x="273" y="160"/>
                  </a:cubicBezTo>
                  <a:cubicBezTo>
                    <a:pt x="260" y="186"/>
                    <a:pt x="261" y="214"/>
                    <a:pt x="269" y="241"/>
                  </a:cubicBezTo>
                  <a:cubicBezTo>
                    <a:pt x="274" y="257"/>
                    <a:pt x="296" y="261"/>
                    <a:pt x="270" y="246"/>
                  </a:cubicBezTo>
                  <a:cubicBezTo>
                    <a:pt x="261" y="241"/>
                    <a:pt x="247" y="236"/>
                    <a:pt x="237" y="235"/>
                  </a:cubicBezTo>
                  <a:cubicBezTo>
                    <a:pt x="192" y="227"/>
                    <a:pt x="137" y="231"/>
                    <a:pt x="102" y="264"/>
                  </a:cubicBezTo>
                  <a:cubicBezTo>
                    <a:pt x="57" y="306"/>
                    <a:pt x="46" y="372"/>
                    <a:pt x="92" y="418"/>
                  </a:cubicBezTo>
                  <a:cubicBezTo>
                    <a:pt x="108" y="434"/>
                    <a:pt x="133" y="435"/>
                    <a:pt x="153" y="435"/>
                  </a:cubicBezTo>
                  <a:cubicBezTo>
                    <a:pt x="170" y="435"/>
                    <a:pt x="169" y="483"/>
                    <a:pt x="175" y="495"/>
                  </a:cubicBezTo>
                  <a:cubicBezTo>
                    <a:pt x="214" y="579"/>
                    <a:pt x="339" y="557"/>
                    <a:pt x="371" y="483"/>
                  </a:cubicBezTo>
                  <a:cubicBezTo>
                    <a:pt x="373" y="480"/>
                    <a:pt x="359" y="482"/>
                    <a:pt x="358" y="485"/>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5" name="Freeform 82"/>
            <p:cNvSpPr/>
            <p:nvPr/>
          </p:nvSpPr>
          <p:spPr bwMode="auto">
            <a:xfrm>
              <a:off x="2415" y="2032"/>
              <a:ext cx="31" cy="23"/>
            </a:xfrm>
            <a:custGeom>
              <a:avLst/>
              <a:gdLst>
                <a:gd name="T0" fmla="*/ 4 w 26"/>
                <a:gd name="T1" fmla="*/ 19 h 19"/>
                <a:gd name="T2" fmla="*/ 3 w 26"/>
                <a:gd name="T3" fmla="*/ 19 h 19"/>
                <a:gd name="T4" fmla="*/ 1 w 26"/>
                <a:gd name="T5" fmla="*/ 14 h 19"/>
                <a:gd name="T6" fmla="*/ 9 w 26"/>
                <a:gd name="T7" fmla="*/ 2 h 19"/>
                <a:gd name="T8" fmla="*/ 11 w 26"/>
                <a:gd name="T9" fmla="*/ 0 h 19"/>
                <a:gd name="T10" fmla="*/ 14 w 26"/>
                <a:gd name="T11" fmla="*/ 1 h 19"/>
                <a:gd name="T12" fmla="*/ 25 w 26"/>
                <a:gd name="T13" fmla="*/ 11 h 19"/>
                <a:gd name="T14" fmla="*/ 24 w 26"/>
                <a:gd name="T15" fmla="*/ 16 h 19"/>
                <a:gd name="T16" fmla="*/ 19 w 26"/>
                <a:gd name="T17" fmla="*/ 15 h 19"/>
                <a:gd name="T18" fmla="*/ 13 w 26"/>
                <a:gd name="T19" fmla="*/ 9 h 19"/>
                <a:gd name="T20" fmla="*/ 7 w 26"/>
                <a:gd name="T21" fmla="*/ 17 h 19"/>
                <a:gd name="T22" fmla="*/ 4 w 26"/>
                <a:gd name="T23"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19">
                  <a:moveTo>
                    <a:pt x="4" y="19"/>
                  </a:moveTo>
                  <a:cubicBezTo>
                    <a:pt x="4" y="19"/>
                    <a:pt x="3" y="19"/>
                    <a:pt x="3" y="19"/>
                  </a:cubicBezTo>
                  <a:cubicBezTo>
                    <a:pt x="1" y="18"/>
                    <a:pt x="0" y="15"/>
                    <a:pt x="1" y="14"/>
                  </a:cubicBezTo>
                  <a:cubicBezTo>
                    <a:pt x="4" y="10"/>
                    <a:pt x="6" y="5"/>
                    <a:pt x="9" y="2"/>
                  </a:cubicBezTo>
                  <a:cubicBezTo>
                    <a:pt x="9" y="1"/>
                    <a:pt x="10" y="0"/>
                    <a:pt x="11" y="0"/>
                  </a:cubicBezTo>
                  <a:cubicBezTo>
                    <a:pt x="12" y="0"/>
                    <a:pt x="13" y="0"/>
                    <a:pt x="14" y="1"/>
                  </a:cubicBezTo>
                  <a:cubicBezTo>
                    <a:pt x="18" y="3"/>
                    <a:pt x="21" y="7"/>
                    <a:pt x="25" y="11"/>
                  </a:cubicBezTo>
                  <a:cubicBezTo>
                    <a:pt x="26" y="13"/>
                    <a:pt x="25" y="15"/>
                    <a:pt x="24" y="16"/>
                  </a:cubicBezTo>
                  <a:cubicBezTo>
                    <a:pt x="22" y="17"/>
                    <a:pt x="20" y="17"/>
                    <a:pt x="19" y="15"/>
                  </a:cubicBezTo>
                  <a:cubicBezTo>
                    <a:pt x="17" y="13"/>
                    <a:pt x="15" y="10"/>
                    <a:pt x="13" y="9"/>
                  </a:cubicBezTo>
                  <a:cubicBezTo>
                    <a:pt x="11" y="11"/>
                    <a:pt x="9" y="14"/>
                    <a:pt x="7" y="17"/>
                  </a:cubicBezTo>
                  <a:cubicBezTo>
                    <a:pt x="7" y="18"/>
                    <a:pt x="6" y="19"/>
                    <a:pt x="4" y="19"/>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6" name="Freeform 83"/>
            <p:cNvSpPr>
              <a:spLocks noEditPoints="1"/>
            </p:cNvSpPr>
            <p:nvPr/>
          </p:nvSpPr>
          <p:spPr bwMode="auto">
            <a:xfrm>
              <a:off x="2281" y="1920"/>
              <a:ext cx="126" cy="209"/>
            </a:xfrm>
            <a:custGeom>
              <a:avLst/>
              <a:gdLst>
                <a:gd name="T0" fmla="*/ 48 w 104"/>
                <a:gd name="T1" fmla="*/ 172 h 172"/>
                <a:gd name="T2" fmla="*/ 30 w 104"/>
                <a:gd name="T3" fmla="*/ 167 h 172"/>
                <a:gd name="T4" fmla="*/ 29 w 104"/>
                <a:gd name="T5" fmla="*/ 163 h 172"/>
                <a:gd name="T6" fmla="*/ 34 w 104"/>
                <a:gd name="T7" fmla="*/ 161 h 172"/>
                <a:gd name="T8" fmla="*/ 57 w 104"/>
                <a:gd name="T9" fmla="*/ 164 h 172"/>
                <a:gd name="T10" fmla="*/ 62 w 104"/>
                <a:gd name="T11" fmla="*/ 166 h 172"/>
                <a:gd name="T12" fmla="*/ 60 w 104"/>
                <a:gd name="T13" fmla="*/ 171 h 172"/>
                <a:gd name="T14" fmla="*/ 59 w 104"/>
                <a:gd name="T15" fmla="*/ 171 h 172"/>
                <a:gd name="T16" fmla="*/ 48 w 104"/>
                <a:gd name="T17" fmla="*/ 172 h 172"/>
                <a:gd name="T18" fmla="*/ 83 w 104"/>
                <a:gd name="T19" fmla="*/ 157 h 172"/>
                <a:gd name="T20" fmla="*/ 80 w 104"/>
                <a:gd name="T21" fmla="*/ 156 h 172"/>
                <a:gd name="T22" fmla="*/ 80 w 104"/>
                <a:gd name="T23" fmla="*/ 151 h 172"/>
                <a:gd name="T24" fmla="*/ 97 w 104"/>
                <a:gd name="T25" fmla="*/ 130 h 172"/>
                <a:gd name="T26" fmla="*/ 102 w 104"/>
                <a:gd name="T27" fmla="*/ 129 h 172"/>
                <a:gd name="T28" fmla="*/ 103 w 104"/>
                <a:gd name="T29" fmla="*/ 133 h 172"/>
                <a:gd name="T30" fmla="*/ 85 w 104"/>
                <a:gd name="T31" fmla="*/ 156 h 172"/>
                <a:gd name="T32" fmla="*/ 83 w 104"/>
                <a:gd name="T33" fmla="*/ 157 h 172"/>
                <a:gd name="T34" fmla="*/ 15 w 104"/>
                <a:gd name="T35" fmla="*/ 146 h 172"/>
                <a:gd name="T36" fmla="*/ 12 w 104"/>
                <a:gd name="T37" fmla="*/ 144 h 172"/>
                <a:gd name="T38" fmla="*/ 6 w 104"/>
                <a:gd name="T39" fmla="*/ 116 h 172"/>
                <a:gd name="T40" fmla="*/ 9 w 104"/>
                <a:gd name="T41" fmla="*/ 112 h 172"/>
                <a:gd name="T42" fmla="*/ 13 w 104"/>
                <a:gd name="T43" fmla="*/ 115 h 172"/>
                <a:gd name="T44" fmla="*/ 18 w 104"/>
                <a:gd name="T45" fmla="*/ 141 h 172"/>
                <a:gd name="T46" fmla="*/ 16 w 104"/>
                <a:gd name="T47" fmla="*/ 146 h 172"/>
                <a:gd name="T48" fmla="*/ 15 w 104"/>
                <a:gd name="T49" fmla="*/ 146 h 172"/>
                <a:gd name="T50" fmla="*/ 8 w 104"/>
                <a:gd name="T51" fmla="*/ 91 h 172"/>
                <a:gd name="T52" fmla="*/ 5 w 104"/>
                <a:gd name="T53" fmla="*/ 88 h 172"/>
                <a:gd name="T54" fmla="*/ 3 w 104"/>
                <a:gd name="T55" fmla="*/ 60 h 172"/>
                <a:gd name="T56" fmla="*/ 7 w 104"/>
                <a:gd name="T57" fmla="*/ 56 h 172"/>
                <a:gd name="T58" fmla="*/ 10 w 104"/>
                <a:gd name="T59" fmla="*/ 59 h 172"/>
                <a:gd name="T60" fmla="*/ 12 w 104"/>
                <a:gd name="T61" fmla="*/ 87 h 172"/>
                <a:gd name="T62" fmla="*/ 9 w 104"/>
                <a:gd name="T63" fmla="*/ 91 h 172"/>
                <a:gd name="T64" fmla="*/ 8 w 104"/>
                <a:gd name="T65" fmla="*/ 91 h 172"/>
                <a:gd name="T66" fmla="*/ 5 w 104"/>
                <a:gd name="T67" fmla="*/ 35 h 172"/>
                <a:gd name="T68" fmla="*/ 2 w 104"/>
                <a:gd name="T69" fmla="*/ 32 h 172"/>
                <a:gd name="T70" fmla="*/ 0 w 104"/>
                <a:gd name="T71" fmla="*/ 4 h 172"/>
                <a:gd name="T72" fmla="*/ 3 w 104"/>
                <a:gd name="T73" fmla="*/ 0 h 172"/>
                <a:gd name="T74" fmla="*/ 7 w 104"/>
                <a:gd name="T75" fmla="*/ 4 h 172"/>
                <a:gd name="T76" fmla="*/ 9 w 104"/>
                <a:gd name="T77" fmla="*/ 31 h 172"/>
                <a:gd name="T78" fmla="*/ 5 w 104"/>
                <a:gd name="T79" fmla="*/ 35 h 172"/>
                <a:gd name="T80" fmla="*/ 5 w 104"/>
                <a:gd name="T81" fmla="*/ 35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4" h="172">
                  <a:moveTo>
                    <a:pt x="48" y="172"/>
                  </a:moveTo>
                  <a:cubicBezTo>
                    <a:pt x="41" y="172"/>
                    <a:pt x="35" y="171"/>
                    <a:pt x="30" y="167"/>
                  </a:cubicBezTo>
                  <a:cubicBezTo>
                    <a:pt x="28" y="166"/>
                    <a:pt x="28" y="164"/>
                    <a:pt x="29" y="163"/>
                  </a:cubicBezTo>
                  <a:cubicBezTo>
                    <a:pt x="30" y="161"/>
                    <a:pt x="32" y="160"/>
                    <a:pt x="34" y="161"/>
                  </a:cubicBezTo>
                  <a:cubicBezTo>
                    <a:pt x="40" y="166"/>
                    <a:pt x="48" y="167"/>
                    <a:pt x="57" y="164"/>
                  </a:cubicBezTo>
                  <a:cubicBezTo>
                    <a:pt x="59" y="163"/>
                    <a:pt x="61" y="164"/>
                    <a:pt x="62" y="166"/>
                  </a:cubicBezTo>
                  <a:cubicBezTo>
                    <a:pt x="62" y="168"/>
                    <a:pt x="62" y="170"/>
                    <a:pt x="60" y="171"/>
                  </a:cubicBezTo>
                  <a:cubicBezTo>
                    <a:pt x="60" y="171"/>
                    <a:pt x="59" y="171"/>
                    <a:pt x="59" y="171"/>
                  </a:cubicBezTo>
                  <a:cubicBezTo>
                    <a:pt x="55" y="172"/>
                    <a:pt x="51" y="172"/>
                    <a:pt x="48" y="172"/>
                  </a:cubicBezTo>
                  <a:close/>
                  <a:moveTo>
                    <a:pt x="83" y="157"/>
                  </a:moveTo>
                  <a:cubicBezTo>
                    <a:pt x="82" y="157"/>
                    <a:pt x="81" y="156"/>
                    <a:pt x="80" y="156"/>
                  </a:cubicBezTo>
                  <a:cubicBezTo>
                    <a:pt x="79" y="154"/>
                    <a:pt x="79" y="152"/>
                    <a:pt x="80" y="151"/>
                  </a:cubicBezTo>
                  <a:cubicBezTo>
                    <a:pt x="86" y="145"/>
                    <a:pt x="91" y="139"/>
                    <a:pt x="97" y="130"/>
                  </a:cubicBezTo>
                  <a:cubicBezTo>
                    <a:pt x="98" y="128"/>
                    <a:pt x="100" y="128"/>
                    <a:pt x="102" y="129"/>
                  </a:cubicBezTo>
                  <a:cubicBezTo>
                    <a:pt x="104" y="130"/>
                    <a:pt x="104" y="132"/>
                    <a:pt x="103" y="133"/>
                  </a:cubicBezTo>
                  <a:cubicBezTo>
                    <a:pt x="97" y="143"/>
                    <a:pt x="91" y="150"/>
                    <a:pt x="85" y="156"/>
                  </a:cubicBezTo>
                  <a:cubicBezTo>
                    <a:pt x="84" y="156"/>
                    <a:pt x="83" y="157"/>
                    <a:pt x="83" y="157"/>
                  </a:cubicBezTo>
                  <a:close/>
                  <a:moveTo>
                    <a:pt x="15" y="146"/>
                  </a:moveTo>
                  <a:cubicBezTo>
                    <a:pt x="14" y="146"/>
                    <a:pt x="12" y="145"/>
                    <a:pt x="12" y="144"/>
                  </a:cubicBezTo>
                  <a:cubicBezTo>
                    <a:pt x="8" y="133"/>
                    <a:pt x="6" y="123"/>
                    <a:pt x="6" y="116"/>
                  </a:cubicBezTo>
                  <a:cubicBezTo>
                    <a:pt x="6" y="114"/>
                    <a:pt x="7" y="112"/>
                    <a:pt x="9" y="112"/>
                  </a:cubicBezTo>
                  <a:cubicBezTo>
                    <a:pt x="11" y="111"/>
                    <a:pt x="13" y="113"/>
                    <a:pt x="13" y="115"/>
                  </a:cubicBezTo>
                  <a:cubicBezTo>
                    <a:pt x="13" y="124"/>
                    <a:pt x="15" y="134"/>
                    <a:pt x="18" y="141"/>
                  </a:cubicBezTo>
                  <a:cubicBezTo>
                    <a:pt x="19" y="143"/>
                    <a:pt x="18" y="145"/>
                    <a:pt x="16" y="146"/>
                  </a:cubicBezTo>
                  <a:cubicBezTo>
                    <a:pt x="16" y="146"/>
                    <a:pt x="16" y="146"/>
                    <a:pt x="15" y="146"/>
                  </a:cubicBezTo>
                  <a:close/>
                  <a:moveTo>
                    <a:pt x="8" y="91"/>
                  </a:moveTo>
                  <a:cubicBezTo>
                    <a:pt x="6" y="91"/>
                    <a:pt x="5" y="89"/>
                    <a:pt x="5" y="88"/>
                  </a:cubicBezTo>
                  <a:cubicBezTo>
                    <a:pt x="4" y="78"/>
                    <a:pt x="4" y="69"/>
                    <a:pt x="3" y="60"/>
                  </a:cubicBezTo>
                  <a:cubicBezTo>
                    <a:pt x="3" y="58"/>
                    <a:pt x="5" y="56"/>
                    <a:pt x="7" y="56"/>
                  </a:cubicBezTo>
                  <a:cubicBezTo>
                    <a:pt x="9" y="56"/>
                    <a:pt x="10" y="57"/>
                    <a:pt x="10" y="59"/>
                  </a:cubicBezTo>
                  <a:cubicBezTo>
                    <a:pt x="11" y="69"/>
                    <a:pt x="11" y="78"/>
                    <a:pt x="12" y="87"/>
                  </a:cubicBezTo>
                  <a:cubicBezTo>
                    <a:pt x="12" y="89"/>
                    <a:pt x="10" y="91"/>
                    <a:pt x="9" y="91"/>
                  </a:cubicBezTo>
                  <a:cubicBezTo>
                    <a:pt x="8" y="91"/>
                    <a:pt x="8" y="91"/>
                    <a:pt x="8" y="91"/>
                  </a:cubicBezTo>
                  <a:close/>
                  <a:moveTo>
                    <a:pt x="5" y="35"/>
                  </a:moveTo>
                  <a:cubicBezTo>
                    <a:pt x="3" y="35"/>
                    <a:pt x="2" y="34"/>
                    <a:pt x="2" y="32"/>
                  </a:cubicBezTo>
                  <a:cubicBezTo>
                    <a:pt x="1" y="23"/>
                    <a:pt x="0" y="13"/>
                    <a:pt x="0" y="4"/>
                  </a:cubicBezTo>
                  <a:cubicBezTo>
                    <a:pt x="0" y="2"/>
                    <a:pt x="1" y="0"/>
                    <a:pt x="3" y="0"/>
                  </a:cubicBezTo>
                  <a:cubicBezTo>
                    <a:pt x="5" y="0"/>
                    <a:pt x="7" y="2"/>
                    <a:pt x="7" y="4"/>
                  </a:cubicBezTo>
                  <a:cubicBezTo>
                    <a:pt x="7" y="13"/>
                    <a:pt x="8" y="22"/>
                    <a:pt x="9" y="31"/>
                  </a:cubicBezTo>
                  <a:cubicBezTo>
                    <a:pt x="9" y="33"/>
                    <a:pt x="7" y="35"/>
                    <a:pt x="5" y="35"/>
                  </a:cubicBezTo>
                  <a:cubicBezTo>
                    <a:pt x="5" y="35"/>
                    <a:pt x="5" y="35"/>
                    <a:pt x="5" y="35"/>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7" name="Freeform 84"/>
            <p:cNvSpPr/>
            <p:nvPr/>
          </p:nvSpPr>
          <p:spPr bwMode="auto">
            <a:xfrm>
              <a:off x="2272" y="1869"/>
              <a:ext cx="15" cy="26"/>
            </a:xfrm>
            <a:custGeom>
              <a:avLst/>
              <a:gdLst>
                <a:gd name="T0" fmla="*/ 9 w 12"/>
                <a:gd name="T1" fmla="*/ 21 h 21"/>
                <a:gd name="T2" fmla="*/ 6 w 12"/>
                <a:gd name="T3" fmla="*/ 20 h 21"/>
                <a:gd name="T4" fmla="*/ 3 w 12"/>
                <a:gd name="T5" fmla="*/ 20 h 21"/>
                <a:gd name="T6" fmla="*/ 1 w 12"/>
                <a:gd name="T7" fmla="*/ 16 h 21"/>
                <a:gd name="T8" fmla="*/ 5 w 12"/>
                <a:gd name="T9" fmla="*/ 2 h 21"/>
                <a:gd name="T10" fmla="*/ 9 w 12"/>
                <a:gd name="T11" fmla="*/ 0 h 21"/>
                <a:gd name="T12" fmla="*/ 12 w 12"/>
                <a:gd name="T13" fmla="*/ 3 h 21"/>
                <a:gd name="T14" fmla="*/ 12 w 12"/>
                <a:gd name="T15" fmla="*/ 18 h 21"/>
                <a:gd name="T16" fmla="*/ 9 w 12"/>
                <a:gd name="T17" fmla="*/ 21 h 21"/>
                <a:gd name="T18" fmla="*/ 9 w 12"/>
                <a:gd name="T19"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21">
                  <a:moveTo>
                    <a:pt x="9" y="21"/>
                  </a:moveTo>
                  <a:cubicBezTo>
                    <a:pt x="8" y="21"/>
                    <a:pt x="7" y="21"/>
                    <a:pt x="6" y="20"/>
                  </a:cubicBezTo>
                  <a:cubicBezTo>
                    <a:pt x="5" y="20"/>
                    <a:pt x="4" y="21"/>
                    <a:pt x="3" y="20"/>
                  </a:cubicBezTo>
                  <a:cubicBezTo>
                    <a:pt x="1" y="19"/>
                    <a:pt x="0" y="17"/>
                    <a:pt x="1" y="16"/>
                  </a:cubicBezTo>
                  <a:cubicBezTo>
                    <a:pt x="2" y="11"/>
                    <a:pt x="4" y="7"/>
                    <a:pt x="5" y="2"/>
                  </a:cubicBezTo>
                  <a:cubicBezTo>
                    <a:pt x="6" y="1"/>
                    <a:pt x="7" y="0"/>
                    <a:pt x="9" y="0"/>
                  </a:cubicBezTo>
                  <a:cubicBezTo>
                    <a:pt x="11" y="0"/>
                    <a:pt x="12" y="2"/>
                    <a:pt x="12" y="3"/>
                  </a:cubicBezTo>
                  <a:cubicBezTo>
                    <a:pt x="12" y="8"/>
                    <a:pt x="12" y="13"/>
                    <a:pt x="12" y="18"/>
                  </a:cubicBezTo>
                  <a:cubicBezTo>
                    <a:pt x="12" y="19"/>
                    <a:pt x="11" y="21"/>
                    <a:pt x="9" y="21"/>
                  </a:cubicBezTo>
                  <a:cubicBezTo>
                    <a:pt x="9" y="21"/>
                    <a:pt x="9" y="21"/>
                    <a:pt x="9" y="21"/>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8" name="Freeform 85"/>
            <p:cNvSpPr>
              <a:spLocks noEditPoints="1"/>
            </p:cNvSpPr>
            <p:nvPr/>
          </p:nvSpPr>
          <p:spPr bwMode="auto">
            <a:xfrm>
              <a:off x="2057" y="1915"/>
              <a:ext cx="213" cy="139"/>
            </a:xfrm>
            <a:custGeom>
              <a:avLst/>
              <a:gdLst>
                <a:gd name="T0" fmla="*/ 64 w 175"/>
                <a:gd name="T1" fmla="*/ 114 h 114"/>
                <a:gd name="T2" fmla="*/ 64 w 175"/>
                <a:gd name="T3" fmla="*/ 114 h 114"/>
                <a:gd name="T4" fmla="*/ 37 w 175"/>
                <a:gd name="T5" fmla="*/ 109 h 114"/>
                <a:gd name="T6" fmla="*/ 35 w 175"/>
                <a:gd name="T7" fmla="*/ 104 h 114"/>
                <a:gd name="T8" fmla="*/ 40 w 175"/>
                <a:gd name="T9" fmla="*/ 102 h 114"/>
                <a:gd name="T10" fmla="*/ 65 w 175"/>
                <a:gd name="T11" fmla="*/ 107 h 114"/>
                <a:gd name="T12" fmla="*/ 68 w 175"/>
                <a:gd name="T13" fmla="*/ 111 h 114"/>
                <a:gd name="T14" fmla="*/ 64 w 175"/>
                <a:gd name="T15" fmla="*/ 114 h 114"/>
                <a:gd name="T16" fmla="*/ 90 w 175"/>
                <a:gd name="T17" fmla="*/ 109 h 114"/>
                <a:gd name="T18" fmla="*/ 87 w 175"/>
                <a:gd name="T19" fmla="*/ 107 h 114"/>
                <a:gd name="T20" fmla="*/ 89 w 175"/>
                <a:gd name="T21" fmla="*/ 103 h 114"/>
                <a:gd name="T22" fmla="*/ 110 w 175"/>
                <a:gd name="T23" fmla="*/ 89 h 114"/>
                <a:gd name="T24" fmla="*/ 115 w 175"/>
                <a:gd name="T25" fmla="*/ 89 h 114"/>
                <a:gd name="T26" fmla="*/ 115 w 175"/>
                <a:gd name="T27" fmla="*/ 94 h 114"/>
                <a:gd name="T28" fmla="*/ 92 w 175"/>
                <a:gd name="T29" fmla="*/ 109 h 114"/>
                <a:gd name="T30" fmla="*/ 90 w 175"/>
                <a:gd name="T31" fmla="*/ 109 h 114"/>
                <a:gd name="T32" fmla="*/ 16 w 175"/>
                <a:gd name="T33" fmla="*/ 95 h 114"/>
                <a:gd name="T34" fmla="*/ 14 w 175"/>
                <a:gd name="T35" fmla="*/ 94 h 114"/>
                <a:gd name="T36" fmla="*/ 10 w 175"/>
                <a:gd name="T37" fmla="*/ 89 h 114"/>
                <a:gd name="T38" fmla="*/ 1 w 175"/>
                <a:gd name="T39" fmla="*/ 69 h 114"/>
                <a:gd name="T40" fmla="*/ 4 w 175"/>
                <a:gd name="T41" fmla="*/ 65 h 114"/>
                <a:gd name="T42" fmla="*/ 8 w 175"/>
                <a:gd name="T43" fmla="*/ 67 h 114"/>
                <a:gd name="T44" fmla="*/ 16 w 175"/>
                <a:gd name="T45" fmla="*/ 85 h 114"/>
                <a:gd name="T46" fmla="*/ 19 w 175"/>
                <a:gd name="T47" fmla="*/ 89 h 114"/>
                <a:gd name="T48" fmla="*/ 19 w 175"/>
                <a:gd name="T49" fmla="*/ 94 h 114"/>
                <a:gd name="T50" fmla="*/ 16 w 175"/>
                <a:gd name="T51" fmla="*/ 95 h 114"/>
                <a:gd name="T52" fmla="*/ 131 w 175"/>
                <a:gd name="T53" fmla="*/ 76 h 114"/>
                <a:gd name="T54" fmla="*/ 129 w 175"/>
                <a:gd name="T55" fmla="*/ 75 h 114"/>
                <a:gd name="T56" fmla="*/ 128 w 175"/>
                <a:gd name="T57" fmla="*/ 70 h 114"/>
                <a:gd name="T58" fmla="*/ 144 w 175"/>
                <a:gd name="T59" fmla="*/ 49 h 114"/>
                <a:gd name="T60" fmla="*/ 148 w 175"/>
                <a:gd name="T61" fmla="*/ 48 h 114"/>
                <a:gd name="T62" fmla="*/ 150 w 175"/>
                <a:gd name="T63" fmla="*/ 53 h 114"/>
                <a:gd name="T64" fmla="*/ 134 w 175"/>
                <a:gd name="T65" fmla="*/ 75 h 114"/>
                <a:gd name="T66" fmla="*/ 131 w 175"/>
                <a:gd name="T67" fmla="*/ 76 h 114"/>
                <a:gd name="T68" fmla="*/ 6 w 175"/>
                <a:gd name="T69" fmla="*/ 45 h 114"/>
                <a:gd name="T70" fmla="*/ 6 w 175"/>
                <a:gd name="T71" fmla="*/ 45 h 114"/>
                <a:gd name="T72" fmla="*/ 3 w 175"/>
                <a:gd name="T73" fmla="*/ 41 h 114"/>
                <a:gd name="T74" fmla="*/ 9 w 175"/>
                <a:gd name="T75" fmla="*/ 15 h 114"/>
                <a:gd name="T76" fmla="*/ 14 w 175"/>
                <a:gd name="T77" fmla="*/ 12 h 114"/>
                <a:gd name="T78" fmla="*/ 16 w 175"/>
                <a:gd name="T79" fmla="*/ 17 h 114"/>
                <a:gd name="T80" fmla="*/ 10 w 175"/>
                <a:gd name="T81" fmla="*/ 43 h 114"/>
                <a:gd name="T82" fmla="*/ 6 w 175"/>
                <a:gd name="T83" fmla="*/ 45 h 114"/>
                <a:gd name="T84" fmla="*/ 160 w 175"/>
                <a:gd name="T85" fmla="*/ 31 h 114"/>
                <a:gd name="T86" fmla="*/ 158 w 175"/>
                <a:gd name="T87" fmla="*/ 31 h 114"/>
                <a:gd name="T88" fmla="*/ 157 w 175"/>
                <a:gd name="T89" fmla="*/ 26 h 114"/>
                <a:gd name="T90" fmla="*/ 168 w 175"/>
                <a:gd name="T91" fmla="*/ 2 h 114"/>
                <a:gd name="T92" fmla="*/ 173 w 175"/>
                <a:gd name="T93" fmla="*/ 0 h 114"/>
                <a:gd name="T94" fmla="*/ 174 w 175"/>
                <a:gd name="T95" fmla="*/ 5 h 114"/>
                <a:gd name="T96" fmla="*/ 163 w 175"/>
                <a:gd name="T97" fmla="*/ 29 h 114"/>
                <a:gd name="T98" fmla="*/ 160 w 175"/>
                <a:gd name="T99" fmla="*/ 31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75" h="114">
                  <a:moveTo>
                    <a:pt x="64" y="114"/>
                  </a:moveTo>
                  <a:cubicBezTo>
                    <a:pt x="64" y="114"/>
                    <a:pt x="64" y="114"/>
                    <a:pt x="64" y="114"/>
                  </a:cubicBezTo>
                  <a:cubicBezTo>
                    <a:pt x="55" y="114"/>
                    <a:pt x="46" y="112"/>
                    <a:pt x="37" y="109"/>
                  </a:cubicBezTo>
                  <a:cubicBezTo>
                    <a:pt x="35" y="108"/>
                    <a:pt x="35" y="106"/>
                    <a:pt x="35" y="104"/>
                  </a:cubicBezTo>
                  <a:cubicBezTo>
                    <a:pt x="36" y="103"/>
                    <a:pt x="38" y="102"/>
                    <a:pt x="40" y="102"/>
                  </a:cubicBezTo>
                  <a:cubicBezTo>
                    <a:pt x="48" y="106"/>
                    <a:pt x="56" y="107"/>
                    <a:pt x="65" y="107"/>
                  </a:cubicBezTo>
                  <a:cubicBezTo>
                    <a:pt x="67" y="107"/>
                    <a:pt x="68" y="109"/>
                    <a:pt x="68" y="111"/>
                  </a:cubicBezTo>
                  <a:cubicBezTo>
                    <a:pt x="68" y="113"/>
                    <a:pt x="66" y="114"/>
                    <a:pt x="64" y="114"/>
                  </a:cubicBezTo>
                  <a:close/>
                  <a:moveTo>
                    <a:pt x="90" y="109"/>
                  </a:moveTo>
                  <a:cubicBezTo>
                    <a:pt x="89" y="109"/>
                    <a:pt x="88" y="109"/>
                    <a:pt x="87" y="107"/>
                  </a:cubicBezTo>
                  <a:cubicBezTo>
                    <a:pt x="86" y="105"/>
                    <a:pt x="87" y="103"/>
                    <a:pt x="89" y="103"/>
                  </a:cubicBezTo>
                  <a:cubicBezTo>
                    <a:pt x="96" y="99"/>
                    <a:pt x="103" y="95"/>
                    <a:pt x="110" y="89"/>
                  </a:cubicBezTo>
                  <a:cubicBezTo>
                    <a:pt x="112" y="88"/>
                    <a:pt x="114" y="88"/>
                    <a:pt x="115" y="89"/>
                  </a:cubicBezTo>
                  <a:cubicBezTo>
                    <a:pt x="117" y="91"/>
                    <a:pt x="116" y="93"/>
                    <a:pt x="115" y="94"/>
                  </a:cubicBezTo>
                  <a:cubicBezTo>
                    <a:pt x="107" y="101"/>
                    <a:pt x="100" y="106"/>
                    <a:pt x="92" y="109"/>
                  </a:cubicBezTo>
                  <a:cubicBezTo>
                    <a:pt x="91" y="109"/>
                    <a:pt x="91" y="109"/>
                    <a:pt x="90" y="109"/>
                  </a:cubicBezTo>
                  <a:close/>
                  <a:moveTo>
                    <a:pt x="16" y="95"/>
                  </a:moveTo>
                  <a:cubicBezTo>
                    <a:pt x="16" y="95"/>
                    <a:pt x="15" y="94"/>
                    <a:pt x="14" y="94"/>
                  </a:cubicBezTo>
                  <a:cubicBezTo>
                    <a:pt x="13" y="92"/>
                    <a:pt x="11" y="91"/>
                    <a:pt x="10" y="89"/>
                  </a:cubicBezTo>
                  <a:cubicBezTo>
                    <a:pt x="5" y="83"/>
                    <a:pt x="2" y="76"/>
                    <a:pt x="1" y="69"/>
                  </a:cubicBezTo>
                  <a:cubicBezTo>
                    <a:pt x="0" y="67"/>
                    <a:pt x="2" y="65"/>
                    <a:pt x="4" y="65"/>
                  </a:cubicBezTo>
                  <a:cubicBezTo>
                    <a:pt x="6" y="64"/>
                    <a:pt x="7" y="66"/>
                    <a:pt x="8" y="67"/>
                  </a:cubicBezTo>
                  <a:cubicBezTo>
                    <a:pt x="9" y="74"/>
                    <a:pt x="11" y="80"/>
                    <a:pt x="16" y="85"/>
                  </a:cubicBezTo>
                  <a:cubicBezTo>
                    <a:pt x="17" y="86"/>
                    <a:pt x="18" y="88"/>
                    <a:pt x="19" y="89"/>
                  </a:cubicBezTo>
                  <a:cubicBezTo>
                    <a:pt x="20" y="90"/>
                    <a:pt x="20" y="92"/>
                    <a:pt x="19" y="94"/>
                  </a:cubicBezTo>
                  <a:cubicBezTo>
                    <a:pt x="18" y="94"/>
                    <a:pt x="17" y="95"/>
                    <a:pt x="16" y="95"/>
                  </a:cubicBezTo>
                  <a:close/>
                  <a:moveTo>
                    <a:pt x="131" y="76"/>
                  </a:moveTo>
                  <a:cubicBezTo>
                    <a:pt x="130" y="76"/>
                    <a:pt x="130" y="76"/>
                    <a:pt x="129" y="75"/>
                  </a:cubicBezTo>
                  <a:cubicBezTo>
                    <a:pt x="127" y="74"/>
                    <a:pt x="127" y="72"/>
                    <a:pt x="128" y="70"/>
                  </a:cubicBezTo>
                  <a:cubicBezTo>
                    <a:pt x="134" y="64"/>
                    <a:pt x="139" y="57"/>
                    <a:pt x="144" y="49"/>
                  </a:cubicBezTo>
                  <a:cubicBezTo>
                    <a:pt x="145" y="47"/>
                    <a:pt x="147" y="47"/>
                    <a:pt x="148" y="48"/>
                  </a:cubicBezTo>
                  <a:cubicBezTo>
                    <a:pt x="150" y="49"/>
                    <a:pt x="151" y="51"/>
                    <a:pt x="150" y="53"/>
                  </a:cubicBezTo>
                  <a:cubicBezTo>
                    <a:pt x="144" y="61"/>
                    <a:pt x="139" y="68"/>
                    <a:pt x="134" y="75"/>
                  </a:cubicBezTo>
                  <a:cubicBezTo>
                    <a:pt x="133" y="76"/>
                    <a:pt x="132" y="76"/>
                    <a:pt x="131" y="76"/>
                  </a:cubicBezTo>
                  <a:close/>
                  <a:moveTo>
                    <a:pt x="6" y="45"/>
                  </a:moveTo>
                  <a:cubicBezTo>
                    <a:pt x="6" y="45"/>
                    <a:pt x="6" y="45"/>
                    <a:pt x="6" y="45"/>
                  </a:cubicBezTo>
                  <a:cubicBezTo>
                    <a:pt x="4" y="45"/>
                    <a:pt x="3" y="43"/>
                    <a:pt x="3" y="41"/>
                  </a:cubicBezTo>
                  <a:cubicBezTo>
                    <a:pt x="9" y="15"/>
                    <a:pt x="9" y="15"/>
                    <a:pt x="9" y="15"/>
                  </a:cubicBezTo>
                  <a:cubicBezTo>
                    <a:pt x="10" y="13"/>
                    <a:pt x="12" y="12"/>
                    <a:pt x="14" y="12"/>
                  </a:cubicBezTo>
                  <a:cubicBezTo>
                    <a:pt x="15" y="13"/>
                    <a:pt x="17" y="15"/>
                    <a:pt x="16" y="17"/>
                  </a:cubicBezTo>
                  <a:cubicBezTo>
                    <a:pt x="10" y="43"/>
                    <a:pt x="10" y="43"/>
                    <a:pt x="10" y="43"/>
                  </a:cubicBezTo>
                  <a:cubicBezTo>
                    <a:pt x="9" y="44"/>
                    <a:pt x="8" y="45"/>
                    <a:pt x="6" y="45"/>
                  </a:cubicBezTo>
                  <a:close/>
                  <a:moveTo>
                    <a:pt x="160" y="31"/>
                  </a:moveTo>
                  <a:cubicBezTo>
                    <a:pt x="159" y="31"/>
                    <a:pt x="159" y="31"/>
                    <a:pt x="158" y="31"/>
                  </a:cubicBezTo>
                  <a:cubicBezTo>
                    <a:pt x="156" y="30"/>
                    <a:pt x="156" y="28"/>
                    <a:pt x="157" y="26"/>
                  </a:cubicBezTo>
                  <a:cubicBezTo>
                    <a:pt x="161" y="18"/>
                    <a:pt x="164" y="10"/>
                    <a:pt x="168" y="2"/>
                  </a:cubicBezTo>
                  <a:cubicBezTo>
                    <a:pt x="169" y="0"/>
                    <a:pt x="171" y="0"/>
                    <a:pt x="173" y="0"/>
                  </a:cubicBezTo>
                  <a:cubicBezTo>
                    <a:pt x="174" y="1"/>
                    <a:pt x="175" y="3"/>
                    <a:pt x="174" y="5"/>
                  </a:cubicBezTo>
                  <a:cubicBezTo>
                    <a:pt x="171" y="13"/>
                    <a:pt x="167" y="22"/>
                    <a:pt x="163" y="29"/>
                  </a:cubicBezTo>
                  <a:cubicBezTo>
                    <a:pt x="162" y="30"/>
                    <a:pt x="161" y="31"/>
                    <a:pt x="160" y="31"/>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9" name="Freeform 86"/>
            <p:cNvSpPr/>
            <p:nvPr/>
          </p:nvSpPr>
          <p:spPr bwMode="auto">
            <a:xfrm>
              <a:off x="2063" y="1881"/>
              <a:ext cx="25" cy="26"/>
            </a:xfrm>
            <a:custGeom>
              <a:avLst/>
              <a:gdLst>
                <a:gd name="T0" fmla="*/ 14 w 21"/>
                <a:gd name="T1" fmla="*/ 21 h 21"/>
                <a:gd name="T2" fmla="*/ 13 w 21"/>
                <a:gd name="T3" fmla="*/ 21 h 21"/>
                <a:gd name="T4" fmla="*/ 11 w 21"/>
                <a:gd name="T5" fmla="*/ 17 h 21"/>
                <a:gd name="T6" fmla="*/ 13 w 21"/>
                <a:gd name="T7" fmla="*/ 9 h 21"/>
                <a:gd name="T8" fmla="*/ 5 w 21"/>
                <a:gd name="T9" fmla="*/ 11 h 21"/>
                <a:gd name="T10" fmla="*/ 0 w 21"/>
                <a:gd name="T11" fmla="*/ 9 h 21"/>
                <a:gd name="T12" fmla="*/ 3 w 21"/>
                <a:gd name="T13" fmla="*/ 4 h 21"/>
                <a:gd name="T14" fmla="*/ 16 w 21"/>
                <a:gd name="T15" fmla="*/ 1 h 21"/>
                <a:gd name="T16" fmla="*/ 20 w 21"/>
                <a:gd name="T17" fmla="*/ 2 h 21"/>
                <a:gd name="T18" fmla="*/ 21 w 21"/>
                <a:gd name="T19" fmla="*/ 5 h 21"/>
                <a:gd name="T20" fmla="*/ 17 w 21"/>
                <a:gd name="T21" fmla="*/ 19 h 21"/>
                <a:gd name="T22" fmla="*/ 14 w 21"/>
                <a:gd name="T23"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21">
                  <a:moveTo>
                    <a:pt x="14" y="21"/>
                  </a:moveTo>
                  <a:cubicBezTo>
                    <a:pt x="14" y="21"/>
                    <a:pt x="14" y="21"/>
                    <a:pt x="13" y="21"/>
                  </a:cubicBezTo>
                  <a:cubicBezTo>
                    <a:pt x="11" y="21"/>
                    <a:pt x="10" y="19"/>
                    <a:pt x="11" y="17"/>
                  </a:cubicBezTo>
                  <a:cubicBezTo>
                    <a:pt x="13" y="9"/>
                    <a:pt x="13" y="9"/>
                    <a:pt x="13" y="9"/>
                  </a:cubicBezTo>
                  <a:cubicBezTo>
                    <a:pt x="5" y="11"/>
                    <a:pt x="5" y="11"/>
                    <a:pt x="5" y="11"/>
                  </a:cubicBezTo>
                  <a:cubicBezTo>
                    <a:pt x="3" y="12"/>
                    <a:pt x="1" y="11"/>
                    <a:pt x="0" y="9"/>
                  </a:cubicBezTo>
                  <a:cubicBezTo>
                    <a:pt x="0" y="7"/>
                    <a:pt x="1" y="5"/>
                    <a:pt x="3" y="4"/>
                  </a:cubicBezTo>
                  <a:cubicBezTo>
                    <a:pt x="16" y="1"/>
                    <a:pt x="16" y="1"/>
                    <a:pt x="16" y="1"/>
                  </a:cubicBezTo>
                  <a:cubicBezTo>
                    <a:pt x="18" y="0"/>
                    <a:pt x="19" y="1"/>
                    <a:pt x="20" y="2"/>
                  </a:cubicBezTo>
                  <a:cubicBezTo>
                    <a:pt x="21" y="2"/>
                    <a:pt x="21" y="4"/>
                    <a:pt x="21" y="5"/>
                  </a:cubicBezTo>
                  <a:cubicBezTo>
                    <a:pt x="17" y="19"/>
                    <a:pt x="17" y="19"/>
                    <a:pt x="17" y="19"/>
                  </a:cubicBezTo>
                  <a:cubicBezTo>
                    <a:pt x="17" y="20"/>
                    <a:pt x="16" y="21"/>
                    <a:pt x="14" y="21"/>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0" name="Freeform 87"/>
            <p:cNvSpPr>
              <a:spLocks noEditPoints="1"/>
            </p:cNvSpPr>
            <p:nvPr/>
          </p:nvSpPr>
          <p:spPr bwMode="auto">
            <a:xfrm>
              <a:off x="1932" y="1771"/>
              <a:ext cx="231" cy="144"/>
            </a:xfrm>
            <a:custGeom>
              <a:avLst/>
              <a:gdLst>
                <a:gd name="T0" fmla="*/ 53 w 189"/>
                <a:gd name="T1" fmla="*/ 119 h 119"/>
                <a:gd name="T2" fmla="*/ 49 w 189"/>
                <a:gd name="T3" fmla="*/ 116 h 119"/>
                <a:gd name="T4" fmla="*/ 52 w 189"/>
                <a:gd name="T5" fmla="*/ 112 h 119"/>
                <a:gd name="T6" fmla="*/ 54 w 189"/>
                <a:gd name="T7" fmla="*/ 111 h 119"/>
                <a:gd name="T8" fmla="*/ 81 w 189"/>
                <a:gd name="T9" fmla="*/ 104 h 119"/>
                <a:gd name="T10" fmla="*/ 85 w 189"/>
                <a:gd name="T11" fmla="*/ 106 h 119"/>
                <a:gd name="T12" fmla="*/ 83 w 189"/>
                <a:gd name="T13" fmla="*/ 110 h 119"/>
                <a:gd name="T14" fmla="*/ 53 w 189"/>
                <a:gd name="T15" fmla="*/ 119 h 119"/>
                <a:gd name="T16" fmla="*/ 53 w 189"/>
                <a:gd name="T17" fmla="*/ 119 h 119"/>
                <a:gd name="T18" fmla="*/ 23 w 189"/>
                <a:gd name="T19" fmla="*/ 117 h 119"/>
                <a:gd name="T20" fmla="*/ 22 w 189"/>
                <a:gd name="T21" fmla="*/ 117 h 119"/>
                <a:gd name="T22" fmla="*/ 5 w 189"/>
                <a:gd name="T23" fmla="*/ 101 h 119"/>
                <a:gd name="T24" fmla="*/ 2 w 189"/>
                <a:gd name="T25" fmla="*/ 91 h 119"/>
                <a:gd name="T26" fmla="*/ 4 w 189"/>
                <a:gd name="T27" fmla="*/ 87 h 119"/>
                <a:gd name="T28" fmla="*/ 8 w 189"/>
                <a:gd name="T29" fmla="*/ 89 h 119"/>
                <a:gd name="T30" fmla="*/ 12 w 189"/>
                <a:gd name="T31" fmla="*/ 97 h 119"/>
                <a:gd name="T32" fmla="*/ 25 w 189"/>
                <a:gd name="T33" fmla="*/ 110 h 119"/>
                <a:gd name="T34" fmla="*/ 26 w 189"/>
                <a:gd name="T35" fmla="*/ 115 h 119"/>
                <a:gd name="T36" fmla="*/ 23 w 189"/>
                <a:gd name="T37" fmla="*/ 117 h 119"/>
                <a:gd name="T38" fmla="*/ 4 w 189"/>
                <a:gd name="T39" fmla="*/ 64 h 119"/>
                <a:gd name="T40" fmla="*/ 3 w 189"/>
                <a:gd name="T41" fmla="*/ 64 h 119"/>
                <a:gd name="T42" fmla="*/ 1 w 189"/>
                <a:gd name="T43" fmla="*/ 60 h 119"/>
                <a:gd name="T44" fmla="*/ 11 w 189"/>
                <a:gd name="T45" fmla="*/ 35 h 119"/>
                <a:gd name="T46" fmla="*/ 14 w 189"/>
                <a:gd name="T47" fmla="*/ 31 h 119"/>
                <a:gd name="T48" fmla="*/ 19 w 189"/>
                <a:gd name="T49" fmla="*/ 31 h 119"/>
                <a:gd name="T50" fmla="*/ 20 w 189"/>
                <a:gd name="T51" fmla="*/ 35 h 119"/>
                <a:gd name="T52" fmla="*/ 17 w 189"/>
                <a:gd name="T53" fmla="*/ 39 h 119"/>
                <a:gd name="T54" fmla="*/ 7 w 189"/>
                <a:gd name="T55" fmla="*/ 61 h 119"/>
                <a:gd name="T56" fmla="*/ 4 w 189"/>
                <a:gd name="T57" fmla="*/ 64 h 119"/>
                <a:gd name="T58" fmla="*/ 185 w 189"/>
                <a:gd name="T59" fmla="*/ 34 h 119"/>
                <a:gd name="T60" fmla="*/ 184 w 189"/>
                <a:gd name="T61" fmla="*/ 34 h 119"/>
                <a:gd name="T62" fmla="*/ 161 w 189"/>
                <a:gd name="T63" fmla="*/ 25 h 119"/>
                <a:gd name="T64" fmla="*/ 156 w 189"/>
                <a:gd name="T65" fmla="*/ 23 h 119"/>
                <a:gd name="T66" fmla="*/ 154 w 189"/>
                <a:gd name="T67" fmla="*/ 19 h 119"/>
                <a:gd name="T68" fmla="*/ 158 w 189"/>
                <a:gd name="T69" fmla="*/ 16 h 119"/>
                <a:gd name="T70" fmla="*/ 163 w 189"/>
                <a:gd name="T71" fmla="*/ 18 h 119"/>
                <a:gd name="T72" fmla="*/ 187 w 189"/>
                <a:gd name="T73" fmla="*/ 28 h 119"/>
                <a:gd name="T74" fmla="*/ 188 w 189"/>
                <a:gd name="T75" fmla="*/ 32 h 119"/>
                <a:gd name="T76" fmla="*/ 185 w 189"/>
                <a:gd name="T77" fmla="*/ 34 h 119"/>
                <a:gd name="T78" fmla="*/ 40 w 189"/>
                <a:gd name="T79" fmla="*/ 18 h 119"/>
                <a:gd name="T80" fmla="*/ 37 w 189"/>
                <a:gd name="T81" fmla="*/ 16 h 119"/>
                <a:gd name="T82" fmla="*/ 39 w 189"/>
                <a:gd name="T83" fmla="*/ 11 h 119"/>
                <a:gd name="T84" fmla="*/ 68 w 189"/>
                <a:gd name="T85" fmla="*/ 2 h 119"/>
                <a:gd name="T86" fmla="*/ 72 w 189"/>
                <a:gd name="T87" fmla="*/ 4 h 119"/>
                <a:gd name="T88" fmla="*/ 69 w 189"/>
                <a:gd name="T89" fmla="*/ 8 h 119"/>
                <a:gd name="T90" fmla="*/ 42 w 189"/>
                <a:gd name="T91" fmla="*/ 18 h 119"/>
                <a:gd name="T92" fmla="*/ 40 w 189"/>
                <a:gd name="T93" fmla="*/ 18 h 119"/>
                <a:gd name="T94" fmla="*/ 128 w 189"/>
                <a:gd name="T95" fmla="*/ 14 h 119"/>
                <a:gd name="T96" fmla="*/ 127 w 189"/>
                <a:gd name="T97" fmla="*/ 14 h 119"/>
                <a:gd name="T98" fmla="*/ 98 w 189"/>
                <a:gd name="T99" fmla="*/ 7 h 119"/>
                <a:gd name="T100" fmla="*/ 95 w 189"/>
                <a:gd name="T101" fmla="*/ 3 h 119"/>
                <a:gd name="T102" fmla="*/ 99 w 189"/>
                <a:gd name="T103" fmla="*/ 0 h 119"/>
                <a:gd name="T104" fmla="*/ 129 w 189"/>
                <a:gd name="T105" fmla="*/ 7 h 119"/>
                <a:gd name="T106" fmla="*/ 132 w 189"/>
                <a:gd name="T107" fmla="*/ 11 h 119"/>
                <a:gd name="T108" fmla="*/ 128 w 189"/>
                <a:gd name="T109" fmla="*/ 14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9" h="119">
                  <a:moveTo>
                    <a:pt x="53" y="119"/>
                  </a:moveTo>
                  <a:cubicBezTo>
                    <a:pt x="51" y="119"/>
                    <a:pt x="50" y="118"/>
                    <a:pt x="49" y="116"/>
                  </a:cubicBezTo>
                  <a:cubicBezTo>
                    <a:pt x="49" y="114"/>
                    <a:pt x="50" y="112"/>
                    <a:pt x="52" y="112"/>
                  </a:cubicBezTo>
                  <a:cubicBezTo>
                    <a:pt x="54" y="111"/>
                    <a:pt x="54" y="111"/>
                    <a:pt x="54" y="111"/>
                  </a:cubicBezTo>
                  <a:cubicBezTo>
                    <a:pt x="81" y="104"/>
                    <a:pt x="81" y="104"/>
                    <a:pt x="81" y="104"/>
                  </a:cubicBezTo>
                  <a:cubicBezTo>
                    <a:pt x="83" y="103"/>
                    <a:pt x="85" y="104"/>
                    <a:pt x="85" y="106"/>
                  </a:cubicBezTo>
                  <a:cubicBezTo>
                    <a:pt x="86" y="108"/>
                    <a:pt x="85" y="110"/>
                    <a:pt x="83" y="110"/>
                  </a:cubicBezTo>
                  <a:cubicBezTo>
                    <a:pt x="53" y="119"/>
                    <a:pt x="53" y="119"/>
                    <a:pt x="53" y="119"/>
                  </a:cubicBezTo>
                  <a:cubicBezTo>
                    <a:pt x="53" y="119"/>
                    <a:pt x="53" y="119"/>
                    <a:pt x="53" y="119"/>
                  </a:cubicBezTo>
                  <a:close/>
                  <a:moveTo>
                    <a:pt x="23" y="117"/>
                  </a:moveTo>
                  <a:cubicBezTo>
                    <a:pt x="23" y="117"/>
                    <a:pt x="22" y="117"/>
                    <a:pt x="22" y="117"/>
                  </a:cubicBezTo>
                  <a:cubicBezTo>
                    <a:pt x="15" y="113"/>
                    <a:pt x="9" y="108"/>
                    <a:pt x="5" y="101"/>
                  </a:cubicBezTo>
                  <a:cubicBezTo>
                    <a:pt x="4" y="98"/>
                    <a:pt x="3" y="95"/>
                    <a:pt x="2" y="91"/>
                  </a:cubicBezTo>
                  <a:cubicBezTo>
                    <a:pt x="1" y="89"/>
                    <a:pt x="2" y="87"/>
                    <a:pt x="4" y="87"/>
                  </a:cubicBezTo>
                  <a:cubicBezTo>
                    <a:pt x="6" y="86"/>
                    <a:pt x="8" y="87"/>
                    <a:pt x="8" y="89"/>
                  </a:cubicBezTo>
                  <a:cubicBezTo>
                    <a:pt x="9" y="92"/>
                    <a:pt x="10" y="95"/>
                    <a:pt x="12" y="97"/>
                  </a:cubicBezTo>
                  <a:cubicBezTo>
                    <a:pt x="15" y="103"/>
                    <a:pt x="19" y="108"/>
                    <a:pt x="25" y="110"/>
                  </a:cubicBezTo>
                  <a:cubicBezTo>
                    <a:pt x="26" y="111"/>
                    <a:pt x="27" y="113"/>
                    <a:pt x="26" y="115"/>
                  </a:cubicBezTo>
                  <a:cubicBezTo>
                    <a:pt x="26" y="116"/>
                    <a:pt x="24" y="117"/>
                    <a:pt x="23" y="117"/>
                  </a:cubicBezTo>
                  <a:close/>
                  <a:moveTo>
                    <a:pt x="4" y="64"/>
                  </a:moveTo>
                  <a:cubicBezTo>
                    <a:pt x="4" y="64"/>
                    <a:pt x="4" y="64"/>
                    <a:pt x="3" y="64"/>
                  </a:cubicBezTo>
                  <a:cubicBezTo>
                    <a:pt x="1" y="63"/>
                    <a:pt x="0" y="62"/>
                    <a:pt x="1" y="60"/>
                  </a:cubicBezTo>
                  <a:cubicBezTo>
                    <a:pt x="2" y="51"/>
                    <a:pt x="6" y="43"/>
                    <a:pt x="11" y="35"/>
                  </a:cubicBezTo>
                  <a:cubicBezTo>
                    <a:pt x="12" y="34"/>
                    <a:pt x="13" y="33"/>
                    <a:pt x="14" y="31"/>
                  </a:cubicBezTo>
                  <a:cubicBezTo>
                    <a:pt x="15" y="30"/>
                    <a:pt x="18" y="29"/>
                    <a:pt x="19" y="31"/>
                  </a:cubicBezTo>
                  <a:cubicBezTo>
                    <a:pt x="21" y="32"/>
                    <a:pt x="21" y="34"/>
                    <a:pt x="20" y="35"/>
                  </a:cubicBezTo>
                  <a:cubicBezTo>
                    <a:pt x="19" y="37"/>
                    <a:pt x="18" y="38"/>
                    <a:pt x="17" y="39"/>
                  </a:cubicBezTo>
                  <a:cubicBezTo>
                    <a:pt x="12" y="46"/>
                    <a:pt x="9" y="54"/>
                    <a:pt x="7" y="61"/>
                  </a:cubicBezTo>
                  <a:cubicBezTo>
                    <a:pt x="7" y="63"/>
                    <a:pt x="6" y="64"/>
                    <a:pt x="4" y="64"/>
                  </a:cubicBezTo>
                  <a:close/>
                  <a:moveTo>
                    <a:pt x="185" y="34"/>
                  </a:moveTo>
                  <a:cubicBezTo>
                    <a:pt x="185" y="34"/>
                    <a:pt x="184" y="34"/>
                    <a:pt x="184" y="34"/>
                  </a:cubicBezTo>
                  <a:cubicBezTo>
                    <a:pt x="176" y="30"/>
                    <a:pt x="168" y="27"/>
                    <a:pt x="161" y="25"/>
                  </a:cubicBezTo>
                  <a:cubicBezTo>
                    <a:pt x="156" y="23"/>
                    <a:pt x="156" y="23"/>
                    <a:pt x="156" y="23"/>
                  </a:cubicBezTo>
                  <a:cubicBezTo>
                    <a:pt x="154" y="23"/>
                    <a:pt x="153" y="21"/>
                    <a:pt x="154" y="19"/>
                  </a:cubicBezTo>
                  <a:cubicBezTo>
                    <a:pt x="154" y="17"/>
                    <a:pt x="156" y="16"/>
                    <a:pt x="158" y="16"/>
                  </a:cubicBezTo>
                  <a:cubicBezTo>
                    <a:pt x="163" y="18"/>
                    <a:pt x="163" y="18"/>
                    <a:pt x="163" y="18"/>
                  </a:cubicBezTo>
                  <a:cubicBezTo>
                    <a:pt x="171" y="20"/>
                    <a:pt x="178" y="24"/>
                    <a:pt x="187" y="28"/>
                  </a:cubicBezTo>
                  <a:cubicBezTo>
                    <a:pt x="189" y="28"/>
                    <a:pt x="189" y="30"/>
                    <a:pt x="188" y="32"/>
                  </a:cubicBezTo>
                  <a:cubicBezTo>
                    <a:pt x="188" y="33"/>
                    <a:pt x="187" y="34"/>
                    <a:pt x="185" y="34"/>
                  </a:cubicBezTo>
                  <a:close/>
                  <a:moveTo>
                    <a:pt x="40" y="18"/>
                  </a:moveTo>
                  <a:cubicBezTo>
                    <a:pt x="39" y="18"/>
                    <a:pt x="38" y="17"/>
                    <a:pt x="37" y="16"/>
                  </a:cubicBezTo>
                  <a:cubicBezTo>
                    <a:pt x="36" y="14"/>
                    <a:pt x="37" y="12"/>
                    <a:pt x="39" y="11"/>
                  </a:cubicBezTo>
                  <a:cubicBezTo>
                    <a:pt x="48" y="7"/>
                    <a:pt x="57" y="3"/>
                    <a:pt x="68" y="2"/>
                  </a:cubicBezTo>
                  <a:cubicBezTo>
                    <a:pt x="70" y="1"/>
                    <a:pt x="72" y="2"/>
                    <a:pt x="72" y="4"/>
                  </a:cubicBezTo>
                  <a:cubicBezTo>
                    <a:pt x="73" y="6"/>
                    <a:pt x="71" y="8"/>
                    <a:pt x="69" y="8"/>
                  </a:cubicBezTo>
                  <a:cubicBezTo>
                    <a:pt x="59" y="10"/>
                    <a:pt x="50" y="13"/>
                    <a:pt x="42" y="18"/>
                  </a:cubicBezTo>
                  <a:cubicBezTo>
                    <a:pt x="41" y="18"/>
                    <a:pt x="41" y="18"/>
                    <a:pt x="40" y="18"/>
                  </a:cubicBezTo>
                  <a:close/>
                  <a:moveTo>
                    <a:pt x="128" y="14"/>
                  </a:moveTo>
                  <a:cubicBezTo>
                    <a:pt x="128" y="14"/>
                    <a:pt x="128" y="14"/>
                    <a:pt x="127" y="14"/>
                  </a:cubicBezTo>
                  <a:cubicBezTo>
                    <a:pt x="116" y="10"/>
                    <a:pt x="106" y="8"/>
                    <a:pt x="98" y="7"/>
                  </a:cubicBezTo>
                  <a:cubicBezTo>
                    <a:pt x="97" y="7"/>
                    <a:pt x="95" y="5"/>
                    <a:pt x="95" y="3"/>
                  </a:cubicBezTo>
                  <a:cubicBezTo>
                    <a:pt x="96" y="1"/>
                    <a:pt x="97" y="0"/>
                    <a:pt x="99" y="0"/>
                  </a:cubicBezTo>
                  <a:cubicBezTo>
                    <a:pt x="108" y="1"/>
                    <a:pt x="117" y="3"/>
                    <a:pt x="129" y="7"/>
                  </a:cubicBezTo>
                  <a:cubicBezTo>
                    <a:pt x="131" y="8"/>
                    <a:pt x="132" y="10"/>
                    <a:pt x="132" y="11"/>
                  </a:cubicBezTo>
                  <a:cubicBezTo>
                    <a:pt x="131" y="13"/>
                    <a:pt x="130" y="14"/>
                    <a:pt x="128" y="14"/>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1" name="Freeform 88"/>
            <p:cNvSpPr/>
            <p:nvPr/>
          </p:nvSpPr>
          <p:spPr bwMode="auto">
            <a:xfrm>
              <a:off x="2186" y="1815"/>
              <a:ext cx="24" cy="24"/>
            </a:xfrm>
            <a:custGeom>
              <a:avLst/>
              <a:gdLst>
                <a:gd name="T0" fmla="*/ 16 w 20"/>
                <a:gd name="T1" fmla="*/ 20 h 20"/>
                <a:gd name="T2" fmla="*/ 15 w 20"/>
                <a:gd name="T3" fmla="*/ 19 h 20"/>
                <a:gd name="T4" fmla="*/ 15 w 20"/>
                <a:gd name="T5" fmla="*/ 19 h 20"/>
                <a:gd name="T6" fmla="*/ 15 w 20"/>
                <a:gd name="T7" fmla="*/ 19 h 20"/>
                <a:gd name="T8" fmla="*/ 2 w 20"/>
                <a:gd name="T9" fmla="*/ 12 h 20"/>
                <a:gd name="T10" fmla="*/ 1 w 20"/>
                <a:gd name="T11" fmla="*/ 7 h 20"/>
                <a:gd name="T12" fmla="*/ 6 w 20"/>
                <a:gd name="T13" fmla="*/ 6 h 20"/>
                <a:gd name="T14" fmla="*/ 7 w 20"/>
                <a:gd name="T15" fmla="*/ 7 h 20"/>
                <a:gd name="T16" fmla="*/ 7 w 20"/>
                <a:gd name="T17" fmla="*/ 5 h 20"/>
                <a:gd name="T18" fmla="*/ 9 w 20"/>
                <a:gd name="T19" fmla="*/ 0 h 20"/>
                <a:gd name="T20" fmla="*/ 13 w 20"/>
                <a:gd name="T21" fmla="*/ 3 h 20"/>
                <a:gd name="T22" fmla="*/ 18 w 20"/>
                <a:gd name="T23" fmla="*/ 13 h 20"/>
                <a:gd name="T24" fmla="*/ 18 w 20"/>
                <a:gd name="T25" fmla="*/ 13 h 20"/>
                <a:gd name="T26" fmla="*/ 18 w 20"/>
                <a:gd name="T27" fmla="*/ 13 h 20"/>
                <a:gd name="T28" fmla="*/ 19 w 20"/>
                <a:gd name="T29" fmla="*/ 18 h 20"/>
                <a:gd name="T30" fmla="*/ 16 w 20"/>
                <a:gd name="T3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 h="20">
                  <a:moveTo>
                    <a:pt x="16" y="20"/>
                  </a:moveTo>
                  <a:cubicBezTo>
                    <a:pt x="16" y="20"/>
                    <a:pt x="15" y="19"/>
                    <a:pt x="15" y="19"/>
                  </a:cubicBezTo>
                  <a:cubicBezTo>
                    <a:pt x="15" y="19"/>
                    <a:pt x="15" y="19"/>
                    <a:pt x="15" y="19"/>
                  </a:cubicBezTo>
                  <a:cubicBezTo>
                    <a:pt x="15" y="19"/>
                    <a:pt x="15" y="19"/>
                    <a:pt x="15" y="19"/>
                  </a:cubicBezTo>
                  <a:cubicBezTo>
                    <a:pt x="2" y="12"/>
                    <a:pt x="2" y="12"/>
                    <a:pt x="2" y="12"/>
                  </a:cubicBezTo>
                  <a:cubicBezTo>
                    <a:pt x="1" y="11"/>
                    <a:pt x="0" y="9"/>
                    <a:pt x="1" y="7"/>
                  </a:cubicBezTo>
                  <a:cubicBezTo>
                    <a:pt x="2" y="6"/>
                    <a:pt x="4" y="5"/>
                    <a:pt x="6" y="6"/>
                  </a:cubicBezTo>
                  <a:cubicBezTo>
                    <a:pt x="7" y="7"/>
                    <a:pt x="7" y="7"/>
                    <a:pt x="7" y="7"/>
                  </a:cubicBezTo>
                  <a:cubicBezTo>
                    <a:pt x="7" y="6"/>
                    <a:pt x="7" y="5"/>
                    <a:pt x="7" y="5"/>
                  </a:cubicBezTo>
                  <a:cubicBezTo>
                    <a:pt x="6" y="3"/>
                    <a:pt x="7" y="1"/>
                    <a:pt x="9" y="0"/>
                  </a:cubicBezTo>
                  <a:cubicBezTo>
                    <a:pt x="11" y="0"/>
                    <a:pt x="13" y="1"/>
                    <a:pt x="13" y="3"/>
                  </a:cubicBezTo>
                  <a:cubicBezTo>
                    <a:pt x="15" y="11"/>
                    <a:pt x="17" y="13"/>
                    <a:pt x="18" y="13"/>
                  </a:cubicBezTo>
                  <a:cubicBezTo>
                    <a:pt x="18" y="13"/>
                    <a:pt x="18" y="13"/>
                    <a:pt x="18" y="13"/>
                  </a:cubicBezTo>
                  <a:cubicBezTo>
                    <a:pt x="18" y="13"/>
                    <a:pt x="18" y="13"/>
                    <a:pt x="18" y="13"/>
                  </a:cubicBezTo>
                  <a:cubicBezTo>
                    <a:pt x="20" y="14"/>
                    <a:pt x="20" y="16"/>
                    <a:pt x="19" y="18"/>
                  </a:cubicBezTo>
                  <a:cubicBezTo>
                    <a:pt x="19" y="19"/>
                    <a:pt x="18" y="20"/>
                    <a:pt x="16" y="2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2" name="Freeform 89"/>
            <p:cNvSpPr>
              <a:spLocks noEditPoints="1"/>
            </p:cNvSpPr>
            <p:nvPr/>
          </p:nvSpPr>
          <p:spPr bwMode="auto">
            <a:xfrm>
              <a:off x="2176" y="1594"/>
              <a:ext cx="177" cy="193"/>
            </a:xfrm>
            <a:custGeom>
              <a:avLst/>
              <a:gdLst>
                <a:gd name="T0" fmla="*/ 13 w 145"/>
                <a:gd name="T1" fmla="*/ 159 h 159"/>
                <a:gd name="T2" fmla="*/ 10 w 145"/>
                <a:gd name="T3" fmla="*/ 156 h 159"/>
                <a:gd name="T4" fmla="*/ 9 w 145"/>
                <a:gd name="T5" fmla="*/ 153 h 159"/>
                <a:gd name="T6" fmla="*/ 7 w 145"/>
                <a:gd name="T7" fmla="*/ 139 h 159"/>
                <a:gd name="T8" fmla="*/ 4 w 145"/>
                <a:gd name="T9" fmla="*/ 126 h 159"/>
                <a:gd name="T10" fmla="*/ 7 w 145"/>
                <a:gd name="T11" fmla="*/ 122 h 159"/>
                <a:gd name="T12" fmla="*/ 11 w 145"/>
                <a:gd name="T13" fmla="*/ 125 h 159"/>
                <a:gd name="T14" fmla="*/ 13 w 145"/>
                <a:gd name="T15" fmla="*/ 138 h 159"/>
                <a:gd name="T16" fmla="*/ 16 w 145"/>
                <a:gd name="T17" fmla="*/ 152 h 159"/>
                <a:gd name="T18" fmla="*/ 17 w 145"/>
                <a:gd name="T19" fmla="*/ 155 h 159"/>
                <a:gd name="T20" fmla="*/ 14 w 145"/>
                <a:gd name="T21" fmla="*/ 159 h 159"/>
                <a:gd name="T22" fmla="*/ 13 w 145"/>
                <a:gd name="T23" fmla="*/ 159 h 159"/>
                <a:gd name="T24" fmla="*/ 3 w 145"/>
                <a:gd name="T25" fmla="*/ 99 h 159"/>
                <a:gd name="T26" fmla="*/ 0 w 145"/>
                <a:gd name="T27" fmla="*/ 96 h 159"/>
                <a:gd name="T28" fmla="*/ 0 w 145"/>
                <a:gd name="T29" fmla="*/ 86 h 159"/>
                <a:gd name="T30" fmla="*/ 2 w 145"/>
                <a:gd name="T31" fmla="*/ 64 h 159"/>
                <a:gd name="T32" fmla="*/ 6 w 145"/>
                <a:gd name="T33" fmla="*/ 62 h 159"/>
                <a:gd name="T34" fmla="*/ 8 w 145"/>
                <a:gd name="T35" fmla="*/ 66 h 159"/>
                <a:gd name="T36" fmla="*/ 7 w 145"/>
                <a:gd name="T37" fmla="*/ 86 h 159"/>
                <a:gd name="T38" fmla="*/ 7 w 145"/>
                <a:gd name="T39" fmla="*/ 95 h 159"/>
                <a:gd name="T40" fmla="*/ 4 w 145"/>
                <a:gd name="T41" fmla="*/ 99 h 159"/>
                <a:gd name="T42" fmla="*/ 3 w 145"/>
                <a:gd name="T43" fmla="*/ 99 h 159"/>
                <a:gd name="T44" fmla="*/ 141 w 145"/>
                <a:gd name="T45" fmla="*/ 52 h 159"/>
                <a:gd name="T46" fmla="*/ 139 w 145"/>
                <a:gd name="T47" fmla="*/ 51 h 159"/>
                <a:gd name="T48" fmla="*/ 126 w 145"/>
                <a:gd name="T49" fmla="*/ 39 h 159"/>
                <a:gd name="T50" fmla="*/ 117 w 145"/>
                <a:gd name="T51" fmla="*/ 30 h 159"/>
                <a:gd name="T52" fmla="*/ 117 w 145"/>
                <a:gd name="T53" fmla="*/ 25 h 159"/>
                <a:gd name="T54" fmla="*/ 122 w 145"/>
                <a:gd name="T55" fmla="*/ 25 h 159"/>
                <a:gd name="T56" fmla="*/ 131 w 145"/>
                <a:gd name="T57" fmla="*/ 34 h 159"/>
                <a:gd name="T58" fmla="*/ 144 w 145"/>
                <a:gd name="T59" fmla="*/ 46 h 159"/>
                <a:gd name="T60" fmla="*/ 144 w 145"/>
                <a:gd name="T61" fmla="*/ 51 h 159"/>
                <a:gd name="T62" fmla="*/ 141 w 145"/>
                <a:gd name="T63" fmla="*/ 52 h 159"/>
                <a:gd name="T64" fmla="*/ 17 w 145"/>
                <a:gd name="T65" fmla="*/ 40 h 159"/>
                <a:gd name="T66" fmla="*/ 15 w 145"/>
                <a:gd name="T67" fmla="*/ 40 h 159"/>
                <a:gd name="T68" fmla="*/ 14 w 145"/>
                <a:gd name="T69" fmla="*/ 35 h 159"/>
                <a:gd name="T70" fmla="*/ 35 w 145"/>
                <a:gd name="T71" fmla="*/ 11 h 159"/>
                <a:gd name="T72" fmla="*/ 40 w 145"/>
                <a:gd name="T73" fmla="*/ 12 h 159"/>
                <a:gd name="T74" fmla="*/ 39 w 145"/>
                <a:gd name="T75" fmla="*/ 17 h 159"/>
                <a:gd name="T76" fmla="*/ 20 w 145"/>
                <a:gd name="T77" fmla="*/ 39 h 159"/>
                <a:gd name="T78" fmla="*/ 17 w 145"/>
                <a:gd name="T79" fmla="*/ 40 h 159"/>
                <a:gd name="T80" fmla="*/ 94 w 145"/>
                <a:gd name="T81" fmla="*/ 14 h 159"/>
                <a:gd name="T82" fmla="*/ 93 w 145"/>
                <a:gd name="T83" fmla="*/ 13 h 159"/>
                <a:gd name="T84" fmla="*/ 71 w 145"/>
                <a:gd name="T85" fmla="*/ 7 h 159"/>
                <a:gd name="T86" fmla="*/ 65 w 145"/>
                <a:gd name="T87" fmla="*/ 7 h 159"/>
                <a:gd name="T88" fmla="*/ 61 w 145"/>
                <a:gd name="T89" fmla="*/ 4 h 159"/>
                <a:gd name="T90" fmla="*/ 65 w 145"/>
                <a:gd name="T91" fmla="*/ 0 h 159"/>
                <a:gd name="T92" fmla="*/ 71 w 145"/>
                <a:gd name="T93" fmla="*/ 0 h 159"/>
                <a:gd name="T94" fmla="*/ 96 w 145"/>
                <a:gd name="T95" fmla="*/ 7 h 159"/>
                <a:gd name="T96" fmla="*/ 97 w 145"/>
                <a:gd name="T97" fmla="*/ 12 h 159"/>
                <a:gd name="T98" fmla="*/ 94 w 145"/>
                <a:gd name="T99" fmla="*/ 14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45" h="159">
                  <a:moveTo>
                    <a:pt x="13" y="159"/>
                  </a:moveTo>
                  <a:cubicBezTo>
                    <a:pt x="11" y="159"/>
                    <a:pt x="10" y="158"/>
                    <a:pt x="10" y="156"/>
                  </a:cubicBezTo>
                  <a:cubicBezTo>
                    <a:pt x="9" y="155"/>
                    <a:pt x="9" y="154"/>
                    <a:pt x="9" y="153"/>
                  </a:cubicBezTo>
                  <a:cubicBezTo>
                    <a:pt x="8" y="148"/>
                    <a:pt x="8" y="144"/>
                    <a:pt x="7" y="139"/>
                  </a:cubicBezTo>
                  <a:cubicBezTo>
                    <a:pt x="6" y="135"/>
                    <a:pt x="5" y="131"/>
                    <a:pt x="4" y="126"/>
                  </a:cubicBezTo>
                  <a:cubicBezTo>
                    <a:pt x="4" y="124"/>
                    <a:pt x="5" y="123"/>
                    <a:pt x="7" y="122"/>
                  </a:cubicBezTo>
                  <a:cubicBezTo>
                    <a:pt x="9" y="122"/>
                    <a:pt x="11" y="123"/>
                    <a:pt x="11" y="125"/>
                  </a:cubicBezTo>
                  <a:cubicBezTo>
                    <a:pt x="12" y="129"/>
                    <a:pt x="13" y="134"/>
                    <a:pt x="13" y="138"/>
                  </a:cubicBezTo>
                  <a:cubicBezTo>
                    <a:pt x="14" y="142"/>
                    <a:pt x="15" y="147"/>
                    <a:pt x="16" y="152"/>
                  </a:cubicBezTo>
                  <a:cubicBezTo>
                    <a:pt x="16" y="152"/>
                    <a:pt x="16" y="154"/>
                    <a:pt x="17" y="155"/>
                  </a:cubicBezTo>
                  <a:cubicBezTo>
                    <a:pt x="17" y="157"/>
                    <a:pt x="16" y="159"/>
                    <a:pt x="14" y="159"/>
                  </a:cubicBezTo>
                  <a:cubicBezTo>
                    <a:pt x="13" y="159"/>
                    <a:pt x="13" y="159"/>
                    <a:pt x="13" y="159"/>
                  </a:cubicBezTo>
                  <a:close/>
                  <a:moveTo>
                    <a:pt x="3" y="99"/>
                  </a:moveTo>
                  <a:cubicBezTo>
                    <a:pt x="2" y="99"/>
                    <a:pt x="0" y="97"/>
                    <a:pt x="0" y="96"/>
                  </a:cubicBezTo>
                  <a:cubicBezTo>
                    <a:pt x="0" y="92"/>
                    <a:pt x="0" y="89"/>
                    <a:pt x="0" y="86"/>
                  </a:cubicBezTo>
                  <a:cubicBezTo>
                    <a:pt x="0" y="78"/>
                    <a:pt x="0" y="71"/>
                    <a:pt x="2" y="64"/>
                  </a:cubicBezTo>
                  <a:cubicBezTo>
                    <a:pt x="2" y="62"/>
                    <a:pt x="4" y="61"/>
                    <a:pt x="6" y="62"/>
                  </a:cubicBezTo>
                  <a:cubicBezTo>
                    <a:pt x="8" y="62"/>
                    <a:pt x="9" y="64"/>
                    <a:pt x="8" y="66"/>
                  </a:cubicBezTo>
                  <a:cubicBezTo>
                    <a:pt x="7" y="72"/>
                    <a:pt x="7" y="78"/>
                    <a:pt x="7" y="86"/>
                  </a:cubicBezTo>
                  <a:cubicBezTo>
                    <a:pt x="7" y="89"/>
                    <a:pt x="7" y="92"/>
                    <a:pt x="7" y="95"/>
                  </a:cubicBezTo>
                  <a:cubicBezTo>
                    <a:pt x="7" y="97"/>
                    <a:pt x="6" y="99"/>
                    <a:pt x="4" y="99"/>
                  </a:cubicBezTo>
                  <a:cubicBezTo>
                    <a:pt x="4" y="99"/>
                    <a:pt x="4" y="99"/>
                    <a:pt x="3" y="99"/>
                  </a:cubicBezTo>
                  <a:close/>
                  <a:moveTo>
                    <a:pt x="141" y="52"/>
                  </a:moveTo>
                  <a:cubicBezTo>
                    <a:pt x="141" y="52"/>
                    <a:pt x="140" y="52"/>
                    <a:pt x="139" y="51"/>
                  </a:cubicBezTo>
                  <a:cubicBezTo>
                    <a:pt x="134" y="47"/>
                    <a:pt x="130" y="43"/>
                    <a:pt x="126" y="39"/>
                  </a:cubicBezTo>
                  <a:cubicBezTo>
                    <a:pt x="123" y="36"/>
                    <a:pt x="120" y="33"/>
                    <a:pt x="117" y="30"/>
                  </a:cubicBezTo>
                  <a:cubicBezTo>
                    <a:pt x="115" y="29"/>
                    <a:pt x="115" y="27"/>
                    <a:pt x="117" y="25"/>
                  </a:cubicBezTo>
                  <a:cubicBezTo>
                    <a:pt x="118" y="24"/>
                    <a:pt x="120" y="24"/>
                    <a:pt x="122" y="25"/>
                  </a:cubicBezTo>
                  <a:cubicBezTo>
                    <a:pt x="125" y="28"/>
                    <a:pt x="128" y="31"/>
                    <a:pt x="131" y="34"/>
                  </a:cubicBezTo>
                  <a:cubicBezTo>
                    <a:pt x="135" y="38"/>
                    <a:pt x="139" y="42"/>
                    <a:pt x="144" y="46"/>
                  </a:cubicBezTo>
                  <a:cubicBezTo>
                    <a:pt x="145" y="47"/>
                    <a:pt x="145" y="49"/>
                    <a:pt x="144" y="51"/>
                  </a:cubicBezTo>
                  <a:cubicBezTo>
                    <a:pt x="144" y="52"/>
                    <a:pt x="143" y="52"/>
                    <a:pt x="141" y="52"/>
                  </a:cubicBezTo>
                  <a:close/>
                  <a:moveTo>
                    <a:pt x="17" y="40"/>
                  </a:moveTo>
                  <a:cubicBezTo>
                    <a:pt x="16" y="40"/>
                    <a:pt x="15" y="40"/>
                    <a:pt x="15" y="40"/>
                  </a:cubicBezTo>
                  <a:cubicBezTo>
                    <a:pt x="13" y="39"/>
                    <a:pt x="13" y="37"/>
                    <a:pt x="14" y="35"/>
                  </a:cubicBezTo>
                  <a:cubicBezTo>
                    <a:pt x="20" y="25"/>
                    <a:pt x="27" y="17"/>
                    <a:pt x="35" y="11"/>
                  </a:cubicBezTo>
                  <a:cubicBezTo>
                    <a:pt x="36" y="10"/>
                    <a:pt x="38" y="11"/>
                    <a:pt x="40" y="12"/>
                  </a:cubicBezTo>
                  <a:cubicBezTo>
                    <a:pt x="41" y="14"/>
                    <a:pt x="41" y="16"/>
                    <a:pt x="39" y="17"/>
                  </a:cubicBezTo>
                  <a:cubicBezTo>
                    <a:pt x="32" y="22"/>
                    <a:pt x="25" y="30"/>
                    <a:pt x="20" y="39"/>
                  </a:cubicBezTo>
                  <a:cubicBezTo>
                    <a:pt x="19" y="40"/>
                    <a:pt x="18" y="40"/>
                    <a:pt x="17" y="40"/>
                  </a:cubicBezTo>
                  <a:close/>
                  <a:moveTo>
                    <a:pt x="94" y="14"/>
                  </a:moveTo>
                  <a:cubicBezTo>
                    <a:pt x="94" y="14"/>
                    <a:pt x="93" y="14"/>
                    <a:pt x="93" y="13"/>
                  </a:cubicBezTo>
                  <a:cubicBezTo>
                    <a:pt x="85" y="10"/>
                    <a:pt x="78" y="8"/>
                    <a:pt x="71" y="7"/>
                  </a:cubicBezTo>
                  <a:cubicBezTo>
                    <a:pt x="69" y="7"/>
                    <a:pt x="67" y="7"/>
                    <a:pt x="65" y="7"/>
                  </a:cubicBezTo>
                  <a:cubicBezTo>
                    <a:pt x="63" y="7"/>
                    <a:pt x="61" y="6"/>
                    <a:pt x="61" y="4"/>
                  </a:cubicBezTo>
                  <a:cubicBezTo>
                    <a:pt x="61" y="2"/>
                    <a:pt x="63" y="0"/>
                    <a:pt x="65" y="0"/>
                  </a:cubicBezTo>
                  <a:cubicBezTo>
                    <a:pt x="67" y="0"/>
                    <a:pt x="69" y="0"/>
                    <a:pt x="71" y="0"/>
                  </a:cubicBezTo>
                  <a:cubicBezTo>
                    <a:pt x="80" y="1"/>
                    <a:pt x="88" y="3"/>
                    <a:pt x="96" y="7"/>
                  </a:cubicBezTo>
                  <a:cubicBezTo>
                    <a:pt x="98" y="8"/>
                    <a:pt x="98" y="10"/>
                    <a:pt x="97" y="12"/>
                  </a:cubicBezTo>
                  <a:cubicBezTo>
                    <a:pt x="97" y="13"/>
                    <a:pt x="96" y="14"/>
                    <a:pt x="94" y="14"/>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3" name="Freeform 90"/>
            <p:cNvSpPr/>
            <p:nvPr/>
          </p:nvSpPr>
          <p:spPr bwMode="auto">
            <a:xfrm>
              <a:off x="2373" y="1664"/>
              <a:ext cx="23" cy="26"/>
            </a:xfrm>
            <a:custGeom>
              <a:avLst/>
              <a:gdLst>
                <a:gd name="T0" fmla="*/ 15 w 19"/>
                <a:gd name="T1" fmla="*/ 21 h 21"/>
                <a:gd name="T2" fmla="*/ 13 w 19"/>
                <a:gd name="T3" fmla="*/ 21 h 21"/>
                <a:gd name="T4" fmla="*/ 2 w 19"/>
                <a:gd name="T5" fmla="*/ 12 h 21"/>
                <a:gd name="T6" fmla="*/ 1 w 19"/>
                <a:gd name="T7" fmla="*/ 7 h 21"/>
                <a:gd name="T8" fmla="*/ 6 w 19"/>
                <a:gd name="T9" fmla="*/ 6 h 21"/>
                <a:gd name="T10" fmla="*/ 12 w 19"/>
                <a:gd name="T11" fmla="*/ 11 h 21"/>
                <a:gd name="T12" fmla="*/ 12 w 19"/>
                <a:gd name="T13" fmla="*/ 4 h 21"/>
                <a:gd name="T14" fmla="*/ 15 w 19"/>
                <a:gd name="T15" fmla="*/ 0 h 21"/>
                <a:gd name="T16" fmla="*/ 19 w 19"/>
                <a:gd name="T17" fmla="*/ 4 h 21"/>
                <a:gd name="T18" fmla="*/ 19 w 19"/>
                <a:gd name="T19" fmla="*/ 18 h 21"/>
                <a:gd name="T20" fmla="*/ 16 w 19"/>
                <a:gd name="T21" fmla="*/ 21 h 21"/>
                <a:gd name="T22" fmla="*/ 15 w 19"/>
                <a:gd name="T23"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 h="21">
                  <a:moveTo>
                    <a:pt x="15" y="21"/>
                  </a:moveTo>
                  <a:cubicBezTo>
                    <a:pt x="14" y="21"/>
                    <a:pt x="13" y="21"/>
                    <a:pt x="13" y="21"/>
                  </a:cubicBezTo>
                  <a:cubicBezTo>
                    <a:pt x="9" y="18"/>
                    <a:pt x="5" y="15"/>
                    <a:pt x="2" y="12"/>
                  </a:cubicBezTo>
                  <a:cubicBezTo>
                    <a:pt x="0" y="11"/>
                    <a:pt x="0" y="9"/>
                    <a:pt x="1" y="7"/>
                  </a:cubicBezTo>
                  <a:cubicBezTo>
                    <a:pt x="2" y="6"/>
                    <a:pt x="5" y="5"/>
                    <a:pt x="6" y="6"/>
                  </a:cubicBezTo>
                  <a:cubicBezTo>
                    <a:pt x="8" y="8"/>
                    <a:pt x="10" y="9"/>
                    <a:pt x="12" y="11"/>
                  </a:cubicBezTo>
                  <a:cubicBezTo>
                    <a:pt x="12" y="9"/>
                    <a:pt x="12" y="6"/>
                    <a:pt x="12" y="4"/>
                  </a:cubicBezTo>
                  <a:cubicBezTo>
                    <a:pt x="12" y="2"/>
                    <a:pt x="13" y="0"/>
                    <a:pt x="15" y="0"/>
                  </a:cubicBezTo>
                  <a:cubicBezTo>
                    <a:pt x="17" y="0"/>
                    <a:pt x="19" y="2"/>
                    <a:pt x="19" y="4"/>
                  </a:cubicBezTo>
                  <a:cubicBezTo>
                    <a:pt x="19" y="9"/>
                    <a:pt x="19" y="14"/>
                    <a:pt x="19" y="18"/>
                  </a:cubicBezTo>
                  <a:cubicBezTo>
                    <a:pt x="18" y="20"/>
                    <a:pt x="18" y="21"/>
                    <a:pt x="16" y="21"/>
                  </a:cubicBezTo>
                  <a:cubicBezTo>
                    <a:pt x="16" y="21"/>
                    <a:pt x="16" y="21"/>
                    <a:pt x="15" y="21"/>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4" name="Freeform 91"/>
            <p:cNvSpPr>
              <a:spLocks noEditPoints="1"/>
            </p:cNvSpPr>
            <p:nvPr/>
          </p:nvSpPr>
          <p:spPr bwMode="auto">
            <a:xfrm>
              <a:off x="2377" y="1507"/>
              <a:ext cx="231" cy="145"/>
            </a:xfrm>
            <a:custGeom>
              <a:avLst/>
              <a:gdLst>
                <a:gd name="T0" fmla="*/ 186 w 190"/>
                <a:gd name="T1" fmla="*/ 120 h 120"/>
                <a:gd name="T2" fmla="*/ 183 w 190"/>
                <a:gd name="T3" fmla="*/ 118 h 120"/>
                <a:gd name="T4" fmla="*/ 175 w 190"/>
                <a:gd name="T5" fmla="*/ 103 h 120"/>
                <a:gd name="T6" fmla="*/ 170 w 190"/>
                <a:gd name="T7" fmla="*/ 93 h 120"/>
                <a:gd name="T8" fmla="*/ 172 w 190"/>
                <a:gd name="T9" fmla="*/ 88 h 120"/>
                <a:gd name="T10" fmla="*/ 177 w 190"/>
                <a:gd name="T11" fmla="*/ 89 h 120"/>
                <a:gd name="T12" fmla="*/ 182 w 190"/>
                <a:gd name="T13" fmla="*/ 100 h 120"/>
                <a:gd name="T14" fmla="*/ 189 w 190"/>
                <a:gd name="T15" fmla="*/ 115 h 120"/>
                <a:gd name="T16" fmla="*/ 187 w 190"/>
                <a:gd name="T17" fmla="*/ 120 h 120"/>
                <a:gd name="T18" fmla="*/ 186 w 190"/>
                <a:gd name="T19" fmla="*/ 120 h 120"/>
                <a:gd name="T20" fmla="*/ 9 w 190"/>
                <a:gd name="T21" fmla="*/ 109 h 120"/>
                <a:gd name="T22" fmla="*/ 5 w 190"/>
                <a:gd name="T23" fmla="*/ 106 h 120"/>
                <a:gd name="T24" fmla="*/ 4 w 190"/>
                <a:gd name="T25" fmla="*/ 101 h 120"/>
                <a:gd name="T26" fmla="*/ 1 w 190"/>
                <a:gd name="T27" fmla="*/ 78 h 120"/>
                <a:gd name="T28" fmla="*/ 4 w 190"/>
                <a:gd name="T29" fmla="*/ 74 h 120"/>
                <a:gd name="T30" fmla="*/ 7 w 190"/>
                <a:gd name="T31" fmla="*/ 77 h 120"/>
                <a:gd name="T32" fmla="*/ 11 w 190"/>
                <a:gd name="T33" fmla="*/ 100 h 120"/>
                <a:gd name="T34" fmla="*/ 12 w 190"/>
                <a:gd name="T35" fmla="*/ 105 h 120"/>
                <a:gd name="T36" fmla="*/ 9 w 190"/>
                <a:gd name="T37" fmla="*/ 109 h 120"/>
                <a:gd name="T38" fmla="*/ 9 w 190"/>
                <a:gd name="T39" fmla="*/ 109 h 120"/>
                <a:gd name="T40" fmla="*/ 157 w 190"/>
                <a:gd name="T41" fmla="*/ 71 h 120"/>
                <a:gd name="T42" fmla="*/ 155 w 190"/>
                <a:gd name="T43" fmla="*/ 70 h 120"/>
                <a:gd name="T44" fmla="*/ 138 w 190"/>
                <a:gd name="T45" fmla="*/ 50 h 120"/>
                <a:gd name="T46" fmla="*/ 137 w 190"/>
                <a:gd name="T47" fmla="*/ 48 h 120"/>
                <a:gd name="T48" fmla="*/ 137 w 190"/>
                <a:gd name="T49" fmla="*/ 43 h 120"/>
                <a:gd name="T50" fmla="*/ 142 w 190"/>
                <a:gd name="T51" fmla="*/ 43 h 120"/>
                <a:gd name="T52" fmla="*/ 143 w 190"/>
                <a:gd name="T53" fmla="*/ 45 h 120"/>
                <a:gd name="T54" fmla="*/ 160 w 190"/>
                <a:gd name="T55" fmla="*/ 65 h 120"/>
                <a:gd name="T56" fmla="*/ 160 w 190"/>
                <a:gd name="T57" fmla="*/ 70 h 120"/>
                <a:gd name="T58" fmla="*/ 157 w 190"/>
                <a:gd name="T59" fmla="*/ 71 h 120"/>
                <a:gd name="T60" fmla="*/ 4 w 190"/>
                <a:gd name="T61" fmla="*/ 53 h 120"/>
                <a:gd name="T62" fmla="*/ 3 w 190"/>
                <a:gd name="T63" fmla="*/ 53 h 120"/>
                <a:gd name="T64" fmla="*/ 0 w 190"/>
                <a:gd name="T65" fmla="*/ 49 h 120"/>
                <a:gd name="T66" fmla="*/ 13 w 190"/>
                <a:gd name="T67" fmla="*/ 22 h 120"/>
                <a:gd name="T68" fmla="*/ 18 w 190"/>
                <a:gd name="T69" fmla="*/ 22 h 120"/>
                <a:gd name="T70" fmla="*/ 19 w 190"/>
                <a:gd name="T71" fmla="*/ 27 h 120"/>
                <a:gd name="T72" fmla="*/ 7 w 190"/>
                <a:gd name="T73" fmla="*/ 50 h 120"/>
                <a:gd name="T74" fmla="*/ 4 w 190"/>
                <a:gd name="T75" fmla="*/ 53 h 120"/>
                <a:gd name="T76" fmla="*/ 119 w 190"/>
                <a:gd name="T77" fmla="*/ 30 h 120"/>
                <a:gd name="T78" fmla="*/ 116 w 190"/>
                <a:gd name="T79" fmla="*/ 29 h 120"/>
                <a:gd name="T80" fmla="*/ 93 w 190"/>
                <a:gd name="T81" fmla="*/ 14 h 120"/>
                <a:gd name="T82" fmla="*/ 91 w 190"/>
                <a:gd name="T83" fmla="*/ 10 h 120"/>
                <a:gd name="T84" fmla="*/ 96 w 190"/>
                <a:gd name="T85" fmla="*/ 8 h 120"/>
                <a:gd name="T86" fmla="*/ 121 w 190"/>
                <a:gd name="T87" fmla="*/ 23 h 120"/>
                <a:gd name="T88" fmla="*/ 121 w 190"/>
                <a:gd name="T89" fmla="*/ 28 h 120"/>
                <a:gd name="T90" fmla="*/ 119 w 190"/>
                <a:gd name="T91" fmla="*/ 30 h 120"/>
                <a:gd name="T92" fmla="*/ 40 w 190"/>
                <a:gd name="T93" fmla="*/ 12 h 120"/>
                <a:gd name="T94" fmla="*/ 36 w 190"/>
                <a:gd name="T95" fmla="*/ 10 h 120"/>
                <a:gd name="T96" fmla="*/ 38 w 190"/>
                <a:gd name="T97" fmla="*/ 5 h 120"/>
                <a:gd name="T98" fmla="*/ 68 w 190"/>
                <a:gd name="T99" fmla="*/ 0 h 120"/>
                <a:gd name="T100" fmla="*/ 71 w 190"/>
                <a:gd name="T101" fmla="*/ 4 h 120"/>
                <a:gd name="T102" fmla="*/ 67 w 190"/>
                <a:gd name="T103" fmla="*/ 7 h 120"/>
                <a:gd name="T104" fmla="*/ 41 w 190"/>
                <a:gd name="T105" fmla="*/ 12 h 120"/>
                <a:gd name="T106" fmla="*/ 40 w 190"/>
                <a:gd name="T107" fmla="*/ 1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0" h="120">
                  <a:moveTo>
                    <a:pt x="186" y="120"/>
                  </a:moveTo>
                  <a:cubicBezTo>
                    <a:pt x="184" y="120"/>
                    <a:pt x="183" y="119"/>
                    <a:pt x="183" y="118"/>
                  </a:cubicBezTo>
                  <a:cubicBezTo>
                    <a:pt x="180" y="113"/>
                    <a:pt x="178" y="108"/>
                    <a:pt x="175" y="103"/>
                  </a:cubicBezTo>
                  <a:cubicBezTo>
                    <a:pt x="174" y="100"/>
                    <a:pt x="172" y="96"/>
                    <a:pt x="170" y="93"/>
                  </a:cubicBezTo>
                  <a:cubicBezTo>
                    <a:pt x="169" y="91"/>
                    <a:pt x="170" y="89"/>
                    <a:pt x="172" y="88"/>
                  </a:cubicBezTo>
                  <a:cubicBezTo>
                    <a:pt x="173" y="87"/>
                    <a:pt x="176" y="88"/>
                    <a:pt x="177" y="89"/>
                  </a:cubicBezTo>
                  <a:cubicBezTo>
                    <a:pt x="179" y="93"/>
                    <a:pt x="180" y="97"/>
                    <a:pt x="182" y="100"/>
                  </a:cubicBezTo>
                  <a:cubicBezTo>
                    <a:pt x="184" y="105"/>
                    <a:pt x="186" y="110"/>
                    <a:pt x="189" y="115"/>
                  </a:cubicBezTo>
                  <a:cubicBezTo>
                    <a:pt x="190" y="117"/>
                    <a:pt x="189" y="119"/>
                    <a:pt x="187" y="120"/>
                  </a:cubicBezTo>
                  <a:cubicBezTo>
                    <a:pt x="187" y="120"/>
                    <a:pt x="186" y="120"/>
                    <a:pt x="186" y="120"/>
                  </a:cubicBezTo>
                  <a:close/>
                  <a:moveTo>
                    <a:pt x="9" y="109"/>
                  </a:moveTo>
                  <a:cubicBezTo>
                    <a:pt x="7" y="109"/>
                    <a:pt x="6" y="108"/>
                    <a:pt x="5" y="106"/>
                  </a:cubicBezTo>
                  <a:cubicBezTo>
                    <a:pt x="4" y="101"/>
                    <a:pt x="4" y="101"/>
                    <a:pt x="4" y="101"/>
                  </a:cubicBezTo>
                  <a:cubicBezTo>
                    <a:pt x="3" y="94"/>
                    <a:pt x="1" y="86"/>
                    <a:pt x="1" y="78"/>
                  </a:cubicBezTo>
                  <a:cubicBezTo>
                    <a:pt x="0" y="76"/>
                    <a:pt x="2" y="74"/>
                    <a:pt x="4" y="74"/>
                  </a:cubicBezTo>
                  <a:cubicBezTo>
                    <a:pt x="6" y="74"/>
                    <a:pt x="7" y="75"/>
                    <a:pt x="7" y="77"/>
                  </a:cubicBezTo>
                  <a:cubicBezTo>
                    <a:pt x="8" y="85"/>
                    <a:pt x="10" y="92"/>
                    <a:pt x="11" y="100"/>
                  </a:cubicBezTo>
                  <a:cubicBezTo>
                    <a:pt x="12" y="105"/>
                    <a:pt x="12" y="105"/>
                    <a:pt x="12" y="105"/>
                  </a:cubicBezTo>
                  <a:cubicBezTo>
                    <a:pt x="13" y="107"/>
                    <a:pt x="11" y="109"/>
                    <a:pt x="9" y="109"/>
                  </a:cubicBezTo>
                  <a:cubicBezTo>
                    <a:pt x="9" y="109"/>
                    <a:pt x="9" y="109"/>
                    <a:pt x="9" y="109"/>
                  </a:cubicBezTo>
                  <a:close/>
                  <a:moveTo>
                    <a:pt x="157" y="71"/>
                  </a:moveTo>
                  <a:cubicBezTo>
                    <a:pt x="156" y="71"/>
                    <a:pt x="155" y="71"/>
                    <a:pt x="155" y="70"/>
                  </a:cubicBezTo>
                  <a:cubicBezTo>
                    <a:pt x="149" y="62"/>
                    <a:pt x="143" y="56"/>
                    <a:pt x="138" y="50"/>
                  </a:cubicBezTo>
                  <a:cubicBezTo>
                    <a:pt x="137" y="48"/>
                    <a:pt x="137" y="48"/>
                    <a:pt x="137" y="48"/>
                  </a:cubicBezTo>
                  <a:cubicBezTo>
                    <a:pt x="135" y="47"/>
                    <a:pt x="135" y="44"/>
                    <a:pt x="137" y="43"/>
                  </a:cubicBezTo>
                  <a:cubicBezTo>
                    <a:pt x="138" y="42"/>
                    <a:pt x="140" y="42"/>
                    <a:pt x="142" y="43"/>
                  </a:cubicBezTo>
                  <a:cubicBezTo>
                    <a:pt x="143" y="45"/>
                    <a:pt x="143" y="45"/>
                    <a:pt x="143" y="45"/>
                  </a:cubicBezTo>
                  <a:cubicBezTo>
                    <a:pt x="148" y="51"/>
                    <a:pt x="154" y="58"/>
                    <a:pt x="160" y="65"/>
                  </a:cubicBezTo>
                  <a:cubicBezTo>
                    <a:pt x="161" y="67"/>
                    <a:pt x="161" y="69"/>
                    <a:pt x="160" y="70"/>
                  </a:cubicBezTo>
                  <a:cubicBezTo>
                    <a:pt x="159" y="71"/>
                    <a:pt x="158" y="71"/>
                    <a:pt x="157" y="71"/>
                  </a:cubicBezTo>
                  <a:close/>
                  <a:moveTo>
                    <a:pt x="4" y="53"/>
                  </a:moveTo>
                  <a:cubicBezTo>
                    <a:pt x="4" y="53"/>
                    <a:pt x="3" y="53"/>
                    <a:pt x="3" y="53"/>
                  </a:cubicBezTo>
                  <a:cubicBezTo>
                    <a:pt x="1" y="53"/>
                    <a:pt x="0" y="51"/>
                    <a:pt x="0" y="49"/>
                  </a:cubicBezTo>
                  <a:cubicBezTo>
                    <a:pt x="2" y="38"/>
                    <a:pt x="7" y="29"/>
                    <a:pt x="13" y="22"/>
                  </a:cubicBezTo>
                  <a:cubicBezTo>
                    <a:pt x="15" y="20"/>
                    <a:pt x="17" y="20"/>
                    <a:pt x="18" y="22"/>
                  </a:cubicBezTo>
                  <a:cubicBezTo>
                    <a:pt x="20" y="23"/>
                    <a:pt x="20" y="25"/>
                    <a:pt x="19" y="27"/>
                  </a:cubicBezTo>
                  <a:cubicBezTo>
                    <a:pt x="13" y="33"/>
                    <a:pt x="9" y="41"/>
                    <a:pt x="7" y="50"/>
                  </a:cubicBezTo>
                  <a:cubicBezTo>
                    <a:pt x="7" y="52"/>
                    <a:pt x="6" y="53"/>
                    <a:pt x="4" y="53"/>
                  </a:cubicBezTo>
                  <a:close/>
                  <a:moveTo>
                    <a:pt x="119" y="30"/>
                  </a:moveTo>
                  <a:cubicBezTo>
                    <a:pt x="118" y="30"/>
                    <a:pt x="117" y="29"/>
                    <a:pt x="116" y="29"/>
                  </a:cubicBezTo>
                  <a:cubicBezTo>
                    <a:pt x="109" y="23"/>
                    <a:pt x="101" y="18"/>
                    <a:pt x="93" y="14"/>
                  </a:cubicBezTo>
                  <a:cubicBezTo>
                    <a:pt x="91" y="13"/>
                    <a:pt x="91" y="11"/>
                    <a:pt x="91" y="10"/>
                  </a:cubicBezTo>
                  <a:cubicBezTo>
                    <a:pt x="92" y="8"/>
                    <a:pt x="94" y="7"/>
                    <a:pt x="96" y="8"/>
                  </a:cubicBezTo>
                  <a:cubicBezTo>
                    <a:pt x="104" y="12"/>
                    <a:pt x="113" y="17"/>
                    <a:pt x="121" y="23"/>
                  </a:cubicBezTo>
                  <a:cubicBezTo>
                    <a:pt x="122" y="25"/>
                    <a:pt x="123" y="27"/>
                    <a:pt x="121" y="28"/>
                  </a:cubicBezTo>
                  <a:cubicBezTo>
                    <a:pt x="121" y="29"/>
                    <a:pt x="120" y="30"/>
                    <a:pt x="119" y="30"/>
                  </a:cubicBezTo>
                  <a:close/>
                  <a:moveTo>
                    <a:pt x="40" y="12"/>
                  </a:moveTo>
                  <a:cubicBezTo>
                    <a:pt x="38" y="12"/>
                    <a:pt x="37" y="11"/>
                    <a:pt x="36" y="10"/>
                  </a:cubicBezTo>
                  <a:cubicBezTo>
                    <a:pt x="36" y="8"/>
                    <a:pt x="36" y="6"/>
                    <a:pt x="38" y="5"/>
                  </a:cubicBezTo>
                  <a:cubicBezTo>
                    <a:pt x="48" y="2"/>
                    <a:pt x="58" y="0"/>
                    <a:pt x="68" y="0"/>
                  </a:cubicBezTo>
                  <a:cubicBezTo>
                    <a:pt x="70" y="0"/>
                    <a:pt x="71" y="2"/>
                    <a:pt x="71" y="4"/>
                  </a:cubicBezTo>
                  <a:cubicBezTo>
                    <a:pt x="71" y="6"/>
                    <a:pt x="69" y="7"/>
                    <a:pt x="67" y="7"/>
                  </a:cubicBezTo>
                  <a:cubicBezTo>
                    <a:pt x="58" y="7"/>
                    <a:pt x="49" y="8"/>
                    <a:pt x="41" y="12"/>
                  </a:cubicBezTo>
                  <a:cubicBezTo>
                    <a:pt x="40" y="12"/>
                    <a:pt x="40" y="12"/>
                    <a:pt x="40" y="12"/>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5" name="Freeform 92"/>
            <p:cNvSpPr/>
            <p:nvPr/>
          </p:nvSpPr>
          <p:spPr bwMode="auto">
            <a:xfrm>
              <a:off x="2616" y="1673"/>
              <a:ext cx="25" cy="24"/>
            </a:xfrm>
            <a:custGeom>
              <a:avLst/>
              <a:gdLst>
                <a:gd name="T0" fmla="*/ 11 w 21"/>
                <a:gd name="T1" fmla="*/ 20 h 20"/>
                <a:gd name="T2" fmla="*/ 8 w 21"/>
                <a:gd name="T3" fmla="*/ 19 h 20"/>
                <a:gd name="T4" fmla="*/ 1 w 21"/>
                <a:gd name="T5" fmla="*/ 7 h 20"/>
                <a:gd name="T6" fmla="*/ 2 w 21"/>
                <a:gd name="T7" fmla="*/ 2 h 20"/>
                <a:gd name="T8" fmla="*/ 7 w 21"/>
                <a:gd name="T9" fmla="*/ 3 h 20"/>
                <a:gd name="T10" fmla="*/ 11 w 21"/>
                <a:gd name="T11" fmla="*/ 9 h 20"/>
                <a:gd name="T12" fmla="*/ 14 w 21"/>
                <a:gd name="T13" fmla="*/ 2 h 20"/>
                <a:gd name="T14" fmla="*/ 19 w 21"/>
                <a:gd name="T15" fmla="*/ 1 h 20"/>
                <a:gd name="T16" fmla="*/ 21 w 21"/>
                <a:gd name="T17" fmla="*/ 6 h 20"/>
                <a:gd name="T18" fmla="*/ 14 w 21"/>
                <a:gd name="T19" fmla="*/ 18 h 20"/>
                <a:gd name="T20" fmla="*/ 11 w 21"/>
                <a:gd name="T21" fmla="*/ 20 h 20"/>
                <a:gd name="T22" fmla="*/ 11 w 21"/>
                <a:gd name="T23"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20">
                  <a:moveTo>
                    <a:pt x="11" y="20"/>
                  </a:moveTo>
                  <a:cubicBezTo>
                    <a:pt x="10" y="20"/>
                    <a:pt x="9" y="20"/>
                    <a:pt x="8" y="19"/>
                  </a:cubicBezTo>
                  <a:cubicBezTo>
                    <a:pt x="6" y="15"/>
                    <a:pt x="3" y="11"/>
                    <a:pt x="1" y="7"/>
                  </a:cubicBezTo>
                  <a:cubicBezTo>
                    <a:pt x="0" y="5"/>
                    <a:pt x="0" y="3"/>
                    <a:pt x="2" y="2"/>
                  </a:cubicBezTo>
                  <a:cubicBezTo>
                    <a:pt x="3" y="1"/>
                    <a:pt x="6" y="1"/>
                    <a:pt x="7" y="3"/>
                  </a:cubicBezTo>
                  <a:cubicBezTo>
                    <a:pt x="8" y="5"/>
                    <a:pt x="9" y="7"/>
                    <a:pt x="11" y="9"/>
                  </a:cubicBezTo>
                  <a:cubicBezTo>
                    <a:pt x="12" y="7"/>
                    <a:pt x="13" y="5"/>
                    <a:pt x="14" y="2"/>
                  </a:cubicBezTo>
                  <a:cubicBezTo>
                    <a:pt x="15" y="1"/>
                    <a:pt x="17" y="0"/>
                    <a:pt x="19" y="1"/>
                  </a:cubicBezTo>
                  <a:cubicBezTo>
                    <a:pt x="21" y="2"/>
                    <a:pt x="21" y="4"/>
                    <a:pt x="21" y="6"/>
                  </a:cubicBezTo>
                  <a:cubicBezTo>
                    <a:pt x="18" y="10"/>
                    <a:pt x="16" y="14"/>
                    <a:pt x="14" y="18"/>
                  </a:cubicBezTo>
                  <a:cubicBezTo>
                    <a:pt x="14" y="19"/>
                    <a:pt x="13" y="20"/>
                    <a:pt x="11" y="20"/>
                  </a:cubicBezTo>
                  <a:cubicBezTo>
                    <a:pt x="11" y="20"/>
                    <a:pt x="11" y="20"/>
                    <a:pt x="11" y="2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6" name="Freeform 93"/>
            <p:cNvSpPr>
              <a:spLocks noEditPoints="1"/>
            </p:cNvSpPr>
            <p:nvPr/>
          </p:nvSpPr>
          <p:spPr bwMode="auto">
            <a:xfrm>
              <a:off x="2650" y="1527"/>
              <a:ext cx="275" cy="285"/>
            </a:xfrm>
            <a:custGeom>
              <a:avLst/>
              <a:gdLst>
                <a:gd name="T0" fmla="*/ 127 w 226"/>
                <a:gd name="T1" fmla="*/ 234 h 235"/>
                <a:gd name="T2" fmla="*/ 134 w 226"/>
                <a:gd name="T3" fmla="*/ 225 h 235"/>
                <a:gd name="T4" fmla="*/ 156 w 226"/>
                <a:gd name="T5" fmla="*/ 213 h 235"/>
                <a:gd name="T6" fmla="*/ 138 w 226"/>
                <a:gd name="T7" fmla="*/ 230 h 235"/>
                <a:gd name="T8" fmla="*/ 130 w 226"/>
                <a:gd name="T9" fmla="*/ 235 h 235"/>
                <a:gd name="T10" fmla="*/ 173 w 226"/>
                <a:gd name="T11" fmla="*/ 200 h 235"/>
                <a:gd name="T12" fmla="*/ 175 w 226"/>
                <a:gd name="T13" fmla="*/ 194 h 235"/>
                <a:gd name="T14" fmla="*/ 199 w 226"/>
                <a:gd name="T15" fmla="*/ 176 h 235"/>
                <a:gd name="T16" fmla="*/ 180 w 226"/>
                <a:gd name="T17" fmla="*/ 200 h 235"/>
                <a:gd name="T18" fmla="*/ 176 w 226"/>
                <a:gd name="T19" fmla="*/ 202 h 235"/>
                <a:gd name="T20" fmla="*/ 211 w 226"/>
                <a:gd name="T21" fmla="*/ 158 h 235"/>
                <a:gd name="T22" fmla="*/ 218 w 226"/>
                <a:gd name="T23" fmla="*/ 128 h 235"/>
                <a:gd name="T24" fmla="*/ 225 w 226"/>
                <a:gd name="T25" fmla="*/ 129 h 235"/>
                <a:gd name="T26" fmla="*/ 212 w 226"/>
                <a:gd name="T27" fmla="*/ 159 h 235"/>
                <a:gd name="T28" fmla="*/ 219 w 226"/>
                <a:gd name="T29" fmla="*/ 101 h 235"/>
                <a:gd name="T30" fmla="*/ 211 w 226"/>
                <a:gd name="T31" fmla="*/ 75 h 235"/>
                <a:gd name="T32" fmla="*/ 217 w 226"/>
                <a:gd name="T33" fmla="*/ 72 h 235"/>
                <a:gd name="T34" fmla="*/ 226 w 226"/>
                <a:gd name="T35" fmla="*/ 100 h 235"/>
                <a:gd name="T36" fmla="*/ 222 w 226"/>
                <a:gd name="T37" fmla="*/ 104 h 235"/>
                <a:gd name="T38" fmla="*/ 2 w 226"/>
                <a:gd name="T39" fmla="*/ 103 h 235"/>
                <a:gd name="T40" fmla="*/ 15 w 226"/>
                <a:gd name="T41" fmla="*/ 74 h 235"/>
                <a:gd name="T42" fmla="*/ 22 w 226"/>
                <a:gd name="T43" fmla="*/ 77 h 235"/>
                <a:gd name="T44" fmla="*/ 4 w 226"/>
                <a:gd name="T45" fmla="*/ 103 h 235"/>
                <a:gd name="T46" fmla="*/ 32 w 226"/>
                <a:gd name="T47" fmla="*/ 54 h 235"/>
                <a:gd name="T48" fmla="*/ 49 w 226"/>
                <a:gd name="T49" fmla="*/ 27 h 235"/>
                <a:gd name="T50" fmla="*/ 54 w 226"/>
                <a:gd name="T51" fmla="*/ 32 h 235"/>
                <a:gd name="T52" fmla="*/ 34 w 226"/>
                <a:gd name="T53" fmla="*/ 55 h 235"/>
                <a:gd name="T54" fmla="*/ 197 w 226"/>
                <a:gd name="T55" fmla="*/ 51 h 235"/>
                <a:gd name="T56" fmla="*/ 178 w 226"/>
                <a:gd name="T57" fmla="*/ 26 h 235"/>
                <a:gd name="T58" fmla="*/ 203 w 226"/>
                <a:gd name="T59" fmla="*/ 46 h 235"/>
                <a:gd name="T60" fmla="*/ 200 w 226"/>
                <a:gd name="T61" fmla="*/ 52 h 235"/>
                <a:gd name="T62" fmla="*/ 155 w 226"/>
                <a:gd name="T63" fmla="*/ 17 h 235"/>
                <a:gd name="T64" fmla="*/ 126 w 226"/>
                <a:gd name="T65" fmla="*/ 5 h 235"/>
                <a:gd name="T66" fmla="*/ 157 w 226"/>
                <a:gd name="T67" fmla="*/ 11 h 235"/>
                <a:gd name="T68" fmla="*/ 156 w 226"/>
                <a:gd name="T69" fmla="*/ 18 h 235"/>
                <a:gd name="T70" fmla="*/ 71 w 226"/>
                <a:gd name="T71" fmla="*/ 14 h 235"/>
                <a:gd name="T72" fmla="*/ 100 w 226"/>
                <a:gd name="T73" fmla="*/ 0 h 235"/>
                <a:gd name="T74" fmla="*/ 101 w 226"/>
                <a:gd name="T75" fmla="*/ 7 h 235"/>
                <a:gd name="T76" fmla="*/ 74 w 226"/>
                <a:gd name="T77" fmla="*/ 15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26" h="235">
                  <a:moveTo>
                    <a:pt x="130" y="235"/>
                  </a:moveTo>
                  <a:cubicBezTo>
                    <a:pt x="129" y="235"/>
                    <a:pt x="128" y="235"/>
                    <a:pt x="127" y="234"/>
                  </a:cubicBezTo>
                  <a:cubicBezTo>
                    <a:pt x="126" y="232"/>
                    <a:pt x="126" y="230"/>
                    <a:pt x="128" y="229"/>
                  </a:cubicBezTo>
                  <a:cubicBezTo>
                    <a:pt x="130" y="227"/>
                    <a:pt x="132" y="226"/>
                    <a:pt x="134" y="225"/>
                  </a:cubicBezTo>
                  <a:cubicBezTo>
                    <a:pt x="140" y="221"/>
                    <a:pt x="146" y="217"/>
                    <a:pt x="151" y="212"/>
                  </a:cubicBezTo>
                  <a:cubicBezTo>
                    <a:pt x="153" y="211"/>
                    <a:pt x="155" y="212"/>
                    <a:pt x="156" y="213"/>
                  </a:cubicBezTo>
                  <a:cubicBezTo>
                    <a:pt x="157" y="215"/>
                    <a:pt x="157" y="217"/>
                    <a:pt x="155" y="218"/>
                  </a:cubicBezTo>
                  <a:cubicBezTo>
                    <a:pt x="150" y="222"/>
                    <a:pt x="144" y="227"/>
                    <a:pt x="138" y="230"/>
                  </a:cubicBezTo>
                  <a:cubicBezTo>
                    <a:pt x="136" y="232"/>
                    <a:pt x="134" y="233"/>
                    <a:pt x="132" y="234"/>
                  </a:cubicBezTo>
                  <a:cubicBezTo>
                    <a:pt x="132" y="235"/>
                    <a:pt x="131" y="235"/>
                    <a:pt x="130" y="235"/>
                  </a:cubicBezTo>
                  <a:close/>
                  <a:moveTo>
                    <a:pt x="176" y="202"/>
                  </a:moveTo>
                  <a:cubicBezTo>
                    <a:pt x="175" y="202"/>
                    <a:pt x="174" y="201"/>
                    <a:pt x="173" y="200"/>
                  </a:cubicBezTo>
                  <a:cubicBezTo>
                    <a:pt x="172" y="199"/>
                    <a:pt x="172" y="197"/>
                    <a:pt x="174" y="195"/>
                  </a:cubicBezTo>
                  <a:cubicBezTo>
                    <a:pt x="175" y="194"/>
                    <a:pt x="175" y="194"/>
                    <a:pt x="175" y="194"/>
                  </a:cubicBezTo>
                  <a:cubicBezTo>
                    <a:pt x="182" y="189"/>
                    <a:pt x="188" y="183"/>
                    <a:pt x="194" y="177"/>
                  </a:cubicBezTo>
                  <a:cubicBezTo>
                    <a:pt x="195" y="175"/>
                    <a:pt x="197" y="175"/>
                    <a:pt x="199" y="176"/>
                  </a:cubicBezTo>
                  <a:cubicBezTo>
                    <a:pt x="200" y="177"/>
                    <a:pt x="201" y="180"/>
                    <a:pt x="199" y="181"/>
                  </a:cubicBezTo>
                  <a:cubicBezTo>
                    <a:pt x="193" y="188"/>
                    <a:pt x="187" y="195"/>
                    <a:pt x="180" y="200"/>
                  </a:cubicBezTo>
                  <a:cubicBezTo>
                    <a:pt x="178" y="201"/>
                    <a:pt x="178" y="201"/>
                    <a:pt x="178" y="201"/>
                  </a:cubicBezTo>
                  <a:cubicBezTo>
                    <a:pt x="177" y="202"/>
                    <a:pt x="177" y="202"/>
                    <a:pt x="176" y="202"/>
                  </a:cubicBezTo>
                  <a:close/>
                  <a:moveTo>
                    <a:pt x="212" y="159"/>
                  </a:moveTo>
                  <a:cubicBezTo>
                    <a:pt x="212" y="159"/>
                    <a:pt x="211" y="159"/>
                    <a:pt x="211" y="158"/>
                  </a:cubicBezTo>
                  <a:cubicBezTo>
                    <a:pt x="209" y="158"/>
                    <a:pt x="208" y="155"/>
                    <a:pt x="209" y="154"/>
                  </a:cubicBezTo>
                  <a:cubicBezTo>
                    <a:pt x="213" y="145"/>
                    <a:pt x="216" y="137"/>
                    <a:pt x="218" y="128"/>
                  </a:cubicBezTo>
                  <a:cubicBezTo>
                    <a:pt x="218" y="126"/>
                    <a:pt x="220" y="125"/>
                    <a:pt x="222" y="125"/>
                  </a:cubicBezTo>
                  <a:cubicBezTo>
                    <a:pt x="224" y="125"/>
                    <a:pt x="225" y="127"/>
                    <a:pt x="225" y="129"/>
                  </a:cubicBezTo>
                  <a:cubicBezTo>
                    <a:pt x="223" y="139"/>
                    <a:pt x="220" y="148"/>
                    <a:pt x="215" y="157"/>
                  </a:cubicBezTo>
                  <a:cubicBezTo>
                    <a:pt x="215" y="158"/>
                    <a:pt x="213" y="159"/>
                    <a:pt x="212" y="159"/>
                  </a:cubicBezTo>
                  <a:close/>
                  <a:moveTo>
                    <a:pt x="222" y="104"/>
                  </a:moveTo>
                  <a:cubicBezTo>
                    <a:pt x="221" y="104"/>
                    <a:pt x="219" y="103"/>
                    <a:pt x="219" y="101"/>
                  </a:cubicBezTo>
                  <a:cubicBezTo>
                    <a:pt x="218" y="97"/>
                    <a:pt x="218" y="94"/>
                    <a:pt x="217" y="91"/>
                  </a:cubicBezTo>
                  <a:cubicBezTo>
                    <a:pt x="215" y="85"/>
                    <a:pt x="213" y="80"/>
                    <a:pt x="211" y="75"/>
                  </a:cubicBezTo>
                  <a:cubicBezTo>
                    <a:pt x="210" y="73"/>
                    <a:pt x="211" y="71"/>
                    <a:pt x="213" y="70"/>
                  </a:cubicBezTo>
                  <a:cubicBezTo>
                    <a:pt x="214" y="69"/>
                    <a:pt x="216" y="70"/>
                    <a:pt x="217" y="72"/>
                  </a:cubicBezTo>
                  <a:cubicBezTo>
                    <a:pt x="220" y="77"/>
                    <a:pt x="222" y="83"/>
                    <a:pt x="223" y="89"/>
                  </a:cubicBezTo>
                  <a:cubicBezTo>
                    <a:pt x="224" y="92"/>
                    <a:pt x="225" y="96"/>
                    <a:pt x="226" y="100"/>
                  </a:cubicBezTo>
                  <a:cubicBezTo>
                    <a:pt x="226" y="102"/>
                    <a:pt x="225" y="103"/>
                    <a:pt x="223" y="104"/>
                  </a:cubicBezTo>
                  <a:cubicBezTo>
                    <a:pt x="223" y="104"/>
                    <a:pt x="223" y="104"/>
                    <a:pt x="222" y="104"/>
                  </a:cubicBezTo>
                  <a:close/>
                  <a:moveTo>
                    <a:pt x="4" y="103"/>
                  </a:moveTo>
                  <a:cubicBezTo>
                    <a:pt x="3" y="103"/>
                    <a:pt x="2" y="103"/>
                    <a:pt x="2" y="103"/>
                  </a:cubicBezTo>
                  <a:cubicBezTo>
                    <a:pt x="0" y="102"/>
                    <a:pt x="0" y="99"/>
                    <a:pt x="1" y="98"/>
                  </a:cubicBezTo>
                  <a:cubicBezTo>
                    <a:pt x="6" y="90"/>
                    <a:pt x="11" y="82"/>
                    <a:pt x="15" y="74"/>
                  </a:cubicBezTo>
                  <a:cubicBezTo>
                    <a:pt x="16" y="73"/>
                    <a:pt x="19" y="72"/>
                    <a:pt x="20" y="73"/>
                  </a:cubicBezTo>
                  <a:cubicBezTo>
                    <a:pt x="22" y="74"/>
                    <a:pt x="23" y="76"/>
                    <a:pt x="22" y="77"/>
                  </a:cubicBezTo>
                  <a:cubicBezTo>
                    <a:pt x="16" y="86"/>
                    <a:pt x="12" y="94"/>
                    <a:pt x="7" y="101"/>
                  </a:cubicBezTo>
                  <a:cubicBezTo>
                    <a:pt x="6" y="102"/>
                    <a:pt x="5" y="103"/>
                    <a:pt x="4" y="103"/>
                  </a:cubicBezTo>
                  <a:close/>
                  <a:moveTo>
                    <a:pt x="34" y="55"/>
                  </a:moveTo>
                  <a:cubicBezTo>
                    <a:pt x="33" y="55"/>
                    <a:pt x="33" y="55"/>
                    <a:pt x="32" y="54"/>
                  </a:cubicBezTo>
                  <a:cubicBezTo>
                    <a:pt x="30" y="53"/>
                    <a:pt x="30" y="51"/>
                    <a:pt x="31" y="50"/>
                  </a:cubicBezTo>
                  <a:cubicBezTo>
                    <a:pt x="37" y="41"/>
                    <a:pt x="43" y="33"/>
                    <a:pt x="49" y="27"/>
                  </a:cubicBezTo>
                  <a:cubicBezTo>
                    <a:pt x="50" y="25"/>
                    <a:pt x="52" y="25"/>
                    <a:pt x="54" y="27"/>
                  </a:cubicBezTo>
                  <a:cubicBezTo>
                    <a:pt x="55" y="28"/>
                    <a:pt x="55" y="30"/>
                    <a:pt x="54" y="32"/>
                  </a:cubicBezTo>
                  <a:cubicBezTo>
                    <a:pt x="48" y="38"/>
                    <a:pt x="42" y="45"/>
                    <a:pt x="37" y="53"/>
                  </a:cubicBezTo>
                  <a:cubicBezTo>
                    <a:pt x="36" y="54"/>
                    <a:pt x="35" y="55"/>
                    <a:pt x="34" y="55"/>
                  </a:cubicBezTo>
                  <a:close/>
                  <a:moveTo>
                    <a:pt x="200" y="52"/>
                  </a:moveTo>
                  <a:cubicBezTo>
                    <a:pt x="199" y="52"/>
                    <a:pt x="198" y="52"/>
                    <a:pt x="197" y="51"/>
                  </a:cubicBezTo>
                  <a:cubicBezTo>
                    <a:pt x="192" y="43"/>
                    <a:pt x="185" y="36"/>
                    <a:pt x="179" y="31"/>
                  </a:cubicBezTo>
                  <a:cubicBezTo>
                    <a:pt x="177" y="30"/>
                    <a:pt x="177" y="27"/>
                    <a:pt x="178" y="26"/>
                  </a:cubicBezTo>
                  <a:cubicBezTo>
                    <a:pt x="179" y="24"/>
                    <a:pt x="181" y="24"/>
                    <a:pt x="183" y="25"/>
                  </a:cubicBezTo>
                  <a:cubicBezTo>
                    <a:pt x="190" y="31"/>
                    <a:pt x="197" y="38"/>
                    <a:pt x="203" y="46"/>
                  </a:cubicBezTo>
                  <a:cubicBezTo>
                    <a:pt x="204" y="48"/>
                    <a:pt x="204" y="50"/>
                    <a:pt x="202" y="51"/>
                  </a:cubicBezTo>
                  <a:cubicBezTo>
                    <a:pt x="202" y="52"/>
                    <a:pt x="201" y="52"/>
                    <a:pt x="200" y="52"/>
                  </a:cubicBezTo>
                  <a:close/>
                  <a:moveTo>
                    <a:pt x="156" y="18"/>
                  </a:moveTo>
                  <a:cubicBezTo>
                    <a:pt x="156" y="18"/>
                    <a:pt x="155" y="17"/>
                    <a:pt x="155" y="17"/>
                  </a:cubicBezTo>
                  <a:cubicBezTo>
                    <a:pt x="146" y="14"/>
                    <a:pt x="137" y="11"/>
                    <a:pt x="128" y="9"/>
                  </a:cubicBezTo>
                  <a:cubicBezTo>
                    <a:pt x="126" y="9"/>
                    <a:pt x="125" y="7"/>
                    <a:pt x="126" y="5"/>
                  </a:cubicBezTo>
                  <a:cubicBezTo>
                    <a:pt x="126" y="3"/>
                    <a:pt x="128" y="2"/>
                    <a:pt x="130" y="2"/>
                  </a:cubicBezTo>
                  <a:cubicBezTo>
                    <a:pt x="139" y="4"/>
                    <a:pt x="148" y="7"/>
                    <a:pt x="157" y="11"/>
                  </a:cubicBezTo>
                  <a:cubicBezTo>
                    <a:pt x="159" y="12"/>
                    <a:pt x="160" y="14"/>
                    <a:pt x="159" y="15"/>
                  </a:cubicBezTo>
                  <a:cubicBezTo>
                    <a:pt x="159" y="17"/>
                    <a:pt x="157" y="18"/>
                    <a:pt x="156" y="18"/>
                  </a:cubicBezTo>
                  <a:close/>
                  <a:moveTo>
                    <a:pt x="74" y="15"/>
                  </a:moveTo>
                  <a:cubicBezTo>
                    <a:pt x="72" y="15"/>
                    <a:pt x="71" y="15"/>
                    <a:pt x="71" y="14"/>
                  </a:cubicBezTo>
                  <a:cubicBezTo>
                    <a:pt x="70" y="12"/>
                    <a:pt x="70" y="10"/>
                    <a:pt x="72" y="9"/>
                  </a:cubicBezTo>
                  <a:cubicBezTo>
                    <a:pt x="81" y="4"/>
                    <a:pt x="91" y="1"/>
                    <a:pt x="100" y="0"/>
                  </a:cubicBezTo>
                  <a:cubicBezTo>
                    <a:pt x="102" y="0"/>
                    <a:pt x="104" y="2"/>
                    <a:pt x="104" y="4"/>
                  </a:cubicBezTo>
                  <a:cubicBezTo>
                    <a:pt x="104" y="6"/>
                    <a:pt x="103" y="7"/>
                    <a:pt x="101" y="7"/>
                  </a:cubicBezTo>
                  <a:cubicBezTo>
                    <a:pt x="92" y="8"/>
                    <a:pt x="84" y="11"/>
                    <a:pt x="75" y="15"/>
                  </a:cubicBezTo>
                  <a:cubicBezTo>
                    <a:pt x="75" y="15"/>
                    <a:pt x="74" y="15"/>
                    <a:pt x="74" y="15"/>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7" name="Freeform 94"/>
            <p:cNvSpPr/>
            <p:nvPr/>
          </p:nvSpPr>
          <p:spPr bwMode="auto">
            <a:xfrm>
              <a:off x="2762" y="1826"/>
              <a:ext cx="25" cy="17"/>
            </a:xfrm>
            <a:custGeom>
              <a:avLst/>
              <a:gdLst>
                <a:gd name="T0" fmla="*/ 4 w 21"/>
                <a:gd name="T1" fmla="*/ 14 h 14"/>
                <a:gd name="T2" fmla="*/ 0 w 21"/>
                <a:gd name="T3" fmla="*/ 12 h 14"/>
                <a:gd name="T4" fmla="*/ 2 w 21"/>
                <a:gd name="T5" fmla="*/ 8 h 14"/>
                <a:gd name="T6" fmla="*/ 2 w 21"/>
                <a:gd name="T7" fmla="*/ 8 h 14"/>
                <a:gd name="T8" fmla="*/ 2 w 21"/>
                <a:gd name="T9" fmla="*/ 8 h 14"/>
                <a:gd name="T10" fmla="*/ 14 w 21"/>
                <a:gd name="T11" fmla="*/ 1 h 14"/>
                <a:gd name="T12" fmla="*/ 19 w 21"/>
                <a:gd name="T13" fmla="*/ 2 h 14"/>
                <a:gd name="T14" fmla="*/ 19 w 21"/>
                <a:gd name="T15" fmla="*/ 5 h 14"/>
                <a:gd name="T16" fmla="*/ 21 w 21"/>
                <a:gd name="T17" fmla="*/ 7 h 14"/>
                <a:gd name="T18" fmla="*/ 18 w 21"/>
                <a:gd name="T19" fmla="*/ 11 h 14"/>
                <a:gd name="T20" fmla="*/ 5 w 21"/>
                <a:gd name="T21" fmla="*/ 14 h 14"/>
                <a:gd name="T22" fmla="*/ 5 w 21"/>
                <a:gd name="T23" fmla="*/ 14 h 14"/>
                <a:gd name="T24" fmla="*/ 4 w 21"/>
                <a:gd name="T25"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 h="14">
                  <a:moveTo>
                    <a:pt x="4" y="14"/>
                  </a:moveTo>
                  <a:cubicBezTo>
                    <a:pt x="2" y="14"/>
                    <a:pt x="1" y="14"/>
                    <a:pt x="0" y="12"/>
                  </a:cubicBezTo>
                  <a:cubicBezTo>
                    <a:pt x="0" y="10"/>
                    <a:pt x="1" y="8"/>
                    <a:pt x="2" y="8"/>
                  </a:cubicBezTo>
                  <a:cubicBezTo>
                    <a:pt x="2" y="8"/>
                    <a:pt x="2" y="8"/>
                    <a:pt x="2" y="8"/>
                  </a:cubicBezTo>
                  <a:cubicBezTo>
                    <a:pt x="2" y="8"/>
                    <a:pt x="2" y="8"/>
                    <a:pt x="2" y="8"/>
                  </a:cubicBezTo>
                  <a:cubicBezTo>
                    <a:pt x="6" y="6"/>
                    <a:pt x="10" y="4"/>
                    <a:pt x="14" y="1"/>
                  </a:cubicBezTo>
                  <a:cubicBezTo>
                    <a:pt x="16" y="0"/>
                    <a:pt x="18" y="1"/>
                    <a:pt x="19" y="2"/>
                  </a:cubicBezTo>
                  <a:cubicBezTo>
                    <a:pt x="19" y="3"/>
                    <a:pt x="20" y="4"/>
                    <a:pt x="19" y="5"/>
                  </a:cubicBezTo>
                  <a:cubicBezTo>
                    <a:pt x="20" y="5"/>
                    <a:pt x="21" y="6"/>
                    <a:pt x="21" y="7"/>
                  </a:cubicBezTo>
                  <a:cubicBezTo>
                    <a:pt x="21" y="9"/>
                    <a:pt x="20" y="11"/>
                    <a:pt x="18" y="11"/>
                  </a:cubicBezTo>
                  <a:cubicBezTo>
                    <a:pt x="13" y="12"/>
                    <a:pt x="9" y="13"/>
                    <a:pt x="5" y="14"/>
                  </a:cubicBezTo>
                  <a:cubicBezTo>
                    <a:pt x="5" y="14"/>
                    <a:pt x="5" y="14"/>
                    <a:pt x="5" y="14"/>
                  </a:cubicBezTo>
                  <a:cubicBezTo>
                    <a:pt x="4" y="14"/>
                    <a:pt x="4" y="14"/>
                    <a:pt x="4" y="14"/>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8" name="Freeform 95"/>
            <p:cNvSpPr>
              <a:spLocks noEditPoints="1"/>
            </p:cNvSpPr>
            <p:nvPr/>
          </p:nvSpPr>
          <p:spPr bwMode="auto">
            <a:xfrm>
              <a:off x="2716" y="1834"/>
              <a:ext cx="219" cy="243"/>
            </a:xfrm>
            <a:custGeom>
              <a:avLst/>
              <a:gdLst>
                <a:gd name="T0" fmla="*/ 85 w 180"/>
                <a:gd name="T1" fmla="*/ 200 h 200"/>
                <a:gd name="T2" fmla="*/ 53 w 180"/>
                <a:gd name="T3" fmla="*/ 191 h 200"/>
                <a:gd name="T4" fmla="*/ 85 w 180"/>
                <a:gd name="T5" fmla="*/ 193 h 200"/>
                <a:gd name="T6" fmla="*/ 85 w 180"/>
                <a:gd name="T7" fmla="*/ 200 h 200"/>
                <a:gd name="T8" fmla="*/ 110 w 180"/>
                <a:gd name="T9" fmla="*/ 193 h 200"/>
                <a:gd name="T10" fmla="*/ 136 w 180"/>
                <a:gd name="T11" fmla="*/ 173 h 200"/>
                <a:gd name="T12" fmla="*/ 140 w 180"/>
                <a:gd name="T13" fmla="*/ 179 h 200"/>
                <a:gd name="T14" fmla="*/ 113 w 180"/>
                <a:gd name="T15" fmla="*/ 195 h 200"/>
                <a:gd name="T16" fmla="*/ 27 w 180"/>
                <a:gd name="T17" fmla="*/ 185 h 200"/>
                <a:gd name="T18" fmla="*/ 2 w 180"/>
                <a:gd name="T19" fmla="*/ 169 h 200"/>
                <a:gd name="T20" fmla="*/ 6 w 180"/>
                <a:gd name="T21" fmla="*/ 163 h 200"/>
                <a:gd name="T22" fmla="*/ 31 w 180"/>
                <a:gd name="T23" fmla="*/ 178 h 200"/>
                <a:gd name="T24" fmla="*/ 29 w 180"/>
                <a:gd name="T25" fmla="*/ 185 h 200"/>
                <a:gd name="T26" fmla="*/ 154 w 180"/>
                <a:gd name="T27" fmla="*/ 156 h 200"/>
                <a:gd name="T28" fmla="*/ 163 w 180"/>
                <a:gd name="T29" fmla="*/ 134 h 200"/>
                <a:gd name="T30" fmla="*/ 170 w 180"/>
                <a:gd name="T31" fmla="*/ 124 h 200"/>
                <a:gd name="T32" fmla="*/ 169 w 180"/>
                <a:gd name="T33" fmla="*/ 137 h 200"/>
                <a:gd name="T34" fmla="*/ 156 w 180"/>
                <a:gd name="T35" fmla="*/ 157 h 200"/>
                <a:gd name="T36" fmla="*/ 175 w 180"/>
                <a:gd name="T37" fmla="*/ 102 h 200"/>
                <a:gd name="T38" fmla="*/ 173 w 180"/>
                <a:gd name="T39" fmla="*/ 91 h 200"/>
                <a:gd name="T40" fmla="*/ 173 w 180"/>
                <a:gd name="T41" fmla="*/ 67 h 200"/>
                <a:gd name="T42" fmla="*/ 180 w 180"/>
                <a:gd name="T43" fmla="*/ 91 h 200"/>
                <a:gd name="T44" fmla="*/ 176 w 180"/>
                <a:gd name="T45" fmla="*/ 102 h 200"/>
                <a:gd name="T46" fmla="*/ 158 w 180"/>
                <a:gd name="T47" fmla="*/ 46 h 200"/>
                <a:gd name="T48" fmla="*/ 135 w 180"/>
                <a:gd name="T49" fmla="*/ 23 h 200"/>
                <a:gd name="T50" fmla="*/ 163 w 180"/>
                <a:gd name="T51" fmla="*/ 42 h 200"/>
                <a:gd name="T52" fmla="*/ 161 w 180"/>
                <a:gd name="T53" fmla="*/ 48 h 200"/>
                <a:gd name="T54" fmla="*/ 110 w 180"/>
                <a:gd name="T55" fmla="*/ 17 h 200"/>
                <a:gd name="T56" fmla="*/ 83 w 180"/>
                <a:gd name="T57" fmla="*/ 7 h 200"/>
                <a:gd name="T58" fmla="*/ 85 w 180"/>
                <a:gd name="T59" fmla="*/ 0 h 200"/>
                <a:gd name="T60" fmla="*/ 113 w 180"/>
                <a:gd name="T61" fmla="*/ 11 h 200"/>
                <a:gd name="T62" fmla="*/ 112 w 180"/>
                <a:gd name="T63" fmla="*/ 17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80" h="200">
                  <a:moveTo>
                    <a:pt x="85" y="200"/>
                  </a:moveTo>
                  <a:cubicBezTo>
                    <a:pt x="85" y="200"/>
                    <a:pt x="85" y="200"/>
                    <a:pt x="85" y="200"/>
                  </a:cubicBezTo>
                  <a:cubicBezTo>
                    <a:pt x="75" y="200"/>
                    <a:pt x="65" y="199"/>
                    <a:pt x="55" y="196"/>
                  </a:cubicBezTo>
                  <a:cubicBezTo>
                    <a:pt x="53" y="195"/>
                    <a:pt x="52" y="193"/>
                    <a:pt x="53" y="191"/>
                  </a:cubicBezTo>
                  <a:cubicBezTo>
                    <a:pt x="53" y="189"/>
                    <a:pt x="55" y="188"/>
                    <a:pt x="57" y="189"/>
                  </a:cubicBezTo>
                  <a:cubicBezTo>
                    <a:pt x="67" y="192"/>
                    <a:pt x="76" y="193"/>
                    <a:pt x="85" y="193"/>
                  </a:cubicBezTo>
                  <a:cubicBezTo>
                    <a:pt x="87" y="193"/>
                    <a:pt x="88" y="195"/>
                    <a:pt x="88" y="197"/>
                  </a:cubicBezTo>
                  <a:cubicBezTo>
                    <a:pt x="88" y="199"/>
                    <a:pt x="87" y="200"/>
                    <a:pt x="85" y="200"/>
                  </a:cubicBezTo>
                  <a:close/>
                  <a:moveTo>
                    <a:pt x="113" y="195"/>
                  </a:moveTo>
                  <a:cubicBezTo>
                    <a:pt x="112" y="195"/>
                    <a:pt x="111" y="194"/>
                    <a:pt x="110" y="193"/>
                  </a:cubicBezTo>
                  <a:cubicBezTo>
                    <a:pt x="109" y="191"/>
                    <a:pt x="110" y="189"/>
                    <a:pt x="112" y="188"/>
                  </a:cubicBezTo>
                  <a:cubicBezTo>
                    <a:pt x="121" y="185"/>
                    <a:pt x="128" y="180"/>
                    <a:pt x="136" y="173"/>
                  </a:cubicBezTo>
                  <a:cubicBezTo>
                    <a:pt x="137" y="172"/>
                    <a:pt x="139" y="172"/>
                    <a:pt x="141" y="174"/>
                  </a:cubicBezTo>
                  <a:cubicBezTo>
                    <a:pt x="142" y="175"/>
                    <a:pt x="142" y="177"/>
                    <a:pt x="140" y="179"/>
                  </a:cubicBezTo>
                  <a:cubicBezTo>
                    <a:pt x="133" y="186"/>
                    <a:pt x="124" y="191"/>
                    <a:pt x="115" y="195"/>
                  </a:cubicBezTo>
                  <a:cubicBezTo>
                    <a:pt x="114" y="195"/>
                    <a:pt x="114" y="195"/>
                    <a:pt x="113" y="195"/>
                  </a:cubicBezTo>
                  <a:close/>
                  <a:moveTo>
                    <a:pt x="29" y="185"/>
                  </a:moveTo>
                  <a:cubicBezTo>
                    <a:pt x="28" y="185"/>
                    <a:pt x="28" y="185"/>
                    <a:pt x="27" y="185"/>
                  </a:cubicBezTo>
                  <a:cubicBezTo>
                    <a:pt x="21" y="181"/>
                    <a:pt x="14" y="177"/>
                    <a:pt x="8" y="173"/>
                  </a:cubicBezTo>
                  <a:cubicBezTo>
                    <a:pt x="2" y="169"/>
                    <a:pt x="2" y="169"/>
                    <a:pt x="2" y="169"/>
                  </a:cubicBezTo>
                  <a:cubicBezTo>
                    <a:pt x="0" y="168"/>
                    <a:pt x="0" y="166"/>
                    <a:pt x="1" y="164"/>
                  </a:cubicBezTo>
                  <a:cubicBezTo>
                    <a:pt x="2" y="163"/>
                    <a:pt x="4" y="162"/>
                    <a:pt x="6" y="163"/>
                  </a:cubicBezTo>
                  <a:cubicBezTo>
                    <a:pt x="12" y="167"/>
                    <a:pt x="12" y="167"/>
                    <a:pt x="12" y="167"/>
                  </a:cubicBezTo>
                  <a:cubicBezTo>
                    <a:pt x="18" y="172"/>
                    <a:pt x="24" y="175"/>
                    <a:pt x="31" y="178"/>
                  </a:cubicBezTo>
                  <a:cubicBezTo>
                    <a:pt x="32" y="179"/>
                    <a:pt x="33" y="181"/>
                    <a:pt x="32" y="183"/>
                  </a:cubicBezTo>
                  <a:cubicBezTo>
                    <a:pt x="31" y="184"/>
                    <a:pt x="30" y="185"/>
                    <a:pt x="29" y="185"/>
                  </a:cubicBezTo>
                  <a:close/>
                  <a:moveTo>
                    <a:pt x="156" y="157"/>
                  </a:moveTo>
                  <a:cubicBezTo>
                    <a:pt x="156" y="157"/>
                    <a:pt x="155" y="157"/>
                    <a:pt x="154" y="156"/>
                  </a:cubicBezTo>
                  <a:cubicBezTo>
                    <a:pt x="153" y="155"/>
                    <a:pt x="152" y="153"/>
                    <a:pt x="153" y="152"/>
                  </a:cubicBezTo>
                  <a:cubicBezTo>
                    <a:pt x="157" y="146"/>
                    <a:pt x="160" y="140"/>
                    <a:pt x="163" y="134"/>
                  </a:cubicBezTo>
                  <a:cubicBezTo>
                    <a:pt x="164" y="131"/>
                    <a:pt x="165" y="129"/>
                    <a:pt x="166" y="126"/>
                  </a:cubicBezTo>
                  <a:cubicBezTo>
                    <a:pt x="166" y="124"/>
                    <a:pt x="168" y="123"/>
                    <a:pt x="170" y="124"/>
                  </a:cubicBezTo>
                  <a:cubicBezTo>
                    <a:pt x="172" y="125"/>
                    <a:pt x="173" y="127"/>
                    <a:pt x="172" y="129"/>
                  </a:cubicBezTo>
                  <a:cubicBezTo>
                    <a:pt x="171" y="131"/>
                    <a:pt x="170" y="134"/>
                    <a:pt x="169" y="137"/>
                  </a:cubicBezTo>
                  <a:cubicBezTo>
                    <a:pt x="166" y="144"/>
                    <a:pt x="163" y="150"/>
                    <a:pt x="159" y="155"/>
                  </a:cubicBezTo>
                  <a:cubicBezTo>
                    <a:pt x="159" y="156"/>
                    <a:pt x="157" y="157"/>
                    <a:pt x="156" y="157"/>
                  </a:cubicBezTo>
                  <a:close/>
                  <a:moveTo>
                    <a:pt x="176" y="102"/>
                  </a:moveTo>
                  <a:cubicBezTo>
                    <a:pt x="176" y="102"/>
                    <a:pt x="175" y="102"/>
                    <a:pt x="175" y="102"/>
                  </a:cubicBezTo>
                  <a:cubicBezTo>
                    <a:pt x="173" y="102"/>
                    <a:pt x="172" y="101"/>
                    <a:pt x="172" y="99"/>
                  </a:cubicBezTo>
                  <a:cubicBezTo>
                    <a:pt x="172" y="96"/>
                    <a:pt x="173" y="93"/>
                    <a:pt x="173" y="91"/>
                  </a:cubicBezTo>
                  <a:cubicBezTo>
                    <a:pt x="173" y="84"/>
                    <a:pt x="172" y="77"/>
                    <a:pt x="170" y="71"/>
                  </a:cubicBezTo>
                  <a:cubicBezTo>
                    <a:pt x="170" y="69"/>
                    <a:pt x="171" y="67"/>
                    <a:pt x="173" y="67"/>
                  </a:cubicBezTo>
                  <a:cubicBezTo>
                    <a:pt x="175" y="66"/>
                    <a:pt x="176" y="67"/>
                    <a:pt x="177" y="69"/>
                  </a:cubicBezTo>
                  <a:cubicBezTo>
                    <a:pt x="179" y="76"/>
                    <a:pt x="180" y="83"/>
                    <a:pt x="180" y="91"/>
                  </a:cubicBezTo>
                  <a:cubicBezTo>
                    <a:pt x="180" y="93"/>
                    <a:pt x="179" y="96"/>
                    <a:pt x="179" y="99"/>
                  </a:cubicBezTo>
                  <a:cubicBezTo>
                    <a:pt x="179" y="101"/>
                    <a:pt x="178" y="102"/>
                    <a:pt x="176" y="102"/>
                  </a:cubicBezTo>
                  <a:close/>
                  <a:moveTo>
                    <a:pt x="161" y="48"/>
                  </a:moveTo>
                  <a:cubicBezTo>
                    <a:pt x="160" y="48"/>
                    <a:pt x="158" y="47"/>
                    <a:pt x="158" y="46"/>
                  </a:cubicBezTo>
                  <a:cubicBezTo>
                    <a:pt x="152" y="39"/>
                    <a:pt x="145" y="33"/>
                    <a:pt x="137" y="28"/>
                  </a:cubicBezTo>
                  <a:cubicBezTo>
                    <a:pt x="135" y="27"/>
                    <a:pt x="134" y="25"/>
                    <a:pt x="135" y="23"/>
                  </a:cubicBezTo>
                  <a:cubicBezTo>
                    <a:pt x="136" y="22"/>
                    <a:pt x="138" y="21"/>
                    <a:pt x="140" y="22"/>
                  </a:cubicBezTo>
                  <a:cubicBezTo>
                    <a:pt x="149" y="28"/>
                    <a:pt x="157" y="34"/>
                    <a:pt x="163" y="42"/>
                  </a:cubicBezTo>
                  <a:cubicBezTo>
                    <a:pt x="165" y="43"/>
                    <a:pt x="164" y="46"/>
                    <a:pt x="163" y="47"/>
                  </a:cubicBezTo>
                  <a:cubicBezTo>
                    <a:pt x="162" y="47"/>
                    <a:pt x="161" y="48"/>
                    <a:pt x="161" y="48"/>
                  </a:cubicBezTo>
                  <a:close/>
                  <a:moveTo>
                    <a:pt x="112" y="17"/>
                  </a:moveTo>
                  <a:cubicBezTo>
                    <a:pt x="111" y="17"/>
                    <a:pt x="111" y="17"/>
                    <a:pt x="110" y="17"/>
                  </a:cubicBezTo>
                  <a:cubicBezTo>
                    <a:pt x="106" y="15"/>
                    <a:pt x="106" y="15"/>
                    <a:pt x="106" y="15"/>
                  </a:cubicBezTo>
                  <a:cubicBezTo>
                    <a:pt x="99" y="12"/>
                    <a:pt x="91" y="9"/>
                    <a:pt x="83" y="7"/>
                  </a:cubicBezTo>
                  <a:cubicBezTo>
                    <a:pt x="81" y="7"/>
                    <a:pt x="80" y="5"/>
                    <a:pt x="81" y="3"/>
                  </a:cubicBezTo>
                  <a:cubicBezTo>
                    <a:pt x="81" y="1"/>
                    <a:pt x="83" y="0"/>
                    <a:pt x="85" y="0"/>
                  </a:cubicBezTo>
                  <a:cubicBezTo>
                    <a:pt x="93" y="3"/>
                    <a:pt x="101" y="6"/>
                    <a:pt x="109" y="9"/>
                  </a:cubicBezTo>
                  <a:cubicBezTo>
                    <a:pt x="113" y="11"/>
                    <a:pt x="113" y="11"/>
                    <a:pt x="113" y="11"/>
                  </a:cubicBezTo>
                  <a:cubicBezTo>
                    <a:pt x="115" y="11"/>
                    <a:pt x="116" y="13"/>
                    <a:pt x="115" y="15"/>
                  </a:cubicBezTo>
                  <a:cubicBezTo>
                    <a:pt x="114" y="17"/>
                    <a:pt x="113" y="17"/>
                    <a:pt x="112" y="17"/>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9" name="Freeform 96"/>
            <p:cNvSpPr/>
            <p:nvPr/>
          </p:nvSpPr>
          <p:spPr bwMode="auto">
            <a:xfrm>
              <a:off x="2664" y="2001"/>
              <a:ext cx="32" cy="25"/>
            </a:xfrm>
            <a:custGeom>
              <a:avLst/>
              <a:gdLst>
                <a:gd name="T0" fmla="*/ 4 w 26"/>
                <a:gd name="T1" fmla="*/ 20 h 20"/>
                <a:gd name="T2" fmla="*/ 3 w 26"/>
                <a:gd name="T3" fmla="*/ 20 h 20"/>
                <a:gd name="T4" fmla="*/ 1 w 26"/>
                <a:gd name="T5" fmla="*/ 15 h 20"/>
                <a:gd name="T6" fmla="*/ 7 w 26"/>
                <a:gd name="T7" fmla="*/ 2 h 20"/>
                <a:gd name="T8" fmla="*/ 9 w 26"/>
                <a:gd name="T9" fmla="*/ 0 h 20"/>
                <a:gd name="T10" fmla="*/ 12 w 26"/>
                <a:gd name="T11" fmla="*/ 1 h 20"/>
                <a:gd name="T12" fmla="*/ 24 w 26"/>
                <a:gd name="T13" fmla="*/ 9 h 20"/>
                <a:gd name="T14" fmla="*/ 25 w 26"/>
                <a:gd name="T15" fmla="*/ 13 h 20"/>
                <a:gd name="T16" fmla="*/ 20 w 26"/>
                <a:gd name="T17" fmla="*/ 14 h 20"/>
                <a:gd name="T18" fmla="*/ 12 w 26"/>
                <a:gd name="T19" fmla="*/ 9 h 20"/>
                <a:gd name="T20" fmla="*/ 8 w 26"/>
                <a:gd name="T21" fmla="*/ 18 h 20"/>
                <a:gd name="T22" fmla="*/ 4 w 26"/>
                <a:gd name="T23"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20">
                  <a:moveTo>
                    <a:pt x="4" y="20"/>
                  </a:moveTo>
                  <a:cubicBezTo>
                    <a:pt x="4" y="20"/>
                    <a:pt x="3" y="20"/>
                    <a:pt x="3" y="20"/>
                  </a:cubicBezTo>
                  <a:cubicBezTo>
                    <a:pt x="1" y="19"/>
                    <a:pt x="0" y="17"/>
                    <a:pt x="1" y="15"/>
                  </a:cubicBezTo>
                  <a:cubicBezTo>
                    <a:pt x="7" y="2"/>
                    <a:pt x="7" y="2"/>
                    <a:pt x="7" y="2"/>
                  </a:cubicBezTo>
                  <a:cubicBezTo>
                    <a:pt x="7" y="1"/>
                    <a:pt x="8" y="0"/>
                    <a:pt x="9" y="0"/>
                  </a:cubicBezTo>
                  <a:cubicBezTo>
                    <a:pt x="10" y="0"/>
                    <a:pt x="11" y="0"/>
                    <a:pt x="12" y="1"/>
                  </a:cubicBezTo>
                  <a:cubicBezTo>
                    <a:pt x="24" y="9"/>
                    <a:pt x="24" y="9"/>
                    <a:pt x="24" y="9"/>
                  </a:cubicBezTo>
                  <a:cubicBezTo>
                    <a:pt x="25" y="10"/>
                    <a:pt x="26" y="12"/>
                    <a:pt x="25" y="13"/>
                  </a:cubicBezTo>
                  <a:cubicBezTo>
                    <a:pt x="23" y="15"/>
                    <a:pt x="21" y="16"/>
                    <a:pt x="20" y="14"/>
                  </a:cubicBezTo>
                  <a:cubicBezTo>
                    <a:pt x="12" y="9"/>
                    <a:pt x="12" y="9"/>
                    <a:pt x="12" y="9"/>
                  </a:cubicBezTo>
                  <a:cubicBezTo>
                    <a:pt x="8" y="18"/>
                    <a:pt x="8" y="18"/>
                    <a:pt x="8" y="18"/>
                  </a:cubicBezTo>
                  <a:cubicBezTo>
                    <a:pt x="7" y="19"/>
                    <a:pt x="6" y="20"/>
                    <a:pt x="4" y="2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0" name="Freeform 97"/>
            <p:cNvSpPr>
              <a:spLocks noEditPoints="1"/>
            </p:cNvSpPr>
            <p:nvPr/>
          </p:nvSpPr>
          <p:spPr bwMode="auto">
            <a:xfrm>
              <a:off x="2455" y="2050"/>
              <a:ext cx="205" cy="98"/>
            </a:xfrm>
            <a:custGeom>
              <a:avLst/>
              <a:gdLst>
                <a:gd name="T0" fmla="*/ 75 w 168"/>
                <a:gd name="T1" fmla="*/ 81 h 81"/>
                <a:gd name="T2" fmla="*/ 74 w 168"/>
                <a:gd name="T3" fmla="*/ 81 h 81"/>
                <a:gd name="T4" fmla="*/ 71 w 168"/>
                <a:gd name="T5" fmla="*/ 80 h 81"/>
                <a:gd name="T6" fmla="*/ 61 w 168"/>
                <a:gd name="T7" fmla="*/ 79 h 81"/>
                <a:gd name="T8" fmla="*/ 44 w 168"/>
                <a:gd name="T9" fmla="*/ 72 h 81"/>
                <a:gd name="T10" fmla="*/ 42 w 168"/>
                <a:gd name="T11" fmla="*/ 67 h 81"/>
                <a:gd name="T12" fmla="*/ 47 w 168"/>
                <a:gd name="T13" fmla="*/ 66 h 81"/>
                <a:gd name="T14" fmla="*/ 63 w 168"/>
                <a:gd name="T15" fmla="*/ 72 h 81"/>
                <a:gd name="T16" fmla="*/ 72 w 168"/>
                <a:gd name="T17" fmla="*/ 73 h 81"/>
                <a:gd name="T18" fmla="*/ 75 w 168"/>
                <a:gd name="T19" fmla="*/ 74 h 81"/>
                <a:gd name="T20" fmla="*/ 78 w 168"/>
                <a:gd name="T21" fmla="*/ 77 h 81"/>
                <a:gd name="T22" fmla="*/ 75 w 168"/>
                <a:gd name="T23" fmla="*/ 81 h 81"/>
                <a:gd name="T24" fmla="*/ 104 w 168"/>
                <a:gd name="T25" fmla="*/ 75 h 81"/>
                <a:gd name="T26" fmla="*/ 101 w 168"/>
                <a:gd name="T27" fmla="*/ 73 h 81"/>
                <a:gd name="T28" fmla="*/ 103 w 168"/>
                <a:gd name="T29" fmla="*/ 68 h 81"/>
                <a:gd name="T30" fmla="*/ 127 w 168"/>
                <a:gd name="T31" fmla="*/ 52 h 81"/>
                <a:gd name="T32" fmla="*/ 132 w 168"/>
                <a:gd name="T33" fmla="*/ 52 h 81"/>
                <a:gd name="T34" fmla="*/ 132 w 168"/>
                <a:gd name="T35" fmla="*/ 57 h 81"/>
                <a:gd name="T36" fmla="*/ 106 w 168"/>
                <a:gd name="T37" fmla="*/ 74 h 81"/>
                <a:gd name="T38" fmla="*/ 104 w 168"/>
                <a:gd name="T39" fmla="*/ 75 h 81"/>
                <a:gd name="T40" fmla="*/ 22 w 168"/>
                <a:gd name="T41" fmla="*/ 53 h 81"/>
                <a:gd name="T42" fmla="*/ 19 w 168"/>
                <a:gd name="T43" fmla="*/ 52 h 81"/>
                <a:gd name="T44" fmla="*/ 1 w 168"/>
                <a:gd name="T45" fmla="*/ 27 h 81"/>
                <a:gd name="T46" fmla="*/ 2 w 168"/>
                <a:gd name="T47" fmla="*/ 22 h 81"/>
                <a:gd name="T48" fmla="*/ 7 w 168"/>
                <a:gd name="T49" fmla="*/ 23 h 81"/>
                <a:gd name="T50" fmla="*/ 24 w 168"/>
                <a:gd name="T51" fmla="*/ 47 h 81"/>
                <a:gd name="T52" fmla="*/ 24 w 168"/>
                <a:gd name="T53" fmla="*/ 52 h 81"/>
                <a:gd name="T54" fmla="*/ 22 w 168"/>
                <a:gd name="T55" fmla="*/ 53 h 81"/>
                <a:gd name="T56" fmla="*/ 150 w 168"/>
                <a:gd name="T57" fmla="*/ 35 h 81"/>
                <a:gd name="T58" fmla="*/ 148 w 168"/>
                <a:gd name="T59" fmla="*/ 34 h 81"/>
                <a:gd name="T60" fmla="*/ 147 w 168"/>
                <a:gd name="T61" fmla="*/ 29 h 81"/>
                <a:gd name="T62" fmla="*/ 158 w 168"/>
                <a:gd name="T63" fmla="*/ 9 h 81"/>
                <a:gd name="T64" fmla="*/ 161 w 168"/>
                <a:gd name="T65" fmla="*/ 3 h 81"/>
                <a:gd name="T66" fmla="*/ 166 w 168"/>
                <a:gd name="T67" fmla="*/ 1 h 81"/>
                <a:gd name="T68" fmla="*/ 167 w 168"/>
                <a:gd name="T69" fmla="*/ 6 h 81"/>
                <a:gd name="T70" fmla="*/ 165 w 168"/>
                <a:gd name="T71" fmla="*/ 12 h 81"/>
                <a:gd name="T72" fmla="*/ 153 w 168"/>
                <a:gd name="T73" fmla="*/ 33 h 81"/>
                <a:gd name="T74" fmla="*/ 150 w 168"/>
                <a:gd name="T75" fmla="*/ 35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8" h="81">
                  <a:moveTo>
                    <a:pt x="75" y="81"/>
                  </a:moveTo>
                  <a:cubicBezTo>
                    <a:pt x="74" y="81"/>
                    <a:pt x="74" y="81"/>
                    <a:pt x="74" y="81"/>
                  </a:cubicBezTo>
                  <a:cubicBezTo>
                    <a:pt x="73" y="81"/>
                    <a:pt x="72" y="81"/>
                    <a:pt x="71" y="80"/>
                  </a:cubicBezTo>
                  <a:cubicBezTo>
                    <a:pt x="68" y="80"/>
                    <a:pt x="64" y="80"/>
                    <a:pt x="61" y="79"/>
                  </a:cubicBezTo>
                  <a:cubicBezTo>
                    <a:pt x="55" y="77"/>
                    <a:pt x="49" y="75"/>
                    <a:pt x="44" y="72"/>
                  </a:cubicBezTo>
                  <a:cubicBezTo>
                    <a:pt x="42" y="71"/>
                    <a:pt x="41" y="69"/>
                    <a:pt x="42" y="67"/>
                  </a:cubicBezTo>
                  <a:cubicBezTo>
                    <a:pt x="43" y="66"/>
                    <a:pt x="45" y="65"/>
                    <a:pt x="47" y="66"/>
                  </a:cubicBezTo>
                  <a:cubicBezTo>
                    <a:pt x="52" y="69"/>
                    <a:pt x="57" y="71"/>
                    <a:pt x="63" y="72"/>
                  </a:cubicBezTo>
                  <a:cubicBezTo>
                    <a:pt x="66" y="73"/>
                    <a:pt x="69" y="73"/>
                    <a:pt x="72" y="73"/>
                  </a:cubicBezTo>
                  <a:cubicBezTo>
                    <a:pt x="73" y="74"/>
                    <a:pt x="74" y="74"/>
                    <a:pt x="75" y="74"/>
                  </a:cubicBezTo>
                  <a:cubicBezTo>
                    <a:pt x="77" y="74"/>
                    <a:pt x="78" y="75"/>
                    <a:pt x="78" y="77"/>
                  </a:cubicBezTo>
                  <a:cubicBezTo>
                    <a:pt x="78" y="79"/>
                    <a:pt x="76" y="81"/>
                    <a:pt x="75" y="81"/>
                  </a:cubicBezTo>
                  <a:close/>
                  <a:moveTo>
                    <a:pt x="104" y="75"/>
                  </a:moveTo>
                  <a:cubicBezTo>
                    <a:pt x="103" y="75"/>
                    <a:pt x="102" y="74"/>
                    <a:pt x="101" y="73"/>
                  </a:cubicBezTo>
                  <a:cubicBezTo>
                    <a:pt x="100" y="71"/>
                    <a:pt x="101" y="69"/>
                    <a:pt x="103" y="68"/>
                  </a:cubicBezTo>
                  <a:cubicBezTo>
                    <a:pt x="111" y="64"/>
                    <a:pt x="119" y="59"/>
                    <a:pt x="127" y="52"/>
                  </a:cubicBezTo>
                  <a:cubicBezTo>
                    <a:pt x="129" y="50"/>
                    <a:pt x="131" y="51"/>
                    <a:pt x="132" y="52"/>
                  </a:cubicBezTo>
                  <a:cubicBezTo>
                    <a:pt x="134" y="53"/>
                    <a:pt x="133" y="56"/>
                    <a:pt x="132" y="57"/>
                  </a:cubicBezTo>
                  <a:cubicBezTo>
                    <a:pt x="124" y="64"/>
                    <a:pt x="115" y="70"/>
                    <a:pt x="106" y="74"/>
                  </a:cubicBezTo>
                  <a:cubicBezTo>
                    <a:pt x="105" y="75"/>
                    <a:pt x="105" y="75"/>
                    <a:pt x="104" y="75"/>
                  </a:cubicBezTo>
                  <a:close/>
                  <a:moveTo>
                    <a:pt x="22" y="53"/>
                  </a:moveTo>
                  <a:cubicBezTo>
                    <a:pt x="21" y="53"/>
                    <a:pt x="20" y="53"/>
                    <a:pt x="19" y="52"/>
                  </a:cubicBezTo>
                  <a:cubicBezTo>
                    <a:pt x="13" y="45"/>
                    <a:pt x="7" y="37"/>
                    <a:pt x="1" y="27"/>
                  </a:cubicBezTo>
                  <a:cubicBezTo>
                    <a:pt x="0" y="25"/>
                    <a:pt x="1" y="23"/>
                    <a:pt x="2" y="22"/>
                  </a:cubicBezTo>
                  <a:cubicBezTo>
                    <a:pt x="4" y="21"/>
                    <a:pt x="6" y="21"/>
                    <a:pt x="7" y="23"/>
                  </a:cubicBezTo>
                  <a:cubicBezTo>
                    <a:pt x="13" y="33"/>
                    <a:pt x="19" y="41"/>
                    <a:pt x="24" y="47"/>
                  </a:cubicBezTo>
                  <a:cubicBezTo>
                    <a:pt x="26" y="49"/>
                    <a:pt x="26" y="51"/>
                    <a:pt x="24" y="52"/>
                  </a:cubicBezTo>
                  <a:cubicBezTo>
                    <a:pt x="24" y="53"/>
                    <a:pt x="23" y="53"/>
                    <a:pt x="22" y="53"/>
                  </a:cubicBezTo>
                  <a:close/>
                  <a:moveTo>
                    <a:pt x="150" y="35"/>
                  </a:moveTo>
                  <a:cubicBezTo>
                    <a:pt x="149" y="35"/>
                    <a:pt x="148" y="35"/>
                    <a:pt x="148" y="34"/>
                  </a:cubicBezTo>
                  <a:cubicBezTo>
                    <a:pt x="146" y="33"/>
                    <a:pt x="146" y="31"/>
                    <a:pt x="147" y="29"/>
                  </a:cubicBezTo>
                  <a:cubicBezTo>
                    <a:pt x="151" y="23"/>
                    <a:pt x="155" y="16"/>
                    <a:pt x="158" y="9"/>
                  </a:cubicBezTo>
                  <a:cubicBezTo>
                    <a:pt x="161" y="3"/>
                    <a:pt x="161" y="3"/>
                    <a:pt x="161" y="3"/>
                  </a:cubicBezTo>
                  <a:cubicBezTo>
                    <a:pt x="162" y="1"/>
                    <a:pt x="164" y="0"/>
                    <a:pt x="166" y="1"/>
                  </a:cubicBezTo>
                  <a:cubicBezTo>
                    <a:pt x="167" y="2"/>
                    <a:pt x="168" y="4"/>
                    <a:pt x="167" y="6"/>
                  </a:cubicBezTo>
                  <a:cubicBezTo>
                    <a:pt x="165" y="12"/>
                    <a:pt x="165" y="12"/>
                    <a:pt x="165" y="12"/>
                  </a:cubicBezTo>
                  <a:cubicBezTo>
                    <a:pt x="162" y="19"/>
                    <a:pt x="158" y="26"/>
                    <a:pt x="153" y="33"/>
                  </a:cubicBezTo>
                  <a:cubicBezTo>
                    <a:pt x="152" y="34"/>
                    <a:pt x="151" y="35"/>
                    <a:pt x="150" y="35"/>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pic>
        <p:nvPicPr>
          <p:cNvPr id="202" name="图片 201"/>
          <p:cNvPicPr>
            <a:picLocks noChangeAspect="1"/>
          </p:cNvPicPr>
          <p:nvPr/>
        </p:nvPicPr>
        <p:blipFill>
          <a:blip r:embed="rId37"/>
          <a:stretch>
            <a:fillRect/>
          </a:stretch>
        </p:blipFill>
        <p:spPr>
          <a:xfrm>
            <a:off x="358017" y="3687055"/>
            <a:ext cx="1098160" cy="1337849"/>
          </a:xfrm>
          <a:prstGeom prst="rect">
            <a:avLst/>
          </a:prstGeom>
        </p:spPr>
      </p:pic>
      <p:sp>
        <p:nvSpPr>
          <p:cNvPr id="6" name="文本框 6"/>
          <p:cNvSpPr txBox="1">
            <a:spLocks noChangeArrowheads="1"/>
          </p:cNvSpPr>
          <p:nvPr/>
        </p:nvSpPr>
        <p:spPr bwMode="auto">
          <a:xfrm>
            <a:off x="3727082" y="1195412"/>
            <a:ext cx="196088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defTabSz="514350" fontAlgn="base">
              <a:spcBef>
                <a:spcPct val="0"/>
              </a:spcBef>
              <a:spcAft>
                <a:spcPct val="0"/>
              </a:spcAft>
              <a:defRPr/>
            </a:pPr>
            <a:r>
              <a:rPr lang="zh-CN" sz="2000">
                <a:solidFill>
                  <a:srgbClr val="895246"/>
                </a:solidFill>
                <a:latin typeface="+mj-ea"/>
                <a:ea typeface="+mj-ea"/>
              </a:rPr>
              <a:t>引子与基本概念</a:t>
            </a:r>
            <a:endParaRPr lang="zh-CN" sz="2000">
              <a:solidFill>
                <a:srgbClr val="895246"/>
              </a:solidFill>
              <a:latin typeface="+mj-ea"/>
              <a:ea typeface="+mj-ea"/>
            </a:endParaRPr>
          </a:p>
        </p:txBody>
      </p:sp>
      <p:grpSp>
        <p:nvGrpSpPr>
          <p:cNvPr id="15" name="组合 14"/>
          <p:cNvGrpSpPr/>
          <p:nvPr/>
        </p:nvGrpSpPr>
        <p:grpSpPr>
          <a:xfrm>
            <a:off x="3094849" y="1141724"/>
            <a:ext cx="595035" cy="586925"/>
            <a:chOff x="261088" y="1633911"/>
            <a:chExt cx="872756" cy="860860"/>
          </a:xfrm>
        </p:grpSpPr>
        <p:sp>
          <p:nvSpPr>
            <p:cNvPr id="16" name="椭圆 15"/>
            <p:cNvSpPr/>
            <p:nvPr/>
          </p:nvSpPr>
          <p:spPr>
            <a:xfrm>
              <a:off x="284861" y="1669567"/>
              <a:ext cx="825204" cy="82520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a:p>
          </p:txBody>
        </p:sp>
        <p:sp>
          <p:nvSpPr>
            <p:cNvPr id="17" name="文本框 16"/>
            <p:cNvSpPr txBox="1">
              <a:spLocks noChangeArrowheads="1"/>
            </p:cNvSpPr>
            <p:nvPr/>
          </p:nvSpPr>
          <p:spPr bwMode="auto">
            <a:xfrm>
              <a:off x="261088" y="1633911"/>
              <a:ext cx="872756" cy="8577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defTabSz="514350" fontAlgn="base">
                <a:spcBef>
                  <a:spcPct val="0"/>
                </a:spcBef>
                <a:spcAft>
                  <a:spcPct val="0"/>
                </a:spcAft>
                <a:defRPr/>
              </a:pPr>
              <a:r>
                <a:rPr lang="zh-CN" altLang="en-US" sz="3200">
                  <a:solidFill>
                    <a:schemeClr val="bg1"/>
                  </a:solidFill>
                  <a:latin typeface="+mj-ea"/>
                  <a:ea typeface="+mj-ea"/>
                </a:rPr>
                <a:t>壹</a:t>
              </a:r>
              <a:endParaRPr lang="en-US" altLang="zh-CN" sz="3200">
                <a:solidFill>
                  <a:schemeClr val="bg1"/>
                </a:solidFill>
                <a:latin typeface="+mj-ea"/>
                <a:ea typeface="+mj-ea"/>
              </a:endParaRPr>
            </a:p>
          </p:txBody>
        </p:sp>
      </p:grpSp>
      <p:sp>
        <p:nvSpPr>
          <p:cNvPr id="166" name="文本框 6"/>
          <p:cNvSpPr txBox="1">
            <a:spLocks noChangeArrowheads="1"/>
          </p:cNvSpPr>
          <p:nvPr/>
        </p:nvSpPr>
        <p:spPr bwMode="auto">
          <a:xfrm>
            <a:off x="3690252" y="2055825"/>
            <a:ext cx="246888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defTabSz="514350" fontAlgn="base">
              <a:spcBef>
                <a:spcPct val="0"/>
              </a:spcBef>
              <a:spcAft>
                <a:spcPct val="0"/>
              </a:spcAft>
              <a:defRPr/>
            </a:pPr>
            <a:r>
              <a:rPr lang="zh-CN" altLang="en-US" sz="2000">
                <a:solidFill>
                  <a:srgbClr val="895246"/>
                </a:solidFill>
                <a:latin typeface="+mj-ea"/>
                <a:ea typeface="+mj-ea"/>
              </a:rPr>
              <a:t>散列函数的构造方法</a:t>
            </a:r>
            <a:endParaRPr lang="en-US" altLang="zh-CN" sz="2000">
              <a:solidFill>
                <a:srgbClr val="895246"/>
              </a:solidFill>
              <a:latin typeface="+mj-ea"/>
              <a:ea typeface="+mj-ea"/>
            </a:endParaRPr>
          </a:p>
        </p:txBody>
      </p:sp>
      <p:grpSp>
        <p:nvGrpSpPr>
          <p:cNvPr id="168" name="组合 167"/>
          <p:cNvGrpSpPr/>
          <p:nvPr/>
        </p:nvGrpSpPr>
        <p:grpSpPr>
          <a:xfrm>
            <a:off x="3078397" y="1962131"/>
            <a:ext cx="595036" cy="586925"/>
            <a:chOff x="261084" y="1633911"/>
            <a:chExt cx="872757" cy="860860"/>
          </a:xfrm>
        </p:grpSpPr>
        <p:sp>
          <p:nvSpPr>
            <p:cNvPr id="169" name="椭圆 168"/>
            <p:cNvSpPr/>
            <p:nvPr/>
          </p:nvSpPr>
          <p:spPr>
            <a:xfrm>
              <a:off x="284861" y="1669567"/>
              <a:ext cx="825204" cy="8252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a:p>
          </p:txBody>
        </p:sp>
        <p:sp>
          <p:nvSpPr>
            <p:cNvPr id="170" name="文本框 169"/>
            <p:cNvSpPr txBox="1">
              <a:spLocks noChangeArrowheads="1"/>
            </p:cNvSpPr>
            <p:nvPr/>
          </p:nvSpPr>
          <p:spPr bwMode="auto">
            <a:xfrm>
              <a:off x="261084" y="1633911"/>
              <a:ext cx="872757" cy="8577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defTabSz="514350" fontAlgn="base">
                <a:spcBef>
                  <a:spcPct val="0"/>
                </a:spcBef>
                <a:spcAft>
                  <a:spcPct val="0"/>
                </a:spcAft>
                <a:defRPr/>
              </a:pPr>
              <a:r>
                <a:rPr lang="zh-CN" altLang="en-US" sz="3200">
                  <a:solidFill>
                    <a:schemeClr val="bg1"/>
                  </a:solidFill>
                  <a:latin typeface="+mj-ea"/>
                  <a:ea typeface="+mj-ea"/>
                </a:rPr>
                <a:t>贰</a:t>
              </a:r>
              <a:endParaRPr lang="en-US" altLang="zh-CN" sz="3200">
                <a:solidFill>
                  <a:schemeClr val="bg1"/>
                </a:solidFill>
                <a:latin typeface="+mj-ea"/>
                <a:ea typeface="+mj-ea"/>
              </a:endParaRPr>
            </a:p>
          </p:txBody>
        </p:sp>
      </p:grpSp>
      <p:sp>
        <p:nvSpPr>
          <p:cNvPr id="171" name="文本框 6"/>
          <p:cNvSpPr txBox="1">
            <a:spLocks noChangeArrowheads="1"/>
          </p:cNvSpPr>
          <p:nvPr/>
        </p:nvSpPr>
        <p:spPr bwMode="auto">
          <a:xfrm>
            <a:off x="3727082" y="2757579"/>
            <a:ext cx="145288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defTabSz="514350" fontAlgn="base">
              <a:spcBef>
                <a:spcPct val="0"/>
              </a:spcBef>
              <a:spcAft>
                <a:spcPct val="0"/>
              </a:spcAft>
              <a:defRPr/>
            </a:pPr>
            <a:r>
              <a:rPr lang="zh-CN" altLang="en-US" sz="2000">
                <a:solidFill>
                  <a:srgbClr val="895246"/>
                </a:solidFill>
                <a:latin typeface="+mj-ea"/>
                <a:ea typeface="+mj-ea"/>
              </a:rPr>
              <a:t>开放定址法</a:t>
            </a:r>
            <a:endParaRPr lang="zh-CN" altLang="en-US" sz="2000">
              <a:solidFill>
                <a:srgbClr val="895246"/>
              </a:solidFill>
              <a:latin typeface="+mj-ea"/>
              <a:ea typeface="+mj-ea"/>
            </a:endParaRPr>
          </a:p>
        </p:txBody>
      </p:sp>
      <p:grpSp>
        <p:nvGrpSpPr>
          <p:cNvPr id="173" name="组合 172"/>
          <p:cNvGrpSpPr/>
          <p:nvPr/>
        </p:nvGrpSpPr>
        <p:grpSpPr>
          <a:xfrm>
            <a:off x="3078397" y="2613721"/>
            <a:ext cx="595036" cy="625128"/>
            <a:chOff x="261084" y="1577877"/>
            <a:chExt cx="872757" cy="916894"/>
          </a:xfrm>
        </p:grpSpPr>
        <p:sp>
          <p:nvSpPr>
            <p:cNvPr id="174" name="椭圆 173"/>
            <p:cNvSpPr/>
            <p:nvPr/>
          </p:nvSpPr>
          <p:spPr>
            <a:xfrm>
              <a:off x="284861" y="1669567"/>
              <a:ext cx="825204" cy="8252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a:p>
          </p:txBody>
        </p:sp>
        <p:sp>
          <p:nvSpPr>
            <p:cNvPr id="175" name="文本框 174"/>
            <p:cNvSpPr txBox="1">
              <a:spLocks noChangeArrowheads="1"/>
            </p:cNvSpPr>
            <p:nvPr/>
          </p:nvSpPr>
          <p:spPr bwMode="auto">
            <a:xfrm>
              <a:off x="261084" y="1577877"/>
              <a:ext cx="872757" cy="8577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defTabSz="514350" fontAlgn="base">
                <a:spcBef>
                  <a:spcPct val="0"/>
                </a:spcBef>
                <a:spcAft>
                  <a:spcPct val="0"/>
                </a:spcAft>
                <a:defRPr/>
              </a:pPr>
              <a:r>
                <a:rPr lang="zh-CN" altLang="en-US" sz="3200">
                  <a:solidFill>
                    <a:schemeClr val="bg1"/>
                  </a:solidFill>
                  <a:latin typeface="+mj-ea"/>
                  <a:ea typeface="+mj-ea"/>
                </a:rPr>
                <a:t>叁</a:t>
              </a:r>
              <a:endParaRPr lang="en-US" altLang="zh-CN" sz="3200">
                <a:solidFill>
                  <a:schemeClr val="bg1"/>
                </a:solidFill>
                <a:latin typeface="+mj-ea"/>
                <a:ea typeface="+mj-ea"/>
              </a:endParaRPr>
            </a:p>
          </p:txBody>
        </p:sp>
      </p:grpSp>
      <p:sp>
        <p:nvSpPr>
          <p:cNvPr id="9" name="椭圆 8"/>
          <p:cNvSpPr/>
          <p:nvPr/>
        </p:nvSpPr>
        <p:spPr>
          <a:xfrm>
            <a:off x="3077845" y="3285490"/>
            <a:ext cx="562610" cy="56261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a:p>
        </p:txBody>
      </p:sp>
      <p:sp>
        <p:nvSpPr>
          <p:cNvPr id="10" name="文本框 9"/>
          <p:cNvSpPr txBox="1">
            <a:spLocks noChangeArrowheads="1"/>
          </p:cNvSpPr>
          <p:nvPr/>
        </p:nvSpPr>
        <p:spPr bwMode="auto">
          <a:xfrm>
            <a:off x="3080703" y="3263265"/>
            <a:ext cx="589280"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defTabSz="514350" fontAlgn="base">
              <a:spcBef>
                <a:spcPct val="0"/>
              </a:spcBef>
              <a:spcAft>
                <a:spcPct val="0"/>
              </a:spcAft>
              <a:defRPr/>
            </a:pPr>
            <a:r>
              <a:rPr lang="zh-CN" altLang="en-US" sz="3200">
                <a:solidFill>
                  <a:schemeClr val="bg1"/>
                </a:solidFill>
                <a:latin typeface="+mj-ea"/>
                <a:ea typeface="+mj-ea"/>
              </a:rPr>
              <a:t>肆</a:t>
            </a:r>
            <a:endParaRPr lang="en-US" altLang="zh-CN" sz="3200">
              <a:solidFill>
                <a:schemeClr val="bg1"/>
              </a:solidFill>
              <a:latin typeface="+mj-ea"/>
              <a:ea typeface="+mj-ea"/>
            </a:endParaRPr>
          </a:p>
        </p:txBody>
      </p:sp>
      <p:sp>
        <p:nvSpPr>
          <p:cNvPr id="11" name="文本框 6"/>
          <p:cNvSpPr txBox="1">
            <a:spLocks noChangeArrowheads="1"/>
          </p:cNvSpPr>
          <p:nvPr/>
        </p:nvSpPr>
        <p:spPr bwMode="auto">
          <a:xfrm>
            <a:off x="3727082" y="3447824"/>
            <a:ext cx="348488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defTabSz="514350" fontAlgn="base">
              <a:spcBef>
                <a:spcPct val="0"/>
              </a:spcBef>
              <a:spcAft>
                <a:spcPct val="0"/>
              </a:spcAft>
              <a:defRPr/>
            </a:pPr>
            <a:r>
              <a:rPr lang="zh-CN" altLang="en-US" sz="2000">
                <a:solidFill>
                  <a:srgbClr val="895246"/>
                </a:solidFill>
                <a:latin typeface="+mj-ea"/>
                <a:ea typeface="+mj-ea"/>
              </a:rPr>
              <a:t>分离链接发与散列表性能分析</a:t>
            </a:r>
            <a:endParaRPr lang="zh-CN" altLang="en-US" sz="2000">
              <a:solidFill>
                <a:srgbClr val="895246"/>
              </a:solidFill>
              <a:latin typeface="+mj-ea"/>
              <a:ea typeface="+mj-ea"/>
            </a:endParaRPr>
          </a:p>
        </p:txBody>
      </p:sp>
    </p:spTree>
  </p:cSld>
  <p:clrMapOvr>
    <a:masterClrMapping/>
  </p:clrMapOvr>
  <mc:AlternateContent xmlns:mc="http://schemas.openxmlformats.org/markup-compatibility/2006">
    <mc:Choice xmlns:p14="http://schemas.microsoft.com/office/powerpoint/2010/main" Requires="p14">
      <p:transition spd="slow" p14:dur="1500">
        <p:wipe/>
      </p:transition>
    </mc:Choice>
    <mc:Fallback>
      <p:transition spd="slow">
        <p:wip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3" presetClass="entr" presetSubtype="16"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plus(in)">
                                      <p:cBhvr>
                                        <p:cTn id="7" dur="20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blinds(horizontal)">
                                      <p:cBhvr>
                                        <p:cTn id="12" dur="5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66">
                                            <p:txEl>
                                              <p:pRg st="0" end="0"/>
                                            </p:txEl>
                                          </p:spTgt>
                                        </p:tgtEl>
                                        <p:attrNameLst>
                                          <p:attrName>style.visibility</p:attrName>
                                        </p:attrNameLst>
                                      </p:cBhvr>
                                      <p:to>
                                        <p:strVal val="visible"/>
                                      </p:to>
                                    </p:set>
                                    <p:animEffect transition="in" filter="wipe(down)">
                                      <p:cBhvr>
                                        <p:cTn id="17" dur="500"/>
                                        <p:tgtEl>
                                          <p:spTgt spid="166">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171">
                                            <p:txEl>
                                              <p:pRg st="0" end="0"/>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8" presetClass="entr" presetSubtype="16" fill="hold" nodeType="clickEffect">
                                  <p:stCondLst>
                                    <p:cond delay="0"/>
                                  </p:stCondLst>
                                  <p:childTnLst>
                                    <p:set>
                                      <p:cBhvr>
                                        <p:cTn id="25" dur="1" fill="hold">
                                          <p:stCondLst>
                                            <p:cond delay="0"/>
                                          </p:stCondLst>
                                        </p:cTn>
                                        <p:tgtEl>
                                          <p:spTgt spid="11">
                                            <p:txEl>
                                              <p:pRg st="0" end="0"/>
                                            </p:txEl>
                                          </p:spTgt>
                                        </p:tgtEl>
                                        <p:attrNameLst>
                                          <p:attrName>style.visibility</p:attrName>
                                        </p:attrNameLst>
                                      </p:cBhvr>
                                      <p:to>
                                        <p:strVal val="visible"/>
                                      </p:to>
                                    </p:set>
                                    <p:animEffect transition="in" filter="diamond(in)">
                                      <p:cBhvr>
                                        <p:cTn id="26" dur="200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a:grpSpLocks noChangeAspect="1"/>
          </p:cNvGrpSpPr>
          <p:nvPr/>
        </p:nvGrpSpPr>
        <p:grpSpPr bwMode="auto">
          <a:xfrm>
            <a:off x="7826125" y="859174"/>
            <a:ext cx="1067572" cy="862826"/>
            <a:chOff x="1657" y="636"/>
            <a:chExt cx="2435" cy="1968"/>
          </a:xfrm>
        </p:grpSpPr>
        <p:sp>
          <p:nvSpPr>
            <p:cNvPr id="7" name="Freeform 5"/>
            <p:cNvSpPr/>
            <p:nvPr/>
          </p:nvSpPr>
          <p:spPr bwMode="auto">
            <a:xfrm>
              <a:off x="1657" y="687"/>
              <a:ext cx="2384" cy="1917"/>
            </a:xfrm>
            <a:custGeom>
              <a:avLst/>
              <a:gdLst>
                <a:gd name="T0" fmla="*/ 1824 w 1957"/>
                <a:gd name="T1" fmla="*/ 643 h 1581"/>
                <a:gd name="T2" fmla="*/ 1716 w 1957"/>
                <a:gd name="T3" fmla="*/ 650 h 1581"/>
                <a:gd name="T4" fmla="*/ 1714 w 1957"/>
                <a:gd name="T5" fmla="*/ 637 h 1581"/>
                <a:gd name="T6" fmla="*/ 1762 w 1957"/>
                <a:gd name="T7" fmla="*/ 504 h 1581"/>
                <a:gd name="T8" fmla="*/ 1798 w 1957"/>
                <a:gd name="T9" fmla="*/ 339 h 1581"/>
                <a:gd name="T10" fmla="*/ 1606 w 1957"/>
                <a:gd name="T11" fmla="*/ 147 h 1581"/>
                <a:gd name="T12" fmla="*/ 1450 w 1957"/>
                <a:gd name="T13" fmla="*/ 180 h 1581"/>
                <a:gd name="T14" fmla="*/ 1385 w 1957"/>
                <a:gd name="T15" fmla="*/ 257 h 1581"/>
                <a:gd name="T16" fmla="*/ 1298 w 1957"/>
                <a:gd name="T17" fmla="*/ 222 h 1581"/>
                <a:gd name="T18" fmla="*/ 1309 w 1957"/>
                <a:gd name="T19" fmla="*/ 121 h 1581"/>
                <a:gd name="T20" fmla="*/ 1189 w 1957"/>
                <a:gd name="T21" fmla="*/ 2 h 1581"/>
                <a:gd name="T22" fmla="*/ 1128 w 1957"/>
                <a:gd name="T23" fmla="*/ 0 h 1581"/>
                <a:gd name="T24" fmla="*/ 860 w 1957"/>
                <a:gd name="T25" fmla="*/ 173 h 1581"/>
                <a:gd name="T26" fmla="*/ 850 w 1957"/>
                <a:gd name="T27" fmla="*/ 288 h 1581"/>
                <a:gd name="T28" fmla="*/ 773 w 1957"/>
                <a:gd name="T29" fmla="*/ 336 h 1581"/>
                <a:gd name="T30" fmla="*/ 627 w 1957"/>
                <a:gd name="T31" fmla="*/ 246 h 1581"/>
                <a:gd name="T32" fmla="*/ 525 w 1957"/>
                <a:gd name="T33" fmla="*/ 303 h 1581"/>
                <a:gd name="T34" fmla="*/ 434 w 1957"/>
                <a:gd name="T35" fmla="*/ 635 h 1581"/>
                <a:gd name="T36" fmla="*/ 245 w 1957"/>
                <a:gd name="T37" fmla="*/ 781 h 1581"/>
                <a:gd name="T38" fmla="*/ 35 w 1957"/>
                <a:gd name="T39" fmla="*/ 944 h 1581"/>
                <a:gd name="T40" fmla="*/ 164 w 1957"/>
                <a:gd name="T41" fmla="*/ 1231 h 1581"/>
                <a:gd name="T42" fmla="*/ 378 w 1957"/>
                <a:gd name="T43" fmla="*/ 1323 h 1581"/>
                <a:gd name="T44" fmla="*/ 523 w 1957"/>
                <a:gd name="T45" fmla="*/ 1392 h 1581"/>
                <a:gd name="T46" fmla="*/ 619 w 1957"/>
                <a:gd name="T47" fmla="*/ 1401 h 1581"/>
                <a:gd name="T48" fmla="*/ 717 w 1957"/>
                <a:gd name="T49" fmla="*/ 1406 h 1581"/>
                <a:gd name="T50" fmla="*/ 796 w 1957"/>
                <a:gd name="T51" fmla="*/ 1506 h 1581"/>
                <a:gd name="T52" fmla="*/ 1041 w 1957"/>
                <a:gd name="T53" fmla="*/ 1581 h 1581"/>
                <a:gd name="T54" fmla="*/ 1172 w 1957"/>
                <a:gd name="T55" fmla="*/ 1381 h 1581"/>
                <a:gd name="T56" fmla="*/ 1185 w 1957"/>
                <a:gd name="T57" fmla="*/ 1382 h 1581"/>
                <a:gd name="T58" fmla="*/ 1274 w 1957"/>
                <a:gd name="T59" fmla="*/ 1374 h 1581"/>
                <a:gd name="T60" fmla="*/ 1417 w 1957"/>
                <a:gd name="T61" fmla="*/ 1534 h 1581"/>
                <a:gd name="T62" fmla="*/ 1479 w 1957"/>
                <a:gd name="T63" fmla="*/ 1516 h 1581"/>
                <a:gd name="T64" fmla="*/ 1686 w 1957"/>
                <a:gd name="T65" fmla="*/ 1219 h 1581"/>
                <a:gd name="T66" fmla="*/ 1627 w 1957"/>
                <a:gd name="T67" fmla="*/ 1135 h 1581"/>
                <a:gd name="T68" fmla="*/ 1760 w 1957"/>
                <a:gd name="T69" fmla="*/ 1089 h 1581"/>
                <a:gd name="T70" fmla="*/ 1911 w 1957"/>
                <a:gd name="T71" fmla="*/ 1014 h 1581"/>
                <a:gd name="T72" fmla="*/ 1940 w 1957"/>
                <a:gd name="T73" fmla="*/ 744 h 15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957" h="1581">
                  <a:moveTo>
                    <a:pt x="1940" y="744"/>
                  </a:moveTo>
                  <a:cubicBezTo>
                    <a:pt x="1932" y="686"/>
                    <a:pt x="1882" y="643"/>
                    <a:pt x="1824" y="643"/>
                  </a:cubicBezTo>
                  <a:cubicBezTo>
                    <a:pt x="1821" y="643"/>
                    <a:pt x="1818" y="643"/>
                    <a:pt x="1815" y="643"/>
                  </a:cubicBezTo>
                  <a:cubicBezTo>
                    <a:pt x="1716" y="650"/>
                    <a:pt x="1716" y="650"/>
                    <a:pt x="1716" y="650"/>
                  </a:cubicBezTo>
                  <a:cubicBezTo>
                    <a:pt x="1716" y="649"/>
                    <a:pt x="1716" y="649"/>
                    <a:pt x="1716" y="648"/>
                  </a:cubicBezTo>
                  <a:cubicBezTo>
                    <a:pt x="1715" y="644"/>
                    <a:pt x="1715" y="640"/>
                    <a:pt x="1714" y="637"/>
                  </a:cubicBezTo>
                  <a:cubicBezTo>
                    <a:pt x="1708" y="603"/>
                    <a:pt x="1698" y="574"/>
                    <a:pt x="1688" y="551"/>
                  </a:cubicBezTo>
                  <a:cubicBezTo>
                    <a:pt x="1762" y="504"/>
                    <a:pt x="1762" y="504"/>
                    <a:pt x="1762" y="504"/>
                  </a:cubicBezTo>
                  <a:cubicBezTo>
                    <a:pt x="1796" y="482"/>
                    <a:pt x="1817" y="444"/>
                    <a:pt x="1817" y="403"/>
                  </a:cubicBezTo>
                  <a:cubicBezTo>
                    <a:pt x="1817" y="380"/>
                    <a:pt x="1810" y="358"/>
                    <a:pt x="1798" y="339"/>
                  </a:cubicBezTo>
                  <a:cubicBezTo>
                    <a:pt x="1794" y="332"/>
                    <a:pt x="1789" y="326"/>
                    <a:pt x="1784" y="321"/>
                  </a:cubicBezTo>
                  <a:cubicBezTo>
                    <a:pt x="1708" y="210"/>
                    <a:pt x="1617" y="153"/>
                    <a:pt x="1606" y="147"/>
                  </a:cubicBezTo>
                  <a:cubicBezTo>
                    <a:pt x="1588" y="136"/>
                    <a:pt x="1568" y="131"/>
                    <a:pt x="1547" y="131"/>
                  </a:cubicBezTo>
                  <a:cubicBezTo>
                    <a:pt x="1508" y="131"/>
                    <a:pt x="1472" y="149"/>
                    <a:pt x="1450" y="180"/>
                  </a:cubicBezTo>
                  <a:cubicBezTo>
                    <a:pt x="1392" y="262"/>
                    <a:pt x="1392" y="262"/>
                    <a:pt x="1392" y="262"/>
                  </a:cubicBezTo>
                  <a:cubicBezTo>
                    <a:pt x="1390" y="260"/>
                    <a:pt x="1387" y="259"/>
                    <a:pt x="1385" y="257"/>
                  </a:cubicBezTo>
                  <a:cubicBezTo>
                    <a:pt x="1384" y="257"/>
                    <a:pt x="1382" y="256"/>
                    <a:pt x="1381" y="255"/>
                  </a:cubicBezTo>
                  <a:cubicBezTo>
                    <a:pt x="1351" y="239"/>
                    <a:pt x="1323" y="228"/>
                    <a:pt x="1298" y="222"/>
                  </a:cubicBezTo>
                  <a:cubicBezTo>
                    <a:pt x="1308" y="134"/>
                    <a:pt x="1308" y="134"/>
                    <a:pt x="1308" y="134"/>
                  </a:cubicBezTo>
                  <a:cubicBezTo>
                    <a:pt x="1308" y="130"/>
                    <a:pt x="1309" y="125"/>
                    <a:pt x="1309" y="121"/>
                  </a:cubicBezTo>
                  <a:cubicBezTo>
                    <a:pt x="1309" y="60"/>
                    <a:pt x="1263" y="9"/>
                    <a:pt x="1202" y="2"/>
                  </a:cubicBezTo>
                  <a:cubicBezTo>
                    <a:pt x="1198" y="2"/>
                    <a:pt x="1193" y="2"/>
                    <a:pt x="1189" y="2"/>
                  </a:cubicBezTo>
                  <a:cubicBezTo>
                    <a:pt x="1186" y="2"/>
                    <a:pt x="1183" y="2"/>
                    <a:pt x="1180" y="2"/>
                  </a:cubicBezTo>
                  <a:cubicBezTo>
                    <a:pt x="1162" y="0"/>
                    <a:pt x="1145" y="0"/>
                    <a:pt x="1128" y="0"/>
                  </a:cubicBezTo>
                  <a:cubicBezTo>
                    <a:pt x="1019" y="0"/>
                    <a:pt x="941" y="27"/>
                    <a:pt x="933" y="31"/>
                  </a:cubicBezTo>
                  <a:cubicBezTo>
                    <a:pt x="876" y="52"/>
                    <a:pt x="844" y="114"/>
                    <a:pt x="860" y="173"/>
                  </a:cubicBezTo>
                  <a:cubicBezTo>
                    <a:pt x="890" y="278"/>
                    <a:pt x="890" y="278"/>
                    <a:pt x="890" y="278"/>
                  </a:cubicBezTo>
                  <a:cubicBezTo>
                    <a:pt x="876" y="279"/>
                    <a:pt x="863" y="282"/>
                    <a:pt x="850" y="288"/>
                  </a:cubicBezTo>
                  <a:cubicBezTo>
                    <a:pt x="850" y="288"/>
                    <a:pt x="849" y="289"/>
                    <a:pt x="848" y="289"/>
                  </a:cubicBezTo>
                  <a:cubicBezTo>
                    <a:pt x="817" y="303"/>
                    <a:pt x="792" y="320"/>
                    <a:pt x="773" y="336"/>
                  </a:cubicBezTo>
                  <a:cubicBezTo>
                    <a:pt x="708" y="277"/>
                    <a:pt x="708" y="277"/>
                    <a:pt x="708" y="277"/>
                  </a:cubicBezTo>
                  <a:cubicBezTo>
                    <a:pt x="686" y="257"/>
                    <a:pt x="657" y="246"/>
                    <a:pt x="627" y="246"/>
                  </a:cubicBezTo>
                  <a:cubicBezTo>
                    <a:pt x="594" y="246"/>
                    <a:pt x="561" y="260"/>
                    <a:pt x="539" y="285"/>
                  </a:cubicBezTo>
                  <a:cubicBezTo>
                    <a:pt x="534" y="290"/>
                    <a:pt x="529" y="296"/>
                    <a:pt x="525" y="303"/>
                  </a:cubicBezTo>
                  <a:cubicBezTo>
                    <a:pt x="438" y="404"/>
                    <a:pt x="407" y="507"/>
                    <a:pt x="403" y="519"/>
                  </a:cubicBezTo>
                  <a:cubicBezTo>
                    <a:pt x="391" y="561"/>
                    <a:pt x="404" y="606"/>
                    <a:pt x="434" y="635"/>
                  </a:cubicBezTo>
                  <a:cubicBezTo>
                    <a:pt x="369" y="642"/>
                    <a:pt x="310" y="678"/>
                    <a:pt x="271" y="733"/>
                  </a:cubicBezTo>
                  <a:cubicBezTo>
                    <a:pt x="261" y="748"/>
                    <a:pt x="252" y="764"/>
                    <a:pt x="245" y="781"/>
                  </a:cubicBezTo>
                  <a:cubicBezTo>
                    <a:pt x="234" y="783"/>
                    <a:pt x="223" y="784"/>
                    <a:pt x="213" y="787"/>
                  </a:cubicBezTo>
                  <a:cubicBezTo>
                    <a:pt x="103" y="815"/>
                    <a:pt x="56" y="888"/>
                    <a:pt x="35" y="944"/>
                  </a:cubicBezTo>
                  <a:cubicBezTo>
                    <a:pt x="0" y="1043"/>
                    <a:pt x="48" y="1152"/>
                    <a:pt x="145" y="1197"/>
                  </a:cubicBezTo>
                  <a:cubicBezTo>
                    <a:pt x="150" y="1208"/>
                    <a:pt x="156" y="1219"/>
                    <a:pt x="164" y="1231"/>
                  </a:cubicBezTo>
                  <a:cubicBezTo>
                    <a:pt x="203" y="1291"/>
                    <a:pt x="267" y="1326"/>
                    <a:pt x="341" y="1326"/>
                  </a:cubicBezTo>
                  <a:cubicBezTo>
                    <a:pt x="353" y="1326"/>
                    <a:pt x="366" y="1325"/>
                    <a:pt x="378" y="1323"/>
                  </a:cubicBezTo>
                  <a:cubicBezTo>
                    <a:pt x="398" y="1345"/>
                    <a:pt x="422" y="1362"/>
                    <a:pt x="449" y="1373"/>
                  </a:cubicBezTo>
                  <a:cubicBezTo>
                    <a:pt x="473" y="1385"/>
                    <a:pt x="498" y="1392"/>
                    <a:pt x="523" y="1392"/>
                  </a:cubicBezTo>
                  <a:cubicBezTo>
                    <a:pt x="541" y="1392"/>
                    <a:pt x="560" y="1388"/>
                    <a:pt x="577" y="1382"/>
                  </a:cubicBezTo>
                  <a:cubicBezTo>
                    <a:pt x="590" y="1389"/>
                    <a:pt x="604" y="1395"/>
                    <a:pt x="619" y="1401"/>
                  </a:cubicBezTo>
                  <a:cubicBezTo>
                    <a:pt x="637" y="1407"/>
                    <a:pt x="656" y="1410"/>
                    <a:pt x="676" y="1410"/>
                  </a:cubicBezTo>
                  <a:cubicBezTo>
                    <a:pt x="690" y="1410"/>
                    <a:pt x="703" y="1409"/>
                    <a:pt x="717" y="1406"/>
                  </a:cubicBezTo>
                  <a:cubicBezTo>
                    <a:pt x="721" y="1443"/>
                    <a:pt x="743" y="1478"/>
                    <a:pt x="777" y="1497"/>
                  </a:cubicBezTo>
                  <a:cubicBezTo>
                    <a:pt x="783" y="1501"/>
                    <a:pt x="789" y="1504"/>
                    <a:pt x="796" y="1506"/>
                  </a:cubicBezTo>
                  <a:cubicBezTo>
                    <a:pt x="919" y="1573"/>
                    <a:pt x="1029" y="1580"/>
                    <a:pt x="1034" y="1581"/>
                  </a:cubicBezTo>
                  <a:cubicBezTo>
                    <a:pt x="1036" y="1581"/>
                    <a:pt x="1038" y="1581"/>
                    <a:pt x="1041" y="1581"/>
                  </a:cubicBezTo>
                  <a:cubicBezTo>
                    <a:pt x="1099" y="1581"/>
                    <a:pt x="1149" y="1538"/>
                    <a:pt x="1157" y="1480"/>
                  </a:cubicBezTo>
                  <a:cubicBezTo>
                    <a:pt x="1172" y="1381"/>
                    <a:pt x="1172" y="1381"/>
                    <a:pt x="1172" y="1381"/>
                  </a:cubicBezTo>
                  <a:cubicBezTo>
                    <a:pt x="1176" y="1381"/>
                    <a:pt x="1180" y="1381"/>
                    <a:pt x="1183" y="1382"/>
                  </a:cubicBezTo>
                  <a:cubicBezTo>
                    <a:pt x="1184" y="1382"/>
                    <a:pt x="1184" y="1382"/>
                    <a:pt x="1185" y="1382"/>
                  </a:cubicBezTo>
                  <a:cubicBezTo>
                    <a:pt x="1189" y="1382"/>
                    <a:pt x="1193" y="1382"/>
                    <a:pt x="1197" y="1382"/>
                  </a:cubicBezTo>
                  <a:cubicBezTo>
                    <a:pt x="1227" y="1382"/>
                    <a:pt x="1252" y="1379"/>
                    <a:pt x="1274" y="1374"/>
                  </a:cubicBezTo>
                  <a:cubicBezTo>
                    <a:pt x="1305" y="1456"/>
                    <a:pt x="1305" y="1456"/>
                    <a:pt x="1305" y="1456"/>
                  </a:cubicBezTo>
                  <a:cubicBezTo>
                    <a:pt x="1322" y="1502"/>
                    <a:pt x="1367" y="1534"/>
                    <a:pt x="1417" y="1534"/>
                  </a:cubicBezTo>
                  <a:cubicBezTo>
                    <a:pt x="1432" y="1534"/>
                    <a:pt x="1446" y="1531"/>
                    <a:pt x="1459" y="1526"/>
                  </a:cubicBezTo>
                  <a:cubicBezTo>
                    <a:pt x="1466" y="1523"/>
                    <a:pt x="1473" y="1520"/>
                    <a:pt x="1479" y="1516"/>
                  </a:cubicBezTo>
                  <a:cubicBezTo>
                    <a:pt x="1609" y="1463"/>
                    <a:pt x="1683" y="1381"/>
                    <a:pt x="1686" y="1379"/>
                  </a:cubicBezTo>
                  <a:cubicBezTo>
                    <a:pt x="1727" y="1334"/>
                    <a:pt x="1727" y="1264"/>
                    <a:pt x="1686" y="1219"/>
                  </a:cubicBezTo>
                  <a:cubicBezTo>
                    <a:pt x="1618" y="1145"/>
                    <a:pt x="1618" y="1145"/>
                    <a:pt x="1618" y="1145"/>
                  </a:cubicBezTo>
                  <a:cubicBezTo>
                    <a:pt x="1621" y="1142"/>
                    <a:pt x="1624" y="1139"/>
                    <a:pt x="1627" y="1135"/>
                  </a:cubicBezTo>
                  <a:cubicBezTo>
                    <a:pt x="1650" y="1110"/>
                    <a:pt x="1666" y="1084"/>
                    <a:pt x="1677" y="1061"/>
                  </a:cubicBezTo>
                  <a:cubicBezTo>
                    <a:pt x="1760" y="1089"/>
                    <a:pt x="1760" y="1089"/>
                    <a:pt x="1760" y="1089"/>
                  </a:cubicBezTo>
                  <a:cubicBezTo>
                    <a:pt x="1772" y="1093"/>
                    <a:pt x="1785" y="1095"/>
                    <a:pt x="1798" y="1095"/>
                  </a:cubicBezTo>
                  <a:cubicBezTo>
                    <a:pt x="1850" y="1095"/>
                    <a:pt x="1896" y="1062"/>
                    <a:pt x="1911" y="1014"/>
                  </a:cubicBezTo>
                  <a:cubicBezTo>
                    <a:pt x="1914" y="1006"/>
                    <a:pt x="1916" y="999"/>
                    <a:pt x="1917" y="991"/>
                  </a:cubicBezTo>
                  <a:cubicBezTo>
                    <a:pt x="1957" y="858"/>
                    <a:pt x="1941" y="748"/>
                    <a:pt x="1940" y="744"/>
                  </a:cubicBezTo>
                  <a:close/>
                </a:path>
              </a:pathLst>
            </a:custGeom>
            <a:solidFill>
              <a:srgbClr val="BBBCB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 name="Freeform 6"/>
            <p:cNvSpPr/>
            <p:nvPr/>
          </p:nvSpPr>
          <p:spPr bwMode="auto">
            <a:xfrm>
              <a:off x="1708" y="636"/>
              <a:ext cx="2384" cy="1917"/>
            </a:xfrm>
            <a:custGeom>
              <a:avLst/>
              <a:gdLst>
                <a:gd name="T0" fmla="*/ 1824 w 1957"/>
                <a:gd name="T1" fmla="*/ 643 h 1581"/>
                <a:gd name="T2" fmla="*/ 1716 w 1957"/>
                <a:gd name="T3" fmla="*/ 649 h 1581"/>
                <a:gd name="T4" fmla="*/ 1714 w 1957"/>
                <a:gd name="T5" fmla="*/ 636 h 1581"/>
                <a:gd name="T6" fmla="*/ 1762 w 1957"/>
                <a:gd name="T7" fmla="*/ 504 h 1581"/>
                <a:gd name="T8" fmla="*/ 1798 w 1957"/>
                <a:gd name="T9" fmla="*/ 339 h 1581"/>
                <a:gd name="T10" fmla="*/ 1607 w 1957"/>
                <a:gd name="T11" fmla="*/ 147 h 1581"/>
                <a:gd name="T12" fmla="*/ 1451 w 1957"/>
                <a:gd name="T13" fmla="*/ 180 h 1581"/>
                <a:gd name="T14" fmla="*/ 1385 w 1957"/>
                <a:gd name="T15" fmla="*/ 257 h 1581"/>
                <a:gd name="T16" fmla="*/ 1298 w 1957"/>
                <a:gd name="T17" fmla="*/ 222 h 1581"/>
                <a:gd name="T18" fmla="*/ 1309 w 1957"/>
                <a:gd name="T19" fmla="*/ 121 h 1581"/>
                <a:gd name="T20" fmla="*/ 1189 w 1957"/>
                <a:gd name="T21" fmla="*/ 1 h 1581"/>
                <a:gd name="T22" fmla="*/ 1128 w 1957"/>
                <a:gd name="T23" fmla="*/ 0 h 1581"/>
                <a:gd name="T24" fmla="*/ 861 w 1957"/>
                <a:gd name="T25" fmla="*/ 173 h 1581"/>
                <a:gd name="T26" fmla="*/ 851 w 1957"/>
                <a:gd name="T27" fmla="*/ 288 h 1581"/>
                <a:gd name="T28" fmla="*/ 773 w 1957"/>
                <a:gd name="T29" fmla="*/ 336 h 1581"/>
                <a:gd name="T30" fmla="*/ 627 w 1957"/>
                <a:gd name="T31" fmla="*/ 246 h 1581"/>
                <a:gd name="T32" fmla="*/ 525 w 1957"/>
                <a:gd name="T33" fmla="*/ 303 h 1581"/>
                <a:gd name="T34" fmla="*/ 434 w 1957"/>
                <a:gd name="T35" fmla="*/ 635 h 1581"/>
                <a:gd name="T36" fmla="*/ 245 w 1957"/>
                <a:gd name="T37" fmla="*/ 781 h 1581"/>
                <a:gd name="T38" fmla="*/ 36 w 1957"/>
                <a:gd name="T39" fmla="*/ 944 h 1581"/>
                <a:gd name="T40" fmla="*/ 164 w 1957"/>
                <a:gd name="T41" fmla="*/ 1231 h 1581"/>
                <a:gd name="T42" fmla="*/ 378 w 1957"/>
                <a:gd name="T43" fmla="*/ 1323 h 1581"/>
                <a:gd name="T44" fmla="*/ 523 w 1957"/>
                <a:gd name="T45" fmla="*/ 1392 h 1581"/>
                <a:gd name="T46" fmla="*/ 619 w 1957"/>
                <a:gd name="T47" fmla="*/ 1400 h 1581"/>
                <a:gd name="T48" fmla="*/ 717 w 1957"/>
                <a:gd name="T49" fmla="*/ 1406 h 1581"/>
                <a:gd name="T50" fmla="*/ 796 w 1957"/>
                <a:gd name="T51" fmla="*/ 1506 h 1581"/>
                <a:gd name="T52" fmla="*/ 1041 w 1957"/>
                <a:gd name="T53" fmla="*/ 1581 h 1581"/>
                <a:gd name="T54" fmla="*/ 1172 w 1957"/>
                <a:gd name="T55" fmla="*/ 1380 h 1581"/>
                <a:gd name="T56" fmla="*/ 1185 w 1957"/>
                <a:gd name="T57" fmla="*/ 1382 h 1581"/>
                <a:gd name="T58" fmla="*/ 1274 w 1957"/>
                <a:gd name="T59" fmla="*/ 1374 h 1581"/>
                <a:gd name="T60" fmla="*/ 1417 w 1957"/>
                <a:gd name="T61" fmla="*/ 1533 h 1581"/>
                <a:gd name="T62" fmla="*/ 1479 w 1957"/>
                <a:gd name="T63" fmla="*/ 1516 h 1581"/>
                <a:gd name="T64" fmla="*/ 1686 w 1957"/>
                <a:gd name="T65" fmla="*/ 1219 h 1581"/>
                <a:gd name="T66" fmla="*/ 1627 w 1957"/>
                <a:gd name="T67" fmla="*/ 1135 h 1581"/>
                <a:gd name="T68" fmla="*/ 1760 w 1957"/>
                <a:gd name="T69" fmla="*/ 1088 h 1581"/>
                <a:gd name="T70" fmla="*/ 1912 w 1957"/>
                <a:gd name="T71" fmla="*/ 1014 h 1581"/>
                <a:gd name="T72" fmla="*/ 1940 w 1957"/>
                <a:gd name="T73" fmla="*/ 743 h 15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957" h="1581">
                  <a:moveTo>
                    <a:pt x="1940" y="743"/>
                  </a:moveTo>
                  <a:cubicBezTo>
                    <a:pt x="1932" y="686"/>
                    <a:pt x="1882" y="643"/>
                    <a:pt x="1824" y="643"/>
                  </a:cubicBezTo>
                  <a:cubicBezTo>
                    <a:pt x="1821" y="643"/>
                    <a:pt x="1818" y="643"/>
                    <a:pt x="1816" y="643"/>
                  </a:cubicBezTo>
                  <a:cubicBezTo>
                    <a:pt x="1716" y="649"/>
                    <a:pt x="1716" y="649"/>
                    <a:pt x="1716" y="649"/>
                  </a:cubicBezTo>
                  <a:cubicBezTo>
                    <a:pt x="1716" y="649"/>
                    <a:pt x="1716" y="648"/>
                    <a:pt x="1716" y="648"/>
                  </a:cubicBezTo>
                  <a:cubicBezTo>
                    <a:pt x="1715" y="644"/>
                    <a:pt x="1715" y="640"/>
                    <a:pt x="1714" y="636"/>
                  </a:cubicBezTo>
                  <a:cubicBezTo>
                    <a:pt x="1708" y="603"/>
                    <a:pt x="1699" y="574"/>
                    <a:pt x="1688" y="551"/>
                  </a:cubicBezTo>
                  <a:cubicBezTo>
                    <a:pt x="1762" y="504"/>
                    <a:pt x="1762" y="504"/>
                    <a:pt x="1762" y="504"/>
                  </a:cubicBezTo>
                  <a:cubicBezTo>
                    <a:pt x="1796" y="482"/>
                    <a:pt x="1817" y="444"/>
                    <a:pt x="1817" y="403"/>
                  </a:cubicBezTo>
                  <a:cubicBezTo>
                    <a:pt x="1817" y="380"/>
                    <a:pt x="1811" y="357"/>
                    <a:pt x="1798" y="339"/>
                  </a:cubicBezTo>
                  <a:cubicBezTo>
                    <a:pt x="1794" y="332"/>
                    <a:pt x="1790" y="326"/>
                    <a:pt x="1785" y="321"/>
                  </a:cubicBezTo>
                  <a:cubicBezTo>
                    <a:pt x="1709" y="210"/>
                    <a:pt x="1618" y="153"/>
                    <a:pt x="1607" y="147"/>
                  </a:cubicBezTo>
                  <a:cubicBezTo>
                    <a:pt x="1588" y="136"/>
                    <a:pt x="1568" y="130"/>
                    <a:pt x="1547" y="130"/>
                  </a:cubicBezTo>
                  <a:cubicBezTo>
                    <a:pt x="1509" y="130"/>
                    <a:pt x="1472" y="149"/>
                    <a:pt x="1451" y="180"/>
                  </a:cubicBezTo>
                  <a:cubicBezTo>
                    <a:pt x="1392" y="262"/>
                    <a:pt x="1392" y="262"/>
                    <a:pt x="1392" y="262"/>
                  </a:cubicBezTo>
                  <a:cubicBezTo>
                    <a:pt x="1390" y="260"/>
                    <a:pt x="1387" y="259"/>
                    <a:pt x="1385" y="257"/>
                  </a:cubicBezTo>
                  <a:cubicBezTo>
                    <a:pt x="1384" y="256"/>
                    <a:pt x="1383" y="256"/>
                    <a:pt x="1381" y="255"/>
                  </a:cubicBezTo>
                  <a:cubicBezTo>
                    <a:pt x="1352" y="239"/>
                    <a:pt x="1323" y="228"/>
                    <a:pt x="1298" y="222"/>
                  </a:cubicBezTo>
                  <a:cubicBezTo>
                    <a:pt x="1308" y="134"/>
                    <a:pt x="1308" y="134"/>
                    <a:pt x="1308" y="134"/>
                  </a:cubicBezTo>
                  <a:cubicBezTo>
                    <a:pt x="1309" y="130"/>
                    <a:pt x="1309" y="125"/>
                    <a:pt x="1309" y="121"/>
                  </a:cubicBezTo>
                  <a:cubicBezTo>
                    <a:pt x="1309" y="60"/>
                    <a:pt x="1263" y="9"/>
                    <a:pt x="1202" y="2"/>
                  </a:cubicBezTo>
                  <a:cubicBezTo>
                    <a:pt x="1198" y="2"/>
                    <a:pt x="1193" y="1"/>
                    <a:pt x="1189" y="1"/>
                  </a:cubicBezTo>
                  <a:cubicBezTo>
                    <a:pt x="1186" y="1"/>
                    <a:pt x="1183" y="1"/>
                    <a:pt x="1180" y="2"/>
                  </a:cubicBezTo>
                  <a:cubicBezTo>
                    <a:pt x="1162" y="0"/>
                    <a:pt x="1145" y="0"/>
                    <a:pt x="1128" y="0"/>
                  </a:cubicBezTo>
                  <a:cubicBezTo>
                    <a:pt x="1019" y="0"/>
                    <a:pt x="942" y="27"/>
                    <a:pt x="933" y="30"/>
                  </a:cubicBezTo>
                  <a:cubicBezTo>
                    <a:pt x="876" y="51"/>
                    <a:pt x="844" y="114"/>
                    <a:pt x="861" y="173"/>
                  </a:cubicBezTo>
                  <a:cubicBezTo>
                    <a:pt x="890" y="278"/>
                    <a:pt x="890" y="278"/>
                    <a:pt x="890" y="278"/>
                  </a:cubicBezTo>
                  <a:cubicBezTo>
                    <a:pt x="877" y="279"/>
                    <a:pt x="863" y="282"/>
                    <a:pt x="851" y="288"/>
                  </a:cubicBezTo>
                  <a:cubicBezTo>
                    <a:pt x="850" y="288"/>
                    <a:pt x="849" y="288"/>
                    <a:pt x="849" y="289"/>
                  </a:cubicBezTo>
                  <a:cubicBezTo>
                    <a:pt x="818" y="303"/>
                    <a:pt x="793" y="320"/>
                    <a:pt x="773" y="336"/>
                  </a:cubicBezTo>
                  <a:cubicBezTo>
                    <a:pt x="708" y="277"/>
                    <a:pt x="708" y="277"/>
                    <a:pt x="708" y="277"/>
                  </a:cubicBezTo>
                  <a:cubicBezTo>
                    <a:pt x="686" y="257"/>
                    <a:pt x="657" y="246"/>
                    <a:pt x="627" y="246"/>
                  </a:cubicBezTo>
                  <a:cubicBezTo>
                    <a:pt x="594" y="246"/>
                    <a:pt x="562" y="260"/>
                    <a:pt x="539" y="284"/>
                  </a:cubicBezTo>
                  <a:cubicBezTo>
                    <a:pt x="534" y="290"/>
                    <a:pt x="529" y="296"/>
                    <a:pt x="525" y="303"/>
                  </a:cubicBezTo>
                  <a:cubicBezTo>
                    <a:pt x="438" y="404"/>
                    <a:pt x="407" y="507"/>
                    <a:pt x="403" y="519"/>
                  </a:cubicBezTo>
                  <a:cubicBezTo>
                    <a:pt x="392" y="561"/>
                    <a:pt x="405" y="605"/>
                    <a:pt x="434" y="635"/>
                  </a:cubicBezTo>
                  <a:cubicBezTo>
                    <a:pt x="369" y="642"/>
                    <a:pt x="310" y="677"/>
                    <a:pt x="272" y="733"/>
                  </a:cubicBezTo>
                  <a:cubicBezTo>
                    <a:pt x="261" y="748"/>
                    <a:pt x="252" y="764"/>
                    <a:pt x="245" y="781"/>
                  </a:cubicBezTo>
                  <a:cubicBezTo>
                    <a:pt x="234" y="782"/>
                    <a:pt x="224" y="784"/>
                    <a:pt x="214" y="787"/>
                  </a:cubicBezTo>
                  <a:cubicBezTo>
                    <a:pt x="103" y="815"/>
                    <a:pt x="56" y="888"/>
                    <a:pt x="36" y="944"/>
                  </a:cubicBezTo>
                  <a:cubicBezTo>
                    <a:pt x="0" y="1043"/>
                    <a:pt x="48" y="1152"/>
                    <a:pt x="145" y="1197"/>
                  </a:cubicBezTo>
                  <a:cubicBezTo>
                    <a:pt x="150" y="1208"/>
                    <a:pt x="156" y="1219"/>
                    <a:pt x="164" y="1231"/>
                  </a:cubicBezTo>
                  <a:cubicBezTo>
                    <a:pt x="203" y="1291"/>
                    <a:pt x="268" y="1326"/>
                    <a:pt x="341" y="1326"/>
                  </a:cubicBezTo>
                  <a:cubicBezTo>
                    <a:pt x="353" y="1326"/>
                    <a:pt x="366" y="1325"/>
                    <a:pt x="378" y="1323"/>
                  </a:cubicBezTo>
                  <a:cubicBezTo>
                    <a:pt x="398" y="1345"/>
                    <a:pt x="422" y="1362"/>
                    <a:pt x="450" y="1373"/>
                  </a:cubicBezTo>
                  <a:cubicBezTo>
                    <a:pt x="473" y="1385"/>
                    <a:pt x="498" y="1392"/>
                    <a:pt x="523" y="1392"/>
                  </a:cubicBezTo>
                  <a:cubicBezTo>
                    <a:pt x="542" y="1392"/>
                    <a:pt x="560" y="1388"/>
                    <a:pt x="578" y="1382"/>
                  </a:cubicBezTo>
                  <a:cubicBezTo>
                    <a:pt x="590" y="1389"/>
                    <a:pt x="604" y="1395"/>
                    <a:pt x="619" y="1400"/>
                  </a:cubicBezTo>
                  <a:cubicBezTo>
                    <a:pt x="637" y="1407"/>
                    <a:pt x="656" y="1410"/>
                    <a:pt x="676" y="1410"/>
                  </a:cubicBezTo>
                  <a:cubicBezTo>
                    <a:pt x="690" y="1410"/>
                    <a:pt x="703" y="1409"/>
                    <a:pt x="717" y="1406"/>
                  </a:cubicBezTo>
                  <a:cubicBezTo>
                    <a:pt x="721" y="1443"/>
                    <a:pt x="743" y="1477"/>
                    <a:pt x="777" y="1497"/>
                  </a:cubicBezTo>
                  <a:cubicBezTo>
                    <a:pt x="783" y="1501"/>
                    <a:pt x="789" y="1504"/>
                    <a:pt x="796" y="1506"/>
                  </a:cubicBezTo>
                  <a:cubicBezTo>
                    <a:pt x="919" y="1573"/>
                    <a:pt x="1029" y="1580"/>
                    <a:pt x="1034" y="1580"/>
                  </a:cubicBezTo>
                  <a:cubicBezTo>
                    <a:pt x="1036" y="1580"/>
                    <a:pt x="1039" y="1581"/>
                    <a:pt x="1041" y="1581"/>
                  </a:cubicBezTo>
                  <a:cubicBezTo>
                    <a:pt x="1099" y="1581"/>
                    <a:pt x="1149" y="1537"/>
                    <a:pt x="1157" y="1480"/>
                  </a:cubicBezTo>
                  <a:cubicBezTo>
                    <a:pt x="1172" y="1380"/>
                    <a:pt x="1172" y="1380"/>
                    <a:pt x="1172" y="1380"/>
                  </a:cubicBezTo>
                  <a:cubicBezTo>
                    <a:pt x="1176" y="1381"/>
                    <a:pt x="1180" y="1381"/>
                    <a:pt x="1184" y="1381"/>
                  </a:cubicBezTo>
                  <a:cubicBezTo>
                    <a:pt x="1184" y="1381"/>
                    <a:pt x="1185" y="1382"/>
                    <a:pt x="1185" y="1382"/>
                  </a:cubicBezTo>
                  <a:cubicBezTo>
                    <a:pt x="1189" y="1382"/>
                    <a:pt x="1194" y="1382"/>
                    <a:pt x="1198" y="1382"/>
                  </a:cubicBezTo>
                  <a:cubicBezTo>
                    <a:pt x="1227" y="1382"/>
                    <a:pt x="1252" y="1378"/>
                    <a:pt x="1274" y="1374"/>
                  </a:cubicBezTo>
                  <a:cubicBezTo>
                    <a:pt x="1305" y="1456"/>
                    <a:pt x="1305" y="1456"/>
                    <a:pt x="1305" y="1456"/>
                  </a:cubicBezTo>
                  <a:cubicBezTo>
                    <a:pt x="1323" y="1502"/>
                    <a:pt x="1368" y="1533"/>
                    <a:pt x="1417" y="1533"/>
                  </a:cubicBezTo>
                  <a:cubicBezTo>
                    <a:pt x="1432" y="1533"/>
                    <a:pt x="1446" y="1531"/>
                    <a:pt x="1459" y="1526"/>
                  </a:cubicBezTo>
                  <a:cubicBezTo>
                    <a:pt x="1466" y="1523"/>
                    <a:pt x="1473" y="1520"/>
                    <a:pt x="1479" y="1516"/>
                  </a:cubicBezTo>
                  <a:cubicBezTo>
                    <a:pt x="1609" y="1463"/>
                    <a:pt x="1684" y="1381"/>
                    <a:pt x="1686" y="1378"/>
                  </a:cubicBezTo>
                  <a:cubicBezTo>
                    <a:pt x="1728" y="1334"/>
                    <a:pt x="1728" y="1264"/>
                    <a:pt x="1686" y="1219"/>
                  </a:cubicBezTo>
                  <a:cubicBezTo>
                    <a:pt x="1618" y="1145"/>
                    <a:pt x="1618" y="1145"/>
                    <a:pt x="1618" y="1145"/>
                  </a:cubicBezTo>
                  <a:cubicBezTo>
                    <a:pt x="1621" y="1142"/>
                    <a:pt x="1624" y="1139"/>
                    <a:pt x="1627" y="1135"/>
                  </a:cubicBezTo>
                  <a:cubicBezTo>
                    <a:pt x="1650" y="1109"/>
                    <a:pt x="1666" y="1084"/>
                    <a:pt x="1677" y="1061"/>
                  </a:cubicBezTo>
                  <a:cubicBezTo>
                    <a:pt x="1760" y="1088"/>
                    <a:pt x="1760" y="1088"/>
                    <a:pt x="1760" y="1088"/>
                  </a:cubicBezTo>
                  <a:cubicBezTo>
                    <a:pt x="1772" y="1093"/>
                    <a:pt x="1785" y="1095"/>
                    <a:pt x="1798" y="1095"/>
                  </a:cubicBezTo>
                  <a:cubicBezTo>
                    <a:pt x="1850" y="1095"/>
                    <a:pt x="1896" y="1062"/>
                    <a:pt x="1912" y="1014"/>
                  </a:cubicBezTo>
                  <a:cubicBezTo>
                    <a:pt x="1914" y="1006"/>
                    <a:pt x="1916" y="999"/>
                    <a:pt x="1917" y="991"/>
                  </a:cubicBezTo>
                  <a:cubicBezTo>
                    <a:pt x="1957" y="857"/>
                    <a:pt x="1941" y="748"/>
                    <a:pt x="1940" y="74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Freeform 7"/>
            <p:cNvSpPr>
              <a:spLocks noEditPoints="1"/>
            </p:cNvSpPr>
            <p:nvPr/>
          </p:nvSpPr>
          <p:spPr bwMode="auto">
            <a:xfrm>
              <a:off x="1784" y="682"/>
              <a:ext cx="2245" cy="1824"/>
            </a:xfrm>
            <a:custGeom>
              <a:avLst/>
              <a:gdLst>
                <a:gd name="T0" fmla="*/ 1028 w 1843"/>
                <a:gd name="T1" fmla="*/ 1487 h 1504"/>
                <a:gd name="T2" fmla="*/ 864 w 1843"/>
                <a:gd name="T3" fmla="*/ 1481 h 1504"/>
                <a:gd name="T4" fmla="*/ 1355 w 1843"/>
                <a:gd name="T5" fmla="*/ 1457 h 1504"/>
                <a:gd name="T6" fmla="*/ 1417 w 1843"/>
                <a:gd name="T7" fmla="*/ 1436 h 1504"/>
                <a:gd name="T8" fmla="*/ 747 w 1843"/>
                <a:gd name="T9" fmla="*/ 1432 h 1504"/>
                <a:gd name="T10" fmla="*/ 1443 w 1843"/>
                <a:gd name="T11" fmla="*/ 1424 h 1504"/>
                <a:gd name="T12" fmla="*/ 1492 w 1843"/>
                <a:gd name="T13" fmla="*/ 1396 h 1504"/>
                <a:gd name="T14" fmla="*/ 1535 w 1843"/>
                <a:gd name="T15" fmla="*/ 1358 h 1504"/>
                <a:gd name="T16" fmla="*/ 1069 w 1843"/>
                <a:gd name="T17" fmla="*/ 1354 h 1504"/>
                <a:gd name="T18" fmla="*/ 1255 w 1843"/>
                <a:gd name="T19" fmla="*/ 1320 h 1504"/>
                <a:gd name="T20" fmla="*/ 570 w 1843"/>
                <a:gd name="T21" fmla="*/ 1326 h 1504"/>
                <a:gd name="T22" fmla="*/ 1596 w 1843"/>
                <a:gd name="T23" fmla="*/ 1314 h 1504"/>
                <a:gd name="T24" fmla="*/ 539 w 1843"/>
                <a:gd name="T25" fmla="*/ 1304 h 1504"/>
                <a:gd name="T26" fmla="*/ 1117 w 1843"/>
                <a:gd name="T27" fmla="*/ 1297 h 1504"/>
                <a:gd name="T28" fmla="*/ 1145 w 1843"/>
                <a:gd name="T29" fmla="*/ 1305 h 1504"/>
                <a:gd name="T30" fmla="*/ 383 w 1843"/>
                <a:gd name="T31" fmla="*/ 1282 h 1504"/>
                <a:gd name="T32" fmla="*/ 311 w 1843"/>
                <a:gd name="T33" fmla="*/ 1239 h 1504"/>
                <a:gd name="T34" fmla="*/ 200 w 1843"/>
                <a:gd name="T35" fmla="*/ 1231 h 1504"/>
                <a:gd name="T36" fmla="*/ 176 w 1843"/>
                <a:gd name="T37" fmla="*/ 1216 h 1504"/>
                <a:gd name="T38" fmla="*/ 134 w 1843"/>
                <a:gd name="T39" fmla="*/ 1172 h 1504"/>
                <a:gd name="T40" fmla="*/ 1533 w 1843"/>
                <a:gd name="T41" fmla="*/ 1138 h 1504"/>
                <a:gd name="T42" fmla="*/ 45 w 1843"/>
                <a:gd name="T43" fmla="*/ 1074 h 1504"/>
                <a:gd name="T44" fmla="*/ 1521 w 1843"/>
                <a:gd name="T45" fmla="*/ 1091 h 1504"/>
                <a:gd name="T46" fmla="*/ 1740 w 1843"/>
                <a:gd name="T47" fmla="*/ 1018 h 1504"/>
                <a:gd name="T48" fmla="*/ 3 w 1843"/>
                <a:gd name="T49" fmla="*/ 1001 h 1504"/>
                <a:gd name="T50" fmla="*/ 1657 w 1843"/>
                <a:gd name="T51" fmla="*/ 996 h 1504"/>
                <a:gd name="T52" fmla="*/ 3 w 1843"/>
                <a:gd name="T53" fmla="*/ 944 h 1504"/>
                <a:gd name="T54" fmla="*/ 1818 w 1843"/>
                <a:gd name="T55" fmla="*/ 942 h 1504"/>
                <a:gd name="T56" fmla="*/ 1831 w 1843"/>
                <a:gd name="T57" fmla="*/ 890 h 1504"/>
                <a:gd name="T58" fmla="*/ 105 w 1843"/>
                <a:gd name="T59" fmla="*/ 816 h 1504"/>
                <a:gd name="T60" fmla="*/ 156 w 1843"/>
                <a:gd name="T61" fmla="*/ 795 h 1504"/>
                <a:gd name="T62" fmla="*/ 1836 w 1843"/>
                <a:gd name="T63" fmla="*/ 749 h 1504"/>
                <a:gd name="T64" fmla="*/ 1834 w 1843"/>
                <a:gd name="T65" fmla="*/ 722 h 1504"/>
                <a:gd name="T66" fmla="*/ 275 w 1843"/>
                <a:gd name="T67" fmla="*/ 689 h 1504"/>
                <a:gd name="T68" fmla="*/ 1654 w 1843"/>
                <a:gd name="T69" fmla="*/ 657 h 1504"/>
                <a:gd name="T70" fmla="*/ 1738 w 1843"/>
                <a:gd name="T71" fmla="*/ 645 h 1504"/>
                <a:gd name="T72" fmla="*/ 377 w 1843"/>
                <a:gd name="T73" fmla="*/ 642 h 1504"/>
                <a:gd name="T74" fmla="*/ 417 w 1843"/>
                <a:gd name="T75" fmla="*/ 607 h 1504"/>
                <a:gd name="T76" fmla="*/ 1598 w 1843"/>
                <a:gd name="T77" fmla="*/ 568 h 1504"/>
                <a:gd name="T78" fmla="*/ 383 w 1843"/>
                <a:gd name="T79" fmla="*/ 504 h 1504"/>
                <a:gd name="T80" fmla="*/ 1616 w 1843"/>
                <a:gd name="T81" fmla="*/ 473 h 1504"/>
                <a:gd name="T82" fmla="*/ 1679 w 1843"/>
                <a:gd name="T83" fmla="*/ 433 h 1504"/>
                <a:gd name="T84" fmla="*/ 425 w 1843"/>
                <a:gd name="T85" fmla="*/ 401 h 1504"/>
                <a:gd name="T86" fmla="*/ 1708 w 1843"/>
                <a:gd name="T87" fmla="*/ 349 h 1504"/>
                <a:gd name="T88" fmla="*/ 688 w 1843"/>
                <a:gd name="T89" fmla="*/ 329 h 1504"/>
                <a:gd name="T90" fmla="*/ 498 w 1843"/>
                <a:gd name="T91" fmla="*/ 282 h 1504"/>
                <a:gd name="T92" fmla="*/ 621 w 1843"/>
                <a:gd name="T93" fmla="*/ 278 h 1504"/>
                <a:gd name="T94" fmla="*/ 1330 w 1843"/>
                <a:gd name="T95" fmla="*/ 270 h 1504"/>
                <a:gd name="T96" fmla="*/ 874 w 1843"/>
                <a:gd name="T97" fmla="*/ 241 h 1504"/>
                <a:gd name="T98" fmla="*/ 603 w 1843"/>
                <a:gd name="T99" fmla="*/ 256 h 1504"/>
                <a:gd name="T100" fmla="*/ 1646 w 1843"/>
                <a:gd name="T101" fmla="*/ 258 h 1504"/>
                <a:gd name="T102" fmla="*/ 1226 w 1843"/>
                <a:gd name="T103" fmla="*/ 228 h 1504"/>
                <a:gd name="T104" fmla="*/ 861 w 1843"/>
                <a:gd name="T105" fmla="*/ 186 h 1504"/>
                <a:gd name="T106" fmla="*/ 1426 w 1843"/>
                <a:gd name="T107" fmla="*/ 169 h 1504"/>
                <a:gd name="T108" fmla="*/ 846 w 1843"/>
                <a:gd name="T109" fmla="*/ 161 h 1504"/>
                <a:gd name="T110" fmla="*/ 1521 w 1843"/>
                <a:gd name="T111" fmla="*/ 148 h 1504"/>
                <a:gd name="T112" fmla="*/ 833 w 1843"/>
                <a:gd name="T113" fmla="*/ 105 h 1504"/>
                <a:gd name="T114" fmla="*/ 852 w 1843"/>
                <a:gd name="T115" fmla="*/ 51 h 1504"/>
                <a:gd name="T116" fmla="*/ 930 w 1843"/>
                <a:gd name="T117" fmla="*/ 16 h 1504"/>
                <a:gd name="T118" fmla="*/ 1126 w 1843"/>
                <a:gd name="T119" fmla="*/ 9 h 1504"/>
                <a:gd name="T120" fmla="*/ 1098 w 1843"/>
                <a:gd name="T121" fmla="*/ 8 h 1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843" h="1504">
                  <a:moveTo>
                    <a:pt x="974" y="1504"/>
                  </a:moveTo>
                  <a:cubicBezTo>
                    <a:pt x="975" y="1500"/>
                    <a:pt x="975" y="1500"/>
                    <a:pt x="975" y="1500"/>
                  </a:cubicBezTo>
                  <a:cubicBezTo>
                    <a:pt x="974" y="1504"/>
                    <a:pt x="974" y="1504"/>
                    <a:pt x="974" y="1504"/>
                  </a:cubicBezTo>
                  <a:cubicBezTo>
                    <a:pt x="972" y="1504"/>
                    <a:pt x="962" y="1503"/>
                    <a:pt x="946" y="1500"/>
                  </a:cubicBezTo>
                  <a:cubicBezTo>
                    <a:pt x="947" y="1493"/>
                    <a:pt x="947" y="1493"/>
                    <a:pt x="947" y="1493"/>
                  </a:cubicBezTo>
                  <a:cubicBezTo>
                    <a:pt x="962" y="1496"/>
                    <a:pt x="972" y="1496"/>
                    <a:pt x="975" y="1497"/>
                  </a:cubicBezTo>
                  <a:lnTo>
                    <a:pt x="974" y="1504"/>
                  </a:lnTo>
                  <a:close/>
                  <a:moveTo>
                    <a:pt x="1002" y="1500"/>
                  </a:moveTo>
                  <a:cubicBezTo>
                    <a:pt x="1000" y="1494"/>
                    <a:pt x="1000" y="1494"/>
                    <a:pt x="1000" y="1494"/>
                  </a:cubicBezTo>
                  <a:cubicBezTo>
                    <a:pt x="1009" y="1491"/>
                    <a:pt x="1016" y="1487"/>
                    <a:pt x="1024" y="1481"/>
                  </a:cubicBezTo>
                  <a:cubicBezTo>
                    <a:pt x="1028" y="1487"/>
                    <a:pt x="1028" y="1487"/>
                    <a:pt x="1028" y="1487"/>
                  </a:cubicBezTo>
                  <a:cubicBezTo>
                    <a:pt x="1020" y="1493"/>
                    <a:pt x="1011" y="1497"/>
                    <a:pt x="1002" y="1500"/>
                  </a:cubicBezTo>
                  <a:close/>
                  <a:moveTo>
                    <a:pt x="918" y="1495"/>
                  </a:moveTo>
                  <a:cubicBezTo>
                    <a:pt x="909" y="1493"/>
                    <a:pt x="900" y="1491"/>
                    <a:pt x="891" y="1489"/>
                  </a:cubicBezTo>
                  <a:cubicBezTo>
                    <a:pt x="893" y="1482"/>
                    <a:pt x="893" y="1482"/>
                    <a:pt x="893" y="1482"/>
                  </a:cubicBezTo>
                  <a:cubicBezTo>
                    <a:pt x="902" y="1484"/>
                    <a:pt x="911" y="1486"/>
                    <a:pt x="920" y="1488"/>
                  </a:cubicBezTo>
                  <a:lnTo>
                    <a:pt x="918" y="1495"/>
                  </a:lnTo>
                  <a:close/>
                  <a:moveTo>
                    <a:pt x="864" y="1481"/>
                  </a:moveTo>
                  <a:cubicBezTo>
                    <a:pt x="855" y="1478"/>
                    <a:pt x="845" y="1475"/>
                    <a:pt x="837" y="1472"/>
                  </a:cubicBezTo>
                  <a:cubicBezTo>
                    <a:pt x="839" y="1465"/>
                    <a:pt x="839" y="1465"/>
                    <a:pt x="839" y="1465"/>
                  </a:cubicBezTo>
                  <a:cubicBezTo>
                    <a:pt x="848" y="1468"/>
                    <a:pt x="857" y="1471"/>
                    <a:pt x="866" y="1474"/>
                  </a:cubicBezTo>
                  <a:lnTo>
                    <a:pt x="864" y="1481"/>
                  </a:lnTo>
                  <a:close/>
                  <a:moveTo>
                    <a:pt x="1047" y="1465"/>
                  </a:moveTo>
                  <a:cubicBezTo>
                    <a:pt x="1041" y="1461"/>
                    <a:pt x="1041" y="1461"/>
                    <a:pt x="1041" y="1461"/>
                  </a:cubicBezTo>
                  <a:cubicBezTo>
                    <a:pt x="1046" y="1453"/>
                    <a:pt x="1049" y="1445"/>
                    <a:pt x="1050" y="1436"/>
                  </a:cubicBezTo>
                  <a:cubicBezTo>
                    <a:pt x="1057" y="1437"/>
                    <a:pt x="1057" y="1437"/>
                    <a:pt x="1057" y="1437"/>
                  </a:cubicBezTo>
                  <a:cubicBezTo>
                    <a:pt x="1055" y="1447"/>
                    <a:pt x="1052" y="1456"/>
                    <a:pt x="1047" y="1465"/>
                  </a:cubicBezTo>
                  <a:close/>
                  <a:moveTo>
                    <a:pt x="810" y="1462"/>
                  </a:moveTo>
                  <a:cubicBezTo>
                    <a:pt x="802" y="1458"/>
                    <a:pt x="793" y="1454"/>
                    <a:pt x="785" y="1450"/>
                  </a:cubicBezTo>
                  <a:cubicBezTo>
                    <a:pt x="788" y="1444"/>
                    <a:pt x="788" y="1444"/>
                    <a:pt x="788" y="1444"/>
                  </a:cubicBezTo>
                  <a:cubicBezTo>
                    <a:pt x="796" y="1448"/>
                    <a:pt x="805" y="1452"/>
                    <a:pt x="813" y="1455"/>
                  </a:cubicBezTo>
                  <a:lnTo>
                    <a:pt x="810" y="1462"/>
                  </a:lnTo>
                  <a:close/>
                  <a:moveTo>
                    <a:pt x="1355" y="1457"/>
                  </a:moveTo>
                  <a:cubicBezTo>
                    <a:pt x="1348" y="1457"/>
                    <a:pt x="1342" y="1456"/>
                    <a:pt x="1335" y="1454"/>
                  </a:cubicBezTo>
                  <a:cubicBezTo>
                    <a:pt x="1337" y="1447"/>
                    <a:pt x="1337" y="1447"/>
                    <a:pt x="1337" y="1447"/>
                  </a:cubicBezTo>
                  <a:cubicBezTo>
                    <a:pt x="1346" y="1449"/>
                    <a:pt x="1355" y="1450"/>
                    <a:pt x="1363" y="1449"/>
                  </a:cubicBezTo>
                  <a:cubicBezTo>
                    <a:pt x="1364" y="1456"/>
                    <a:pt x="1364" y="1456"/>
                    <a:pt x="1364" y="1456"/>
                  </a:cubicBezTo>
                  <a:cubicBezTo>
                    <a:pt x="1361" y="1456"/>
                    <a:pt x="1358" y="1457"/>
                    <a:pt x="1355" y="1457"/>
                  </a:cubicBezTo>
                  <a:close/>
                  <a:moveTo>
                    <a:pt x="1392" y="1448"/>
                  </a:moveTo>
                  <a:cubicBezTo>
                    <a:pt x="1389" y="1441"/>
                    <a:pt x="1389" y="1441"/>
                    <a:pt x="1389" y="1441"/>
                  </a:cubicBezTo>
                  <a:cubicBezTo>
                    <a:pt x="1390" y="1441"/>
                    <a:pt x="1392" y="1440"/>
                    <a:pt x="1393" y="1439"/>
                  </a:cubicBezTo>
                  <a:cubicBezTo>
                    <a:pt x="1395" y="1438"/>
                    <a:pt x="1398" y="1436"/>
                    <a:pt x="1400" y="1436"/>
                  </a:cubicBezTo>
                  <a:cubicBezTo>
                    <a:pt x="1405" y="1434"/>
                    <a:pt x="1410" y="1431"/>
                    <a:pt x="1415" y="1429"/>
                  </a:cubicBezTo>
                  <a:cubicBezTo>
                    <a:pt x="1417" y="1436"/>
                    <a:pt x="1417" y="1436"/>
                    <a:pt x="1417" y="1436"/>
                  </a:cubicBezTo>
                  <a:cubicBezTo>
                    <a:pt x="1413" y="1438"/>
                    <a:pt x="1408" y="1440"/>
                    <a:pt x="1403" y="1442"/>
                  </a:cubicBezTo>
                  <a:cubicBezTo>
                    <a:pt x="1401" y="1443"/>
                    <a:pt x="1399" y="1444"/>
                    <a:pt x="1397" y="1445"/>
                  </a:cubicBezTo>
                  <a:cubicBezTo>
                    <a:pt x="1395" y="1446"/>
                    <a:pt x="1394" y="1447"/>
                    <a:pt x="1392" y="1448"/>
                  </a:cubicBezTo>
                  <a:close/>
                  <a:moveTo>
                    <a:pt x="1309" y="1442"/>
                  </a:moveTo>
                  <a:cubicBezTo>
                    <a:pt x="1301" y="1436"/>
                    <a:pt x="1294" y="1429"/>
                    <a:pt x="1288" y="1421"/>
                  </a:cubicBezTo>
                  <a:cubicBezTo>
                    <a:pt x="1294" y="1417"/>
                    <a:pt x="1294" y="1417"/>
                    <a:pt x="1294" y="1417"/>
                  </a:cubicBezTo>
                  <a:cubicBezTo>
                    <a:pt x="1299" y="1424"/>
                    <a:pt x="1305" y="1431"/>
                    <a:pt x="1313" y="1436"/>
                  </a:cubicBezTo>
                  <a:lnTo>
                    <a:pt x="1309" y="1442"/>
                  </a:lnTo>
                  <a:close/>
                  <a:moveTo>
                    <a:pt x="759" y="1438"/>
                  </a:moveTo>
                  <a:cubicBezTo>
                    <a:pt x="757" y="1436"/>
                    <a:pt x="755" y="1435"/>
                    <a:pt x="753" y="1434"/>
                  </a:cubicBezTo>
                  <a:cubicBezTo>
                    <a:pt x="751" y="1433"/>
                    <a:pt x="749" y="1432"/>
                    <a:pt x="747" y="1432"/>
                  </a:cubicBezTo>
                  <a:cubicBezTo>
                    <a:pt x="743" y="1430"/>
                    <a:pt x="738" y="1428"/>
                    <a:pt x="734" y="1426"/>
                  </a:cubicBezTo>
                  <a:cubicBezTo>
                    <a:pt x="738" y="1420"/>
                    <a:pt x="738" y="1420"/>
                    <a:pt x="738" y="1420"/>
                  </a:cubicBezTo>
                  <a:cubicBezTo>
                    <a:pt x="741" y="1422"/>
                    <a:pt x="745" y="1423"/>
                    <a:pt x="749" y="1425"/>
                  </a:cubicBezTo>
                  <a:cubicBezTo>
                    <a:pt x="752" y="1426"/>
                    <a:pt x="754" y="1427"/>
                    <a:pt x="756" y="1428"/>
                  </a:cubicBezTo>
                  <a:cubicBezTo>
                    <a:pt x="758" y="1429"/>
                    <a:pt x="760" y="1430"/>
                    <a:pt x="763" y="1431"/>
                  </a:cubicBezTo>
                  <a:lnTo>
                    <a:pt x="759" y="1438"/>
                  </a:lnTo>
                  <a:close/>
                  <a:moveTo>
                    <a:pt x="1443" y="1424"/>
                  </a:moveTo>
                  <a:cubicBezTo>
                    <a:pt x="1440" y="1417"/>
                    <a:pt x="1440" y="1417"/>
                    <a:pt x="1440" y="1417"/>
                  </a:cubicBezTo>
                  <a:cubicBezTo>
                    <a:pt x="1448" y="1413"/>
                    <a:pt x="1456" y="1409"/>
                    <a:pt x="1464" y="1404"/>
                  </a:cubicBezTo>
                  <a:cubicBezTo>
                    <a:pt x="1468" y="1410"/>
                    <a:pt x="1468" y="1410"/>
                    <a:pt x="1468" y="1410"/>
                  </a:cubicBezTo>
                  <a:cubicBezTo>
                    <a:pt x="1460" y="1415"/>
                    <a:pt x="1451" y="1420"/>
                    <a:pt x="1443" y="1424"/>
                  </a:cubicBezTo>
                  <a:close/>
                  <a:moveTo>
                    <a:pt x="1061" y="1409"/>
                  </a:moveTo>
                  <a:cubicBezTo>
                    <a:pt x="1054" y="1408"/>
                    <a:pt x="1054" y="1408"/>
                    <a:pt x="1054" y="1408"/>
                  </a:cubicBezTo>
                  <a:cubicBezTo>
                    <a:pt x="1058" y="1380"/>
                    <a:pt x="1058" y="1380"/>
                    <a:pt x="1058" y="1380"/>
                  </a:cubicBezTo>
                  <a:cubicBezTo>
                    <a:pt x="1065" y="1381"/>
                    <a:pt x="1065" y="1381"/>
                    <a:pt x="1065" y="1381"/>
                  </a:cubicBezTo>
                  <a:lnTo>
                    <a:pt x="1061" y="1409"/>
                  </a:lnTo>
                  <a:close/>
                  <a:moveTo>
                    <a:pt x="712" y="1406"/>
                  </a:moveTo>
                  <a:cubicBezTo>
                    <a:pt x="706" y="1399"/>
                    <a:pt x="701" y="1390"/>
                    <a:pt x="698" y="1381"/>
                  </a:cubicBezTo>
                  <a:cubicBezTo>
                    <a:pt x="704" y="1379"/>
                    <a:pt x="704" y="1379"/>
                    <a:pt x="704" y="1379"/>
                  </a:cubicBezTo>
                  <a:cubicBezTo>
                    <a:pt x="707" y="1387"/>
                    <a:pt x="711" y="1395"/>
                    <a:pt x="717" y="1402"/>
                  </a:cubicBezTo>
                  <a:lnTo>
                    <a:pt x="712" y="1406"/>
                  </a:lnTo>
                  <a:close/>
                  <a:moveTo>
                    <a:pt x="1492" y="1396"/>
                  </a:moveTo>
                  <a:cubicBezTo>
                    <a:pt x="1489" y="1390"/>
                    <a:pt x="1489" y="1390"/>
                    <a:pt x="1489" y="1390"/>
                  </a:cubicBezTo>
                  <a:cubicBezTo>
                    <a:pt x="1496" y="1385"/>
                    <a:pt x="1504" y="1380"/>
                    <a:pt x="1512" y="1375"/>
                  </a:cubicBezTo>
                  <a:cubicBezTo>
                    <a:pt x="1516" y="1381"/>
                    <a:pt x="1516" y="1381"/>
                    <a:pt x="1516" y="1381"/>
                  </a:cubicBezTo>
                  <a:cubicBezTo>
                    <a:pt x="1508" y="1386"/>
                    <a:pt x="1500" y="1391"/>
                    <a:pt x="1492" y="1396"/>
                  </a:cubicBezTo>
                  <a:close/>
                  <a:moveTo>
                    <a:pt x="1276" y="1395"/>
                  </a:moveTo>
                  <a:cubicBezTo>
                    <a:pt x="1266" y="1369"/>
                    <a:pt x="1266" y="1369"/>
                    <a:pt x="1266" y="1369"/>
                  </a:cubicBezTo>
                  <a:cubicBezTo>
                    <a:pt x="1273" y="1366"/>
                    <a:pt x="1273" y="1366"/>
                    <a:pt x="1273" y="1366"/>
                  </a:cubicBezTo>
                  <a:cubicBezTo>
                    <a:pt x="1282" y="1392"/>
                    <a:pt x="1282" y="1392"/>
                    <a:pt x="1282" y="1392"/>
                  </a:cubicBezTo>
                  <a:lnTo>
                    <a:pt x="1276" y="1395"/>
                  </a:lnTo>
                  <a:close/>
                  <a:moveTo>
                    <a:pt x="1539" y="1364"/>
                  </a:moveTo>
                  <a:cubicBezTo>
                    <a:pt x="1535" y="1358"/>
                    <a:pt x="1535" y="1358"/>
                    <a:pt x="1535" y="1358"/>
                  </a:cubicBezTo>
                  <a:cubicBezTo>
                    <a:pt x="1542" y="1353"/>
                    <a:pt x="1549" y="1347"/>
                    <a:pt x="1556" y="1341"/>
                  </a:cubicBezTo>
                  <a:cubicBezTo>
                    <a:pt x="1561" y="1346"/>
                    <a:pt x="1561" y="1346"/>
                    <a:pt x="1561" y="1346"/>
                  </a:cubicBezTo>
                  <a:cubicBezTo>
                    <a:pt x="1554" y="1352"/>
                    <a:pt x="1546" y="1358"/>
                    <a:pt x="1539" y="1364"/>
                  </a:cubicBezTo>
                  <a:close/>
                  <a:moveTo>
                    <a:pt x="691" y="1354"/>
                  </a:moveTo>
                  <a:cubicBezTo>
                    <a:pt x="689" y="1347"/>
                    <a:pt x="684" y="1341"/>
                    <a:pt x="678" y="1336"/>
                  </a:cubicBezTo>
                  <a:cubicBezTo>
                    <a:pt x="677" y="1336"/>
                    <a:pt x="676" y="1335"/>
                    <a:pt x="675" y="1334"/>
                  </a:cubicBezTo>
                  <a:cubicBezTo>
                    <a:pt x="679" y="1328"/>
                    <a:pt x="679" y="1328"/>
                    <a:pt x="679" y="1328"/>
                  </a:cubicBezTo>
                  <a:cubicBezTo>
                    <a:pt x="680" y="1329"/>
                    <a:pt x="681" y="1330"/>
                    <a:pt x="682" y="1331"/>
                  </a:cubicBezTo>
                  <a:cubicBezTo>
                    <a:pt x="689" y="1336"/>
                    <a:pt x="695" y="1343"/>
                    <a:pt x="698" y="1351"/>
                  </a:cubicBezTo>
                  <a:lnTo>
                    <a:pt x="691" y="1354"/>
                  </a:lnTo>
                  <a:close/>
                  <a:moveTo>
                    <a:pt x="1069" y="1354"/>
                  </a:moveTo>
                  <a:cubicBezTo>
                    <a:pt x="1062" y="1353"/>
                    <a:pt x="1062" y="1353"/>
                    <a:pt x="1062" y="1353"/>
                  </a:cubicBezTo>
                  <a:cubicBezTo>
                    <a:pt x="1065" y="1336"/>
                    <a:pt x="1065" y="1336"/>
                    <a:pt x="1065" y="1336"/>
                  </a:cubicBezTo>
                  <a:cubicBezTo>
                    <a:pt x="1065" y="1332"/>
                    <a:pt x="1067" y="1328"/>
                    <a:pt x="1068" y="1324"/>
                  </a:cubicBezTo>
                  <a:cubicBezTo>
                    <a:pt x="1075" y="1327"/>
                    <a:pt x="1075" y="1327"/>
                    <a:pt x="1075" y="1327"/>
                  </a:cubicBezTo>
                  <a:cubicBezTo>
                    <a:pt x="1073" y="1330"/>
                    <a:pt x="1072" y="1333"/>
                    <a:pt x="1072" y="1337"/>
                  </a:cubicBezTo>
                  <a:lnTo>
                    <a:pt x="1069" y="1354"/>
                  </a:lnTo>
                  <a:close/>
                  <a:moveTo>
                    <a:pt x="1256" y="1342"/>
                  </a:moveTo>
                  <a:cubicBezTo>
                    <a:pt x="1248" y="1322"/>
                    <a:pt x="1248" y="1322"/>
                    <a:pt x="1248" y="1322"/>
                  </a:cubicBezTo>
                  <a:cubicBezTo>
                    <a:pt x="1248" y="1320"/>
                    <a:pt x="1247" y="1318"/>
                    <a:pt x="1246" y="1317"/>
                  </a:cubicBezTo>
                  <a:cubicBezTo>
                    <a:pt x="1252" y="1313"/>
                    <a:pt x="1252" y="1313"/>
                    <a:pt x="1252" y="1313"/>
                  </a:cubicBezTo>
                  <a:cubicBezTo>
                    <a:pt x="1253" y="1315"/>
                    <a:pt x="1254" y="1317"/>
                    <a:pt x="1255" y="1320"/>
                  </a:cubicBezTo>
                  <a:cubicBezTo>
                    <a:pt x="1263" y="1340"/>
                    <a:pt x="1263" y="1340"/>
                    <a:pt x="1263" y="1340"/>
                  </a:cubicBezTo>
                  <a:lnTo>
                    <a:pt x="1256" y="1342"/>
                  </a:lnTo>
                  <a:close/>
                  <a:moveTo>
                    <a:pt x="622" y="1333"/>
                  </a:moveTo>
                  <a:cubicBezTo>
                    <a:pt x="622" y="1326"/>
                    <a:pt x="622" y="1326"/>
                    <a:pt x="622" y="1326"/>
                  </a:cubicBezTo>
                  <a:cubicBezTo>
                    <a:pt x="630" y="1326"/>
                    <a:pt x="638" y="1325"/>
                    <a:pt x="646" y="1323"/>
                  </a:cubicBezTo>
                  <a:cubicBezTo>
                    <a:pt x="647" y="1323"/>
                    <a:pt x="648" y="1322"/>
                    <a:pt x="650" y="1322"/>
                  </a:cubicBezTo>
                  <a:cubicBezTo>
                    <a:pt x="650" y="1329"/>
                    <a:pt x="650" y="1329"/>
                    <a:pt x="650" y="1329"/>
                  </a:cubicBezTo>
                  <a:cubicBezTo>
                    <a:pt x="649" y="1329"/>
                    <a:pt x="648" y="1330"/>
                    <a:pt x="647" y="1330"/>
                  </a:cubicBezTo>
                  <a:cubicBezTo>
                    <a:pt x="639" y="1332"/>
                    <a:pt x="631" y="1333"/>
                    <a:pt x="622" y="1333"/>
                  </a:cubicBezTo>
                  <a:close/>
                  <a:moveTo>
                    <a:pt x="594" y="1332"/>
                  </a:moveTo>
                  <a:cubicBezTo>
                    <a:pt x="585" y="1331"/>
                    <a:pt x="577" y="1329"/>
                    <a:pt x="570" y="1326"/>
                  </a:cubicBezTo>
                  <a:cubicBezTo>
                    <a:pt x="568" y="1325"/>
                    <a:pt x="567" y="1325"/>
                    <a:pt x="566" y="1324"/>
                  </a:cubicBezTo>
                  <a:cubicBezTo>
                    <a:pt x="568" y="1318"/>
                    <a:pt x="568" y="1318"/>
                    <a:pt x="568" y="1318"/>
                  </a:cubicBezTo>
                  <a:cubicBezTo>
                    <a:pt x="570" y="1318"/>
                    <a:pt x="571" y="1319"/>
                    <a:pt x="572" y="1319"/>
                  </a:cubicBezTo>
                  <a:cubicBezTo>
                    <a:pt x="579" y="1322"/>
                    <a:pt x="587" y="1324"/>
                    <a:pt x="595" y="1325"/>
                  </a:cubicBezTo>
                  <a:lnTo>
                    <a:pt x="594" y="1332"/>
                  </a:lnTo>
                  <a:close/>
                  <a:moveTo>
                    <a:pt x="1582" y="1328"/>
                  </a:moveTo>
                  <a:cubicBezTo>
                    <a:pt x="1577" y="1323"/>
                    <a:pt x="1577" y="1323"/>
                    <a:pt x="1577" y="1323"/>
                  </a:cubicBezTo>
                  <a:cubicBezTo>
                    <a:pt x="1586" y="1314"/>
                    <a:pt x="1591" y="1309"/>
                    <a:pt x="1591" y="1309"/>
                  </a:cubicBezTo>
                  <a:cubicBezTo>
                    <a:pt x="1593" y="1307"/>
                    <a:pt x="1594" y="1305"/>
                    <a:pt x="1596" y="1303"/>
                  </a:cubicBezTo>
                  <a:cubicBezTo>
                    <a:pt x="1602" y="1307"/>
                    <a:pt x="1602" y="1307"/>
                    <a:pt x="1602" y="1307"/>
                  </a:cubicBezTo>
                  <a:cubicBezTo>
                    <a:pt x="1600" y="1309"/>
                    <a:pt x="1598" y="1312"/>
                    <a:pt x="1596" y="1314"/>
                  </a:cubicBezTo>
                  <a:cubicBezTo>
                    <a:pt x="1596" y="1314"/>
                    <a:pt x="1591" y="1319"/>
                    <a:pt x="1582" y="1328"/>
                  </a:cubicBezTo>
                  <a:close/>
                  <a:moveTo>
                    <a:pt x="461" y="1315"/>
                  </a:moveTo>
                  <a:cubicBezTo>
                    <a:pt x="460" y="1308"/>
                    <a:pt x="460" y="1308"/>
                    <a:pt x="460" y="1308"/>
                  </a:cubicBezTo>
                  <a:cubicBezTo>
                    <a:pt x="469" y="1308"/>
                    <a:pt x="478" y="1307"/>
                    <a:pt x="487" y="1305"/>
                  </a:cubicBezTo>
                  <a:cubicBezTo>
                    <a:pt x="489" y="1311"/>
                    <a:pt x="489" y="1311"/>
                    <a:pt x="489" y="1311"/>
                  </a:cubicBezTo>
                  <a:cubicBezTo>
                    <a:pt x="479" y="1314"/>
                    <a:pt x="470" y="1315"/>
                    <a:pt x="461" y="1315"/>
                  </a:cubicBezTo>
                  <a:close/>
                  <a:moveTo>
                    <a:pt x="540" y="1313"/>
                  </a:moveTo>
                  <a:cubicBezTo>
                    <a:pt x="538" y="1312"/>
                    <a:pt x="537" y="1311"/>
                    <a:pt x="535" y="1310"/>
                  </a:cubicBezTo>
                  <a:cubicBezTo>
                    <a:pt x="529" y="1307"/>
                    <a:pt x="523" y="1305"/>
                    <a:pt x="516" y="1305"/>
                  </a:cubicBezTo>
                  <a:cubicBezTo>
                    <a:pt x="515" y="1298"/>
                    <a:pt x="515" y="1298"/>
                    <a:pt x="515" y="1298"/>
                  </a:cubicBezTo>
                  <a:cubicBezTo>
                    <a:pt x="524" y="1298"/>
                    <a:pt x="532" y="1300"/>
                    <a:pt x="539" y="1304"/>
                  </a:cubicBezTo>
                  <a:cubicBezTo>
                    <a:pt x="540" y="1305"/>
                    <a:pt x="542" y="1306"/>
                    <a:pt x="543" y="1307"/>
                  </a:cubicBezTo>
                  <a:lnTo>
                    <a:pt x="540" y="1313"/>
                  </a:lnTo>
                  <a:close/>
                  <a:moveTo>
                    <a:pt x="431" y="1311"/>
                  </a:moveTo>
                  <a:cubicBezTo>
                    <a:pt x="423" y="1309"/>
                    <a:pt x="414" y="1305"/>
                    <a:pt x="405" y="1301"/>
                  </a:cubicBezTo>
                  <a:cubicBezTo>
                    <a:pt x="408" y="1294"/>
                    <a:pt x="408" y="1294"/>
                    <a:pt x="408" y="1294"/>
                  </a:cubicBezTo>
                  <a:cubicBezTo>
                    <a:pt x="409" y="1295"/>
                    <a:pt x="409" y="1295"/>
                    <a:pt x="409" y="1295"/>
                  </a:cubicBezTo>
                  <a:cubicBezTo>
                    <a:pt x="417" y="1299"/>
                    <a:pt x="425" y="1302"/>
                    <a:pt x="433" y="1304"/>
                  </a:cubicBezTo>
                  <a:lnTo>
                    <a:pt x="431" y="1311"/>
                  </a:lnTo>
                  <a:close/>
                  <a:moveTo>
                    <a:pt x="1092" y="1308"/>
                  </a:moveTo>
                  <a:cubicBezTo>
                    <a:pt x="1088" y="1302"/>
                    <a:pt x="1088" y="1302"/>
                    <a:pt x="1088" y="1302"/>
                  </a:cubicBezTo>
                  <a:cubicBezTo>
                    <a:pt x="1097" y="1297"/>
                    <a:pt x="1107" y="1296"/>
                    <a:pt x="1117" y="1297"/>
                  </a:cubicBezTo>
                  <a:cubicBezTo>
                    <a:pt x="1117" y="1301"/>
                    <a:pt x="1117" y="1301"/>
                    <a:pt x="1117" y="1301"/>
                  </a:cubicBezTo>
                  <a:cubicBezTo>
                    <a:pt x="1116" y="1304"/>
                    <a:pt x="1116" y="1304"/>
                    <a:pt x="1116" y="1304"/>
                  </a:cubicBezTo>
                  <a:cubicBezTo>
                    <a:pt x="1117" y="1301"/>
                    <a:pt x="1117" y="1301"/>
                    <a:pt x="1117" y="1301"/>
                  </a:cubicBezTo>
                  <a:cubicBezTo>
                    <a:pt x="1116" y="1304"/>
                    <a:pt x="1116" y="1304"/>
                    <a:pt x="1116" y="1304"/>
                  </a:cubicBezTo>
                  <a:cubicBezTo>
                    <a:pt x="1114" y="1304"/>
                    <a:pt x="1112" y="1304"/>
                    <a:pt x="1110" y="1304"/>
                  </a:cubicBezTo>
                  <a:cubicBezTo>
                    <a:pt x="1104" y="1304"/>
                    <a:pt x="1097" y="1305"/>
                    <a:pt x="1092" y="1308"/>
                  </a:cubicBezTo>
                  <a:close/>
                  <a:moveTo>
                    <a:pt x="1145" y="1305"/>
                  </a:moveTo>
                  <a:cubicBezTo>
                    <a:pt x="1145" y="1298"/>
                    <a:pt x="1145" y="1298"/>
                    <a:pt x="1145" y="1298"/>
                  </a:cubicBezTo>
                  <a:cubicBezTo>
                    <a:pt x="1154" y="1298"/>
                    <a:pt x="1164" y="1297"/>
                    <a:pt x="1173" y="1296"/>
                  </a:cubicBezTo>
                  <a:cubicBezTo>
                    <a:pt x="1173" y="1303"/>
                    <a:pt x="1173" y="1303"/>
                    <a:pt x="1173" y="1303"/>
                  </a:cubicBezTo>
                  <a:cubicBezTo>
                    <a:pt x="1164" y="1304"/>
                    <a:pt x="1155" y="1305"/>
                    <a:pt x="1145" y="1305"/>
                  </a:cubicBezTo>
                  <a:close/>
                  <a:moveTo>
                    <a:pt x="1227" y="1300"/>
                  </a:moveTo>
                  <a:cubicBezTo>
                    <a:pt x="1220" y="1297"/>
                    <a:pt x="1212" y="1296"/>
                    <a:pt x="1204" y="1298"/>
                  </a:cubicBezTo>
                  <a:cubicBezTo>
                    <a:pt x="1201" y="1298"/>
                    <a:pt x="1201" y="1298"/>
                    <a:pt x="1201" y="1298"/>
                  </a:cubicBezTo>
                  <a:cubicBezTo>
                    <a:pt x="1200" y="1292"/>
                    <a:pt x="1200" y="1292"/>
                    <a:pt x="1200" y="1292"/>
                  </a:cubicBezTo>
                  <a:cubicBezTo>
                    <a:pt x="1203" y="1291"/>
                    <a:pt x="1203" y="1291"/>
                    <a:pt x="1203" y="1291"/>
                  </a:cubicBezTo>
                  <a:cubicBezTo>
                    <a:pt x="1212" y="1289"/>
                    <a:pt x="1221" y="1290"/>
                    <a:pt x="1230" y="1293"/>
                  </a:cubicBezTo>
                  <a:lnTo>
                    <a:pt x="1227" y="1300"/>
                  </a:lnTo>
                  <a:close/>
                  <a:moveTo>
                    <a:pt x="380" y="1288"/>
                  </a:moveTo>
                  <a:cubicBezTo>
                    <a:pt x="371" y="1283"/>
                    <a:pt x="364" y="1277"/>
                    <a:pt x="356" y="1271"/>
                  </a:cubicBezTo>
                  <a:cubicBezTo>
                    <a:pt x="361" y="1265"/>
                    <a:pt x="361" y="1265"/>
                    <a:pt x="361" y="1265"/>
                  </a:cubicBezTo>
                  <a:cubicBezTo>
                    <a:pt x="368" y="1271"/>
                    <a:pt x="375" y="1277"/>
                    <a:pt x="383" y="1282"/>
                  </a:cubicBezTo>
                  <a:lnTo>
                    <a:pt x="380" y="1288"/>
                  </a:lnTo>
                  <a:close/>
                  <a:moveTo>
                    <a:pt x="1614" y="1280"/>
                  </a:moveTo>
                  <a:cubicBezTo>
                    <a:pt x="1607" y="1278"/>
                    <a:pt x="1607" y="1278"/>
                    <a:pt x="1607" y="1278"/>
                  </a:cubicBezTo>
                  <a:cubicBezTo>
                    <a:pt x="1609" y="1273"/>
                    <a:pt x="1610" y="1266"/>
                    <a:pt x="1610" y="1260"/>
                  </a:cubicBezTo>
                  <a:cubicBezTo>
                    <a:pt x="1610" y="1258"/>
                    <a:pt x="1609" y="1255"/>
                    <a:pt x="1609" y="1252"/>
                  </a:cubicBezTo>
                  <a:cubicBezTo>
                    <a:pt x="1616" y="1251"/>
                    <a:pt x="1616" y="1251"/>
                    <a:pt x="1616" y="1251"/>
                  </a:cubicBezTo>
                  <a:cubicBezTo>
                    <a:pt x="1616" y="1254"/>
                    <a:pt x="1617" y="1257"/>
                    <a:pt x="1617" y="1260"/>
                  </a:cubicBezTo>
                  <a:cubicBezTo>
                    <a:pt x="1617" y="1267"/>
                    <a:pt x="1616" y="1274"/>
                    <a:pt x="1614" y="1280"/>
                  </a:cubicBezTo>
                  <a:close/>
                  <a:moveTo>
                    <a:pt x="336" y="1252"/>
                  </a:moveTo>
                  <a:cubicBezTo>
                    <a:pt x="329" y="1247"/>
                    <a:pt x="320" y="1245"/>
                    <a:pt x="312" y="1246"/>
                  </a:cubicBezTo>
                  <a:cubicBezTo>
                    <a:pt x="311" y="1239"/>
                    <a:pt x="311" y="1239"/>
                    <a:pt x="311" y="1239"/>
                  </a:cubicBezTo>
                  <a:cubicBezTo>
                    <a:pt x="321" y="1238"/>
                    <a:pt x="331" y="1241"/>
                    <a:pt x="340" y="1246"/>
                  </a:cubicBezTo>
                  <a:lnTo>
                    <a:pt x="336" y="1252"/>
                  </a:lnTo>
                  <a:close/>
                  <a:moveTo>
                    <a:pt x="279" y="1249"/>
                  </a:moveTo>
                  <a:cubicBezTo>
                    <a:pt x="271" y="1249"/>
                    <a:pt x="263" y="1249"/>
                    <a:pt x="255" y="1248"/>
                  </a:cubicBezTo>
                  <a:cubicBezTo>
                    <a:pt x="256" y="1241"/>
                    <a:pt x="256" y="1241"/>
                    <a:pt x="256" y="1241"/>
                  </a:cubicBezTo>
                  <a:cubicBezTo>
                    <a:pt x="263" y="1242"/>
                    <a:pt x="271" y="1242"/>
                    <a:pt x="279" y="1242"/>
                  </a:cubicBezTo>
                  <a:cubicBezTo>
                    <a:pt x="283" y="1242"/>
                    <a:pt x="283" y="1242"/>
                    <a:pt x="283" y="1242"/>
                  </a:cubicBezTo>
                  <a:cubicBezTo>
                    <a:pt x="283" y="1249"/>
                    <a:pt x="283" y="1249"/>
                    <a:pt x="283" y="1249"/>
                  </a:cubicBezTo>
                  <a:lnTo>
                    <a:pt x="279" y="1249"/>
                  </a:lnTo>
                  <a:close/>
                  <a:moveTo>
                    <a:pt x="227" y="1242"/>
                  </a:moveTo>
                  <a:cubicBezTo>
                    <a:pt x="218" y="1239"/>
                    <a:pt x="209" y="1235"/>
                    <a:pt x="200" y="1231"/>
                  </a:cubicBezTo>
                  <a:cubicBezTo>
                    <a:pt x="203" y="1225"/>
                    <a:pt x="203" y="1225"/>
                    <a:pt x="203" y="1225"/>
                  </a:cubicBezTo>
                  <a:cubicBezTo>
                    <a:pt x="211" y="1229"/>
                    <a:pt x="220" y="1232"/>
                    <a:pt x="229" y="1235"/>
                  </a:cubicBezTo>
                  <a:lnTo>
                    <a:pt x="227" y="1242"/>
                  </a:lnTo>
                  <a:close/>
                  <a:moveTo>
                    <a:pt x="1601" y="1226"/>
                  </a:moveTo>
                  <a:cubicBezTo>
                    <a:pt x="1598" y="1221"/>
                    <a:pt x="1595" y="1216"/>
                    <a:pt x="1591" y="1212"/>
                  </a:cubicBezTo>
                  <a:cubicBezTo>
                    <a:pt x="1585" y="1205"/>
                    <a:pt x="1585" y="1205"/>
                    <a:pt x="1585" y="1205"/>
                  </a:cubicBezTo>
                  <a:cubicBezTo>
                    <a:pt x="1590" y="1200"/>
                    <a:pt x="1590" y="1200"/>
                    <a:pt x="1590" y="1200"/>
                  </a:cubicBezTo>
                  <a:cubicBezTo>
                    <a:pt x="1596" y="1207"/>
                    <a:pt x="1596" y="1207"/>
                    <a:pt x="1596" y="1207"/>
                  </a:cubicBezTo>
                  <a:cubicBezTo>
                    <a:pt x="1600" y="1212"/>
                    <a:pt x="1604" y="1217"/>
                    <a:pt x="1607" y="1223"/>
                  </a:cubicBezTo>
                  <a:lnTo>
                    <a:pt x="1601" y="1226"/>
                  </a:lnTo>
                  <a:close/>
                  <a:moveTo>
                    <a:pt x="176" y="1216"/>
                  </a:moveTo>
                  <a:cubicBezTo>
                    <a:pt x="168" y="1210"/>
                    <a:pt x="161" y="1204"/>
                    <a:pt x="154" y="1197"/>
                  </a:cubicBezTo>
                  <a:cubicBezTo>
                    <a:pt x="159" y="1192"/>
                    <a:pt x="159" y="1192"/>
                    <a:pt x="159" y="1192"/>
                  </a:cubicBezTo>
                  <a:cubicBezTo>
                    <a:pt x="166" y="1199"/>
                    <a:pt x="173" y="1205"/>
                    <a:pt x="180" y="1210"/>
                  </a:cubicBezTo>
                  <a:lnTo>
                    <a:pt x="176" y="1216"/>
                  </a:lnTo>
                  <a:close/>
                  <a:moveTo>
                    <a:pt x="1566" y="1184"/>
                  </a:moveTo>
                  <a:cubicBezTo>
                    <a:pt x="1547" y="1164"/>
                    <a:pt x="1547" y="1164"/>
                    <a:pt x="1547" y="1164"/>
                  </a:cubicBezTo>
                  <a:cubicBezTo>
                    <a:pt x="1552" y="1159"/>
                    <a:pt x="1552" y="1159"/>
                    <a:pt x="1552" y="1159"/>
                  </a:cubicBezTo>
                  <a:cubicBezTo>
                    <a:pt x="1571" y="1180"/>
                    <a:pt x="1571" y="1180"/>
                    <a:pt x="1571" y="1180"/>
                  </a:cubicBezTo>
                  <a:lnTo>
                    <a:pt x="1566" y="1184"/>
                  </a:lnTo>
                  <a:close/>
                  <a:moveTo>
                    <a:pt x="136" y="1175"/>
                  </a:moveTo>
                  <a:cubicBezTo>
                    <a:pt x="136" y="1174"/>
                    <a:pt x="135" y="1173"/>
                    <a:pt x="134" y="1172"/>
                  </a:cubicBezTo>
                  <a:cubicBezTo>
                    <a:pt x="130" y="1165"/>
                    <a:pt x="125" y="1157"/>
                    <a:pt x="122" y="1150"/>
                  </a:cubicBezTo>
                  <a:cubicBezTo>
                    <a:pt x="128" y="1147"/>
                    <a:pt x="128" y="1147"/>
                    <a:pt x="128" y="1147"/>
                  </a:cubicBezTo>
                  <a:cubicBezTo>
                    <a:pt x="132" y="1154"/>
                    <a:pt x="136" y="1161"/>
                    <a:pt x="140" y="1168"/>
                  </a:cubicBezTo>
                  <a:cubicBezTo>
                    <a:pt x="141" y="1169"/>
                    <a:pt x="141" y="1170"/>
                    <a:pt x="142" y="1171"/>
                  </a:cubicBezTo>
                  <a:lnTo>
                    <a:pt x="136" y="1175"/>
                  </a:lnTo>
                  <a:close/>
                  <a:moveTo>
                    <a:pt x="1528" y="1143"/>
                  </a:moveTo>
                  <a:cubicBezTo>
                    <a:pt x="1523" y="1137"/>
                    <a:pt x="1523" y="1137"/>
                    <a:pt x="1523" y="1137"/>
                  </a:cubicBezTo>
                  <a:cubicBezTo>
                    <a:pt x="1518" y="1132"/>
                    <a:pt x="1514" y="1125"/>
                    <a:pt x="1512" y="1118"/>
                  </a:cubicBezTo>
                  <a:cubicBezTo>
                    <a:pt x="1519" y="1116"/>
                    <a:pt x="1519" y="1116"/>
                    <a:pt x="1519" y="1116"/>
                  </a:cubicBezTo>
                  <a:cubicBezTo>
                    <a:pt x="1520" y="1122"/>
                    <a:pt x="1524" y="1128"/>
                    <a:pt x="1528" y="1133"/>
                  </a:cubicBezTo>
                  <a:cubicBezTo>
                    <a:pt x="1533" y="1138"/>
                    <a:pt x="1533" y="1138"/>
                    <a:pt x="1533" y="1138"/>
                  </a:cubicBezTo>
                  <a:lnTo>
                    <a:pt x="1528" y="1143"/>
                  </a:lnTo>
                  <a:close/>
                  <a:moveTo>
                    <a:pt x="107" y="1128"/>
                  </a:moveTo>
                  <a:cubicBezTo>
                    <a:pt x="105" y="1126"/>
                    <a:pt x="102" y="1125"/>
                    <a:pt x="99" y="1124"/>
                  </a:cubicBezTo>
                  <a:cubicBezTo>
                    <a:pt x="94" y="1121"/>
                    <a:pt x="88" y="1118"/>
                    <a:pt x="83" y="1115"/>
                  </a:cubicBezTo>
                  <a:cubicBezTo>
                    <a:pt x="87" y="1109"/>
                    <a:pt x="87" y="1109"/>
                    <a:pt x="87" y="1109"/>
                  </a:cubicBezTo>
                  <a:cubicBezTo>
                    <a:pt x="92" y="1112"/>
                    <a:pt x="97" y="1115"/>
                    <a:pt x="102" y="1117"/>
                  </a:cubicBezTo>
                  <a:cubicBezTo>
                    <a:pt x="106" y="1119"/>
                    <a:pt x="109" y="1121"/>
                    <a:pt x="112" y="1123"/>
                  </a:cubicBezTo>
                  <a:lnTo>
                    <a:pt x="107" y="1128"/>
                  </a:lnTo>
                  <a:close/>
                  <a:moveTo>
                    <a:pt x="60" y="1098"/>
                  </a:moveTo>
                  <a:cubicBezTo>
                    <a:pt x="52" y="1092"/>
                    <a:pt x="45" y="1086"/>
                    <a:pt x="39" y="1078"/>
                  </a:cubicBezTo>
                  <a:cubicBezTo>
                    <a:pt x="45" y="1074"/>
                    <a:pt x="45" y="1074"/>
                    <a:pt x="45" y="1074"/>
                  </a:cubicBezTo>
                  <a:cubicBezTo>
                    <a:pt x="51" y="1081"/>
                    <a:pt x="57" y="1087"/>
                    <a:pt x="64" y="1093"/>
                  </a:cubicBezTo>
                  <a:lnTo>
                    <a:pt x="60" y="1098"/>
                  </a:lnTo>
                  <a:close/>
                  <a:moveTo>
                    <a:pt x="1521" y="1091"/>
                  </a:moveTo>
                  <a:cubicBezTo>
                    <a:pt x="1514" y="1088"/>
                    <a:pt x="1514" y="1088"/>
                    <a:pt x="1514" y="1088"/>
                  </a:cubicBezTo>
                  <a:cubicBezTo>
                    <a:pt x="1517" y="1082"/>
                    <a:pt x="1521" y="1077"/>
                    <a:pt x="1525" y="1073"/>
                  </a:cubicBezTo>
                  <a:cubicBezTo>
                    <a:pt x="1527" y="1071"/>
                    <a:pt x="1529" y="1069"/>
                    <a:pt x="1531" y="1067"/>
                  </a:cubicBezTo>
                  <a:cubicBezTo>
                    <a:pt x="1532" y="1065"/>
                    <a:pt x="1532" y="1065"/>
                    <a:pt x="1532" y="1065"/>
                  </a:cubicBezTo>
                  <a:cubicBezTo>
                    <a:pt x="1538" y="1070"/>
                    <a:pt x="1538" y="1070"/>
                    <a:pt x="1538" y="1070"/>
                  </a:cubicBezTo>
                  <a:cubicBezTo>
                    <a:pt x="1536" y="1072"/>
                    <a:pt x="1536" y="1072"/>
                    <a:pt x="1536" y="1072"/>
                  </a:cubicBezTo>
                  <a:cubicBezTo>
                    <a:pt x="1534" y="1074"/>
                    <a:pt x="1532" y="1076"/>
                    <a:pt x="1530" y="1078"/>
                  </a:cubicBezTo>
                  <a:cubicBezTo>
                    <a:pt x="1526" y="1082"/>
                    <a:pt x="1523" y="1086"/>
                    <a:pt x="1521" y="1091"/>
                  </a:cubicBezTo>
                  <a:close/>
                  <a:moveTo>
                    <a:pt x="23" y="1055"/>
                  </a:moveTo>
                  <a:cubicBezTo>
                    <a:pt x="18" y="1047"/>
                    <a:pt x="14" y="1038"/>
                    <a:pt x="10" y="1029"/>
                  </a:cubicBezTo>
                  <a:cubicBezTo>
                    <a:pt x="17" y="1027"/>
                    <a:pt x="17" y="1027"/>
                    <a:pt x="17" y="1027"/>
                  </a:cubicBezTo>
                  <a:cubicBezTo>
                    <a:pt x="20" y="1035"/>
                    <a:pt x="24" y="1043"/>
                    <a:pt x="29" y="1051"/>
                  </a:cubicBezTo>
                  <a:lnTo>
                    <a:pt x="23" y="1055"/>
                  </a:lnTo>
                  <a:close/>
                  <a:moveTo>
                    <a:pt x="1555" y="1048"/>
                  </a:moveTo>
                  <a:cubicBezTo>
                    <a:pt x="1549" y="1044"/>
                    <a:pt x="1549" y="1044"/>
                    <a:pt x="1549" y="1044"/>
                  </a:cubicBezTo>
                  <a:cubicBezTo>
                    <a:pt x="1555" y="1036"/>
                    <a:pt x="1560" y="1028"/>
                    <a:pt x="1565" y="1020"/>
                  </a:cubicBezTo>
                  <a:cubicBezTo>
                    <a:pt x="1571" y="1024"/>
                    <a:pt x="1571" y="1024"/>
                    <a:pt x="1571" y="1024"/>
                  </a:cubicBezTo>
                  <a:cubicBezTo>
                    <a:pt x="1566" y="1032"/>
                    <a:pt x="1561" y="1040"/>
                    <a:pt x="1555" y="1048"/>
                  </a:cubicBezTo>
                  <a:close/>
                  <a:moveTo>
                    <a:pt x="1740" y="1018"/>
                  </a:moveTo>
                  <a:cubicBezTo>
                    <a:pt x="1739" y="1011"/>
                    <a:pt x="1739" y="1011"/>
                    <a:pt x="1739" y="1011"/>
                  </a:cubicBezTo>
                  <a:cubicBezTo>
                    <a:pt x="1748" y="1011"/>
                    <a:pt x="1757" y="1009"/>
                    <a:pt x="1765" y="1005"/>
                  </a:cubicBezTo>
                  <a:cubicBezTo>
                    <a:pt x="1768" y="1012"/>
                    <a:pt x="1768" y="1012"/>
                    <a:pt x="1768" y="1012"/>
                  </a:cubicBezTo>
                  <a:cubicBezTo>
                    <a:pt x="1759" y="1015"/>
                    <a:pt x="1750" y="1018"/>
                    <a:pt x="1740" y="1018"/>
                  </a:cubicBezTo>
                  <a:close/>
                  <a:moveTo>
                    <a:pt x="1711" y="1014"/>
                  </a:moveTo>
                  <a:cubicBezTo>
                    <a:pt x="1710" y="1014"/>
                    <a:pt x="1710" y="1014"/>
                    <a:pt x="1710" y="1014"/>
                  </a:cubicBezTo>
                  <a:cubicBezTo>
                    <a:pt x="1684" y="1005"/>
                    <a:pt x="1684" y="1005"/>
                    <a:pt x="1684" y="1005"/>
                  </a:cubicBezTo>
                  <a:cubicBezTo>
                    <a:pt x="1686" y="998"/>
                    <a:pt x="1686" y="998"/>
                    <a:pt x="1686" y="998"/>
                  </a:cubicBezTo>
                  <a:cubicBezTo>
                    <a:pt x="1713" y="1007"/>
                    <a:pt x="1713" y="1007"/>
                    <a:pt x="1713" y="1007"/>
                  </a:cubicBezTo>
                  <a:lnTo>
                    <a:pt x="1711" y="1014"/>
                  </a:lnTo>
                  <a:close/>
                  <a:moveTo>
                    <a:pt x="3" y="1001"/>
                  </a:moveTo>
                  <a:cubicBezTo>
                    <a:pt x="1" y="992"/>
                    <a:pt x="0" y="983"/>
                    <a:pt x="0" y="973"/>
                  </a:cubicBezTo>
                  <a:cubicBezTo>
                    <a:pt x="4" y="973"/>
                    <a:pt x="4" y="973"/>
                    <a:pt x="4" y="973"/>
                  </a:cubicBezTo>
                  <a:cubicBezTo>
                    <a:pt x="7" y="973"/>
                    <a:pt x="7" y="973"/>
                    <a:pt x="7" y="973"/>
                  </a:cubicBezTo>
                  <a:cubicBezTo>
                    <a:pt x="7" y="982"/>
                    <a:pt x="8" y="991"/>
                    <a:pt x="10" y="1000"/>
                  </a:cubicBezTo>
                  <a:lnTo>
                    <a:pt x="3" y="1001"/>
                  </a:lnTo>
                  <a:close/>
                  <a:moveTo>
                    <a:pt x="1584" y="1000"/>
                  </a:moveTo>
                  <a:cubicBezTo>
                    <a:pt x="1579" y="996"/>
                    <a:pt x="1579" y="996"/>
                    <a:pt x="1579" y="996"/>
                  </a:cubicBezTo>
                  <a:cubicBezTo>
                    <a:pt x="1585" y="987"/>
                    <a:pt x="1594" y="982"/>
                    <a:pt x="1603" y="979"/>
                  </a:cubicBezTo>
                  <a:cubicBezTo>
                    <a:pt x="1605" y="986"/>
                    <a:pt x="1605" y="986"/>
                    <a:pt x="1605" y="986"/>
                  </a:cubicBezTo>
                  <a:cubicBezTo>
                    <a:pt x="1597" y="988"/>
                    <a:pt x="1589" y="993"/>
                    <a:pt x="1584" y="1000"/>
                  </a:cubicBezTo>
                  <a:close/>
                  <a:moveTo>
                    <a:pt x="1657" y="996"/>
                  </a:moveTo>
                  <a:cubicBezTo>
                    <a:pt x="1631" y="987"/>
                    <a:pt x="1631" y="987"/>
                    <a:pt x="1631" y="987"/>
                  </a:cubicBezTo>
                  <a:cubicBezTo>
                    <a:pt x="1633" y="981"/>
                    <a:pt x="1633" y="981"/>
                    <a:pt x="1633" y="981"/>
                  </a:cubicBezTo>
                  <a:cubicBezTo>
                    <a:pt x="1660" y="989"/>
                    <a:pt x="1660" y="989"/>
                    <a:pt x="1660" y="989"/>
                  </a:cubicBezTo>
                  <a:lnTo>
                    <a:pt x="1657" y="996"/>
                  </a:lnTo>
                  <a:close/>
                  <a:moveTo>
                    <a:pt x="1793" y="996"/>
                  </a:moveTo>
                  <a:cubicBezTo>
                    <a:pt x="1788" y="990"/>
                    <a:pt x="1788" y="990"/>
                    <a:pt x="1788" y="990"/>
                  </a:cubicBezTo>
                  <a:cubicBezTo>
                    <a:pt x="1794" y="984"/>
                    <a:pt x="1799" y="977"/>
                    <a:pt x="1803" y="969"/>
                  </a:cubicBezTo>
                  <a:cubicBezTo>
                    <a:pt x="1810" y="972"/>
                    <a:pt x="1810" y="972"/>
                    <a:pt x="1810" y="972"/>
                  </a:cubicBezTo>
                  <a:cubicBezTo>
                    <a:pt x="1805" y="981"/>
                    <a:pt x="1800" y="989"/>
                    <a:pt x="1793" y="996"/>
                  </a:cubicBezTo>
                  <a:close/>
                  <a:moveTo>
                    <a:pt x="10" y="946"/>
                  </a:moveTo>
                  <a:cubicBezTo>
                    <a:pt x="3" y="944"/>
                    <a:pt x="3" y="944"/>
                    <a:pt x="3" y="944"/>
                  </a:cubicBezTo>
                  <a:cubicBezTo>
                    <a:pt x="5" y="936"/>
                    <a:pt x="7" y="927"/>
                    <a:pt x="10" y="919"/>
                  </a:cubicBezTo>
                  <a:cubicBezTo>
                    <a:pt x="11" y="917"/>
                    <a:pt x="11" y="917"/>
                    <a:pt x="11" y="917"/>
                  </a:cubicBezTo>
                  <a:cubicBezTo>
                    <a:pt x="17" y="919"/>
                    <a:pt x="17" y="919"/>
                    <a:pt x="17" y="919"/>
                  </a:cubicBezTo>
                  <a:cubicBezTo>
                    <a:pt x="17" y="922"/>
                    <a:pt x="17" y="922"/>
                    <a:pt x="17" y="922"/>
                  </a:cubicBezTo>
                  <a:cubicBezTo>
                    <a:pt x="14" y="929"/>
                    <a:pt x="12" y="937"/>
                    <a:pt x="10" y="946"/>
                  </a:cubicBezTo>
                  <a:close/>
                  <a:moveTo>
                    <a:pt x="1817" y="944"/>
                  </a:moveTo>
                  <a:cubicBezTo>
                    <a:pt x="1810" y="943"/>
                    <a:pt x="1810" y="943"/>
                    <a:pt x="1810" y="943"/>
                  </a:cubicBezTo>
                  <a:cubicBezTo>
                    <a:pt x="1811" y="942"/>
                    <a:pt x="1811" y="941"/>
                    <a:pt x="1811" y="940"/>
                  </a:cubicBezTo>
                  <a:cubicBezTo>
                    <a:pt x="1814" y="932"/>
                    <a:pt x="1816" y="923"/>
                    <a:pt x="1818" y="915"/>
                  </a:cubicBezTo>
                  <a:cubicBezTo>
                    <a:pt x="1825" y="917"/>
                    <a:pt x="1825" y="917"/>
                    <a:pt x="1825" y="917"/>
                  </a:cubicBezTo>
                  <a:cubicBezTo>
                    <a:pt x="1823" y="925"/>
                    <a:pt x="1820" y="934"/>
                    <a:pt x="1818" y="942"/>
                  </a:cubicBezTo>
                  <a:cubicBezTo>
                    <a:pt x="1818" y="943"/>
                    <a:pt x="1817" y="943"/>
                    <a:pt x="1817" y="944"/>
                  </a:cubicBezTo>
                  <a:close/>
                  <a:moveTo>
                    <a:pt x="29" y="894"/>
                  </a:moveTo>
                  <a:cubicBezTo>
                    <a:pt x="22" y="891"/>
                    <a:pt x="22" y="891"/>
                    <a:pt x="22" y="891"/>
                  </a:cubicBezTo>
                  <a:cubicBezTo>
                    <a:pt x="27" y="882"/>
                    <a:pt x="32" y="874"/>
                    <a:pt x="37" y="866"/>
                  </a:cubicBezTo>
                  <a:cubicBezTo>
                    <a:pt x="43" y="870"/>
                    <a:pt x="43" y="870"/>
                    <a:pt x="43" y="870"/>
                  </a:cubicBezTo>
                  <a:cubicBezTo>
                    <a:pt x="38" y="878"/>
                    <a:pt x="33" y="886"/>
                    <a:pt x="29" y="894"/>
                  </a:cubicBezTo>
                  <a:close/>
                  <a:moveTo>
                    <a:pt x="1831" y="890"/>
                  </a:moveTo>
                  <a:cubicBezTo>
                    <a:pt x="1824" y="888"/>
                    <a:pt x="1824" y="888"/>
                    <a:pt x="1824" y="888"/>
                  </a:cubicBezTo>
                  <a:cubicBezTo>
                    <a:pt x="1826" y="879"/>
                    <a:pt x="1828" y="870"/>
                    <a:pt x="1829" y="861"/>
                  </a:cubicBezTo>
                  <a:cubicBezTo>
                    <a:pt x="1836" y="862"/>
                    <a:pt x="1836" y="862"/>
                    <a:pt x="1836" y="862"/>
                  </a:cubicBezTo>
                  <a:cubicBezTo>
                    <a:pt x="1835" y="871"/>
                    <a:pt x="1833" y="880"/>
                    <a:pt x="1831" y="890"/>
                  </a:cubicBezTo>
                  <a:close/>
                  <a:moveTo>
                    <a:pt x="61" y="849"/>
                  </a:moveTo>
                  <a:cubicBezTo>
                    <a:pt x="56" y="844"/>
                    <a:pt x="56" y="844"/>
                    <a:pt x="56" y="844"/>
                  </a:cubicBezTo>
                  <a:cubicBezTo>
                    <a:pt x="62" y="838"/>
                    <a:pt x="70" y="831"/>
                    <a:pt x="77" y="825"/>
                  </a:cubicBezTo>
                  <a:cubicBezTo>
                    <a:pt x="82" y="831"/>
                    <a:pt x="82" y="831"/>
                    <a:pt x="82" y="831"/>
                  </a:cubicBezTo>
                  <a:cubicBezTo>
                    <a:pt x="74" y="837"/>
                    <a:pt x="67" y="843"/>
                    <a:pt x="61" y="849"/>
                  </a:cubicBezTo>
                  <a:close/>
                  <a:moveTo>
                    <a:pt x="1840" y="834"/>
                  </a:moveTo>
                  <a:cubicBezTo>
                    <a:pt x="1833" y="833"/>
                    <a:pt x="1833" y="833"/>
                    <a:pt x="1833" y="833"/>
                  </a:cubicBezTo>
                  <a:cubicBezTo>
                    <a:pt x="1834" y="824"/>
                    <a:pt x="1834" y="814"/>
                    <a:pt x="1835" y="805"/>
                  </a:cubicBezTo>
                  <a:cubicBezTo>
                    <a:pt x="1842" y="806"/>
                    <a:pt x="1842" y="806"/>
                    <a:pt x="1842" y="806"/>
                  </a:cubicBezTo>
                  <a:cubicBezTo>
                    <a:pt x="1841" y="815"/>
                    <a:pt x="1841" y="824"/>
                    <a:pt x="1840" y="834"/>
                  </a:cubicBezTo>
                  <a:close/>
                  <a:moveTo>
                    <a:pt x="105" y="816"/>
                  </a:moveTo>
                  <a:cubicBezTo>
                    <a:pt x="101" y="810"/>
                    <a:pt x="101" y="810"/>
                    <a:pt x="101" y="810"/>
                  </a:cubicBezTo>
                  <a:cubicBezTo>
                    <a:pt x="109" y="805"/>
                    <a:pt x="118" y="801"/>
                    <a:pt x="127" y="798"/>
                  </a:cubicBezTo>
                  <a:cubicBezTo>
                    <a:pt x="130" y="804"/>
                    <a:pt x="130" y="804"/>
                    <a:pt x="130" y="804"/>
                  </a:cubicBezTo>
                  <a:cubicBezTo>
                    <a:pt x="121" y="808"/>
                    <a:pt x="112" y="812"/>
                    <a:pt x="105" y="816"/>
                  </a:cubicBezTo>
                  <a:close/>
                  <a:moveTo>
                    <a:pt x="156" y="795"/>
                  </a:moveTo>
                  <a:cubicBezTo>
                    <a:pt x="154" y="788"/>
                    <a:pt x="154" y="788"/>
                    <a:pt x="154" y="788"/>
                  </a:cubicBezTo>
                  <a:cubicBezTo>
                    <a:pt x="156" y="788"/>
                    <a:pt x="159" y="787"/>
                    <a:pt x="161" y="786"/>
                  </a:cubicBezTo>
                  <a:cubicBezTo>
                    <a:pt x="168" y="785"/>
                    <a:pt x="175" y="783"/>
                    <a:pt x="182" y="782"/>
                  </a:cubicBezTo>
                  <a:cubicBezTo>
                    <a:pt x="183" y="789"/>
                    <a:pt x="183" y="789"/>
                    <a:pt x="183" y="789"/>
                  </a:cubicBezTo>
                  <a:cubicBezTo>
                    <a:pt x="176" y="790"/>
                    <a:pt x="169" y="792"/>
                    <a:pt x="163" y="793"/>
                  </a:cubicBezTo>
                  <a:cubicBezTo>
                    <a:pt x="161" y="794"/>
                    <a:pt x="158" y="794"/>
                    <a:pt x="156" y="795"/>
                  </a:cubicBezTo>
                  <a:close/>
                  <a:moveTo>
                    <a:pt x="211" y="780"/>
                  </a:moveTo>
                  <a:cubicBezTo>
                    <a:pt x="206" y="774"/>
                    <a:pt x="206" y="774"/>
                    <a:pt x="206" y="774"/>
                  </a:cubicBezTo>
                  <a:cubicBezTo>
                    <a:pt x="212" y="770"/>
                    <a:pt x="217" y="764"/>
                    <a:pt x="219" y="757"/>
                  </a:cubicBezTo>
                  <a:cubicBezTo>
                    <a:pt x="220" y="756"/>
                    <a:pt x="221" y="754"/>
                    <a:pt x="221" y="753"/>
                  </a:cubicBezTo>
                  <a:cubicBezTo>
                    <a:pt x="228" y="756"/>
                    <a:pt x="228" y="756"/>
                    <a:pt x="228" y="756"/>
                  </a:cubicBezTo>
                  <a:cubicBezTo>
                    <a:pt x="227" y="757"/>
                    <a:pt x="226" y="759"/>
                    <a:pt x="226" y="760"/>
                  </a:cubicBezTo>
                  <a:cubicBezTo>
                    <a:pt x="223" y="768"/>
                    <a:pt x="217" y="775"/>
                    <a:pt x="211" y="780"/>
                  </a:cubicBezTo>
                  <a:close/>
                  <a:moveTo>
                    <a:pt x="1843" y="777"/>
                  </a:moveTo>
                  <a:cubicBezTo>
                    <a:pt x="1836" y="777"/>
                    <a:pt x="1836" y="777"/>
                    <a:pt x="1836" y="777"/>
                  </a:cubicBezTo>
                  <a:cubicBezTo>
                    <a:pt x="1836" y="774"/>
                    <a:pt x="1836" y="771"/>
                    <a:pt x="1836" y="768"/>
                  </a:cubicBezTo>
                  <a:cubicBezTo>
                    <a:pt x="1836" y="761"/>
                    <a:pt x="1836" y="755"/>
                    <a:pt x="1836" y="749"/>
                  </a:cubicBezTo>
                  <a:cubicBezTo>
                    <a:pt x="1843" y="749"/>
                    <a:pt x="1843" y="749"/>
                    <a:pt x="1843" y="749"/>
                  </a:cubicBezTo>
                  <a:cubicBezTo>
                    <a:pt x="1843" y="755"/>
                    <a:pt x="1843" y="761"/>
                    <a:pt x="1843" y="768"/>
                  </a:cubicBezTo>
                  <a:cubicBezTo>
                    <a:pt x="1843" y="771"/>
                    <a:pt x="1843" y="774"/>
                    <a:pt x="1843" y="777"/>
                  </a:cubicBezTo>
                  <a:close/>
                  <a:moveTo>
                    <a:pt x="240" y="731"/>
                  </a:moveTo>
                  <a:cubicBezTo>
                    <a:pt x="234" y="728"/>
                    <a:pt x="234" y="728"/>
                    <a:pt x="234" y="728"/>
                  </a:cubicBezTo>
                  <a:cubicBezTo>
                    <a:pt x="236" y="724"/>
                    <a:pt x="239" y="720"/>
                    <a:pt x="241" y="717"/>
                  </a:cubicBezTo>
                  <a:cubicBezTo>
                    <a:pt x="244" y="712"/>
                    <a:pt x="247" y="708"/>
                    <a:pt x="251" y="704"/>
                  </a:cubicBezTo>
                  <a:cubicBezTo>
                    <a:pt x="256" y="709"/>
                    <a:pt x="256" y="709"/>
                    <a:pt x="256" y="709"/>
                  </a:cubicBezTo>
                  <a:cubicBezTo>
                    <a:pt x="253" y="713"/>
                    <a:pt x="250" y="717"/>
                    <a:pt x="247" y="721"/>
                  </a:cubicBezTo>
                  <a:cubicBezTo>
                    <a:pt x="245" y="724"/>
                    <a:pt x="242" y="728"/>
                    <a:pt x="240" y="731"/>
                  </a:cubicBezTo>
                  <a:close/>
                  <a:moveTo>
                    <a:pt x="1834" y="722"/>
                  </a:moveTo>
                  <a:cubicBezTo>
                    <a:pt x="1834" y="716"/>
                    <a:pt x="1833" y="713"/>
                    <a:pt x="1833" y="712"/>
                  </a:cubicBezTo>
                  <a:cubicBezTo>
                    <a:pt x="1832" y="706"/>
                    <a:pt x="1831" y="701"/>
                    <a:pt x="1828" y="695"/>
                  </a:cubicBezTo>
                  <a:cubicBezTo>
                    <a:pt x="1835" y="692"/>
                    <a:pt x="1835" y="692"/>
                    <a:pt x="1835" y="692"/>
                  </a:cubicBezTo>
                  <a:cubicBezTo>
                    <a:pt x="1837" y="698"/>
                    <a:pt x="1839" y="705"/>
                    <a:pt x="1840" y="711"/>
                  </a:cubicBezTo>
                  <a:cubicBezTo>
                    <a:pt x="1840" y="712"/>
                    <a:pt x="1841" y="715"/>
                    <a:pt x="1841" y="721"/>
                  </a:cubicBezTo>
                  <a:lnTo>
                    <a:pt x="1834" y="722"/>
                  </a:lnTo>
                  <a:close/>
                  <a:moveTo>
                    <a:pt x="275" y="689"/>
                  </a:moveTo>
                  <a:cubicBezTo>
                    <a:pt x="270" y="684"/>
                    <a:pt x="270" y="684"/>
                    <a:pt x="270" y="684"/>
                  </a:cubicBezTo>
                  <a:cubicBezTo>
                    <a:pt x="277" y="677"/>
                    <a:pt x="285" y="671"/>
                    <a:pt x="293" y="666"/>
                  </a:cubicBezTo>
                  <a:cubicBezTo>
                    <a:pt x="297" y="672"/>
                    <a:pt x="297" y="672"/>
                    <a:pt x="297" y="672"/>
                  </a:cubicBezTo>
                  <a:cubicBezTo>
                    <a:pt x="289" y="677"/>
                    <a:pt x="282" y="683"/>
                    <a:pt x="275" y="689"/>
                  </a:cubicBezTo>
                  <a:close/>
                  <a:moveTo>
                    <a:pt x="1814" y="673"/>
                  </a:moveTo>
                  <a:cubicBezTo>
                    <a:pt x="1808" y="666"/>
                    <a:pt x="1800" y="661"/>
                    <a:pt x="1792" y="657"/>
                  </a:cubicBezTo>
                  <a:cubicBezTo>
                    <a:pt x="1795" y="651"/>
                    <a:pt x="1795" y="651"/>
                    <a:pt x="1795" y="651"/>
                  </a:cubicBezTo>
                  <a:cubicBezTo>
                    <a:pt x="1804" y="655"/>
                    <a:pt x="1812" y="661"/>
                    <a:pt x="1819" y="668"/>
                  </a:cubicBezTo>
                  <a:lnTo>
                    <a:pt x="1814" y="673"/>
                  </a:lnTo>
                  <a:close/>
                  <a:moveTo>
                    <a:pt x="321" y="658"/>
                  </a:moveTo>
                  <a:cubicBezTo>
                    <a:pt x="318" y="652"/>
                    <a:pt x="318" y="652"/>
                    <a:pt x="318" y="652"/>
                  </a:cubicBezTo>
                  <a:cubicBezTo>
                    <a:pt x="326" y="648"/>
                    <a:pt x="335" y="644"/>
                    <a:pt x="345" y="642"/>
                  </a:cubicBezTo>
                  <a:cubicBezTo>
                    <a:pt x="347" y="648"/>
                    <a:pt x="347" y="648"/>
                    <a:pt x="347" y="648"/>
                  </a:cubicBezTo>
                  <a:cubicBezTo>
                    <a:pt x="338" y="651"/>
                    <a:pt x="329" y="654"/>
                    <a:pt x="321" y="658"/>
                  </a:cubicBezTo>
                  <a:close/>
                  <a:moveTo>
                    <a:pt x="1654" y="657"/>
                  </a:moveTo>
                  <a:cubicBezTo>
                    <a:pt x="1644" y="657"/>
                    <a:pt x="1634" y="654"/>
                    <a:pt x="1626" y="647"/>
                  </a:cubicBezTo>
                  <a:cubicBezTo>
                    <a:pt x="1631" y="642"/>
                    <a:pt x="1631" y="642"/>
                    <a:pt x="1631" y="642"/>
                  </a:cubicBezTo>
                  <a:cubicBezTo>
                    <a:pt x="1638" y="647"/>
                    <a:pt x="1646" y="650"/>
                    <a:pt x="1654" y="650"/>
                  </a:cubicBezTo>
                  <a:lnTo>
                    <a:pt x="1654" y="657"/>
                  </a:lnTo>
                  <a:close/>
                  <a:moveTo>
                    <a:pt x="1683" y="655"/>
                  </a:moveTo>
                  <a:cubicBezTo>
                    <a:pt x="1682" y="648"/>
                    <a:pt x="1682" y="648"/>
                    <a:pt x="1682" y="648"/>
                  </a:cubicBezTo>
                  <a:cubicBezTo>
                    <a:pt x="1710" y="647"/>
                    <a:pt x="1710" y="647"/>
                    <a:pt x="1710" y="647"/>
                  </a:cubicBezTo>
                  <a:cubicBezTo>
                    <a:pt x="1711" y="654"/>
                    <a:pt x="1711" y="654"/>
                    <a:pt x="1711" y="654"/>
                  </a:cubicBezTo>
                  <a:lnTo>
                    <a:pt x="1683" y="655"/>
                  </a:lnTo>
                  <a:close/>
                  <a:moveTo>
                    <a:pt x="1739" y="652"/>
                  </a:moveTo>
                  <a:cubicBezTo>
                    <a:pt x="1738" y="645"/>
                    <a:pt x="1738" y="645"/>
                    <a:pt x="1738" y="645"/>
                  </a:cubicBezTo>
                  <a:cubicBezTo>
                    <a:pt x="1756" y="644"/>
                    <a:pt x="1756" y="644"/>
                    <a:pt x="1756" y="644"/>
                  </a:cubicBezTo>
                  <a:cubicBezTo>
                    <a:pt x="1761" y="643"/>
                    <a:pt x="1764" y="643"/>
                    <a:pt x="1767" y="644"/>
                  </a:cubicBezTo>
                  <a:cubicBezTo>
                    <a:pt x="1766" y="651"/>
                    <a:pt x="1766" y="651"/>
                    <a:pt x="1766" y="651"/>
                  </a:cubicBezTo>
                  <a:cubicBezTo>
                    <a:pt x="1763" y="650"/>
                    <a:pt x="1761" y="650"/>
                    <a:pt x="1756" y="651"/>
                  </a:cubicBezTo>
                  <a:lnTo>
                    <a:pt x="1739" y="652"/>
                  </a:lnTo>
                  <a:close/>
                  <a:moveTo>
                    <a:pt x="373" y="643"/>
                  </a:moveTo>
                  <a:cubicBezTo>
                    <a:pt x="373" y="636"/>
                    <a:pt x="373" y="636"/>
                    <a:pt x="373" y="636"/>
                  </a:cubicBezTo>
                  <a:cubicBezTo>
                    <a:pt x="377" y="635"/>
                    <a:pt x="377" y="635"/>
                    <a:pt x="377" y="635"/>
                  </a:cubicBezTo>
                  <a:cubicBezTo>
                    <a:pt x="384" y="634"/>
                    <a:pt x="391" y="631"/>
                    <a:pt x="397" y="627"/>
                  </a:cubicBezTo>
                  <a:cubicBezTo>
                    <a:pt x="401" y="632"/>
                    <a:pt x="401" y="632"/>
                    <a:pt x="401" y="632"/>
                  </a:cubicBezTo>
                  <a:cubicBezTo>
                    <a:pt x="394" y="638"/>
                    <a:pt x="386" y="641"/>
                    <a:pt x="377" y="642"/>
                  </a:cubicBezTo>
                  <a:lnTo>
                    <a:pt x="373" y="643"/>
                  </a:lnTo>
                  <a:close/>
                  <a:moveTo>
                    <a:pt x="1610" y="622"/>
                  </a:moveTo>
                  <a:cubicBezTo>
                    <a:pt x="1609" y="619"/>
                    <a:pt x="1608" y="616"/>
                    <a:pt x="1608" y="613"/>
                  </a:cubicBezTo>
                  <a:cubicBezTo>
                    <a:pt x="1608" y="611"/>
                    <a:pt x="1608" y="609"/>
                    <a:pt x="1607" y="606"/>
                  </a:cubicBezTo>
                  <a:cubicBezTo>
                    <a:pt x="1607" y="602"/>
                    <a:pt x="1606" y="598"/>
                    <a:pt x="1605" y="595"/>
                  </a:cubicBezTo>
                  <a:cubicBezTo>
                    <a:pt x="1612" y="593"/>
                    <a:pt x="1612" y="593"/>
                    <a:pt x="1612" y="593"/>
                  </a:cubicBezTo>
                  <a:cubicBezTo>
                    <a:pt x="1613" y="597"/>
                    <a:pt x="1613" y="601"/>
                    <a:pt x="1614" y="605"/>
                  </a:cubicBezTo>
                  <a:cubicBezTo>
                    <a:pt x="1615" y="608"/>
                    <a:pt x="1615" y="610"/>
                    <a:pt x="1615" y="613"/>
                  </a:cubicBezTo>
                  <a:cubicBezTo>
                    <a:pt x="1615" y="615"/>
                    <a:pt x="1616" y="618"/>
                    <a:pt x="1617" y="620"/>
                  </a:cubicBezTo>
                  <a:lnTo>
                    <a:pt x="1610" y="622"/>
                  </a:lnTo>
                  <a:close/>
                  <a:moveTo>
                    <a:pt x="417" y="607"/>
                  </a:moveTo>
                  <a:cubicBezTo>
                    <a:pt x="410" y="605"/>
                    <a:pt x="410" y="605"/>
                    <a:pt x="410" y="605"/>
                  </a:cubicBezTo>
                  <a:cubicBezTo>
                    <a:pt x="411" y="602"/>
                    <a:pt x="411" y="600"/>
                    <a:pt x="411" y="597"/>
                  </a:cubicBezTo>
                  <a:cubicBezTo>
                    <a:pt x="411" y="591"/>
                    <a:pt x="410" y="585"/>
                    <a:pt x="407" y="580"/>
                  </a:cubicBezTo>
                  <a:cubicBezTo>
                    <a:pt x="413" y="577"/>
                    <a:pt x="413" y="577"/>
                    <a:pt x="413" y="577"/>
                  </a:cubicBezTo>
                  <a:cubicBezTo>
                    <a:pt x="416" y="583"/>
                    <a:pt x="418" y="590"/>
                    <a:pt x="418" y="597"/>
                  </a:cubicBezTo>
                  <a:cubicBezTo>
                    <a:pt x="418" y="600"/>
                    <a:pt x="418" y="603"/>
                    <a:pt x="417" y="607"/>
                  </a:cubicBezTo>
                  <a:close/>
                  <a:moveTo>
                    <a:pt x="1598" y="568"/>
                  </a:moveTo>
                  <a:cubicBezTo>
                    <a:pt x="1595" y="559"/>
                    <a:pt x="1592" y="550"/>
                    <a:pt x="1589" y="541"/>
                  </a:cubicBezTo>
                  <a:cubicBezTo>
                    <a:pt x="1595" y="539"/>
                    <a:pt x="1595" y="539"/>
                    <a:pt x="1595" y="539"/>
                  </a:cubicBezTo>
                  <a:cubicBezTo>
                    <a:pt x="1599" y="548"/>
                    <a:pt x="1602" y="557"/>
                    <a:pt x="1605" y="566"/>
                  </a:cubicBezTo>
                  <a:lnTo>
                    <a:pt x="1598" y="568"/>
                  </a:lnTo>
                  <a:close/>
                  <a:moveTo>
                    <a:pt x="390" y="558"/>
                  </a:moveTo>
                  <a:cubicBezTo>
                    <a:pt x="385" y="550"/>
                    <a:pt x="381" y="541"/>
                    <a:pt x="378" y="532"/>
                  </a:cubicBezTo>
                  <a:cubicBezTo>
                    <a:pt x="385" y="530"/>
                    <a:pt x="385" y="530"/>
                    <a:pt x="385" y="530"/>
                  </a:cubicBezTo>
                  <a:cubicBezTo>
                    <a:pt x="387" y="539"/>
                    <a:pt x="391" y="547"/>
                    <a:pt x="396" y="554"/>
                  </a:cubicBezTo>
                  <a:lnTo>
                    <a:pt x="390" y="558"/>
                  </a:lnTo>
                  <a:close/>
                  <a:moveTo>
                    <a:pt x="1580" y="513"/>
                  </a:moveTo>
                  <a:cubicBezTo>
                    <a:pt x="1580" y="503"/>
                    <a:pt x="1584" y="493"/>
                    <a:pt x="1590" y="485"/>
                  </a:cubicBezTo>
                  <a:cubicBezTo>
                    <a:pt x="1595" y="489"/>
                    <a:pt x="1595" y="489"/>
                    <a:pt x="1595" y="489"/>
                  </a:cubicBezTo>
                  <a:cubicBezTo>
                    <a:pt x="1590" y="496"/>
                    <a:pt x="1587" y="504"/>
                    <a:pt x="1587" y="513"/>
                  </a:cubicBezTo>
                  <a:lnTo>
                    <a:pt x="1580" y="513"/>
                  </a:lnTo>
                  <a:close/>
                  <a:moveTo>
                    <a:pt x="383" y="504"/>
                  </a:moveTo>
                  <a:cubicBezTo>
                    <a:pt x="376" y="503"/>
                    <a:pt x="376" y="503"/>
                    <a:pt x="376" y="503"/>
                  </a:cubicBezTo>
                  <a:cubicBezTo>
                    <a:pt x="377" y="499"/>
                    <a:pt x="378" y="495"/>
                    <a:pt x="379" y="492"/>
                  </a:cubicBezTo>
                  <a:cubicBezTo>
                    <a:pt x="379" y="489"/>
                    <a:pt x="381" y="484"/>
                    <a:pt x="384" y="475"/>
                  </a:cubicBezTo>
                  <a:cubicBezTo>
                    <a:pt x="391" y="477"/>
                    <a:pt x="391" y="477"/>
                    <a:pt x="391" y="477"/>
                  </a:cubicBezTo>
                  <a:cubicBezTo>
                    <a:pt x="388" y="486"/>
                    <a:pt x="386" y="491"/>
                    <a:pt x="385" y="493"/>
                  </a:cubicBezTo>
                  <a:cubicBezTo>
                    <a:pt x="385" y="497"/>
                    <a:pt x="384" y="500"/>
                    <a:pt x="383" y="504"/>
                  </a:cubicBezTo>
                  <a:close/>
                  <a:moveTo>
                    <a:pt x="1616" y="473"/>
                  </a:moveTo>
                  <a:cubicBezTo>
                    <a:pt x="1613" y="467"/>
                    <a:pt x="1613" y="467"/>
                    <a:pt x="1613" y="467"/>
                  </a:cubicBezTo>
                  <a:cubicBezTo>
                    <a:pt x="1636" y="452"/>
                    <a:pt x="1636" y="452"/>
                    <a:pt x="1636" y="452"/>
                  </a:cubicBezTo>
                  <a:cubicBezTo>
                    <a:pt x="1640" y="458"/>
                    <a:pt x="1640" y="458"/>
                    <a:pt x="1640" y="458"/>
                  </a:cubicBezTo>
                  <a:lnTo>
                    <a:pt x="1616" y="473"/>
                  </a:lnTo>
                  <a:close/>
                  <a:moveTo>
                    <a:pt x="401" y="451"/>
                  </a:moveTo>
                  <a:cubicBezTo>
                    <a:pt x="394" y="449"/>
                    <a:pt x="394" y="449"/>
                    <a:pt x="394" y="449"/>
                  </a:cubicBezTo>
                  <a:cubicBezTo>
                    <a:pt x="398" y="440"/>
                    <a:pt x="402" y="431"/>
                    <a:pt x="406" y="423"/>
                  </a:cubicBezTo>
                  <a:cubicBezTo>
                    <a:pt x="412" y="426"/>
                    <a:pt x="412" y="426"/>
                    <a:pt x="412" y="426"/>
                  </a:cubicBezTo>
                  <a:cubicBezTo>
                    <a:pt x="408" y="434"/>
                    <a:pt x="404" y="443"/>
                    <a:pt x="401" y="451"/>
                  </a:cubicBezTo>
                  <a:close/>
                  <a:moveTo>
                    <a:pt x="1664" y="443"/>
                  </a:moveTo>
                  <a:cubicBezTo>
                    <a:pt x="1660" y="437"/>
                    <a:pt x="1660" y="437"/>
                    <a:pt x="1660" y="437"/>
                  </a:cubicBezTo>
                  <a:cubicBezTo>
                    <a:pt x="1675" y="427"/>
                    <a:pt x="1675" y="427"/>
                    <a:pt x="1675" y="427"/>
                  </a:cubicBezTo>
                  <a:cubicBezTo>
                    <a:pt x="1678" y="425"/>
                    <a:pt x="1680" y="423"/>
                    <a:pt x="1683" y="421"/>
                  </a:cubicBezTo>
                  <a:cubicBezTo>
                    <a:pt x="1687" y="427"/>
                    <a:pt x="1687" y="427"/>
                    <a:pt x="1687" y="427"/>
                  </a:cubicBezTo>
                  <a:cubicBezTo>
                    <a:pt x="1685" y="429"/>
                    <a:pt x="1682" y="431"/>
                    <a:pt x="1679" y="433"/>
                  </a:cubicBezTo>
                  <a:lnTo>
                    <a:pt x="1664" y="443"/>
                  </a:lnTo>
                  <a:close/>
                  <a:moveTo>
                    <a:pt x="1706" y="404"/>
                  </a:moveTo>
                  <a:cubicBezTo>
                    <a:pt x="1700" y="401"/>
                    <a:pt x="1700" y="401"/>
                    <a:pt x="1700" y="401"/>
                  </a:cubicBezTo>
                  <a:cubicBezTo>
                    <a:pt x="1704" y="393"/>
                    <a:pt x="1707" y="385"/>
                    <a:pt x="1709" y="376"/>
                  </a:cubicBezTo>
                  <a:cubicBezTo>
                    <a:pt x="1716" y="377"/>
                    <a:pt x="1716" y="377"/>
                    <a:pt x="1716" y="377"/>
                  </a:cubicBezTo>
                  <a:cubicBezTo>
                    <a:pt x="1714" y="387"/>
                    <a:pt x="1711" y="396"/>
                    <a:pt x="1706" y="404"/>
                  </a:cubicBezTo>
                  <a:close/>
                  <a:moveTo>
                    <a:pt x="425" y="401"/>
                  </a:moveTo>
                  <a:cubicBezTo>
                    <a:pt x="419" y="398"/>
                    <a:pt x="419" y="398"/>
                    <a:pt x="419" y="398"/>
                  </a:cubicBezTo>
                  <a:cubicBezTo>
                    <a:pt x="423" y="389"/>
                    <a:pt x="428" y="381"/>
                    <a:pt x="433" y="373"/>
                  </a:cubicBezTo>
                  <a:cubicBezTo>
                    <a:pt x="439" y="377"/>
                    <a:pt x="439" y="377"/>
                    <a:pt x="439" y="377"/>
                  </a:cubicBezTo>
                  <a:cubicBezTo>
                    <a:pt x="434" y="384"/>
                    <a:pt x="429" y="393"/>
                    <a:pt x="425" y="401"/>
                  </a:cubicBezTo>
                  <a:close/>
                  <a:moveTo>
                    <a:pt x="454" y="353"/>
                  </a:moveTo>
                  <a:cubicBezTo>
                    <a:pt x="448" y="349"/>
                    <a:pt x="448" y="349"/>
                    <a:pt x="448" y="349"/>
                  </a:cubicBezTo>
                  <a:cubicBezTo>
                    <a:pt x="453" y="341"/>
                    <a:pt x="459" y="333"/>
                    <a:pt x="464" y="326"/>
                  </a:cubicBezTo>
                  <a:cubicBezTo>
                    <a:pt x="470" y="330"/>
                    <a:pt x="470" y="330"/>
                    <a:pt x="470" y="330"/>
                  </a:cubicBezTo>
                  <a:cubicBezTo>
                    <a:pt x="464" y="338"/>
                    <a:pt x="459" y="345"/>
                    <a:pt x="454" y="353"/>
                  </a:cubicBezTo>
                  <a:close/>
                  <a:moveTo>
                    <a:pt x="1708" y="349"/>
                  </a:moveTo>
                  <a:cubicBezTo>
                    <a:pt x="1706" y="341"/>
                    <a:pt x="1703" y="332"/>
                    <a:pt x="1698" y="325"/>
                  </a:cubicBezTo>
                  <a:cubicBezTo>
                    <a:pt x="1703" y="321"/>
                    <a:pt x="1703" y="321"/>
                    <a:pt x="1703" y="321"/>
                  </a:cubicBezTo>
                  <a:cubicBezTo>
                    <a:pt x="1704" y="321"/>
                    <a:pt x="1704" y="321"/>
                    <a:pt x="1704" y="321"/>
                  </a:cubicBezTo>
                  <a:cubicBezTo>
                    <a:pt x="1709" y="329"/>
                    <a:pt x="1713" y="338"/>
                    <a:pt x="1715" y="348"/>
                  </a:cubicBezTo>
                  <a:lnTo>
                    <a:pt x="1708" y="349"/>
                  </a:lnTo>
                  <a:close/>
                  <a:moveTo>
                    <a:pt x="712" y="344"/>
                  </a:moveTo>
                  <a:cubicBezTo>
                    <a:pt x="712" y="337"/>
                    <a:pt x="712" y="337"/>
                    <a:pt x="712" y="337"/>
                  </a:cubicBezTo>
                  <a:cubicBezTo>
                    <a:pt x="721" y="337"/>
                    <a:pt x="729" y="334"/>
                    <a:pt x="735" y="328"/>
                  </a:cubicBezTo>
                  <a:cubicBezTo>
                    <a:pt x="740" y="333"/>
                    <a:pt x="740" y="333"/>
                    <a:pt x="740" y="333"/>
                  </a:cubicBezTo>
                  <a:cubicBezTo>
                    <a:pt x="732" y="340"/>
                    <a:pt x="722" y="344"/>
                    <a:pt x="712" y="344"/>
                  </a:cubicBezTo>
                  <a:close/>
                  <a:moveTo>
                    <a:pt x="684" y="335"/>
                  </a:moveTo>
                  <a:cubicBezTo>
                    <a:pt x="682" y="334"/>
                    <a:pt x="681" y="333"/>
                    <a:pt x="680" y="332"/>
                  </a:cubicBezTo>
                  <a:cubicBezTo>
                    <a:pt x="663" y="316"/>
                    <a:pt x="663" y="316"/>
                    <a:pt x="663" y="316"/>
                  </a:cubicBezTo>
                  <a:cubicBezTo>
                    <a:pt x="667" y="311"/>
                    <a:pt x="667" y="311"/>
                    <a:pt x="667" y="311"/>
                  </a:cubicBezTo>
                  <a:cubicBezTo>
                    <a:pt x="685" y="327"/>
                    <a:pt x="685" y="327"/>
                    <a:pt x="685" y="327"/>
                  </a:cubicBezTo>
                  <a:cubicBezTo>
                    <a:pt x="686" y="328"/>
                    <a:pt x="687" y="329"/>
                    <a:pt x="688" y="329"/>
                  </a:cubicBezTo>
                  <a:lnTo>
                    <a:pt x="684" y="335"/>
                  </a:lnTo>
                  <a:close/>
                  <a:moveTo>
                    <a:pt x="762" y="317"/>
                  </a:moveTo>
                  <a:cubicBezTo>
                    <a:pt x="758" y="311"/>
                    <a:pt x="758" y="311"/>
                    <a:pt x="758" y="311"/>
                  </a:cubicBezTo>
                  <a:cubicBezTo>
                    <a:pt x="766" y="306"/>
                    <a:pt x="774" y="301"/>
                    <a:pt x="783" y="296"/>
                  </a:cubicBezTo>
                  <a:cubicBezTo>
                    <a:pt x="786" y="302"/>
                    <a:pt x="786" y="302"/>
                    <a:pt x="786" y="302"/>
                  </a:cubicBezTo>
                  <a:cubicBezTo>
                    <a:pt x="778" y="307"/>
                    <a:pt x="770" y="312"/>
                    <a:pt x="762" y="317"/>
                  </a:cubicBezTo>
                  <a:close/>
                  <a:moveTo>
                    <a:pt x="487" y="308"/>
                  </a:moveTo>
                  <a:cubicBezTo>
                    <a:pt x="481" y="304"/>
                    <a:pt x="481" y="304"/>
                    <a:pt x="481" y="304"/>
                  </a:cubicBezTo>
                  <a:cubicBezTo>
                    <a:pt x="485" y="299"/>
                    <a:pt x="489" y="294"/>
                    <a:pt x="493" y="290"/>
                  </a:cubicBezTo>
                  <a:cubicBezTo>
                    <a:pt x="494" y="288"/>
                    <a:pt x="495" y="287"/>
                    <a:pt x="496" y="285"/>
                  </a:cubicBezTo>
                  <a:cubicBezTo>
                    <a:pt x="497" y="284"/>
                    <a:pt x="498" y="283"/>
                    <a:pt x="498" y="282"/>
                  </a:cubicBezTo>
                  <a:cubicBezTo>
                    <a:pt x="504" y="286"/>
                    <a:pt x="504" y="286"/>
                    <a:pt x="504" y="286"/>
                  </a:cubicBezTo>
                  <a:cubicBezTo>
                    <a:pt x="504" y="287"/>
                    <a:pt x="503" y="288"/>
                    <a:pt x="502" y="289"/>
                  </a:cubicBezTo>
                  <a:cubicBezTo>
                    <a:pt x="501" y="291"/>
                    <a:pt x="500" y="293"/>
                    <a:pt x="498" y="294"/>
                  </a:cubicBezTo>
                  <a:cubicBezTo>
                    <a:pt x="494" y="299"/>
                    <a:pt x="490" y="303"/>
                    <a:pt x="487" y="308"/>
                  </a:cubicBezTo>
                  <a:close/>
                  <a:moveTo>
                    <a:pt x="1680" y="302"/>
                  </a:moveTo>
                  <a:cubicBezTo>
                    <a:pt x="1675" y="295"/>
                    <a:pt x="1670" y="287"/>
                    <a:pt x="1664" y="280"/>
                  </a:cubicBezTo>
                  <a:cubicBezTo>
                    <a:pt x="1669" y="276"/>
                    <a:pt x="1669" y="276"/>
                    <a:pt x="1669" y="276"/>
                  </a:cubicBezTo>
                  <a:cubicBezTo>
                    <a:pt x="1675" y="283"/>
                    <a:pt x="1681" y="291"/>
                    <a:pt x="1686" y="298"/>
                  </a:cubicBezTo>
                  <a:lnTo>
                    <a:pt x="1680" y="302"/>
                  </a:lnTo>
                  <a:close/>
                  <a:moveTo>
                    <a:pt x="642" y="297"/>
                  </a:moveTo>
                  <a:cubicBezTo>
                    <a:pt x="621" y="278"/>
                    <a:pt x="621" y="278"/>
                    <a:pt x="621" y="278"/>
                  </a:cubicBezTo>
                  <a:cubicBezTo>
                    <a:pt x="626" y="273"/>
                    <a:pt x="626" y="273"/>
                    <a:pt x="626" y="273"/>
                  </a:cubicBezTo>
                  <a:cubicBezTo>
                    <a:pt x="646" y="292"/>
                    <a:pt x="646" y="292"/>
                    <a:pt x="646" y="292"/>
                  </a:cubicBezTo>
                  <a:lnTo>
                    <a:pt x="642" y="297"/>
                  </a:lnTo>
                  <a:close/>
                  <a:moveTo>
                    <a:pt x="811" y="290"/>
                  </a:moveTo>
                  <a:cubicBezTo>
                    <a:pt x="808" y="283"/>
                    <a:pt x="808" y="283"/>
                    <a:pt x="808" y="283"/>
                  </a:cubicBezTo>
                  <a:cubicBezTo>
                    <a:pt x="815" y="281"/>
                    <a:pt x="823" y="279"/>
                    <a:pt x="831" y="279"/>
                  </a:cubicBezTo>
                  <a:cubicBezTo>
                    <a:pt x="833" y="279"/>
                    <a:pt x="834" y="278"/>
                    <a:pt x="836" y="278"/>
                  </a:cubicBezTo>
                  <a:cubicBezTo>
                    <a:pt x="838" y="285"/>
                    <a:pt x="838" y="285"/>
                    <a:pt x="838" y="285"/>
                  </a:cubicBezTo>
                  <a:cubicBezTo>
                    <a:pt x="836" y="285"/>
                    <a:pt x="833" y="286"/>
                    <a:pt x="831" y="286"/>
                  </a:cubicBezTo>
                  <a:cubicBezTo>
                    <a:pt x="824" y="286"/>
                    <a:pt x="817" y="288"/>
                    <a:pt x="811" y="290"/>
                  </a:cubicBezTo>
                  <a:close/>
                  <a:moveTo>
                    <a:pt x="1330" y="270"/>
                  </a:moveTo>
                  <a:cubicBezTo>
                    <a:pt x="1330" y="263"/>
                    <a:pt x="1330" y="263"/>
                    <a:pt x="1330" y="263"/>
                  </a:cubicBezTo>
                  <a:cubicBezTo>
                    <a:pt x="1333" y="263"/>
                    <a:pt x="1335" y="262"/>
                    <a:pt x="1337" y="262"/>
                  </a:cubicBezTo>
                  <a:cubicBezTo>
                    <a:pt x="1343" y="261"/>
                    <a:pt x="1349" y="258"/>
                    <a:pt x="1354" y="254"/>
                  </a:cubicBezTo>
                  <a:cubicBezTo>
                    <a:pt x="1359" y="260"/>
                    <a:pt x="1359" y="260"/>
                    <a:pt x="1359" y="260"/>
                  </a:cubicBezTo>
                  <a:cubicBezTo>
                    <a:pt x="1353" y="265"/>
                    <a:pt x="1346" y="268"/>
                    <a:pt x="1338" y="269"/>
                  </a:cubicBezTo>
                  <a:cubicBezTo>
                    <a:pt x="1336" y="269"/>
                    <a:pt x="1333" y="270"/>
                    <a:pt x="1330" y="270"/>
                  </a:cubicBezTo>
                  <a:close/>
                  <a:moveTo>
                    <a:pt x="863" y="269"/>
                  </a:moveTo>
                  <a:cubicBezTo>
                    <a:pt x="858" y="265"/>
                    <a:pt x="858" y="265"/>
                    <a:pt x="858" y="265"/>
                  </a:cubicBezTo>
                  <a:cubicBezTo>
                    <a:pt x="859" y="264"/>
                    <a:pt x="859" y="263"/>
                    <a:pt x="860" y="263"/>
                  </a:cubicBezTo>
                  <a:cubicBezTo>
                    <a:pt x="864" y="256"/>
                    <a:pt x="867" y="249"/>
                    <a:pt x="867" y="241"/>
                  </a:cubicBezTo>
                  <a:cubicBezTo>
                    <a:pt x="874" y="241"/>
                    <a:pt x="874" y="241"/>
                    <a:pt x="874" y="241"/>
                  </a:cubicBezTo>
                  <a:cubicBezTo>
                    <a:pt x="874" y="251"/>
                    <a:pt x="871" y="259"/>
                    <a:pt x="865" y="267"/>
                  </a:cubicBezTo>
                  <a:cubicBezTo>
                    <a:pt x="865" y="268"/>
                    <a:pt x="864" y="268"/>
                    <a:pt x="863" y="269"/>
                  </a:cubicBezTo>
                  <a:close/>
                  <a:moveTo>
                    <a:pt x="523" y="267"/>
                  </a:moveTo>
                  <a:cubicBezTo>
                    <a:pt x="519" y="261"/>
                    <a:pt x="519" y="261"/>
                    <a:pt x="519" y="261"/>
                  </a:cubicBezTo>
                  <a:cubicBezTo>
                    <a:pt x="527" y="255"/>
                    <a:pt x="536" y="251"/>
                    <a:pt x="546" y="249"/>
                  </a:cubicBezTo>
                  <a:cubicBezTo>
                    <a:pt x="547" y="256"/>
                    <a:pt x="547" y="256"/>
                    <a:pt x="547" y="256"/>
                  </a:cubicBezTo>
                  <a:cubicBezTo>
                    <a:pt x="539" y="258"/>
                    <a:pt x="530" y="262"/>
                    <a:pt x="523" y="267"/>
                  </a:cubicBezTo>
                  <a:close/>
                  <a:moveTo>
                    <a:pt x="599" y="262"/>
                  </a:moveTo>
                  <a:cubicBezTo>
                    <a:pt x="591" y="258"/>
                    <a:pt x="583" y="255"/>
                    <a:pt x="574" y="254"/>
                  </a:cubicBezTo>
                  <a:cubicBezTo>
                    <a:pt x="575" y="247"/>
                    <a:pt x="575" y="247"/>
                    <a:pt x="575" y="247"/>
                  </a:cubicBezTo>
                  <a:cubicBezTo>
                    <a:pt x="585" y="248"/>
                    <a:pt x="594" y="251"/>
                    <a:pt x="603" y="256"/>
                  </a:cubicBezTo>
                  <a:lnTo>
                    <a:pt x="599" y="262"/>
                  </a:lnTo>
                  <a:close/>
                  <a:moveTo>
                    <a:pt x="1302" y="260"/>
                  </a:moveTo>
                  <a:cubicBezTo>
                    <a:pt x="1301" y="259"/>
                    <a:pt x="1300" y="259"/>
                    <a:pt x="1299" y="258"/>
                  </a:cubicBezTo>
                  <a:cubicBezTo>
                    <a:pt x="1297" y="257"/>
                    <a:pt x="1297" y="257"/>
                    <a:pt x="1297" y="257"/>
                  </a:cubicBezTo>
                  <a:cubicBezTo>
                    <a:pt x="1291" y="254"/>
                    <a:pt x="1285" y="250"/>
                    <a:pt x="1278" y="247"/>
                  </a:cubicBezTo>
                  <a:cubicBezTo>
                    <a:pt x="1281" y="241"/>
                    <a:pt x="1281" y="241"/>
                    <a:pt x="1281" y="241"/>
                  </a:cubicBezTo>
                  <a:cubicBezTo>
                    <a:pt x="1288" y="244"/>
                    <a:pt x="1294" y="247"/>
                    <a:pt x="1301" y="251"/>
                  </a:cubicBezTo>
                  <a:cubicBezTo>
                    <a:pt x="1303" y="252"/>
                    <a:pt x="1303" y="252"/>
                    <a:pt x="1303" y="252"/>
                  </a:cubicBezTo>
                  <a:cubicBezTo>
                    <a:pt x="1304" y="253"/>
                    <a:pt x="1305" y="254"/>
                    <a:pt x="1306" y="254"/>
                  </a:cubicBezTo>
                  <a:lnTo>
                    <a:pt x="1302" y="260"/>
                  </a:lnTo>
                  <a:close/>
                  <a:moveTo>
                    <a:pt x="1646" y="258"/>
                  </a:moveTo>
                  <a:cubicBezTo>
                    <a:pt x="1640" y="251"/>
                    <a:pt x="1634" y="244"/>
                    <a:pt x="1628" y="237"/>
                  </a:cubicBezTo>
                  <a:cubicBezTo>
                    <a:pt x="1633" y="232"/>
                    <a:pt x="1633" y="232"/>
                    <a:pt x="1633" y="232"/>
                  </a:cubicBezTo>
                  <a:cubicBezTo>
                    <a:pt x="1639" y="239"/>
                    <a:pt x="1646" y="246"/>
                    <a:pt x="1652" y="254"/>
                  </a:cubicBezTo>
                  <a:lnTo>
                    <a:pt x="1646" y="258"/>
                  </a:lnTo>
                  <a:close/>
                  <a:moveTo>
                    <a:pt x="1377" y="237"/>
                  </a:moveTo>
                  <a:cubicBezTo>
                    <a:pt x="1371" y="233"/>
                    <a:pt x="1371" y="233"/>
                    <a:pt x="1371" y="233"/>
                  </a:cubicBezTo>
                  <a:cubicBezTo>
                    <a:pt x="1388" y="210"/>
                    <a:pt x="1388" y="210"/>
                    <a:pt x="1388" y="210"/>
                  </a:cubicBezTo>
                  <a:cubicBezTo>
                    <a:pt x="1393" y="214"/>
                    <a:pt x="1393" y="214"/>
                    <a:pt x="1393" y="214"/>
                  </a:cubicBezTo>
                  <a:lnTo>
                    <a:pt x="1377" y="237"/>
                  </a:lnTo>
                  <a:close/>
                  <a:moveTo>
                    <a:pt x="1252" y="237"/>
                  </a:moveTo>
                  <a:cubicBezTo>
                    <a:pt x="1244" y="233"/>
                    <a:pt x="1235" y="231"/>
                    <a:pt x="1226" y="228"/>
                  </a:cubicBezTo>
                  <a:cubicBezTo>
                    <a:pt x="1228" y="221"/>
                    <a:pt x="1228" y="221"/>
                    <a:pt x="1228" y="221"/>
                  </a:cubicBezTo>
                  <a:cubicBezTo>
                    <a:pt x="1237" y="224"/>
                    <a:pt x="1246" y="227"/>
                    <a:pt x="1255" y="230"/>
                  </a:cubicBezTo>
                  <a:lnTo>
                    <a:pt x="1252" y="237"/>
                  </a:lnTo>
                  <a:close/>
                  <a:moveTo>
                    <a:pt x="1608" y="217"/>
                  </a:moveTo>
                  <a:cubicBezTo>
                    <a:pt x="1602" y="211"/>
                    <a:pt x="1595" y="204"/>
                    <a:pt x="1588" y="198"/>
                  </a:cubicBezTo>
                  <a:cubicBezTo>
                    <a:pt x="1592" y="193"/>
                    <a:pt x="1592" y="193"/>
                    <a:pt x="1592" y="193"/>
                  </a:cubicBezTo>
                  <a:cubicBezTo>
                    <a:pt x="1599" y="199"/>
                    <a:pt x="1606" y="206"/>
                    <a:pt x="1613" y="212"/>
                  </a:cubicBezTo>
                  <a:lnTo>
                    <a:pt x="1608" y="217"/>
                  </a:lnTo>
                  <a:close/>
                  <a:moveTo>
                    <a:pt x="861" y="215"/>
                  </a:moveTo>
                  <a:cubicBezTo>
                    <a:pt x="854" y="188"/>
                    <a:pt x="854" y="188"/>
                    <a:pt x="854" y="188"/>
                  </a:cubicBezTo>
                  <a:cubicBezTo>
                    <a:pt x="861" y="186"/>
                    <a:pt x="861" y="186"/>
                    <a:pt x="861" y="186"/>
                  </a:cubicBezTo>
                  <a:cubicBezTo>
                    <a:pt x="868" y="213"/>
                    <a:pt x="868" y="213"/>
                    <a:pt x="868" y="213"/>
                  </a:cubicBezTo>
                  <a:lnTo>
                    <a:pt x="861" y="215"/>
                  </a:lnTo>
                  <a:close/>
                  <a:moveTo>
                    <a:pt x="1201" y="212"/>
                  </a:moveTo>
                  <a:cubicBezTo>
                    <a:pt x="1194" y="204"/>
                    <a:pt x="1191" y="194"/>
                    <a:pt x="1191" y="184"/>
                  </a:cubicBezTo>
                  <a:cubicBezTo>
                    <a:pt x="1198" y="184"/>
                    <a:pt x="1198" y="184"/>
                    <a:pt x="1198" y="184"/>
                  </a:cubicBezTo>
                  <a:cubicBezTo>
                    <a:pt x="1198" y="193"/>
                    <a:pt x="1201" y="201"/>
                    <a:pt x="1206" y="208"/>
                  </a:cubicBezTo>
                  <a:lnTo>
                    <a:pt x="1201" y="212"/>
                  </a:lnTo>
                  <a:close/>
                  <a:moveTo>
                    <a:pt x="1410" y="192"/>
                  </a:moveTo>
                  <a:cubicBezTo>
                    <a:pt x="1404" y="187"/>
                    <a:pt x="1404" y="187"/>
                    <a:pt x="1404" y="187"/>
                  </a:cubicBezTo>
                  <a:cubicBezTo>
                    <a:pt x="1420" y="165"/>
                    <a:pt x="1420" y="165"/>
                    <a:pt x="1420" y="165"/>
                  </a:cubicBezTo>
                  <a:cubicBezTo>
                    <a:pt x="1426" y="169"/>
                    <a:pt x="1426" y="169"/>
                    <a:pt x="1426" y="169"/>
                  </a:cubicBezTo>
                  <a:lnTo>
                    <a:pt x="1410" y="192"/>
                  </a:lnTo>
                  <a:close/>
                  <a:moveTo>
                    <a:pt x="1566" y="180"/>
                  </a:moveTo>
                  <a:cubicBezTo>
                    <a:pt x="1559" y="174"/>
                    <a:pt x="1552" y="169"/>
                    <a:pt x="1544" y="163"/>
                  </a:cubicBezTo>
                  <a:cubicBezTo>
                    <a:pt x="1548" y="158"/>
                    <a:pt x="1548" y="158"/>
                    <a:pt x="1548" y="158"/>
                  </a:cubicBezTo>
                  <a:cubicBezTo>
                    <a:pt x="1556" y="163"/>
                    <a:pt x="1563" y="169"/>
                    <a:pt x="1571" y="175"/>
                  </a:cubicBezTo>
                  <a:lnTo>
                    <a:pt x="1566" y="180"/>
                  </a:lnTo>
                  <a:close/>
                  <a:moveTo>
                    <a:pt x="846" y="161"/>
                  </a:moveTo>
                  <a:cubicBezTo>
                    <a:pt x="839" y="134"/>
                    <a:pt x="839" y="134"/>
                    <a:pt x="839" y="134"/>
                  </a:cubicBezTo>
                  <a:cubicBezTo>
                    <a:pt x="845" y="132"/>
                    <a:pt x="845" y="132"/>
                    <a:pt x="845" y="132"/>
                  </a:cubicBezTo>
                  <a:cubicBezTo>
                    <a:pt x="853" y="159"/>
                    <a:pt x="853" y="159"/>
                    <a:pt x="853" y="159"/>
                  </a:cubicBezTo>
                  <a:lnTo>
                    <a:pt x="846" y="161"/>
                  </a:lnTo>
                  <a:close/>
                  <a:moveTo>
                    <a:pt x="1200" y="157"/>
                  </a:moveTo>
                  <a:cubicBezTo>
                    <a:pt x="1193" y="156"/>
                    <a:pt x="1193" y="156"/>
                    <a:pt x="1193" y="156"/>
                  </a:cubicBezTo>
                  <a:cubicBezTo>
                    <a:pt x="1197" y="128"/>
                    <a:pt x="1197" y="128"/>
                    <a:pt x="1197" y="128"/>
                  </a:cubicBezTo>
                  <a:cubicBezTo>
                    <a:pt x="1204" y="129"/>
                    <a:pt x="1204" y="129"/>
                    <a:pt x="1204" y="129"/>
                  </a:cubicBezTo>
                  <a:lnTo>
                    <a:pt x="1200" y="157"/>
                  </a:lnTo>
                  <a:close/>
                  <a:moveTo>
                    <a:pt x="1445" y="150"/>
                  </a:moveTo>
                  <a:cubicBezTo>
                    <a:pt x="1441" y="144"/>
                    <a:pt x="1441" y="144"/>
                    <a:pt x="1441" y="144"/>
                  </a:cubicBezTo>
                  <a:cubicBezTo>
                    <a:pt x="1449" y="139"/>
                    <a:pt x="1458" y="135"/>
                    <a:pt x="1468" y="133"/>
                  </a:cubicBezTo>
                  <a:cubicBezTo>
                    <a:pt x="1469" y="140"/>
                    <a:pt x="1469" y="140"/>
                    <a:pt x="1469" y="140"/>
                  </a:cubicBezTo>
                  <a:cubicBezTo>
                    <a:pt x="1461" y="142"/>
                    <a:pt x="1452" y="145"/>
                    <a:pt x="1445" y="150"/>
                  </a:cubicBezTo>
                  <a:close/>
                  <a:moveTo>
                    <a:pt x="1521" y="148"/>
                  </a:moveTo>
                  <a:cubicBezTo>
                    <a:pt x="1513" y="143"/>
                    <a:pt x="1505" y="140"/>
                    <a:pt x="1496" y="139"/>
                  </a:cubicBezTo>
                  <a:cubicBezTo>
                    <a:pt x="1497" y="132"/>
                    <a:pt x="1497" y="132"/>
                    <a:pt x="1497" y="132"/>
                  </a:cubicBezTo>
                  <a:cubicBezTo>
                    <a:pt x="1507" y="134"/>
                    <a:pt x="1516" y="137"/>
                    <a:pt x="1525" y="142"/>
                  </a:cubicBezTo>
                  <a:lnTo>
                    <a:pt x="1521" y="148"/>
                  </a:lnTo>
                  <a:close/>
                  <a:moveTo>
                    <a:pt x="833" y="105"/>
                  </a:moveTo>
                  <a:cubicBezTo>
                    <a:pt x="833" y="105"/>
                    <a:pt x="833" y="104"/>
                    <a:pt x="833" y="103"/>
                  </a:cubicBezTo>
                  <a:cubicBezTo>
                    <a:pt x="833" y="94"/>
                    <a:pt x="835" y="85"/>
                    <a:pt x="838" y="77"/>
                  </a:cubicBezTo>
                  <a:cubicBezTo>
                    <a:pt x="844" y="79"/>
                    <a:pt x="844" y="79"/>
                    <a:pt x="844" y="79"/>
                  </a:cubicBezTo>
                  <a:cubicBezTo>
                    <a:pt x="842" y="87"/>
                    <a:pt x="840" y="95"/>
                    <a:pt x="840" y="103"/>
                  </a:cubicBezTo>
                  <a:cubicBezTo>
                    <a:pt x="840" y="104"/>
                    <a:pt x="840" y="104"/>
                    <a:pt x="840" y="105"/>
                  </a:cubicBezTo>
                  <a:lnTo>
                    <a:pt x="833" y="105"/>
                  </a:lnTo>
                  <a:close/>
                  <a:moveTo>
                    <a:pt x="1207" y="101"/>
                  </a:moveTo>
                  <a:cubicBezTo>
                    <a:pt x="1200" y="100"/>
                    <a:pt x="1200" y="100"/>
                    <a:pt x="1200" y="100"/>
                  </a:cubicBezTo>
                  <a:cubicBezTo>
                    <a:pt x="1201" y="91"/>
                    <a:pt x="1201" y="91"/>
                    <a:pt x="1201" y="91"/>
                  </a:cubicBezTo>
                  <a:cubicBezTo>
                    <a:pt x="1201" y="88"/>
                    <a:pt x="1201" y="85"/>
                    <a:pt x="1201" y="83"/>
                  </a:cubicBezTo>
                  <a:cubicBezTo>
                    <a:pt x="1201" y="80"/>
                    <a:pt x="1201" y="76"/>
                    <a:pt x="1200" y="73"/>
                  </a:cubicBezTo>
                  <a:cubicBezTo>
                    <a:pt x="1207" y="72"/>
                    <a:pt x="1207" y="72"/>
                    <a:pt x="1207" y="72"/>
                  </a:cubicBezTo>
                  <a:cubicBezTo>
                    <a:pt x="1208" y="76"/>
                    <a:pt x="1208" y="79"/>
                    <a:pt x="1208" y="83"/>
                  </a:cubicBezTo>
                  <a:cubicBezTo>
                    <a:pt x="1208" y="86"/>
                    <a:pt x="1208" y="89"/>
                    <a:pt x="1208" y="92"/>
                  </a:cubicBezTo>
                  <a:lnTo>
                    <a:pt x="1207" y="101"/>
                  </a:lnTo>
                  <a:close/>
                  <a:moveTo>
                    <a:pt x="858" y="56"/>
                  </a:moveTo>
                  <a:cubicBezTo>
                    <a:pt x="852" y="51"/>
                    <a:pt x="852" y="51"/>
                    <a:pt x="852" y="51"/>
                  </a:cubicBezTo>
                  <a:cubicBezTo>
                    <a:pt x="859" y="44"/>
                    <a:pt x="866" y="38"/>
                    <a:pt x="875" y="33"/>
                  </a:cubicBezTo>
                  <a:cubicBezTo>
                    <a:pt x="878" y="39"/>
                    <a:pt x="878" y="39"/>
                    <a:pt x="878" y="39"/>
                  </a:cubicBezTo>
                  <a:cubicBezTo>
                    <a:pt x="871" y="43"/>
                    <a:pt x="864" y="49"/>
                    <a:pt x="858" y="56"/>
                  </a:cubicBezTo>
                  <a:close/>
                  <a:moveTo>
                    <a:pt x="1192" y="48"/>
                  </a:moveTo>
                  <a:cubicBezTo>
                    <a:pt x="1188" y="40"/>
                    <a:pt x="1182" y="33"/>
                    <a:pt x="1175" y="27"/>
                  </a:cubicBezTo>
                  <a:cubicBezTo>
                    <a:pt x="1180" y="22"/>
                    <a:pt x="1180" y="22"/>
                    <a:pt x="1180" y="22"/>
                  </a:cubicBezTo>
                  <a:cubicBezTo>
                    <a:pt x="1187" y="28"/>
                    <a:pt x="1193" y="36"/>
                    <a:pt x="1198" y="44"/>
                  </a:cubicBezTo>
                  <a:lnTo>
                    <a:pt x="1192" y="48"/>
                  </a:lnTo>
                  <a:close/>
                  <a:moveTo>
                    <a:pt x="904" y="30"/>
                  </a:moveTo>
                  <a:cubicBezTo>
                    <a:pt x="902" y="23"/>
                    <a:pt x="902" y="23"/>
                    <a:pt x="902" y="23"/>
                  </a:cubicBezTo>
                  <a:cubicBezTo>
                    <a:pt x="911" y="20"/>
                    <a:pt x="920" y="18"/>
                    <a:pt x="930" y="16"/>
                  </a:cubicBezTo>
                  <a:cubicBezTo>
                    <a:pt x="931" y="23"/>
                    <a:pt x="931" y="23"/>
                    <a:pt x="931" y="23"/>
                  </a:cubicBezTo>
                  <a:cubicBezTo>
                    <a:pt x="922" y="25"/>
                    <a:pt x="913" y="27"/>
                    <a:pt x="904" y="30"/>
                  </a:cubicBezTo>
                  <a:close/>
                  <a:moveTo>
                    <a:pt x="958" y="17"/>
                  </a:moveTo>
                  <a:cubicBezTo>
                    <a:pt x="957" y="10"/>
                    <a:pt x="957" y="10"/>
                    <a:pt x="957" y="10"/>
                  </a:cubicBezTo>
                  <a:cubicBezTo>
                    <a:pt x="966" y="8"/>
                    <a:pt x="976" y="7"/>
                    <a:pt x="985" y="6"/>
                  </a:cubicBezTo>
                  <a:cubicBezTo>
                    <a:pt x="986" y="13"/>
                    <a:pt x="986" y="13"/>
                    <a:pt x="986" y="13"/>
                  </a:cubicBezTo>
                  <a:cubicBezTo>
                    <a:pt x="977" y="14"/>
                    <a:pt x="968" y="15"/>
                    <a:pt x="958" y="17"/>
                  </a:cubicBezTo>
                  <a:close/>
                  <a:moveTo>
                    <a:pt x="1152" y="14"/>
                  </a:moveTo>
                  <a:cubicBezTo>
                    <a:pt x="1147" y="12"/>
                    <a:pt x="1141" y="10"/>
                    <a:pt x="1135" y="10"/>
                  </a:cubicBezTo>
                  <a:cubicBezTo>
                    <a:pt x="1133" y="9"/>
                    <a:pt x="1130" y="9"/>
                    <a:pt x="1127" y="9"/>
                  </a:cubicBezTo>
                  <a:cubicBezTo>
                    <a:pt x="1126" y="9"/>
                    <a:pt x="1126" y="9"/>
                    <a:pt x="1126" y="9"/>
                  </a:cubicBezTo>
                  <a:cubicBezTo>
                    <a:pt x="1126" y="2"/>
                    <a:pt x="1126" y="2"/>
                    <a:pt x="1126" y="2"/>
                  </a:cubicBezTo>
                  <a:cubicBezTo>
                    <a:pt x="1127" y="2"/>
                    <a:pt x="1127" y="2"/>
                    <a:pt x="1127" y="2"/>
                  </a:cubicBezTo>
                  <a:cubicBezTo>
                    <a:pt x="1130" y="2"/>
                    <a:pt x="1133" y="2"/>
                    <a:pt x="1136" y="3"/>
                  </a:cubicBezTo>
                  <a:cubicBezTo>
                    <a:pt x="1142" y="3"/>
                    <a:pt x="1149" y="5"/>
                    <a:pt x="1155" y="7"/>
                  </a:cubicBezTo>
                  <a:lnTo>
                    <a:pt x="1152" y="14"/>
                  </a:lnTo>
                  <a:close/>
                  <a:moveTo>
                    <a:pt x="1014" y="10"/>
                  </a:moveTo>
                  <a:cubicBezTo>
                    <a:pt x="1013" y="3"/>
                    <a:pt x="1013" y="3"/>
                    <a:pt x="1013" y="3"/>
                  </a:cubicBezTo>
                  <a:cubicBezTo>
                    <a:pt x="1023" y="2"/>
                    <a:pt x="1032" y="1"/>
                    <a:pt x="1041" y="1"/>
                  </a:cubicBezTo>
                  <a:cubicBezTo>
                    <a:pt x="1042" y="8"/>
                    <a:pt x="1042" y="8"/>
                    <a:pt x="1042" y="8"/>
                  </a:cubicBezTo>
                  <a:cubicBezTo>
                    <a:pt x="1032" y="8"/>
                    <a:pt x="1023" y="9"/>
                    <a:pt x="1014" y="10"/>
                  </a:cubicBezTo>
                  <a:close/>
                  <a:moveTo>
                    <a:pt x="1098" y="8"/>
                  </a:moveTo>
                  <a:cubicBezTo>
                    <a:pt x="1088" y="8"/>
                    <a:pt x="1079" y="7"/>
                    <a:pt x="1070" y="7"/>
                  </a:cubicBezTo>
                  <a:cubicBezTo>
                    <a:pt x="1070" y="0"/>
                    <a:pt x="1070" y="0"/>
                    <a:pt x="1070" y="0"/>
                  </a:cubicBezTo>
                  <a:cubicBezTo>
                    <a:pt x="1079" y="0"/>
                    <a:pt x="1088" y="1"/>
                    <a:pt x="1098" y="1"/>
                  </a:cubicBezTo>
                  <a:lnTo>
                    <a:pt x="1098" y="8"/>
                  </a:lnTo>
                  <a:close/>
                </a:path>
              </a:pathLst>
            </a:custGeom>
            <a:solidFill>
              <a:srgbClr val="6B6B6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pic>
          <p:nvPicPr>
            <p:cNvPr id="1032" name="Picture 8"/>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467" y="1074"/>
              <a:ext cx="523" cy="4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Freeform 9"/>
            <p:cNvSpPr/>
            <p:nvPr/>
          </p:nvSpPr>
          <p:spPr bwMode="auto">
            <a:xfrm>
              <a:off x="2463" y="1070"/>
              <a:ext cx="529" cy="482"/>
            </a:xfrm>
            <a:custGeom>
              <a:avLst/>
              <a:gdLst>
                <a:gd name="T0" fmla="*/ 427 w 434"/>
                <a:gd name="T1" fmla="*/ 397 h 397"/>
                <a:gd name="T2" fmla="*/ 422 w 434"/>
                <a:gd name="T3" fmla="*/ 395 h 397"/>
                <a:gd name="T4" fmla="*/ 2 w 434"/>
                <a:gd name="T5" fmla="*/ 13 h 397"/>
                <a:gd name="T6" fmla="*/ 0 w 434"/>
                <a:gd name="T7" fmla="*/ 7 h 397"/>
                <a:gd name="T8" fmla="*/ 2 w 434"/>
                <a:gd name="T9" fmla="*/ 3 h 397"/>
                <a:gd name="T10" fmla="*/ 12 w 434"/>
                <a:gd name="T11" fmla="*/ 2 h 397"/>
                <a:gd name="T12" fmla="*/ 432 w 434"/>
                <a:gd name="T13" fmla="*/ 385 h 397"/>
                <a:gd name="T14" fmla="*/ 434 w 434"/>
                <a:gd name="T15" fmla="*/ 390 h 397"/>
                <a:gd name="T16" fmla="*/ 432 w 434"/>
                <a:gd name="T17" fmla="*/ 395 h 397"/>
                <a:gd name="T18" fmla="*/ 427 w 434"/>
                <a:gd name="T19" fmla="*/ 397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4" h="397">
                  <a:moveTo>
                    <a:pt x="427" y="397"/>
                  </a:moveTo>
                  <a:cubicBezTo>
                    <a:pt x="425" y="397"/>
                    <a:pt x="424" y="396"/>
                    <a:pt x="422" y="395"/>
                  </a:cubicBezTo>
                  <a:cubicBezTo>
                    <a:pt x="2" y="13"/>
                    <a:pt x="2" y="13"/>
                    <a:pt x="2" y="13"/>
                  </a:cubicBezTo>
                  <a:cubicBezTo>
                    <a:pt x="1" y="11"/>
                    <a:pt x="0" y="9"/>
                    <a:pt x="0" y="7"/>
                  </a:cubicBezTo>
                  <a:cubicBezTo>
                    <a:pt x="0" y="6"/>
                    <a:pt x="1" y="4"/>
                    <a:pt x="2" y="3"/>
                  </a:cubicBezTo>
                  <a:cubicBezTo>
                    <a:pt x="5" y="0"/>
                    <a:pt x="9" y="0"/>
                    <a:pt x="12" y="2"/>
                  </a:cubicBezTo>
                  <a:cubicBezTo>
                    <a:pt x="432" y="385"/>
                    <a:pt x="432" y="385"/>
                    <a:pt x="432" y="385"/>
                  </a:cubicBezTo>
                  <a:cubicBezTo>
                    <a:pt x="433" y="386"/>
                    <a:pt x="434" y="388"/>
                    <a:pt x="434" y="390"/>
                  </a:cubicBezTo>
                  <a:cubicBezTo>
                    <a:pt x="434" y="392"/>
                    <a:pt x="433" y="393"/>
                    <a:pt x="432" y="395"/>
                  </a:cubicBezTo>
                  <a:cubicBezTo>
                    <a:pt x="431" y="396"/>
                    <a:pt x="429" y="397"/>
                    <a:pt x="427" y="397"/>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pic>
          <p:nvPicPr>
            <p:cNvPr id="1034"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2" y="1074"/>
              <a:ext cx="654" cy="4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Freeform 11"/>
            <p:cNvSpPr>
              <a:spLocks noEditPoints="1"/>
            </p:cNvSpPr>
            <p:nvPr/>
          </p:nvSpPr>
          <p:spPr bwMode="auto">
            <a:xfrm>
              <a:off x="2331" y="1071"/>
              <a:ext cx="660" cy="479"/>
            </a:xfrm>
            <a:custGeom>
              <a:avLst/>
              <a:gdLst>
                <a:gd name="T0" fmla="*/ 536 w 542"/>
                <a:gd name="T1" fmla="*/ 394 h 395"/>
                <a:gd name="T2" fmla="*/ 534 w 542"/>
                <a:gd name="T3" fmla="*/ 394 h 395"/>
                <a:gd name="T4" fmla="*/ 4 w 542"/>
                <a:gd name="T5" fmla="*/ 197 h 395"/>
                <a:gd name="T6" fmla="*/ 1 w 542"/>
                <a:gd name="T7" fmla="*/ 191 h 395"/>
                <a:gd name="T8" fmla="*/ 112 w 542"/>
                <a:gd name="T9" fmla="*/ 3 h 395"/>
                <a:gd name="T10" fmla="*/ 120 w 542"/>
                <a:gd name="T11" fmla="*/ 2 h 395"/>
                <a:gd name="T12" fmla="*/ 539 w 542"/>
                <a:gd name="T13" fmla="*/ 384 h 395"/>
                <a:gd name="T14" fmla="*/ 542 w 542"/>
                <a:gd name="T15" fmla="*/ 389 h 395"/>
                <a:gd name="T16" fmla="*/ 536 w 542"/>
                <a:gd name="T17" fmla="*/ 394 h 395"/>
                <a:gd name="T18" fmla="*/ 536 w 542"/>
                <a:gd name="T19" fmla="*/ 394 h 395"/>
                <a:gd name="T20" fmla="*/ 12 w 542"/>
                <a:gd name="T21" fmla="*/ 189 h 395"/>
                <a:gd name="T22" fmla="*/ 512 w 542"/>
                <a:gd name="T23" fmla="*/ 375 h 395"/>
                <a:gd name="T24" fmla="*/ 117 w 542"/>
                <a:gd name="T25" fmla="*/ 14 h 395"/>
                <a:gd name="T26" fmla="*/ 12 w 542"/>
                <a:gd name="T27" fmla="*/ 189 h 3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2" h="395">
                  <a:moveTo>
                    <a:pt x="536" y="394"/>
                  </a:moveTo>
                  <a:cubicBezTo>
                    <a:pt x="535" y="394"/>
                    <a:pt x="535" y="394"/>
                    <a:pt x="534" y="394"/>
                  </a:cubicBezTo>
                  <a:cubicBezTo>
                    <a:pt x="4" y="197"/>
                    <a:pt x="4" y="197"/>
                    <a:pt x="4" y="197"/>
                  </a:cubicBezTo>
                  <a:cubicBezTo>
                    <a:pt x="1" y="196"/>
                    <a:pt x="0" y="193"/>
                    <a:pt x="1" y="191"/>
                  </a:cubicBezTo>
                  <a:cubicBezTo>
                    <a:pt x="1" y="190"/>
                    <a:pt x="29" y="93"/>
                    <a:pt x="112" y="3"/>
                  </a:cubicBezTo>
                  <a:cubicBezTo>
                    <a:pt x="114" y="1"/>
                    <a:pt x="118" y="0"/>
                    <a:pt x="120" y="2"/>
                  </a:cubicBezTo>
                  <a:cubicBezTo>
                    <a:pt x="539" y="384"/>
                    <a:pt x="539" y="384"/>
                    <a:pt x="539" y="384"/>
                  </a:cubicBezTo>
                  <a:cubicBezTo>
                    <a:pt x="540" y="385"/>
                    <a:pt x="542" y="387"/>
                    <a:pt x="542" y="389"/>
                  </a:cubicBezTo>
                  <a:cubicBezTo>
                    <a:pt x="542" y="392"/>
                    <a:pt x="539" y="395"/>
                    <a:pt x="536" y="394"/>
                  </a:cubicBezTo>
                  <a:cubicBezTo>
                    <a:pt x="536" y="394"/>
                    <a:pt x="536" y="394"/>
                    <a:pt x="536" y="394"/>
                  </a:cubicBezTo>
                  <a:close/>
                  <a:moveTo>
                    <a:pt x="12" y="189"/>
                  </a:moveTo>
                  <a:cubicBezTo>
                    <a:pt x="512" y="375"/>
                    <a:pt x="512" y="375"/>
                    <a:pt x="512" y="375"/>
                  </a:cubicBezTo>
                  <a:cubicBezTo>
                    <a:pt x="117" y="14"/>
                    <a:pt x="117" y="14"/>
                    <a:pt x="117" y="14"/>
                  </a:cubicBezTo>
                  <a:cubicBezTo>
                    <a:pt x="48" y="90"/>
                    <a:pt x="19" y="169"/>
                    <a:pt x="12" y="189"/>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pic>
          <p:nvPicPr>
            <p:cNvPr id="1036"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96" y="1106"/>
              <a:ext cx="172" cy="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Freeform 13"/>
            <p:cNvSpPr/>
            <p:nvPr/>
          </p:nvSpPr>
          <p:spPr bwMode="auto">
            <a:xfrm>
              <a:off x="2797" y="1109"/>
              <a:ext cx="171" cy="330"/>
            </a:xfrm>
            <a:custGeom>
              <a:avLst/>
              <a:gdLst>
                <a:gd name="T0" fmla="*/ 136 w 140"/>
                <a:gd name="T1" fmla="*/ 272 h 272"/>
                <a:gd name="T2" fmla="*/ 133 w 140"/>
                <a:gd name="T3" fmla="*/ 270 h 272"/>
                <a:gd name="T4" fmla="*/ 1 w 140"/>
                <a:gd name="T5" fmla="*/ 6 h 272"/>
                <a:gd name="T6" fmla="*/ 0 w 140"/>
                <a:gd name="T7" fmla="*/ 4 h 272"/>
                <a:gd name="T8" fmla="*/ 2 w 140"/>
                <a:gd name="T9" fmla="*/ 1 h 272"/>
                <a:gd name="T10" fmla="*/ 7 w 140"/>
                <a:gd name="T11" fmla="*/ 2 h 272"/>
                <a:gd name="T12" fmla="*/ 139 w 140"/>
                <a:gd name="T13" fmla="*/ 266 h 272"/>
                <a:gd name="T14" fmla="*/ 140 w 140"/>
                <a:gd name="T15" fmla="*/ 268 h 272"/>
                <a:gd name="T16" fmla="*/ 138 w 140"/>
                <a:gd name="T17" fmla="*/ 271 h 272"/>
                <a:gd name="T18" fmla="*/ 136 w 140"/>
                <a:gd name="T19" fmla="*/ 272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0" h="272">
                  <a:moveTo>
                    <a:pt x="136" y="272"/>
                  </a:moveTo>
                  <a:cubicBezTo>
                    <a:pt x="135" y="272"/>
                    <a:pt x="133" y="271"/>
                    <a:pt x="133" y="270"/>
                  </a:cubicBezTo>
                  <a:cubicBezTo>
                    <a:pt x="1" y="6"/>
                    <a:pt x="1" y="6"/>
                    <a:pt x="1" y="6"/>
                  </a:cubicBezTo>
                  <a:cubicBezTo>
                    <a:pt x="0" y="5"/>
                    <a:pt x="0" y="4"/>
                    <a:pt x="0" y="4"/>
                  </a:cubicBezTo>
                  <a:cubicBezTo>
                    <a:pt x="0" y="3"/>
                    <a:pt x="1" y="1"/>
                    <a:pt x="2" y="1"/>
                  </a:cubicBezTo>
                  <a:cubicBezTo>
                    <a:pt x="4" y="0"/>
                    <a:pt x="6" y="1"/>
                    <a:pt x="7" y="2"/>
                  </a:cubicBezTo>
                  <a:cubicBezTo>
                    <a:pt x="139" y="266"/>
                    <a:pt x="139" y="266"/>
                    <a:pt x="139" y="266"/>
                  </a:cubicBezTo>
                  <a:cubicBezTo>
                    <a:pt x="139" y="267"/>
                    <a:pt x="140" y="267"/>
                    <a:pt x="140" y="268"/>
                  </a:cubicBezTo>
                  <a:cubicBezTo>
                    <a:pt x="140" y="269"/>
                    <a:pt x="139" y="271"/>
                    <a:pt x="138" y="271"/>
                  </a:cubicBezTo>
                  <a:cubicBezTo>
                    <a:pt x="137" y="271"/>
                    <a:pt x="137" y="272"/>
                    <a:pt x="136" y="272"/>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pic>
          <p:nvPicPr>
            <p:cNvPr id="1038" name="Picture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94" y="1106"/>
              <a:ext cx="274" cy="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Freeform 15"/>
            <p:cNvSpPr>
              <a:spLocks noEditPoints="1"/>
            </p:cNvSpPr>
            <p:nvPr/>
          </p:nvSpPr>
          <p:spPr bwMode="auto">
            <a:xfrm>
              <a:off x="2694" y="1109"/>
              <a:ext cx="274" cy="330"/>
            </a:xfrm>
            <a:custGeom>
              <a:avLst/>
              <a:gdLst>
                <a:gd name="T0" fmla="*/ 221 w 225"/>
                <a:gd name="T1" fmla="*/ 272 h 272"/>
                <a:gd name="T2" fmla="*/ 218 w 225"/>
                <a:gd name="T3" fmla="*/ 271 h 272"/>
                <a:gd name="T4" fmla="*/ 2 w 225"/>
                <a:gd name="T5" fmla="*/ 72 h 272"/>
                <a:gd name="T6" fmla="*/ 1 w 225"/>
                <a:gd name="T7" fmla="*/ 68 h 272"/>
                <a:gd name="T8" fmla="*/ 87 w 225"/>
                <a:gd name="T9" fmla="*/ 1 h 272"/>
                <a:gd name="T10" fmla="*/ 92 w 225"/>
                <a:gd name="T11" fmla="*/ 2 h 272"/>
                <a:gd name="T12" fmla="*/ 224 w 225"/>
                <a:gd name="T13" fmla="*/ 265 h 272"/>
                <a:gd name="T14" fmla="*/ 225 w 225"/>
                <a:gd name="T15" fmla="*/ 268 h 272"/>
                <a:gd name="T16" fmla="*/ 221 w 225"/>
                <a:gd name="T17" fmla="*/ 272 h 272"/>
                <a:gd name="T18" fmla="*/ 221 w 225"/>
                <a:gd name="T19" fmla="*/ 272 h 272"/>
                <a:gd name="T20" fmla="*/ 9 w 225"/>
                <a:gd name="T21" fmla="*/ 69 h 272"/>
                <a:gd name="T22" fmla="*/ 209 w 225"/>
                <a:gd name="T23" fmla="*/ 252 h 272"/>
                <a:gd name="T24" fmla="*/ 87 w 225"/>
                <a:gd name="T25" fmla="*/ 9 h 272"/>
                <a:gd name="T26" fmla="*/ 9 w 225"/>
                <a:gd name="T27" fmla="*/ 69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5" h="272">
                  <a:moveTo>
                    <a:pt x="221" y="272"/>
                  </a:moveTo>
                  <a:cubicBezTo>
                    <a:pt x="220" y="272"/>
                    <a:pt x="219" y="271"/>
                    <a:pt x="218" y="271"/>
                  </a:cubicBezTo>
                  <a:cubicBezTo>
                    <a:pt x="2" y="72"/>
                    <a:pt x="2" y="72"/>
                    <a:pt x="2" y="72"/>
                  </a:cubicBezTo>
                  <a:cubicBezTo>
                    <a:pt x="1" y="71"/>
                    <a:pt x="0" y="69"/>
                    <a:pt x="1" y="68"/>
                  </a:cubicBezTo>
                  <a:cubicBezTo>
                    <a:pt x="3" y="66"/>
                    <a:pt x="29" y="28"/>
                    <a:pt x="87" y="1"/>
                  </a:cubicBezTo>
                  <a:cubicBezTo>
                    <a:pt x="89" y="0"/>
                    <a:pt x="91" y="1"/>
                    <a:pt x="92" y="2"/>
                  </a:cubicBezTo>
                  <a:cubicBezTo>
                    <a:pt x="224" y="265"/>
                    <a:pt x="224" y="265"/>
                    <a:pt x="224" y="265"/>
                  </a:cubicBezTo>
                  <a:cubicBezTo>
                    <a:pt x="224" y="266"/>
                    <a:pt x="225" y="267"/>
                    <a:pt x="225" y="268"/>
                  </a:cubicBezTo>
                  <a:cubicBezTo>
                    <a:pt x="225" y="270"/>
                    <a:pt x="223" y="272"/>
                    <a:pt x="221" y="272"/>
                  </a:cubicBezTo>
                  <a:cubicBezTo>
                    <a:pt x="221" y="272"/>
                    <a:pt x="221" y="272"/>
                    <a:pt x="221" y="272"/>
                  </a:cubicBezTo>
                  <a:close/>
                  <a:moveTo>
                    <a:pt x="9" y="69"/>
                  </a:moveTo>
                  <a:cubicBezTo>
                    <a:pt x="209" y="252"/>
                    <a:pt x="209" y="252"/>
                    <a:pt x="209" y="252"/>
                  </a:cubicBezTo>
                  <a:cubicBezTo>
                    <a:pt x="87" y="9"/>
                    <a:pt x="87" y="9"/>
                    <a:pt x="87" y="9"/>
                  </a:cubicBezTo>
                  <a:cubicBezTo>
                    <a:pt x="41" y="31"/>
                    <a:pt x="16" y="60"/>
                    <a:pt x="9" y="69"/>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pic>
          <p:nvPicPr>
            <p:cNvPr id="1040" name="Picture 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9" y="1577"/>
              <a:ext cx="52" cy="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Freeform 17"/>
            <p:cNvSpPr>
              <a:spLocks noEditPoints="1"/>
            </p:cNvSpPr>
            <p:nvPr/>
          </p:nvSpPr>
          <p:spPr bwMode="auto">
            <a:xfrm>
              <a:off x="3049" y="1577"/>
              <a:ext cx="52" cy="48"/>
            </a:xfrm>
            <a:custGeom>
              <a:avLst/>
              <a:gdLst>
                <a:gd name="T0" fmla="*/ 21 w 42"/>
                <a:gd name="T1" fmla="*/ 40 h 40"/>
                <a:gd name="T2" fmla="*/ 4 w 42"/>
                <a:gd name="T3" fmla="*/ 28 h 40"/>
                <a:gd name="T4" fmla="*/ 15 w 42"/>
                <a:gd name="T5" fmla="*/ 3 h 40"/>
                <a:gd name="T6" fmla="*/ 40 w 42"/>
                <a:gd name="T7" fmla="*/ 14 h 40"/>
                <a:gd name="T8" fmla="*/ 39 w 42"/>
                <a:gd name="T9" fmla="*/ 29 h 40"/>
                <a:gd name="T10" fmla="*/ 28 w 42"/>
                <a:gd name="T11" fmla="*/ 39 h 40"/>
                <a:gd name="T12" fmla="*/ 21 w 42"/>
                <a:gd name="T13" fmla="*/ 40 h 40"/>
                <a:gd name="T14" fmla="*/ 22 w 42"/>
                <a:gd name="T15" fmla="*/ 9 h 40"/>
                <a:gd name="T16" fmla="*/ 18 w 42"/>
                <a:gd name="T17" fmla="*/ 10 h 40"/>
                <a:gd name="T18" fmla="*/ 10 w 42"/>
                <a:gd name="T19" fmla="*/ 25 h 40"/>
                <a:gd name="T20" fmla="*/ 26 w 42"/>
                <a:gd name="T21" fmla="*/ 32 h 40"/>
                <a:gd name="T22" fmla="*/ 33 w 42"/>
                <a:gd name="T23" fmla="*/ 26 h 40"/>
                <a:gd name="T24" fmla="*/ 33 w 42"/>
                <a:gd name="T25" fmla="*/ 17 h 40"/>
                <a:gd name="T26" fmla="*/ 22 w 42"/>
                <a:gd name="T27" fmla="*/ 9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2" h="40">
                  <a:moveTo>
                    <a:pt x="21" y="40"/>
                  </a:moveTo>
                  <a:cubicBezTo>
                    <a:pt x="13" y="40"/>
                    <a:pt x="6" y="35"/>
                    <a:pt x="4" y="28"/>
                  </a:cubicBezTo>
                  <a:cubicBezTo>
                    <a:pt x="0" y="18"/>
                    <a:pt x="5" y="7"/>
                    <a:pt x="15" y="3"/>
                  </a:cubicBezTo>
                  <a:cubicBezTo>
                    <a:pt x="25" y="0"/>
                    <a:pt x="37" y="5"/>
                    <a:pt x="40" y="14"/>
                  </a:cubicBezTo>
                  <a:cubicBezTo>
                    <a:pt x="42" y="19"/>
                    <a:pt x="42" y="24"/>
                    <a:pt x="39" y="29"/>
                  </a:cubicBezTo>
                  <a:cubicBezTo>
                    <a:pt x="37" y="33"/>
                    <a:pt x="33" y="37"/>
                    <a:pt x="28" y="39"/>
                  </a:cubicBezTo>
                  <a:cubicBezTo>
                    <a:pt x="26" y="39"/>
                    <a:pt x="24" y="40"/>
                    <a:pt x="21" y="40"/>
                  </a:cubicBezTo>
                  <a:close/>
                  <a:moveTo>
                    <a:pt x="22" y="9"/>
                  </a:moveTo>
                  <a:cubicBezTo>
                    <a:pt x="21" y="9"/>
                    <a:pt x="19" y="10"/>
                    <a:pt x="18" y="10"/>
                  </a:cubicBezTo>
                  <a:cubicBezTo>
                    <a:pt x="12" y="12"/>
                    <a:pt x="8" y="19"/>
                    <a:pt x="10" y="25"/>
                  </a:cubicBezTo>
                  <a:cubicBezTo>
                    <a:pt x="12" y="31"/>
                    <a:pt x="20" y="34"/>
                    <a:pt x="26" y="32"/>
                  </a:cubicBezTo>
                  <a:cubicBezTo>
                    <a:pt x="29" y="31"/>
                    <a:pt x="31" y="28"/>
                    <a:pt x="33" y="26"/>
                  </a:cubicBezTo>
                  <a:cubicBezTo>
                    <a:pt x="34" y="23"/>
                    <a:pt x="34" y="20"/>
                    <a:pt x="33" y="17"/>
                  </a:cubicBezTo>
                  <a:cubicBezTo>
                    <a:pt x="32" y="12"/>
                    <a:pt x="27" y="9"/>
                    <a:pt x="22" y="9"/>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pic>
          <p:nvPicPr>
            <p:cNvPr id="1042" name="Picture 1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95" y="1655"/>
              <a:ext cx="695" cy="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Freeform 19"/>
            <p:cNvSpPr/>
            <p:nvPr/>
          </p:nvSpPr>
          <p:spPr bwMode="auto">
            <a:xfrm>
              <a:off x="2293" y="1650"/>
              <a:ext cx="700" cy="121"/>
            </a:xfrm>
            <a:custGeom>
              <a:avLst/>
              <a:gdLst>
                <a:gd name="T0" fmla="*/ 7 w 575"/>
                <a:gd name="T1" fmla="*/ 100 h 100"/>
                <a:gd name="T2" fmla="*/ 0 w 575"/>
                <a:gd name="T3" fmla="*/ 94 h 100"/>
                <a:gd name="T4" fmla="*/ 0 w 575"/>
                <a:gd name="T5" fmla="*/ 93 h 100"/>
                <a:gd name="T6" fmla="*/ 6 w 575"/>
                <a:gd name="T7" fmla="*/ 86 h 100"/>
                <a:gd name="T8" fmla="*/ 567 w 575"/>
                <a:gd name="T9" fmla="*/ 1 h 100"/>
                <a:gd name="T10" fmla="*/ 575 w 575"/>
                <a:gd name="T11" fmla="*/ 7 h 100"/>
                <a:gd name="T12" fmla="*/ 575 w 575"/>
                <a:gd name="T13" fmla="*/ 8 h 100"/>
                <a:gd name="T14" fmla="*/ 569 w 575"/>
                <a:gd name="T15" fmla="*/ 15 h 100"/>
                <a:gd name="T16" fmla="*/ 8 w 575"/>
                <a:gd name="T17" fmla="*/ 100 h 100"/>
                <a:gd name="T18" fmla="*/ 7 w 575"/>
                <a:gd name="T19" fmla="*/ 10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5" h="100">
                  <a:moveTo>
                    <a:pt x="7" y="100"/>
                  </a:moveTo>
                  <a:cubicBezTo>
                    <a:pt x="3" y="100"/>
                    <a:pt x="0" y="98"/>
                    <a:pt x="0" y="94"/>
                  </a:cubicBezTo>
                  <a:cubicBezTo>
                    <a:pt x="0" y="94"/>
                    <a:pt x="0" y="94"/>
                    <a:pt x="0" y="93"/>
                  </a:cubicBezTo>
                  <a:cubicBezTo>
                    <a:pt x="0" y="90"/>
                    <a:pt x="2" y="87"/>
                    <a:pt x="6" y="86"/>
                  </a:cubicBezTo>
                  <a:cubicBezTo>
                    <a:pt x="567" y="1"/>
                    <a:pt x="567" y="1"/>
                    <a:pt x="567" y="1"/>
                  </a:cubicBezTo>
                  <a:cubicBezTo>
                    <a:pt x="571" y="0"/>
                    <a:pt x="575" y="3"/>
                    <a:pt x="575" y="7"/>
                  </a:cubicBezTo>
                  <a:cubicBezTo>
                    <a:pt x="575" y="7"/>
                    <a:pt x="575" y="7"/>
                    <a:pt x="575" y="8"/>
                  </a:cubicBezTo>
                  <a:cubicBezTo>
                    <a:pt x="575" y="11"/>
                    <a:pt x="573" y="14"/>
                    <a:pt x="569" y="15"/>
                  </a:cubicBezTo>
                  <a:cubicBezTo>
                    <a:pt x="8" y="100"/>
                    <a:pt x="8" y="100"/>
                    <a:pt x="8" y="100"/>
                  </a:cubicBezTo>
                  <a:cubicBezTo>
                    <a:pt x="7" y="100"/>
                    <a:pt x="7" y="100"/>
                    <a:pt x="7" y="10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pic>
          <p:nvPicPr>
            <p:cNvPr id="1044" name="Picture 2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95" y="1652"/>
              <a:ext cx="695"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Freeform 21"/>
            <p:cNvSpPr>
              <a:spLocks noEditPoints="1"/>
            </p:cNvSpPr>
            <p:nvPr/>
          </p:nvSpPr>
          <p:spPr bwMode="auto">
            <a:xfrm>
              <a:off x="2294" y="1652"/>
              <a:ext cx="698" cy="363"/>
            </a:xfrm>
            <a:custGeom>
              <a:avLst/>
              <a:gdLst>
                <a:gd name="T0" fmla="*/ 80 w 573"/>
                <a:gd name="T1" fmla="*/ 299 h 299"/>
                <a:gd name="T2" fmla="*/ 76 w 573"/>
                <a:gd name="T3" fmla="*/ 297 h 299"/>
                <a:gd name="T4" fmla="*/ 0 w 573"/>
                <a:gd name="T5" fmla="*/ 92 h 299"/>
                <a:gd name="T6" fmla="*/ 5 w 573"/>
                <a:gd name="T7" fmla="*/ 86 h 299"/>
                <a:gd name="T8" fmla="*/ 566 w 573"/>
                <a:gd name="T9" fmla="*/ 1 h 299"/>
                <a:gd name="T10" fmla="*/ 572 w 573"/>
                <a:gd name="T11" fmla="*/ 4 h 299"/>
                <a:gd name="T12" fmla="*/ 570 w 573"/>
                <a:gd name="T13" fmla="*/ 10 h 299"/>
                <a:gd name="T14" fmla="*/ 83 w 573"/>
                <a:gd name="T15" fmla="*/ 298 h 299"/>
                <a:gd name="T16" fmla="*/ 80 w 573"/>
                <a:gd name="T17" fmla="*/ 299 h 299"/>
                <a:gd name="T18" fmla="*/ 12 w 573"/>
                <a:gd name="T19" fmla="*/ 96 h 299"/>
                <a:gd name="T20" fmla="*/ 82 w 573"/>
                <a:gd name="T21" fmla="*/ 287 h 299"/>
                <a:gd name="T22" fmla="*/ 541 w 573"/>
                <a:gd name="T23" fmla="*/ 15 h 299"/>
                <a:gd name="T24" fmla="*/ 12 w 573"/>
                <a:gd name="T25" fmla="*/ 96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3" h="299">
                  <a:moveTo>
                    <a:pt x="80" y="299"/>
                  </a:moveTo>
                  <a:cubicBezTo>
                    <a:pt x="79" y="299"/>
                    <a:pt x="77" y="298"/>
                    <a:pt x="76" y="297"/>
                  </a:cubicBezTo>
                  <a:cubicBezTo>
                    <a:pt x="76" y="296"/>
                    <a:pt x="18" y="213"/>
                    <a:pt x="0" y="92"/>
                  </a:cubicBezTo>
                  <a:cubicBezTo>
                    <a:pt x="0" y="89"/>
                    <a:pt x="2" y="86"/>
                    <a:pt x="5" y="86"/>
                  </a:cubicBezTo>
                  <a:cubicBezTo>
                    <a:pt x="566" y="1"/>
                    <a:pt x="566" y="1"/>
                    <a:pt x="566" y="1"/>
                  </a:cubicBezTo>
                  <a:cubicBezTo>
                    <a:pt x="569" y="0"/>
                    <a:pt x="571" y="2"/>
                    <a:pt x="572" y="4"/>
                  </a:cubicBezTo>
                  <a:cubicBezTo>
                    <a:pt x="573" y="6"/>
                    <a:pt x="572" y="9"/>
                    <a:pt x="570" y="10"/>
                  </a:cubicBezTo>
                  <a:cubicBezTo>
                    <a:pt x="83" y="298"/>
                    <a:pt x="83" y="298"/>
                    <a:pt x="83" y="298"/>
                  </a:cubicBezTo>
                  <a:cubicBezTo>
                    <a:pt x="82" y="299"/>
                    <a:pt x="81" y="299"/>
                    <a:pt x="80" y="299"/>
                  </a:cubicBezTo>
                  <a:close/>
                  <a:moveTo>
                    <a:pt x="12" y="96"/>
                  </a:moveTo>
                  <a:cubicBezTo>
                    <a:pt x="27" y="197"/>
                    <a:pt x="71" y="269"/>
                    <a:pt x="82" y="287"/>
                  </a:cubicBezTo>
                  <a:cubicBezTo>
                    <a:pt x="541" y="15"/>
                    <a:pt x="541" y="15"/>
                    <a:pt x="541" y="15"/>
                  </a:cubicBezTo>
                  <a:lnTo>
                    <a:pt x="12" y="96"/>
                  </a:ln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pic>
          <p:nvPicPr>
            <p:cNvPr id="1046" name="Picture 2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30" y="1524"/>
              <a:ext cx="362"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Freeform 23"/>
            <p:cNvSpPr/>
            <p:nvPr/>
          </p:nvSpPr>
          <p:spPr bwMode="auto">
            <a:xfrm>
              <a:off x="2530" y="1525"/>
              <a:ext cx="361" cy="86"/>
            </a:xfrm>
            <a:custGeom>
              <a:avLst/>
              <a:gdLst>
                <a:gd name="T0" fmla="*/ 292 w 296"/>
                <a:gd name="T1" fmla="*/ 71 h 71"/>
                <a:gd name="T2" fmla="*/ 292 w 296"/>
                <a:gd name="T3" fmla="*/ 71 h 71"/>
                <a:gd name="T4" fmla="*/ 3 w 296"/>
                <a:gd name="T5" fmla="*/ 8 h 71"/>
                <a:gd name="T6" fmla="*/ 0 w 296"/>
                <a:gd name="T7" fmla="*/ 4 h 71"/>
                <a:gd name="T8" fmla="*/ 1 w 296"/>
                <a:gd name="T9" fmla="*/ 3 h 71"/>
                <a:gd name="T10" fmla="*/ 5 w 296"/>
                <a:gd name="T11" fmla="*/ 0 h 71"/>
                <a:gd name="T12" fmla="*/ 293 w 296"/>
                <a:gd name="T13" fmla="*/ 64 h 71"/>
                <a:gd name="T14" fmla="*/ 296 w 296"/>
                <a:gd name="T15" fmla="*/ 67 h 71"/>
                <a:gd name="T16" fmla="*/ 296 w 296"/>
                <a:gd name="T17" fmla="*/ 68 h 71"/>
                <a:gd name="T18" fmla="*/ 292 w 296"/>
                <a:gd name="T19" fmla="*/ 71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6" h="71">
                  <a:moveTo>
                    <a:pt x="292" y="71"/>
                  </a:moveTo>
                  <a:cubicBezTo>
                    <a:pt x="292" y="71"/>
                    <a:pt x="292" y="71"/>
                    <a:pt x="292" y="71"/>
                  </a:cubicBezTo>
                  <a:cubicBezTo>
                    <a:pt x="3" y="8"/>
                    <a:pt x="3" y="8"/>
                    <a:pt x="3" y="8"/>
                  </a:cubicBezTo>
                  <a:cubicBezTo>
                    <a:pt x="2" y="7"/>
                    <a:pt x="0" y="6"/>
                    <a:pt x="0" y="4"/>
                  </a:cubicBezTo>
                  <a:cubicBezTo>
                    <a:pt x="0" y="4"/>
                    <a:pt x="0" y="3"/>
                    <a:pt x="1" y="3"/>
                  </a:cubicBezTo>
                  <a:cubicBezTo>
                    <a:pt x="1" y="1"/>
                    <a:pt x="3" y="0"/>
                    <a:pt x="5" y="0"/>
                  </a:cubicBezTo>
                  <a:cubicBezTo>
                    <a:pt x="293" y="64"/>
                    <a:pt x="293" y="64"/>
                    <a:pt x="293" y="64"/>
                  </a:cubicBezTo>
                  <a:cubicBezTo>
                    <a:pt x="295" y="64"/>
                    <a:pt x="296" y="66"/>
                    <a:pt x="296" y="67"/>
                  </a:cubicBezTo>
                  <a:cubicBezTo>
                    <a:pt x="296" y="68"/>
                    <a:pt x="296" y="68"/>
                    <a:pt x="296" y="68"/>
                  </a:cubicBezTo>
                  <a:cubicBezTo>
                    <a:pt x="296" y="70"/>
                    <a:pt x="294" y="71"/>
                    <a:pt x="292" y="71"/>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pic>
          <p:nvPicPr>
            <p:cNvPr id="1048" name="Picture 2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511" y="1525"/>
              <a:ext cx="380" cy="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Freeform 25"/>
            <p:cNvSpPr>
              <a:spLocks noEditPoints="1"/>
            </p:cNvSpPr>
            <p:nvPr/>
          </p:nvSpPr>
          <p:spPr bwMode="auto">
            <a:xfrm>
              <a:off x="2512" y="1525"/>
              <a:ext cx="379" cy="138"/>
            </a:xfrm>
            <a:custGeom>
              <a:avLst/>
              <a:gdLst>
                <a:gd name="T0" fmla="*/ 17 w 311"/>
                <a:gd name="T1" fmla="*/ 114 h 114"/>
                <a:gd name="T2" fmla="*/ 14 w 311"/>
                <a:gd name="T3" fmla="*/ 112 h 114"/>
                <a:gd name="T4" fmla="*/ 16 w 311"/>
                <a:gd name="T5" fmla="*/ 3 h 114"/>
                <a:gd name="T6" fmla="*/ 20 w 311"/>
                <a:gd name="T7" fmla="*/ 0 h 114"/>
                <a:gd name="T8" fmla="*/ 308 w 311"/>
                <a:gd name="T9" fmla="*/ 64 h 114"/>
                <a:gd name="T10" fmla="*/ 311 w 311"/>
                <a:gd name="T11" fmla="*/ 67 h 114"/>
                <a:gd name="T12" fmla="*/ 308 w 311"/>
                <a:gd name="T13" fmla="*/ 71 h 114"/>
                <a:gd name="T14" fmla="*/ 18 w 311"/>
                <a:gd name="T15" fmla="*/ 114 h 114"/>
                <a:gd name="T16" fmla="*/ 17 w 311"/>
                <a:gd name="T17" fmla="*/ 114 h 114"/>
                <a:gd name="T18" fmla="*/ 22 w 311"/>
                <a:gd name="T19" fmla="*/ 8 h 114"/>
                <a:gd name="T20" fmla="*/ 20 w 311"/>
                <a:gd name="T21" fmla="*/ 107 h 114"/>
                <a:gd name="T22" fmla="*/ 287 w 311"/>
                <a:gd name="T23" fmla="*/ 67 h 114"/>
                <a:gd name="T24" fmla="*/ 22 w 311"/>
                <a:gd name="T25" fmla="*/ 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11" h="114">
                  <a:moveTo>
                    <a:pt x="17" y="114"/>
                  </a:moveTo>
                  <a:cubicBezTo>
                    <a:pt x="15" y="114"/>
                    <a:pt x="14" y="113"/>
                    <a:pt x="14" y="112"/>
                  </a:cubicBezTo>
                  <a:cubicBezTo>
                    <a:pt x="13" y="110"/>
                    <a:pt x="0" y="65"/>
                    <a:pt x="16" y="3"/>
                  </a:cubicBezTo>
                  <a:cubicBezTo>
                    <a:pt x="16" y="1"/>
                    <a:pt x="18" y="0"/>
                    <a:pt x="20" y="0"/>
                  </a:cubicBezTo>
                  <a:cubicBezTo>
                    <a:pt x="308" y="64"/>
                    <a:pt x="308" y="64"/>
                    <a:pt x="308" y="64"/>
                  </a:cubicBezTo>
                  <a:cubicBezTo>
                    <a:pt x="310" y="64"/>
                    <a:pt x="311" y="66"/>
                    <a:pt x="311" y="67"/>
                  </a:cubicBezTo>
                  <a:cubicBezTo>
                    <a:pt x="311" y="69"/>
                    <a:pt x="310" y="71"/>
                    <a:pt x="308" y="71"/>
                  </a:cubicBezTo>
                  <a:cubicBezTo>
                    <a:pt x="18" y="114"/>
                    <a:pt x="18" y="114"/>
                    <a:pt x="18" y="114"/>
                  </a:cubicBezTo>
                  <a:cubicBezTo>
                    <a:pt x="17" y="114"/>
                    <a:pt x="17" y="114"/>
                    <a:pt x="17" y="114"/>
                  </a:cubicBezTo>
                  <a:close/>
                  <a:moveTo>
                    <a:pt x="22" y="8"/>
                  </a:moveTo>
                  <a:cubicBezTo>
                    <a:pt x="10" y="58"/>
                    <a:pt x="17" y="96"/>
                    <a:pt x="20" y="107"/>
                  </a:cubicBezTo>
                  <a:cubicBezTo>
                    <a:pt x="287" y="67"/>
                    <a:pt x="287" y="67"/>
                    <a:pt x="287" y="67"/>
                  </a:cubicBezTo>
                  <a:lnTo>
                    <a:pt x="22" y="8"/>
                  </a:ln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pic>
          <p:nvPicPr>
            <p:cNvPr id="1050" name="Picture 2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063" y="1600"/>
              <a:ext cx="51" cy="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Freeform 27"/>
            <p:cNvSpPr>
              <a:spLocks noEditPoints="1"/>
            </p:cNvSpPr>
            <p:nvPr/>
          </p:nvSpPr>
          <p:spPr bwMode="auto">
            <a:xfrm>
              <a:off x="3064" y="1599"/>
              <a:ext cx="49" cy="50"/>
            </a:xfrm>
            <a:custGeom>
              <a:avLst/>
              <a:gdLst>
                <a:gd name="T0" fmla="*/ 21 w 40"/>
                <a:gd name="T1" fmla="*/ 41 h 41"/>
                <a:gd name="T2" fmla="*/ 15 w 40"/>
                <a:gd name="T3" fmla="*/ 40 h 41"/>
                <a:gd name="T4" fmla="*/ 3 w 40"/>
                <a:gd name="T5" fmla="*/ 15 h 41"/>
                <a:gd name="T6" fmla="*/ 27 w 40"/>
                <a:gd name="T7" fmla="*/ 3 h 41"/>
                <a:gd name="T8" fmla="*/ 38 w 40"/>
                <a:gd name="T9" fmla="*/ 13 h 41"/>
                <a:gd name="T10" fmla="*/ 39 w 40"/>
                <a:gd name="T11" fmla="*/ 28 h 41"/>
                <a:gd name="T12" fmla="*/ 21 w 40"/>
                <a:gd name="T13" fmla="*/ 41 h 41"/>
                <a:gd name="T14" fmla="*/ 21 w 40"/>
                <a:gd name="T15" fmla="*/ 10 h 41"/>
                <a:gd name="T16" fmla="*/ 10 w 40"/>
                <a:gd name="T17" fmla="*/ 18 h 41"/>
                <a:gd name="T18" fmla="*/ 17 w 40"/>
                <a:gd name="T19" fmla="*/ 33 h 41"/>
                <a:gd name="T20" fmla="*/ 32 w 40"/>
                <a:gd name="T21" fmla="*/ 25 h 41"/>
                <a:gd name="T22" fmla="*/ 31 w 40"/>
                <a:gd name="T23" fmla="*/ 16 h 41"/>
                <a:gd name="T24" fmla="*/ 25 w 40"/>
                <a:gd name="T25" fmla="*/ 10 h 41"/>
                <a:gd name="T26" fmla="*/ 21 w 40"/>
                <a:gd name="T27" fmla="*/ 1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 h="41">
                  <a:moveTo>
                    <a:pt x="21" y="41"/>
                  </a:moveTo>
                  <a:cubicBezTo>
                    <a:pt x="18" y="41"/>
                    <a:pt x="16" y="41"/>
                    <a:pt x="15" y="40"/>
                  </a:cubicBezTo>
                  <a:cubicBezTo>
                    <a:pt x="5" y="37"/>
                    <a:pt x="0" y="26"/>
                    <a:pt x="3" y="15"/>
                  </a:cubicBezTo>
                  <a:cubicBezTo>
                    <a:pt x="7" y="6"/>
                    <a:pt x="18" y="0"/>
                    <a:pt x="27" y="3"/>
                  </a:cubicBezTo>
                  <a:cubicBezTo>
                    <a:pt x="32" y="5"/>
                    <a:pt x="36" y="8"/>
                    <a:pt x="38" y="13"/>
                  </a:cubicBezTo>
                  <a:cubicBezTo>
                    <a:pt x="40" y="18"/>
                    <a:pt x="40" y="23"/>
                    <a:pt x="39" y="28"/>
                  </a:cubicBezTo>
                  <a:cubicBezTo>
                    <a:pt x="36" y="36"/>
                    <a:pt x="29" y="41"/>
                    <a:pt x="21" y="41"/>
                  </a:cubicBezTo>
                  <a:close/>
                  <a:moveTo>
                    <a:pt x="21" y="10"/>
                  </a:moveTo>
                  <a:cubicBezTo>
                    <a:pt x="16" y="10"/>
                    <a:pt x="12" y="13"/>
                    <a:pt x="10" y="18"/>
                  </a:cubicBezTo>
                  <a:cubicBezTo>
                    <a:pt x="8" y="24"/>
                    <a:pt x="11" y="31"/>
                    <a:pt x="17" y="33"/>
                  </a:cubicBezTo>
                  <a:cubicBezTo>
                    <a:pt x="23" y="35"/>
                    <a:pt x="30" y="32"/>
                    <a:pt x="32" y="25"/>
                  </a:cubicBezTo>
                  <a:cubicBezTo>
                    <a:pt x="33" y="22"/>
                    <a:pt x="33" y="19"/>
                    <a:pt x="31" y="16"/>
                  </a:cubicBezTo>
                  <a:cubicBezTo>
                    <a:pt x="30" y="13"/>
                    <a:pt x="28" y="11"/>
                    <a:pt x="25" y="10"/>
                  </a:cubicBezTo>
                  <a:cubicBezTo>
                    <a:pt x="24" y="10"/>
                    <a:pt x="23" y="10"/>
                    <a:pt x="21" y="1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pic>
          <p:nvPicPr>
            <p:cNvPr id="1052" name="Picture 2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22" y="1726"/>
              <a:ext cx="358" cy="6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Freeform 29"/>
            <p:cNvSpPr/>
            <p:nvPr/>
          </p:nvSpPr>
          <p:spPr bwMode="auto">
            <a:xfrm>
              <a:off x="2718" y="1721"/>
              <a:ext cx="367" cy="613"/>
            </a:xfrm>
            <a:custGeom>
              <a:avLst/>
              <a:gdLst>
                <a:gd name="T0" fmla="*/ 7 w 301"/>
                <a:gd name="T1" fmla="*/ 505 h 505"/>
                <a:gd name="T2" fmla="*/ 4 w 301"/>
                <a:gd name="T3" fmla="*/ 504 h 505"/>
                <a:gd name="T4" fmla="*/ 0 w 301"/>
                <a:gd name="T5" fmla="*/ 498 h 505"/>
                <a:gd name="T6" fmla="*/ 1 w 301"/>
                <a:gd name="T7" fmla="*/ 495 h 505"/>
                <a:gd name="T8" fmla="*/ 288 w 301"/>
                <a:gd name="T9" fmla="*/ 5 h 505"/>
                <a:gd name="T10" fmla="*/ 298 w 301"/>
                <a:gd name="T11" fmla="*/ 2 h 505"/>
                <a:gd name="T12" fmla="*/ 301 w 301"/>
                <a:gd name="T13" fmla="*/ 8 h 505"/>
                <a:gd name="T14" fmla="*/ 300 w 301"/>
                <a:gd name="T15" fmla="*/ 12 h 505"/>
                <a:gd name="T16" fmla="*/ 13 w 301"/>
                <a:gd name="T17" fmla="*/ 502 h 505"/>
                <a:gd name="T18" fmla="*/ 7 w 301"/>
                <a:gd name="T19" fmla="*/ 505 h 5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1" h="505">
                  <a:moveTo>
                    <a:pt x="7" y="505"/>
                  </a:moveTo>
                  <a:cubicBezTo>
                    <a:pt x="6" y="505"/>
                    <a:pt x="5" y="505"/>
                    <a:pt x="4" y="504"/>
                  </a:cubicBezTo>
                  <a:cubicBezTo>
                    <a:pt x="2" y="503"/>
                    <a:pt x="0" y="501"/>
                    <a:pt x="0" y="498"/>
                  </a:cubicBezTo>
                  <a:cubicBezTo>
                    <a:pt x="0" y="497"/>
                    <a:pt x="1" y="496"/>
                    <a:pt x="1" y="495"/>
                  </a:cubicBezTo>
                  <a:cubicBezTo>
                    <a:pt x="288" y="5"/>
                    <a:pt x="288" y="5"/>
                    <a:pt x="288" y="5"/>
                  </a:cubicBezTo>
                  <a:cubicBezTo>
                    <a:pt x="290" y="1"/>
                    <a:pt x="294" y="0"/>
                    <a:pt x="298" y="2"/>
                  </a:cubicBezTo>
                  <a:cubicBezTo>
                    <a:pt x="300" y="3"/>
                    <a:pt x="301" y="6"/>
                    <a:pt x="301" y="8"/>
                  </a:cubicBezTo>
                  <a:cubicBezTo>
                    <a:pt x="301" y="9"/>
                    <a:pt x="301" y="11"/>
                    <a:pt x="300" y="12"/>
                  </a:cubicBezTo>
                  <a:cubicBezTo>
                    <a:pt x="13" y="502"/>
                    <a:pt x="13" y="502"/>
                    <a:pt x="13" y="502"/>
                  </a:cubicBezTo>
                  <a:cubicBezTo>
                    <a:pt x="12" y="504"/>
                    <a:pt x="10" y="505"/>
                    <a:pt x="7" y="505"/>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pic>
          <p:nvPicPr>
            <p:cNvPr id="1054" name="Picture 3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722" y="1726"/>
              <a:ext cx="358" cy="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Freeform 31"/>
            <p:cNvSpPr>
              <a:spLocks noEditPoints="1"/>
            </p:cNvSpPr>
            <p:nvPr/>
          </p:nvSpPr>
          <p:spPr bwMode="auto">
            <a:xfrm>
              <a:off x="2719" y="1724"/>
              <a:ext cx="364" cy="692"/>
            </a:xfrm>
            <a:custGeom>
              <a:avLst/>
              <a:gdLst>
                <a:gd name="T0" fmla="*/ 211 w 299"/>
                <a:gd name="T1" fmla="*/ 571 h 571"/>
                <a:gd name="T2" fmla="*/ 210 w 299"/>
                <a:gd name="T3" fmla="*/ 571 h 571"/>
                <a:gd name="T4" fmla="*/ 4 w 299"/>
                <a:gd name="T5" fmla="*/ 501 h 571"/>
                <a:gd name="T6" fmla="*/ 2 w 299"/>
                <a:gd name="T7" fmla="*/ 494 h 571"/>
                <a:gd name="T8" fmla="*/ 289 w 299"/>
                <a:gd name="T9" fmla="*/ 4 h 571"/>
                <a:gd name="T10" fmla="*/ 295 w 299"/>
                <a:gd name="T11" fmla="*/ 1 h 571"/>
                <a:gd name="T12" fmla="*/ 299 w 299"/>
                <a:gd name="T13" fmla="*/ 7 h 571"/>
                <a:gd name="T14" fmla="*/ 216 w 299"/>
                <a:gd name="T15" fmla="*/ 566 h 571"/>
                <a:gd name="T16" fmla="*/ 211 w 299"/>
                <a:gd name="T17" fmla="*/ 571 h 571"/>
                <a:gd name="T18" fmla="*/ 14 w 299"/>
                <a:gd name="T19" fmla="*/ 495 h 571"/>
                <a:gd name="T20" fmla="*/ 206 w 299"/>
                <a:gd name="T21" fmla="*/ 560 h 571"/>
                <a:gd name="T22" fmla="*/ 284 w 299"/>
                <a:gd name="T23" fmla="*/ 32 h 571"/>
                <a:gd name="T24" fmla="*/ 14 w 299"/>
                <a:gd name="T25" fmla="*/ 495 h 5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99" h="571">
                  <a:moveTo>
                    <a:pt x="211" y="571"/>
                  </a:moveTo>
                  <a:cubicBezTo>
                    <a:pt x="211" y="571"/>
                    <a:pt x="211" y="571"/>
                    <a:pt x="210" y="571"/>
                  </a:cubicBezTo>
                  <a:cubicBezTo>
                    <a:pt x="209" y="571"/>
                    <a:pt x="109" y="564"/>
                    <a:pt x="4" y="501"/>
                  </a:cubicBezTo>
                  <a:cubicBezTo>
                    <a:pt x="1" y="499"/>
                    <a:pt x="0" y="496"/>
                    <a:pt x="2" y="494"/>
                  </a:cubicBezTo>
                  <a:cubicBezTo>
                    <a:pt x="289" y="4"/>
                    <a:pt x="289" y="4"/>
                    <a:pt x="289" y="4"/>
                  </a:cubicBezTo>
                  <a:cubicBezTo>
                    <a:pt x="290" y="1"/>
                    <a:pt x="293" y="0"/>
                    <a:pt x="295" y="1"/>
                  </a:cubicBezTo>
                  <a:cubicBezTo>
                    <a:pt x="297" y="2"/>
                    <a:pt x="299" y="4"/>
                    <a:pt x="299" y="7"/>
                  </a:cubicBezTo>
                  <a:cubicBezTo>
                    <a:pt x="216" y="566"/>
                    <a:pt x="216" y="566"/>
                    <a:pt x="216" y="566"/>
                  </a:cubicBezTo>
                  <a:cubicBezTo>
                    <a:pt x="216" y="569"/>
                    <a:pt x="213" y="571"/>
                    <a:pt x="211" y="571"/>
                  </a:cubicBezTo>
                  <a:close/>
                  <a:moveTo>
                    <a:pt x="14" y="495"/>
                  </a:moveTo>
                  <a:cubicBezTo>
                    <a:pt x="102" y="546"/>
                    <a:pt x="186" y="558"/>
                    <a:pt x="206" y="560"/>
                  </a:cubicBezTo>
                  <a:cubicBezTo>
                    <a:pt x="284" y="32"/>
                    <a:pt x="284" y="32"/>
                    <a:pt x="284" y="32"/>
                  </a:cubicBezTo>
                  <a:lnTo>
                    <a:pt x="14" y="495"/>
                  </a:ln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pic>
          <p:nvPicPr>
            <p:cNvPr id="1056" name="Picture 3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688" y="1769"/>
              <a:ext cx="292"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Freeform 33"/>
            <p:cNvSpPr/>
            <p:nvPr/>
          </p:nvSpPr>
          <p:spPr bwMode="auto">
            <a:xfrm>
              <a:off x="2688" y="1769"/>
              <a:ext cx="290" cy="232"/>
            </a:xfrm>
            <a:custGeom>
              <a:avLst/>
              <a:gdLst>
                <a:gd name="T0" fmla="*/ 4 w 238"/>
                <a:gd name="T1" fmla="*/ 192 h 192"/>
                <a:gd name="T2" fmla="*/ 1 w 238"/>
                <a:gd name="T3" fmla="*/ 191 h 192"/>
                <a:gd name="T4" fmla="*/ 0 w 238"/>
                <a:gd name="T5" fmla="*/ 189 h 192"/>
                <a:gd name="T6" fmla="*/ 2 w 238"/>
                <a:gd name="T7" fmla="*/ 186 h 192"/>
                <a:gd name="T8" fmla="*/ 233 w 238"/>
                <a:gd name="T9" fmla="*/ 2 h 192"/>
                <a:gd name="T10" fmla="*/ 238 w 238"/>
                <a:gd name="T11" fmla="*/ 2 h 192"/>
                <a:gd name="T12" fmla="*/ 238 w 238"/>
                <a:gd name="T13" fmla="*/ 5 h 192"/>
                <a:gd name="T14" fmla="*/ 237 w 238"/>
                <a:gd name="T15" fmla="*/ 7 h 192"/>
                <a:gd name="T16" fmla="*/ 6 w 238"/>
                <a:gd name="T17" fmla="*/ 192 h 192"/>
                <a:gd name="T18" fmla="*/ 4 w 238"/>
                <a:gd name="T19" fmla="*/ 192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92">
                  <a:moveTo>
                    <a:pt x="4" y="192"/>
                  </a:moveTo>
                  <a:cubicBezTo>
                    <a:pt x="3" y="192"/>
                    <a:pt x="2" y="192"/>
                    <a:pt x="1" y="191"/>
                  </a:cubicBezTo>
                  <a:cubicBezTo>
                    <a:pt x="1" y="190"/>
                    <a:pt x="0" y="190"/>
                    <a:pt x="0" y="189"/>
                  </a:cubicBezTo>
                  <a:cubicBezTo>
                    <a:pt x="0" y="188"/>
                    <a:pt x="1" y="187"/>
                    <a:pt x="2" y="186"/>
                  </a:cubicBezTo>
                  <a:cubicBezTo>
                    <a:pt x="233" y="2"/>
                    <a:pt x="233" y="2"/>
                    <a:pt x="233" y="2"/>
                  </a:cubicBezTo>
                  <a:cubicBezTo>
                    <a:pt x="234" y="0"/>
                    <a:pt x="236" y="1"/>
                    <a:pt x="238" y="2"/>
                  </a:cubicBezTo>
                  <a:cubicBezTo>
                    <a:pt x="238" y="3"/>
                    <a:pt x="238" y="4"/>
                    <a:pt x="238" y="5"/>
                  </a:cubicBezTo>
                  <a:cubicBezTo>
                    <a:pt x="238" y="6"/>
                    <a:pt x="238" y="7"/>
                    <a:pt x="237" y="7"/>
                  </a:cubicBezTo>
                  <a:cubicBezTo>
                    <a:pt x="6" y="192"/>
                    <a:pt x="6" y="192"/>
                    <a:pt x="6" y="192"/>
                  </a:cubicBezTo>
                  <a:cubicBezTo>
                    <a:pt x="6" y="192"/>
                    <a:pt x="5" y="192"/>
                    <a:pt x="4" y="192"/>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pic>
          <p:nvPicPr>
            <p:cNvPr id="1058" name="Picture 3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688" y="1769"/>
              <a:ext cx="292" cy="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Freeform 35"/>
            <p:cNvSpPr>
              <a:spLocks noEditPoints="1"/>
            </p:cNvSpPr>
            <p:nvPr/>
          </p:nvSpPr>
          <p:spPr bwMode="auto">
            <a:xfrm>
              <a:off x="2688" y="1770"/>
              <a:ext cx="291" cy="315"/>
            </a:xfrm>
            <a:custGeom>
              <a:avLst/>
              <a:gdLst>
                <a:gd name="T0" fmla="*/ 86 w 239"/>
                <a:gd name="T1" fmla="*/ 260 h 260"/>
                <a:gd name="T2" fmla="*/ 84 w 239"/>
                <a:gd name="T3" fmla="*/ 260 h 260"/>
                <a:gd name="T4" fmla="*/ 1 w 239"/>
                <a:gd name="T5" fmla="*/ 190 h 260"/>
                <a:gd name="T6" fmla="*/ 2 w 239"/>
                <a:gd name="T7" fmla="*/ 185 h 260"/>
                <a:gd name="T8" fmla="*/ 233 w 239"/>
                <a:gd name="T9" fmla="*/ 1 h 260"/>
                <a:gd name="T10" fmla="*/ 237 w 239"/>
                <a:gd name="T11" fmla="*/ 1 h 260"/>
                <a:gd name="T12" fmla="*/ 238 w 239"/>
                <a:gd name="T13" fmla="*/ 5 h 260"/>
                <a:gd name="T14" fmla="*/ 89 w 239"/>
                <a:gd name="T15" fmla="*/ 258 h 260"/>
                <a:gd name="T16" fmla="*/ 86 w 239"/>
                <a:gd name="T17" fmla="*/ 260 h 260"/>
                <a:gd name="T18" fmla="*/ 9 w 239"/>
                <a:gd name="T19" fmla="*/ 188 h 260"/>
                <a:gd name="T20" fmla="*/ 84 w 239"/>
                <a:gd name="T21" fmla="*/ 252 h 260"/>
                <a:gd name="T22" fmla="*/ 222 w 239"/>
                <a:gd name="T23" fmla="*/ 19 h 260"/>
                <a:gd name="T24" fmla="*/ 9 w 239"/>
                <a:gd name="T25" fmla="*/ 188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9" h="260">
                  <a:moveTo>
                    <a:pt x="86" y="260"/>
                  </a:moveTo>
                  <a:cubicBezTo>
                    <a:pt x="85" y="260"/>
                    <a:pt x="85" y="260"/>
                    <a:pt x="84" y="260"/>
                  </a:cubicBezTo>
                  <a:cubicBezTo>
                    <a:pt x="83" y="259"/>
                    <a:pt x="40" y="241"/>
                    <a:pt x="1" y="190"/>
                  </a:cubicBezTo>
                  <a:cubicBezTo>
                    <a:pt x="0" y="188"/>
                    <a:pt x="0" y="186"/>
                    <a:pt x="2" y="185"/>
                  </a:cubicBezTo>
                  <a:cubicBezTo>
                    <a:pt x="233" y="1"/>
                    <a:pt x="233" y="1"/>
                    <a:pt x="233" y="1"/>
                  </a:cubicBezTo>
                  <a:cubicBezTo>
                    <a:pt x="234" y="0"/>
                    <a:pt x="236" y="0"/>
                    <a:pt x="237" y="1"/>
                  </a:cubicBezTo>
                  <a:cubicBezTo>
                    <a:pt x="239" y="2"/>
                    <a:pt x="239" y="4"/>
                    <a:pt x="238" y="5"/>
                  </a:cubicBezTo>
                  <a:cubicBezTo>
                    <a:pt x="89" y="258"/>
                    <a:pt x="89" y="258"/>
                    <a:pt x="89" y="258"/>
                  </a:cubicBezTo>
                  <a:cubicBezTo>
                    <a:pt x="88" y="260"/>
                    <a:pt x="87" y="260"/>
                    <a:pt x="86" y="260"/>
                  </a:cubicBezTo>
                  <a:close/>
                  <a:moveTo>
                    <a:pt x="9" y="188"/>
                  </a:moveTo>
                  <a:cubicBezTo>
                    <a:pt x="40" y="228"/>
                    <a:pt x="74" y="247"/>
                    <a:pt x="84" y="252"/>
                  </a:cubicBezTo>
                  <a:cubicBezTo>
                    <a:pt x="222" y="19"/>
                    <a:pt x="222" y="19"/>
                    <a:pt x="222" y="19"/>
                  </a:cubicBezTo>
                  <a:lnTo>
                    <a:pt x="9" y="188"/>
                  </a:ln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pic>
          <p:nvPicPr>
            <p:cNvPr id="1060" name="Picture 3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088" y="1600"/>
              <a:ext cx="52" cy="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Freeform 37"/>
            <p:cNvSpPr>
              <a:spLocks noEditPoints="1"/>
            </p:cNvSpPr>
            <p:nvPr/>
          </p:nvSpPr>
          <p:spPr bwMode="auto">
            <a:xfrm>
              <a:off x="3092" y="1602"/>
              <a:ext cx="48" cy="50"/>
            </a:xfrm>
            <a:custGeom>
              <a:avLst/>
              <a:gdLst>
                <a:gd name="T0" fmla="*/ 20 w 39"/>
                <a:gd name="T1" fmla="*/ 41 h 41"/>
                <a:gd name="T2" fmla="*/ 3 w 39"/>
                <a:gd name="T3" fmla="*/ 32 h 41"/>
                <a:gd name="T4" fmla="*/ 1 w 39"/>
                <a:gd name="T5" fmla="*/ 17 h 41"/>
                <a:gd name="T6" fmla="*/ 9 w 39"/>
                <a:gd name="T7" fmla="*/ 5 h 41"/>
                <a:gd name="T8" fmla="*/ 35 w 39"/>
                <a:gd name="T9" fmla="*/ 12 h 41"/>
                <a:gd name="T10" fmla="*/ 38 w 39"/>
                <a:gd name="T11" fmla="*/ 26 h 41"/>
                <a:gd name="T12" fmla="*/ 30 w 39"/>
                <a:gd name="T13" fmla="*/ 38 h 41"/>
                <a:gd name="T14" fmla="*/ 20 w 39"/>
                <a:gd name="T15" fmla="*/ 41 h 41"/>
                <a:gd name="T16" fmla="*/ 19 w 39"/>
                <a:gd name="T17" fmla="*/ 10 h 41"/>
                <a:gd name="T18" fmla="*/ 13 w 39"/>
                <a:gd name="T19" fmla="*/ 12 h 41"/>
                <a:gd name="T20" fmla="*/ 8 w 39"/>
                <a:gd name="T21" fmla="*/ 18 h 41"/>
                <a:gd name="T22" fmla="*/ 10 w 39"/>
                <a:gd name="T23" fmla="*/ 28 h 41"/>
                <a:gd name="T24" fmla="*/ 26 w 39"/>
                <a:gd name="T25" fmla="*/ 32 h 41"/>
                <a:gd name="T26" fmla="*/ 31 w 39"/>
                <a:gd name="T27" fmla="*/ 25 h 41"/>
                <a:gd name="T28" fmla="*/ 29 w 39"/>
                <a:gd name="T29" fmla="*/ 16 h 41"/>
                <a:gd name="T30" fmla="*/ 19 w 39"/>
                <a:gd name="T31" fmla="*/ 1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9" h="41">
                  <a:moveTo>
                    <a:pt x="20" y="41"/>
                  </a:moveTo>
                  <a:cubicBezTo>
                    <a:pt x="13" y="41"/>
                    <a:pt x="7" y="38"/>
                    <a:pt x="3" y="32"/>
                  </a:cubicBezTo>
                  <a:cubicBezTo>
                    <a:pt x="1" y="27"/>
                    <a:pt x="0" y="22"/>
                    <a:pt x="1" y="17"/>
                  </a:cubicBezTo>
                  <a:cubicBezTo>
                    <a:pt x="2" y="12"/>
                    <a:pt x="5" y="8"/>
                    <a:pt x="9" y="5"/>
                  </a:cubicBezTo>
                  <a:cubicBezTo>
                    <a:pt x="18" y="0"/>
                    <a:pt x="30" y="3"/>
                    <a:pt x="35" y="12"/>
                  </a:cubicBezTo>
                  <a:cubicBezTo>
                    <a:pt x="38" y="16"/>
                    <a:pt x="39" y="21"/>
                    <a:pt x="38" y="26"/>
                  </a:cubicBezTo>
                  <a:cubicBezTo>
                    <a:pt x="37" y="31"/>
                    <a:pt x="34" y="36"/>
                    <a:pt x="30" y="38"/>
                  </a:cubicBezTo>
                  <a:cubicBezTo>
                    <a:pt x="27" y="40"/>
                    <a:pt x="23" y="41"/>
                    <a:pt x="20" y="41"/>
                  </a:cubicBezTo>
                  <a:close/>
                  <a:moveTo>
                    <a:pt x="19" y="10"/>
                  </a:moveTo>
                  <a:cubicBezTo>
                    <a:pt x="17" y="10"/>
                    <a:pt x="15" y="10"/>
                    <a:pt x="13" y="12"/>
                  </a:cubicBezTo>
                  <a:cubicBezTo>
                    <a:pt x="11" y="13"/>
                    <a:pt x="9" y="16"/>
                    <a:pt x="8" y="18"/>
                  </a:cubicBezTo>
                  <a:cubicBezTo>
                    <a:pt x="7" y="22"/>
                    <a:pt x="8" y="25"/>
                    <a:pt x="10" y="28"/>
                  </a:cubicBezTo>
                  <a:cubicBezTo>
                    <a:pt x="13" y="33"/>
                    <a:pt x="21" y="35"/>
                    <a:pt x="26" y="32"/>
                  </a:cubicBezTo>
                  <a:cubicBezTo>
                    <a:pt x="28" y="31"/>
                    <a:pt x="30" y="28"/>
                    <a:pt x="31" y="25"/>
                  </a:cubicBezTo>
                  <a:cubicBezTo>
                    <a:pt x="32" y="22"/>
                    <a:pt x="31" y="19"/>
                    <a:pt x="29" y="16"/>
                  </a:cubicBezTo>
                  <a:cubicBezTo>
                    <a:pt x="27" y="12"/>
                    <a:pt x="23" y="10"/>
                    <a:pt x="19" y="1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pic>
          <p:nvPicPr>
            <p:cNvPr id="1062" name="Picture 3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185" y="1699"/>
              <a:ext cx="252" cy="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Freeform 39"/>
            <p:cNvSpPr/>
            <p:nvPr/>
          </p:nvSpPr>
          <p:spPr bwMode="auto">
            <a:xfrm>
              <a:off x="3182" y="1696"/>
              <a:ext cx="261" cy="663"/>
            </a:xfrm>
            <a:custGeom>
              <a:avLst/>
              <a:gdLst>
                <a:gd name="T0" fmla="*/ 207 w 214"/>
                <a:gd name="T1" fmla="*/ 547 h 547"/>
                <a:gd name="T2" fmla="*/ 201 w 214"/>
                <a:gd name="T3" fmla="*/ 542 h 547"/>
                <a:gd name="T4" fmla="*/ 0 w 214"/>
                <a:gd name="T5" fmla="*/ 11 h 547"/>
                <a:gd name="T6" fmla="*/ 0 w 214"/>
                <a:gd name="T7" fmla="*/ 8 h 547"/>
                <a:gd name="T8" fmla="*/ 4 w 214"/>
                <a:gd name="T9" fmla="*/ 2 h 547"/>
                <a:gd name="T10" fmla="*/ 13 w 214"/>
                <a:gd name="T11" fmla="*/ 6 h 547"/>
                <a:gd name="T12" fmla="*/ 214 w 214"/>
                <a:gd name="T13" fmla="*/ 537 h 547"/>
                <a:gd name="T14" fmla="*/ 214 w 214"/>
                <a:gd name="T15" fmla="*/ 540 h 547"/>
                <a:gd name="T16" fmla="*/ 210 w 214"/>
                <a:gd name="T17" fmla="*/ 546 h 547"/>
                <a:gd name="T18" fmla="*/ 207 w 214"/>
                <a:gd name="T19" fmla="*/ 547 h 5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4" h="547">
                  <a:moveTo>
                    <a:pt x="207" y="547"/>
                  </a:moveTo>
                  <a:cubicBezTo>
                    <a:pt x="204" y="547"/>
                    <a:pt x="202" y="545"/>
                    <a:pt x="201" y="542"/>
                  </a:cubicBezTo>
                  <a:cubicBezTo>
                    <a:pt x="0" y="11"/>
                    <a:pt x="0" y="11"/>
                    <a:pt x="0" y="11"/>
                  </a:cubicBezTo>
                  <a:cubicBezTo>
                    <a:pt x="0" y="10"/>
                    <a:pt x="0" y="9"/>
                    <a:pt x="0" y="8"/>
                  </a:cubicBezTo>
                  <a:cubicBezTo>
                    <a:pt x="0" y="5"/>
                    <a:pt x="1" y="3"/>
                    <a:pt x="4" y="2"/>
                  </a:cubicBezTo>
                  <a:cubicBezTo>
                    <a:pt x="8" y="0"/>
                    <a:pt x="12" y="2"/>
                    <a:pt x="13" y="6"/>
                  </a:cubicBezTo>
                  <a:cubicBezTo>
                    <a:pt x="214" y="537"/>
                    <a:pt x="214" y="537"/>
                    <a:pt x="214" y="537"/>
                  </a:cubicBezTo>
                  <a:cubicBezTo>
                    <a:pt x="214" y="538"/>
                    <a:pt x="214" y="539"/>
                    <a:pt x="214" y="540"/>
                  </a:cubicBezTo>
                  <a:cubicBezTo>
                    <a:pt x="214" y="543"/>
                    <a:pt x="212" y="545"/>
                    <a:pt x="210" y="546"/>
                  </a:cubicBezTo>
                  <a:cubicBezTo>
                    <a:pt x="209" y="547"/>
                    <a:pt x="208" y="547"/>
                    <a:pt x="207" y="547"/>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pic>
          <p:nvPicPr>
            <p:cNvPr id="1064" name="Picture 40"/>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185" y="1699"/>
              <a:ext cx="475" cy="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Freeform 41"/>
            <p:cNvSpPr>
              <a:spLocks noEditPoints="1"/>
            </p:cNvSpPr>
            <p:nvPr/>
          </p:nvSpPr>
          <p:spPr bwMode="auto">
            <a:xfrm>
              <a:off x="3183" y="1698"/>
              <a:ext cx="480" cy="659"/>
            </a:xfrm>
            <a:custGeom>
              <a:avLst/>
              <a:gdLst>
                <a:gd name="T0" fmla="*/ 206 w 394"/>
                <a:gd name="T1" fmla="*/ 543 h 543"/>
                <a:gd name="T2" fmla="*/ 201 w 394"/>
                <a:gd name="T3" fmla="*/ 540 h 543"/>
                <a:gd name="T4" fmla="*/ 1 w 394"/>
                <a:gd name="T5" fmla="*/ 8 h 543"/>
                <a:gd name="T6" fmla="*/ 3 w 394"/>
                <a:gd name="T7" fmla="*/ 2 h 543"/>
                <a:gd name="T8" fmla="*/ 10 w 394"/>
                <a:gd name="T9" fmla="*/ 3 h 543"/>
                <a:gd name="T10" fmla="*/ 393 w 394"/>
                <a:gd name="T11" fmla="*/ 419 h 543"/>
                <a:gd name="T12" fmla="*/ 393 w 394"/>
                <a:gd name="T13" fmla="*/ 426 h 543"/>
                <a:gd name="T14" fmla="*/ 208 w 394"/>
                <a:gd name="T15" fmla="*/ 543 h 543"/>
                <a:gd name="T16" fmla="*/ 206 w 394"/>
                <a:gd name="T17" fmla="*/ 543 h 543"/>
                <a:gd name="T18" fmla="*/ 20 w 394"/>
                <a:gd name="T19" fmla="*/ 30 h 543"/>
                <a:gd name="T20" fmla="*/ 209 w 394"/>
                <a:gd name="T21" fmla="*/ 531 h 543"/>
                <a:gd name="T22" fmla="*/ 381 w 394"/>
                <a:gd name="T23" fmla="*/ 422 h 543"/>
                <a:gd name="T24" fmla="*/ 20 w 394"/>
                <a:gd name="T25" fmla="*/ 30 h 5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4" h="543">
                  <a:moveTo>
                    <a:pt x="206" y="543"/>
                  </a:moveTo>
                  <a:cubicBezTo>
                    <a:pt x="204" y="543"/>
                    <a:pt x="202" y="542"/>
                    <a:pt x="201" y="540"/>
                  </a:cubicBezTo>
                  <a:cubicBezTo>
                    <a:pt x="1" y="8"/>
                    <a:pt x="1" y="8"/>
                    <a:pt x="1" y="8"/>
                  </a:cubicBezTo>
                  <a:cubicBezTo>
                    <a:pt x="0" y="6"/>
                    <a:pt x="1" y="3"/>
                    <a:pt x="3" y="2"/>
                  </a:cubicBezTo>
                  <a:cubicBezTo>
                    <a:pt x="5" y="0"/>
                    <a:pt x="8" y="1"/>
                    <a:pt x="10" y="3"/>
                  </a:cubicBezTo>
                  <a:cubicBezTo>
                    <a:pt x="393" y="419"/>
                    <a:pt x="393" y="419"/>
                    <a:pt x="393" y="419"/>
                  </a:cubicBezTo>
                  <a:cubicBezTo>
                    <a:pt x="394" y="421"/>
                    <a:pt x="394" y="424"/>
                    <a:pt x="393" y="426"/>
                  </a:cubicBezTo>
                  <a:cubicBezTo>
                    <a:pt x="392" y="427"/>
                    <a:pt x="323" y="500"/>
                    <a:pt x="208" y="543"/>
                  </a:cubicBezTo>
                  <a:cubicBezTo>
                    <a:pt x="207" y="543"/>
                    <a:pt x="207" y="543"/>
                    <a:pt x="206" y="543"/>
                  </a:cubicBezTo>
                  <a:close/>
                  <a:moveTo>
                    <a:pt x="20" y="30"/>
                  </a:moveTo>
                  <a:cubicBezTo>
                    <a:pt x="209" y="531"/>
                    <a:pt x="209" y="531"/>
                    <a:pt x="209" y="531"/>
                  </a:cubicBezTo>
                  <a:cubicBezTo>
                    <a:pt x="305" y="495"/>
                    <a:pt x="367" y="437"/>
                    <a:pt x="381" y="422"/>
                  </a:cubicBezTo>
                  <a:lnTo>
                    <a:pt x="20" y="30"/>
                  </a:ln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pic>
          <p:nvPicPr>
            <p:cNvPr id="1066" name="Picture 4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150" y="1807"/>
              <a:ext cx="11"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 name="Freeform 43"/>
            <p:cNvSpPr/>
            <p:nvPr/>
          </p:nvSpPr>
          <p:spPr bwMode="auto">
            <a:xfrm>
              <a:off x="3152" y="1807"/>
              <a:ext cx="12" cy="368"/>
            </a:xfrm>
            <a:custGeom>
              <a:avLst/>
              <a:gdLst>
                <a:gd name="T0" fmla="*/ 4 w 10"/>
                <a:gd name="T1" fmla="*/ 303 h 303"/>
                <a:gd name="T2" fmla="*/ 4 w 10"/>
                <a:gd name="T3" fmla="*/ 303 h 303"/>
                <a:gd name="T4" fmla="*/ 0 w 10"/>
                <a:gd name="T5" fmla="*/ 299 h 303"/>
                <a:gd name="T6" fmla="*/ 0 w 10"/>
                <a:gd name="T7" fmla="*/ 299 h 303"/>
                <a:gd name="T8" fmla="*/ 2 w 10"/>
                <a:gd name="T9" fmla="*/ 4 h 303"/>
                <a:gd name="T10" fmla="*/ 6 w 10"/>
                <a:gd name="T11" fmla="*/ 0 h 303"/>
                <a:gd name="T12" fmla="*/ 10 w 10"/>
                <a:gd name="T13" fmla="*/ 4 h 303"/>
                <a:gd name="T14" fmla="*/ 10 w 10"/>
                <a:gd name="T15" fmla="*/ 4 h 303"/>
                <a:gd name="T16" fmla="*/ 8 w 10"/>
                <a:gd name="T17" fmla="*/ 299 h 303"/>
                <a:gd name="T18" fmla="*/ 4 w 10"/>
                <a:gd name="T19" fmla="*/ 303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 h="303">
                  <a:moveTo>
                    <a:pt x="4" y="303"/>
                  </a:moveTo>
                  <a:cubicBezTo>
                    <a:pt x="4" y="303"/>
                    <a:pt x="4" y="303"/>
                    <a:pt x="4" y="303"/>
                  </a:cubicBezTo>
                  <a:cubicBezTo>
                    <a:pt x="2" y="303"/>
                    <a:pt x="0" y="301"/>
                    <a:pt x="0" y="299"/>
                  </a:cubicBezTo>
                  <a:cubicBezTo>
                    <a:pt x="0" y="299"/>
                    <a:pt x="0" y="299"/>
                    <a:pt x="0" y="299"/>
                  </a:cubicBezTo>
                  <a:cubicBezTo>
                    <a:pt x="2" y="4"/>
                    <a:pt x="2" y="4"/>
                    <a:pt x="2" y="4"/>
                  </a:cubicBezTo>
                  <a:cubicBezTo>
                    <a:pt x="2" y="2"/>
                    <a:pt x="4" y="0"/>
                    <a:pt x="6" y="0"/>
                  </a:cubicBezTo>
                  <a:cubicBezTo>
                    <a:pt x="8" y="0"/>
                    <a:pt x="10" y="2"/>
                    <a:pt x="10" y="4"/>
                  </a:cubicBezTo>
                  <a:cubicBezTo>
                    <a:pt x="10" y="4"/>
                    <a:pt x="10" y="4"/>
                    <a:pt x="10" y="4"/>
                  </a:cubicBezTo>
                  <a:cubicBezTo>
                    <a:pt x="8" y="299"/>
                    <a:pt x="8" y="299"/>
                    <a:pt x="8" y="299"/>
                  </a:cubicBezTo>
                  <a:cubicBezTo>
                    <a:pt x="8" y="301"/>
                    <a:pt x="6" y="303"/>
                    <a:pt x="4" y="303"/>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pic>
          <p:nvPicPr>
            <p:cNvPr id="1068" name="Picture 44"/>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150" y="1806"/>
              <a:ext cx="139" cy="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Freeform 45"/>
            <p:cNvSpPr>
              <a:spLocks noEditPoints="1"/>
            </p:cNvSpPr>
            <p:nvPr/>
          </p:nvSpPr>
          <p:spPr bwMode="auto">
            <a:xfrm>
              <a:off x="3152" y="1807"/>
              <a:ext cx="137" cy="368"/>
            </a:xfrm>
            <a:custGeom>
              <a:avLst/>
              <a:gdLst>
                <a:gd name="T0" fmla="*/ 13 w 113"/>
                <a:gd name="T1" fmla="*/ 303 h 303"/>
                <a:gd name="T2" fmla="*/ 4 w 113"/>
                <a:gd name="T3" fmla="*/ 303 h 303"/>
                <a:gd name="T4" fmla="*/ 0 w 113"/>
                <a:gd name="T5" fmla="*/ 299 h 303"/>
                <a:gd name="T6" fmla="*/ 2 w 113"/>
                <a:gd name="T7" fmla="*/ 4 h 303"/>
                <a:gd name="T8" fmla="*/ 5 w 113"/>
                <a:gd name="T9" fmla="*/ 1 h 303"/>
                <a:gd name="T10" fmla="*/ 10 w 113"/>
                <a:gd name="T11" fmla="*/ 3 h 303"/>
                <a:gd name="T12" fmla="*/ 112 w 113"/>
                <a:gd name="T13" fmla="*/ 278 h 303"/>
                <a:gd name="T14" fmla="*/ 111 w 113"/>
                <a:gd name="T15" fmla="*/ 282 h 303"/>
                <a:gd name="T16" fmla="*/ 13 w 113"/>
                <a:gd name="T17" fmla="*/ 303 h 303"/>
                <a:gd name="T18" fmla="*/ 8 w 113"/>
                <a:gd name="T19" fmla="*/ 296 h 303"/>
                <a:gd name="T20" fmla="*/ 104 w 113"/>
                <a:gd name="T21" fmla="*/ 277 h 303"/>
                <a:gd name="T22" fmla="*/ 10 w 113"/>
                <a:gd name="T23" fmla="*/ 24 h 303"/>
                <a:gd name="T24" fmla="*/ 8 w 113"/>
                <a:gd name="T25" fmla="*/ 296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3" h="303">
                  <a:moveTo>
                    <a:pt x="13" y="303"/>
                  </a:moveTo>
                  <a:cubicBezTo>
                    <a:pt x="10" y="303"/>
                    <a:pt x="7" y="303"/>
                    <a:pt x="4" y="303"/>
                  </a:cubicBezTo>
                  <a:cubicBezTo>
                    <a:pt x="2" y="303"/>
                    <a:pt x="0" y="301"/>
                    <a:pt x="0" y="299"/>
                  </a:cubicBezTo>
                  <a:cubicBezTo>
                    <a:pt x="2" y="4"/>
                    <a:pt x="2" y="4"/>
                    <a:pt x="2" y="4"/>
                  </a:cubicBezTo>
                  <a:cubicBezTo>
                    <a:pt x="2" y="2"/>
                    <a:pt x="4" y="1"/>
                    <a:pt x="5" y="1"/>
                  </a:cubicBezTo>
                  <a:cubicBezTo>
                    <a:pt x="7" y="0"/>
                    <a:pt x="9" y="1"/>
                    <a:pt x="10" y="3"/>
                  </a:cubicBezTo>
                  <a:cubicBezTo>
                    <a:pt x="112" y="278"/>
                    <a:pt x="112" y="278"/>
                    <a:pt x="112" y="278"/>
                  </a:cubicBezTo>
                  <a:cubicBezTo>
                    <a:pt x="113" y="280"/>
                    <a:pt x="112" y="282"/>
                    <a:pt x="111" y="282"/>
                  </a:cubicBezTo>
                  <a:cubicBezTo>
                    <a:pt x="109" y="283"/>
                    <a:pt x="72" y="303"/>
                    <a:pt x="13" y="303"/>
                  </a:cubicBezTo>
                  <a:close/>
                  <a:moveTo>
                    <a:pt x="8" y="296"/>
                  </a:moveTo>
                  <a:cubicBezTo>
                    <a:pt x="59" y="297"/>
                    <a:pt x="94" y="282"/>
                    <a:pt x="104" y="277"/>
                  </a:cubicBezTo>
                  <a:cubicBezTo>
                    <a:pt x="10" y="24"/>
                    <a:pt x="10" y="24"/>
                    <a:pt x="10" y="24"/>
                  </a:cubicBezTo>
                  <a:lnTo>
                    <a:pt x="8" y="296"/>
                  </a:ln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pic>
          <p:nvPicPr>
            <p:cNvPr id="1070" name="Picture 46"/>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109" y="1588"/>
              <a:ext cx="51" cy="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Freeform 47"/>
            <p:cNvSpPr>
              <a:spLocks noEditPoints="1"/>
            </p:cNvSpPr>
            <p:nvPr/>
          </p:nvSpPr>
          <p:spPr bwMode="auto">
            <a:xfrm>
              <a:off x="3110" y="1587"/>
              <a:ext cx="50" cy="47"/>
            </a:xfrm>
            <a:custGeom>
              <a:avLst/>
              <a:gdLst>
                <a:gd name="T0" fmla="*/ 21 w 41"/>
                <a:gd name="T1" fmla="*/ 39 h 39"/>
                <a:gd name="T2" fmla="*/ 18 w 41"/>
                <a:gd name="T3" fmla="*/ 39 h 39"/>
                <a:gd name="T4" fmla="*/ 5 w 41"/>
                <a:gd name="T5" fmla="*/ 32 h 39"/>
                <a:gd name="T6" fmla="*/ 1 w 41"/>
                <a:gd name="T7" fmla="*/ 18 h 39"/>
                <a:gd name="T8" fmla="*/ 23 w 41"/>
                <a:gd name="T9" fmla="*/ 1 h 39"/>
                <a:gd name="T10" fmla="*/ 40 w 41"/>
                <a:gd name="T11" fmla="*/ 23 h 39"/>
                <a:gd name="T12" fmla="*/ 21 w 41"/>
                <a:gd name="T13" fmla="*/ 39 h 39"/>
                <a:gd name="T14" fmla="*/ 20 w 41"/>
                <a:gd name="T15" fmla="*/ 9 h 39"/>
                <a:gd name="T16" fmla="*/ 8 w 41"/>
                <a:gd name="T17" fmla="*/ 19 h 39"/>
                <a:gd name="T18" fmla="*/ 11 w 41"/>
                <a:gd name="T19" fmla="*/ 27 h 39"/>
                <a:gd name="T20" fmla="*/ 19 w 41"/>
                <a:gd name="T21" fmla="*/ 32 h 39"/>
                <a:gd name="T22" fmla="*/ 33 w 41"/>
                <a:gd name="T23" fmla="*/ 22 h 39"/>
                <a:gd name="T24" fmla="*/ 22 w 41"/>
                <a:gd name="T25" fmla="*/ 9 h 39"/>
                <a:gd name="T26" fmla="*/ 20 w 41"/>
                <a:gd name="T27" fmla="*/ 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 h="39">
                  <a:moveTo>
                    <a:pt x="21" y="39"/>
                  </a:moveTo>
                  <a:cubicBezTo>
                    <a:pt x="20" y="39"/>
                    <a:pt x="19" y="39"/>
                    <a:pt x="18" y="39"/>
                  </a:cubicBezTo>
                  <a:cubicBezTo>
                    <a:pt x="13" y="38"/>
                    <a:pt x="8" y="36"/>
                    <a:pt x="5" y="32"/>
                  </a:cubicBezTo>
                  <a:cubicBezTo>
                    <a:pt x="2" y="28"/>
                    <a:pt x="0" y="23"/>
                    <a:pt x="1" y="18"/>
                  </a:cubicBezTo>
                  <a:cubicBezTo>
                    <a:pt x="2" y="8"/>
                    <a:pt x="12" y="0"/>
                    <a:pt x="23" y="1"/>
                  </a:cubicBezTo>
                  <a:cubicBezTo>
                    <a:pt x="33" y="3"/>
                    <a:pt x="41" y="12"/>
                    <a:pt x="40" y="23"/>
                  </a:cubicBezTo>
                  <a:cubicBezTo>
                    <a:pt x="39" y="32"/>
                    <a:pt x="30" y="39"/>
                    <a:pt x="21" y="39"/>
                  </a:cubicBezTo>
                  <a:close/>
                  <a:moveTo>
                    <a:pt x="20" y="9"/>
                  </a:moveTo>
                  <a:cubicBezTo>
                    <a:pt x="14" y="9"/>
                    <a:pt x="9" y="13"/>
                    <a:pt x="8" y="19"/>
                  </a:cubicBezTo>
                  <a:cubicBezTo>
                    <a:pt x="8" y="22"/>
                    <a:pt x="9" y="25"/>
                    <a:pt x="11" y="27"/>
                  </a:cubicBezTo>
                  <a:cubicBezTo>
                    <a:pt x="13" y="30"/>
                    <a:pt x="16" y="31"/>
                    <a:pt x="19" y="32"/>
                  </a:cubicBezTo>
                  <a:cubicBezTo>
                    <a:pt x="26" y="32"/>
                    <a:pt x="32" y="28"/>
                    <a:pt x="33" y="22"/>
                  </a:cubicBezTo>
                  <a:cubicBezTo>
                    <a:pt x="33" y="15"/>
                    <a:pt x="29" y="10"/>
                    <a:pt x="22" y="9"/>
                  </a:cubicBezTo>
                  <a:cubicBezTo>
                    <a:pt x="21" y="9"/>
                    <a:pt x="21" y="9"/>
                    <a:pt x="20" y="9"/>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pic>
          <p:nvPicPr>
            <p:cNvPr id="1072" name="Picture 48"/>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3237" y="1598"/>
              <a:ext cx="665"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 name="Freeform 49"/>
            <p:cNvSpPr/>
            <p:nvPr/>
          </p:nvSpPr>
          <p:spPr bwMode="auto">
            <a:xfrm>
              <a:off x="3233" y="1592"/>
              <a:ext cx="674" cy="235"/>
            </a:xfrm>
            <a:custGeom>
              <a:avLst/>
              <a:gdLst>
                <a:gd name="T0" fmla="*/ 546 w 553"/>
                <a:gd name="T1" fmla="*/ 194 h 194"/>
                <a:gd name="T2" fmla="*/ 544 w 553"/>
                <a:gd name="T3" fmla="*/ 194 h 194"/>
                <a:gd name="T4" fmla="*/ 5 w 553"/>
                <a:gd name="T5" fmla="*/ 15 h 194"/>
                <a:gd name="T6" fmla="*/ 0 w 553"/>
                <a:gd name="T7" fmla="*/ 8 h 194"/>
                <a:gd name="T8" fmla="*/ 1 w 553"/>
                <a:gd name="T9" fmla="*/ 6 h 194"/>
                <a:gd name="T10" fmla="*/ 9 w 553"/>
                <a:gd name="T11" fmla="*/ 2 h 194"/>
                <a:gd name="T12" fmla="*/ 549 w 553"/>
                <a:gd name="T13" fmla="*/ 180 h 194"/>
                <a:gd name="T14" fmla="*/ 553 w 553"/>
                <a:gd name="T15" fmla="*/ 187 h 194"/>
                <a:gd name="T16" fmla="*/ 553 w 553"/>
                <a:gd name="T17" fmla="*/ 189 h 194"/>
                <a:gd name="T18" fmla="*/ 546 w 553"/>
                <a:gd name="T19" fmla="*/ 194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3" h="194">
                  <a:moveTo>
                    <a:pt x="546" y="194"/>
                  </a:moveTo>
                  <a:cubicBezTo>
                    <a:pt x="546" y="194"/>
                    <a:pt x="545" y="194"/>
                    <a:pt x="544" y="194"/>
                  </a:cubicBezTo>
                  <a:cubicBezTo>
                    <a:pt x="5" y="15"/>
                    <a:pt x="5" y="15"/>
                    <a:pt x="5" y="15"/>
                  </a:cubicBezTo>
                  <a:cubicBezTo>
                    <a:pt x="2" y="14"/>
                    <a:pt x="0" y="11"/>
                    <a:pt x="0" y="8"/>
                  </a:cubicBezTo>
                  <a:cubicBezTo>
                    <a:pt x="0" y="8"/>
                    <a:pt x="0" y="7"/>
                    <a:pt x="1" y="6"/>
                  </a:cubicBezTo>
                  <a:cubicBezTo>
                    <a:pt x="2" y="2"/>
                    <a:pt x="6" y="0"/>
                    <a:pt x="9" y="2"/>
                  </a:cubicBezTo>
                  <a:cubicBezTo>
                    <a:pt x="549" y="180"/>
                    <a:pt x="549" y="180"/>
                    <a:pt x="549" y="180"/>
                  </a:cubicBezTo>
                  <a:cubicBezTo>
                    <a:pt x="552" y="181"/>
                    <a:pt x="553" y="184"/>
                    <a:pt x="553" y="187"/>
                  </a:cubicBezTo>
                  <a:cubicBezTo>
                    <a:pt x="553" y="188"/>
                    <a:pt x="553" y="189"/>
                    <a:pt x="553" y="189"/>
                  </a:cubicBezTo>
                  <a:cubicBezTo>
                    <a:pt x="552" y="192"/>
                    <a:pt x="549" y="194"/>
                    <a:pt x="546" y="194"/>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pic>
          <p:nvPicPr>
            <p:cNvPr id="1074" name="Picture 50"/>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237" y="1554"/>
              <a:ext cx="71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 name="Freeform 51"/>
            <p:cNvSpPr>
              <a:spLocks noEditPoints="1"/>
            </p:cNvSpPr>
            <p:nvPr/>
          </p:nvSpPr>
          <p:spPr bwMode="auto">
            <a:xfrm>
              <a:off x="3236" y="1552"/>
              <a:ext cx="717" cy="272"/>
            </a:xfrm>
            <a:custGeom>
              <a:avLst/>
              <a:gdLst>
                <a:gd name="T0" fmla="*/ 544 w 589"/>
                <a:gd name="T1" fmla="*/ 225 h 225"/>
                <a:gd name="T2" fmla="*/ 543 w 589"/>
                <a:gd name="T3" fmla="*/ 225 h 225"/>
                <a:gd name="T4" fmla="*/ 4 w 589"/>
                <a:gd name="T5" fmla="*/ 46 h 225"/>
                <a:gd name="T6" fmla="*/ 0 w 589"/>
                <a:gd name="T7" fmla="*/ 41 h 225"/>
                <a:gd name="T8" fmla="*/ 5 w 589"/>
                <a:gd name="T9" fmla="*/ 36 h 225"/>
                <a:gd name="T10" fmla="*/ 569 w 589"/>
                <a:gd name="T11" fmla="*/ 0 h 225"/>
                <a:gd name="T12" fmla="*/ 575 w 589"/>
                <a:gd name="T13" fmla="*/ 5 h 225"/>
                <a:gd name="T14" fmla="*/ 549 w 589"/>
                <a:gd name="T15" fmla="*/ 222 h 225"/>
                <a:gd name="T16" fmla="*/ 544 w 589"/>
                <a:gd name="T17" fmla="*/ 225 h 225"/>
                <a:gd name="T18" fmla="*/ 33 w 589"/>
                <a:gd name="T19" fmla="*/ 45 h 225"/>
                <a:gd name="T20" fmla="*/ 541 w 589"/>
                <a:gd name="T21" fmla="*/ 213 h 225"/>
                <a:gd name="T22" fmla="*/ 565 w 589"/>
                <a:gd name="T23" fmla="*/ 11 h 225"/>
                <a:gd name="T24" fmla="*/ 33 w 589"/>
                <a:gd name="T25" fmla="*/ 45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89" h="225">
                  <a:moveTo>
                    <a:pt x="544" y="225"/>
                  </a:moveTo>
                  <a:cubicBezTo>
                    <a:pt x="544" y="225"/>
                    <a:pt x="543" y="225"/>
                    <a:pt x="543" y="225"/>
                  </a:cubicBezTo>
                  <a:cubicBezTo>
                    <a:pt x="4" y="46"/>
                    <a:pt x="4" y="46"/>
                    <a:pt x="4" y="46"/>
                  </a:cubicBezTo>
                  <a:cubicBezTo>
                    <a:pt x="1" y="46"/>
                    <a:pt x="0" y="43"/>
                    <a:pt x="0" y="41"/>
                  </a:cubicBezTo>
                  <a:cubicBezTo>
                    <a:pt x="0" y="38"/>
                    <a:pt x="2" y="36"/>
                    <a:pt x="5" y="36"/>
                  </a:cubicBezTo>
                  <a:cubicBezTo>
                    <a:pt x="569" y="0"/>
                    <a:pt x="569" y="0"/>
                    <a:pt x="569" y="0"/>
                  </a:cubicBezTo>
                  <a:cubicBezTo>
                    <a:pt x="572" y="0"/>
                    <a:pt x="574" y="2"/>
                    <a:pt x="575" y="5"/>
                  </a:cubicBezTo>
                  <a:cubicBezTo>
                    <a:pt x="575" y="6"/>
                    <a:pt x="589" y="106"/>
                    <a:pt x="549" y="222"/>
                  </a:cubicBezTo>
                  <a:cubicBezTo>
                    <a:pt x="549" y="224"/>
                    <a:pt x="547" y="225"/>
                    <a:pt x="544" y="225"/>
                  </a:cubicBezTo>
                  <a:close/>
                  <a:moveTo>
                    <a:pt x="33" y="45"/>
                  </a:moveTo>
                  <a:cubicBezTo>
                    <a:pt x="541" y="213"/>
                    <a:pt x="541" y="213"/>
                    <a:pt x="541" y="213"/>
                  </a:cubicBezTo>
                  <a:cubicBezTo>
                    <a:pt x="573" y="116"/>
                    <a:pt x="567" y="32"/>
                    <a:pt x="565" y="11"/>
                  </a:cubicBezTo>
                  <a:lnTo>
                    <a:pt x="33" y="45"/>
                  </a:ln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pic>
          <p:nvPicPr>
            <p:cNvPr id="1076" name="Picture 52"/>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3300" y="1689"/>
              <a:ext cx="289" cy="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 name="Freeform 53"/>
            <p:cNvSpPr/>
            <p:nvPr/>
          </p:nvSpPr>
          <p:spPr bwMode="auto">
            <a:xfrm>
              <a:off x="3302" y="1687"/>
              <a:ext cx="286" cy="238"/>
            </a:xfrm>
            <a:custGeom>
              <a:avLst/>
              <a:gdLst>
                <a:gd name="T0" fmla="*/ 232 w 235"/>
                <a:gd name="T1" fmla="*/ 196 h 196"/>
                <a:gd name="T2" fmla="*/ 229 w 235"/>
                <a:gd name="T3" fmla="*/ 195 h 196"/>
                <a:gd name="T4" fmla="*/ 1 w 235"/>
                <a:gd name="T5" fmla="*/ 7 h 196"/>
                <a:gd name="T6" fmla="*/ 0 w 235"/>
                <a:gd name="T7" fmla="*/ 5 h 196"/>
                <a:gd name="T8" fmla="*/ 1 w 235"/>
                <a:gd name="T9" fmla="*/ 2 h 196"/>
                <a:gd name="T10" fmla="*/ 6 w 235"/>
                <a:gd name="T11" fmla="*/ 2 h 196"/>
                <a:gd name="T12" fmla="*/ 234 w 235"/>
                <a:gd name="T13" fmla="*/ 189 h 196"/>
                <a:gd name="T14" fmla="*/ 235 w 235"/>
                <a:gd name="T15" fmla="*/ 192 h 196"/>
                <a:gd name="T16" fmla="*/ 234 w 235"/>
                <a:gd name="T17" fmla="*/ 194 h 196"/>
                <a:gd name="T18" fmla="*/ 232 w 235"/>
                <a:gd name="T19" fmla="*/ 196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5" h="196">
                  <a:moveTo>
                    <a:pt x="232" y="196"/>
                  </a:moveTo>
                  <a:cubicBezTo>
                    <a:pt x="231" y="196"/>
                    <a:pt x="230" y="195"/>
                    <a:pt x="229" y="195"/>
                  </a:cubicBezTo>
                  <a:cubicBezTo>
                    <a:pt x="1" y="7"/>
                    <a:pt x="1" y="7"/>
                    <a:pt x="1" y="7"/>
                  </a:cubicBezTo>
                  <a:cubicBezTo>
                    <a:pt x="0" y="7"/>
                    <a:pt x="0" y="6"/>
                    <a:pt x="0" y="5"/>
                  </a:cubicBezTo>
                  <a:cubicBezTo>
                    <a:pt x="0" y="4"/>
                    <a:pt x="0" y="3"/>
                    <a:pt x="1" y="2"/>
                  </a:cubicBezTo>
                  <a:cubicBezTo>
                    <a:pt x="2" y="1"/>
                    <a:pt x="4" y="0"/>
                    <a:pt x="6" y="2"/>
                  </a:cubicBezTo>
                  <a:cubicBezTo>
                    <a:pt x="234" y="189"/>
                    <a:pt x="234" y="189"/>
                    <a:pt x="234" y="189"/>
                  </a:cubicBezTo>
                  <a:cubicBezTo>
                    <a:pt x="235" y="190"/>
                    <a:pt x="235" y="191"/>
                    <a:pt x="235" y="192"/>
                  </a:cubicBezTo>
                  <a:cubicBezTo>
                    <a:pt x="235" y="193"/>
                    <a:pt x="235" y="194"/>
                    <a:pt x="234" y="194"/>
                  </a:cubicBezTo>
                  <a:cubicBezTo>
                    <a:pt x="234" y="195"/>
                    <a:pt x="233" y="196"/>
                    <a:pt x="232" y="196"/>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pic>
          <p:nvPicPr>
            <p:cNvPr id="1078" name="Picture 54"/>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300" y="1689"/>
              <a:ext cx="348" cy="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 name="Freeform 55"/>
            <p:cNvSpPr>
              <a:spLocks noEditPoints="1"/>
            </p:cNvSpPr>
            <p:nvPr/>
          </p:nvSpPr>
          <p:spPr bwMode="auto">
            <a:xfrm>
              <a:off x="3300" y="1689"/>
              <a:ext cx="350" cy="236"/>
            </a:xfrm>
            <a:custGeom>
              <a:avLst/>
              <a:gdLst>
                <a:gd name="T0" fmla="*/ 233 w 287"/>
                <a:gd name="T1" fmla="*/ 195 h 195"/>
                <a:gd name="T2" fmla="*/ 230 w 287"/>
                <a:gd name="T3" fmla="*/ 194 h 195"/>
                <a:gd name="T4" fmla="*/ 2 w 287"/>
                <a:gd name="T5" fmla="*/ 6 h 195"/>
                <a:gd name="T6" fmla="*/ 1 w 287"/>
                <a:gd name="T7" fmla="*/ 2 h 195"/>
                <a:gd name="T8" fmla="*/ 6 w 287"/>
                <a:gd name="T9" fmla="*/ 0 h 195"/>
                <a:gd name="T10" fmla="*/ 284 w 287"/>
                <a:gd name="T11" fmla="*/ 93 h 195"/>
                <a:gd name="T12" fmla="*/ 287 w 287"/>
                <a:gd name="T13" fmla="*/ 97 h 195"/>
                <a:gd name="T14" fmla="*/ 235 w 287"/>
                <a:gd name="T15" fmla="*/ 193 h 195"/>
                <a:gd name="T16" fmla="*/ 233 w 287"/>
                <a:gd name="T17" fmla="*/ 195 h 195"/>
                <a:gd name="T18" fmla="*/ 22 w 287"/>
                <a:gd name="T19" fmla="*/ 13 h 195"/>
                <a:gd name="T20" fmla="*/ 232 w 287"/>
                <a:gd name="T21" fmla="*/ 186 h 195"/>
                <a:gd name="T22" fmla="*/ 279 w 287"/>
                <a:gd name="T23" fmla="*/ 99 h 195"/>
                <a:gd name="T24" fmla="*/ 22 w 287"/>
                <a:gd name="T25" fmla="*/ 13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7" h="195">
                  <a:moveTo>
                    <a:pt x="233" y="195"/>
                  </a:moveTo>
                  <a:cubicBezTo>
                    <a:pt x="232" y="195"/>
                    <a:pt x="231" y="194"/>
                    <a:pt x="230" y="194"/>
                  </a:cubicBezTo>
                  <a:cubicBezTo>
                    <a:pt x="2" y="6"/>
                    <a:pt x="2" y="6"/>
                    <a:pt x="2" y="6"/>
                  </a:cubicBezTo>
                  <a:cubicBezTo>
                    <a:pt x="1" y="5"/>
                    <a:pt x="0" y="3"/>
                    <a:pt x="1" y="2"/>
                  </a:cubicBezTo>
                  <a:cubicBezTo>
                    <a:pt x="2" y="0"/>
                    <a:pt x="4" y="0"/>
                    <a:pt x="6" y="0"/>
                  </a:cubicBezTo>
                  <a:cubicBezTo>
                    <a:pt x="284" y="93"/>
                    <a:pt x="284" y="93"/>
                    <a:pt x="284" y="93"/>
                  </a:cubicBezTo>
                  <a:cubicBezTo>
                    <a:pt x="286" y="94"/>
                    <a:pt x="287" y="96"/>
                    <a:pt x="287" y="97"/>
                  </a:cubicBezTo>
                  <a:cubicBezTo>
                    <a:pt x="286" y="99"/>
                    <a:pt x="277" y="145"/>
                    <a:pt x="235" y="193"/>
                  </a:cubicBezTo>
                  <a:cubicBezTo>
                    <a:pt x="235" y="194"/>
                    <a:pt x="234" y="195"/>
                    <a:pt x="233" y="195"/>
                  </a:cubicBezTo>
                  <a:close/>
                  <a:moveTo>
                    <a:pt x="22" y="13"/>
                  </a:moveTo>
                  <a:cubicBezTo>
                    <a:pt x="232" y="186"/>
                    <a:pt x="232" y="186"/>
                    <a:pt x="232" y="186"/>
                  </a:cubicBezTo>
                  <a:cubicBezTo>
                    <a:pt x="265" y="147"/>
                    <a:pt x="276" y="110"/>
                    <a:pt x="279" y="99"/>
                  </a:cubicBezTo>
                  <a:lnTo>
                    <a:pt x="22" y="13"/>
                  </a:ln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pic>
          <p:nvPicPr>
            <p:cNvPr id="1080" name="Picture 56"/>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3107" y="1559"/>
              <a:ext cx="51" cy="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 name="Freeform 57"/>
            <p:cNvSpPr>
              <a:spLocks noEditPoints="1"/>
            </p:cNvSpPr>
            <p:nvPr/>
          </p:nvSpPr>
          <p:spPr bwMode="auto">
            <a:xfrm>
              <a:off x="3110" y="1560"/>
              <a:ext cx="49" cy="49"/>
            </a:xfrm>
            <a:custGeom>
              <a:avLst/>
              <a:gdLst>
                <a:gd name="T0" fmla="*/ 18 w 40"/>
                <a:gd name="T1" fmla="*/ 40 h 40"/>
                <a:gd name="T2" fmla="*/ 5 w 40"/>
                <a:gd name="T3" fmla="*/ 34 h 40"/>
                <a:gd name="T4" fmla="*/ 0 w 40"/>
                <a:gd name="T5" fmla="*/ 21 h 40"/>
                <a:gd name="T6" fmla="*/ 6 w 40"/>
                <a:gd name="T7" fmla="*/ 7 h 40"/>
                <a:gd name="T8" fmla="*/ 33 w 40"/>
                <a:gd name="T9" fmla="*/ 7 h 40"/>
                <a:gd name="T10" fmla="*/ 32 w 40"/>
                <a:gd name="T11" fmla="*/ 34 h 40"/>
                <a:gd name="T12" fmla="*/ 18 w 40"/>
                <a:gd name="T13" fmla="*/ 40 h 40"/>
                <a:gd name="T14" fmla="*/ 20 w 40"/>
                <a:gd name="T15" fmla="*/ 9 h 40"/>
                <a:gd name="T16" fmla="*/ 11 w 40"/>
                <a:gd name="T17" fmla="*/ 12 h 40"/>
                <a:gd name="T18" fmla="*/ 7 w 40"/>
                <a:gd name="T19" fmla="*/ 21 h 40"/>
                <a:gd name="T20" fmla="*/ 10 w 40"/>
                <a:gd name="T21" fmla="*/ 29 h 40"/>
                <a:gd name="T22" fmla="*/ 27 w 40"/>
                <a:gd name="T23" fmla="*/ 29 h 40"/>
                <a:gd name="T24" fmla="*/ 28 w 40"/>
                <a:gd name="T25" fmla="*/ 12 h 40"/>
                <a:gd name="T26" fmla="*/ 20 w 40"/>
                <a:gd name="T27" fmla="*/ 9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 h="40">
                  <a:moveTo>
                    <a:pt x="18" y="40"/>
                  </a:moveTo>
                  <a:cubicBezTo>
                    <a:pt x="13" y="40"/>
                    <a:pt x="9" y="38"/>
                    <a:pt x="5" y="34"/>
                  </a:cubicBezTo>
                  <a:cubicBezTo>
                    <a:pt x="2" y="30"/>
                    <a:pt x="0" y="26"/>
                    <a:pt x="0" y="21"/>
                  </a:cubicBezTo>
                  <a:cubicBezTo>
                    <a:pt x="0" y="15"/>
                    <a:pt x="2" y="10"/>
                    <a:pt x="6" y="7"/>
                  </a:cubicBezTo>
                  <a:cubicBezTo>
                    <a:pt x="14" y="0"/>
                    <a:pt x="26" y="0"/>
                    <a:pt x="33" y="7"/>
                  </a:cubicBezTo>
                  <a:cubicBezTo>
                    <a:pt x="40" y="14"/>
                    <a:pt x="40" y="27"/>
                    <a:pt x="32" y="34"/>
                  </a:cubicBezTo>
                  <a:cubicBezTo>
                    <a:pt x="28" y="38"/>
                    <a:pt x="24" y="40"/>
                    <a:pt x="18" y="40"/>
                  </a:cubicBezTo>
                  <a:close/>
                  <a:moveTo>
                    <a:pt x="20" y="9"/>
                  </a:moveTo>
                  <a:cubicBezTo>
                    <a:pt x="17" y="9"/>
                    <a:pt x="13" y="10"/>
                    <a:pt x="11" y="12"/>
                  </a:cubicBezTo>
                  <a:cubicBezTo>
                    <a:pt x="9" y="14"/>
                    <a:pt x="7" y="18"/>
                    <a:pt x="7" y="21"/>
                  </a:cubicBezTo>
                  <a:cubicBezTo>
                    <a:pt x="7" y="24"/>
                    <a:pt x="8" y="27"/>
                    <a:pt x="10" y="29"/>
                  </a:cubicBezTo>
                  <a:cubicBezTo>
                    <a:pt x="15" y="33"/>
                    <a:pt x="22" y="33"/>
                    <a:pt x="27" y="29"/>
                  </a:cubicBezTo>
                  <a:cubicBezTo>
                    <a:pt x="32" y="24"/>
                    <a:pt x="32" y="17"/>
                    <a:pt x="28" y="12"/>
                  </a:cubicBezTo>
                  <a:cubicBezTo>
                    <a:pt x="26" y="10"/>
                    <a:pt x="23" y="9"/>
                    <a:pt x="20" y="9"/>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pic>
          <p:nvPicPr>
            <p:cNvPr id="1082" name="Picture 58"/>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3188" y="1119"/>
              <a:ext cx="592" cy="3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 name="Freeform 59"/>
            <p:cNvSpPr/>
            <p:nvPr/>
          </p:nvSpPr>
          <p:spPr bwMode="auto">
            <a:xfrm>
              <a:off x="3185" y="1115"/>
              <a:ext cx="600" cy="389"/>
            </a:xfrm>
            <a:custGeom>
              <a:avLst/>
              <a:gdLst>
                <a:gd name="T0" fmla="*/ 7 w 493"/>
                <a:gd name="T1" fmla="*/ 321 h 321"/>
                <a:gd name="T2" fmla="*/ 1 w 493"/>
                <a:gd name="T3" fmla="*/ 318 h 321"/>
                <a:gd name="T4" fmla="*/ 0 w 493"/>
                <a:gd name="T5" fmla="*/ 314 h 321"/>
                <a:gd name="T6" fmla="*/ 3 w 493"/>
                <a:gd name="T7" fmla="*/ 308 h 321"/>
                <a:gd name="T8" fmla="*/ 482 w 493"/>
                <a:gd name="T9" fmla="*/ 2 h 321"/>
                <a:gd name="T10" fmla="*/ 491 w 493"/>
                <a:gd name="T11" fmla="*/ 4 h 321"/>
                <a:gd name="T12" fmla="*/ 493 w 493"/>
                <a:gd name="T13" fmla="*/ 8 h 321"/>
                <a:gd name="T14" fmla="*/ 489 w 493"/>
                <a:gd name="T15" fmla="*/ 14 h 321"/>
                <a:gd name="T16" fmla="*/ 11 w 493"/>
                <a:gd name="T17" fmla="*/ 320 h 321"/>
                <a:gd name="T18" fmla="*/ 7 w 493"/>
                <a:gd name="T19" fmla="*/ 321 h 3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93" h="321">
                  <a:moveTo>
                    <a:pt x="7" y="321"/>
                  </a:moveTo>
                  <a:cubicBezTo>
                    <a:pt x="5" y="321"/>
                    <a:pt x="3" y="320"/>
                    <a:pt x="1" y="318"/>
                  </a:cubicBezTo>
                  <a:cubicBezTo>
                    <a:pt x="1" y="317"/>
                    <a:pt x="0" y="316"/>
                    <a:pt x="0" y="314"/>
                  </a:cubicBezTo>
                  <a:cubicBezTo>
                    <a:pt x="0" y="312"/>
                    <a:pt x="1" y="310"/>
                    <a:pt x="3" y="308"/>
                  </a:cubicBezTo>
                  <a:cubicBezTo>
                    <a:pt x="482" y="2"/>
                    <a:pt x="482" y="2"/>
                    <a:pt x="482" y="2"/>
                  </a:cubicBezTo>
                  <a:cubicBezTo>
                    <a:pt x="485" y="0"/>
                    <a:pt x="489" y="1"/>
                    <a:pt x="491" y="4"/>
                  </a:cubicBezTo>
                  <a:cubicBezTo>
                    <a:pt x="492" y="5"/>
                    <a:pt x="493" y="6"/>
                    <a:pt x="493" y="8"/>
                  </a:cubicBezTo>
                  <a:cubicBezTo>
                    <a:pt x="493" y="10"/>
                    <a:pt x="491" y="12"/>
                    <a:pt x="489" y="14"/>
                  </a:cubicBezTo>
                  <a:cubicBezTo>
                    <a:pt x="11" y="320"/>
                    <a:pt x="11" y="320"/>
                    <a:pt x="11" y="320"/>
                  </a:cubicBezTo>
                  <a:cubicBezTo>
                    <a:pt x="10" y="321"/>
                    <a:pt x="9" y="321"/>
                    <a:pt x="7" y="321"/>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pic>
          <p:nvPicPr>
            <p:cNvPr id="1084" name="Picture 60"/>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3188" y="933"/>
              <a:ext cx="592"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 name="Freeform 61"/>
            <p:cNvSpPr>
              <a:spLocks noEditPoints="1"/>
            </p:cNvSpPr>
            <p:nvPr/>
          </p:nvSpPr>
          <p:spPr bwMode="auto">
            <a:xfrm>
              <a:off x="3186" y="929"/>
              <a:ext cx="598" cy="574"/>
            </a:xfrm>
            <a:custGeom>
              <a:avLst/>
              <a:gdLst>
                <a:gd name="T0" fmla="*/ 6 w 491"/>
                <a:gd name="T1" fmla="*/ 473 h 473"/>
                <a:gd name="T2" fmla="*/ 2 w 491"/>
                <a:gd name="T3" fmla="*/ 471 h 473"/>
                <a:gd name="T4" fmla="*/ 2 w 491"/>
                <a:gd name="T5" fmla="*/ 464 h 473"/>
                <a:gd name="T6" fmla="*/ 329 w 491"/>
                <a:gd name="T7" fmla="*/ 3 h 473"/>
                <a:gd name="T8" fmla="*/ 336 w 491"/>
                <a:gd name="T9" fmla="*/ 2 h 473"/>
                <a:gd name="T10" fmla="*/ 489 w 491"/>
                <a:gd name="T11" fmla="*/ 158 h 473"/>
                <a:gd name="T12" fmla="*/ 487 w 491"/>
                <a:gd name="T13" fmla="*/ 165 h 473"/>
                <a:gd name="T14" fmla="*/ 9 w 491"/>
                <a:gd name="T15" fmla="*/ 472 h 473"/>
                <a:gd name="T16" fmla="*/ 6 w 491"/>
                <a:gd name="T17" fmla="*/ 473 h 473"/>
                <a:gd name="T18" fmla="*/ 335 w 491"/>
                <a:gd name="T19" fmla="*/ 13 h 473"/>
                <a:gd name="T20" fmla="*/ 26 w 491"/>
                <a:gd name="T21" fmla="*/ 448 h 473"/>
                <a:gd name="T22" fmla="*/ 477 w 491"/>
                <a:gd name="T23" fmla="*/ 159 h 473"/>
                <a:gd name="T24" fmla="*/ 335 w 491"/>
                <a:gd name="T25" fmla="*/ 13 h 4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91" h="473">
                  <a:moveTo>
                    <a:pt x="6" y="473"/>
                  </a:moveTo>
                  <a:cubicBezTo>
                    <a:pt x="5" y="473"/>
                    <a:pt x="3" y="472"/>
                    <a:pt x="2" y="471"/>
                  </a:cubicBezTo>
                  <a:cubicBezTo>
                    <a:pt x="1" y="469"/>
                    <a:pt x="0" y="466"/>
                    <a:pt x="2" y="464"/>
                  </a:cubicBezTo>
                  <a:cubicBezTo>
                    <a:pt x="329" y="3"/>
                    <a:pt x="329" y="3"/>
                    <a:pt x="329" y="3"/>
                  </a:cubicBezTo>
                  <a:cubicBezTo>
                    <a:pt x="331" y="1"/>
                    <a:pt x="334" y="0"/>
                    <a:pt x="336" y="2"/>
                  </a:cubicBezTo>
                  <a:cubicBezTo>
                    <a:pt x="337" y="2"/>
                    <a:pt x="424" y="54"/>
                    <a:pt x="489" y="158"/>
                  </a:cubicBezTo>
                  <a:cubicBezTo>
                    <a:pt x="491" y="160"/>
                    <a:pt x="490" y="164"/>
                    <a:pt x="487" y="165"/>
                  </a:cubicBezTo>
                  <a:cubicBezTo>
                    <a:pt x="9" y="472"/>
                    <a:pt x="9" y="472"/>
                    <a:pt x="9" y="472"/>
                  </a:cubicBezTo>
                  <a:cubicBezTo>
                    <a:pt x="8" y="472"/>
                    <a:pt x="7" y="473"/>
                    <a:pt x="6" y="473"/>
                  </a:cubicBezTo>
                  <a:close/>
                  <a:moveTo>
                    <a:pt x="335" y="13"/>
                  </a:moveTo>
                  <a:cubicBezTo>
                    <a:pt x="26" y="448"/>
                    <a:pt x="26" y="448"/>
                    <a:pt x="26" y="448"/>
                  </a:cubicBezTo>
                  <a:cubicBezTo>
                    <a:pt x="477" y="159"/>
                    <a:pt x="477" y="159"/>
                    <a:pt x="477" y="159"/>
                  </a:cubicBezTo>
                  <a:cubicBezTo>
                    <a:pt x="422" y="73"/>
                    <a:pt x="353" y="25"/>
                    <a:pt x="335" y="13"/>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pic>
          <p:nvPicPr>
            <p:cNvPr id="1086" name="Picture 62"/>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3299" y="1429"/>
              <a:ext cx="362" cy="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 name="Freeform 63"/>
            <p:cNvSpPr/>
            <p:nvPr/>
          </p:nvSpPr>
          <p:spPr bwMode="auto">
            <a:xfrm>
              <a:off x="3300" y="1428"/>
              <a:ext cx="362" cy="81"/>
            </a:xfrm>
            <a:custGeom>
              <a:avLst/>
              <a:gdLst>
                <a:gd name="T0" fmla="*/ 4 w 297"/>
                <a:gd name="T1" fmla="*/ 67 h 67"/>
                <a:gd name="T2" fmla="*/ 0 w 297"/>
                <a:gd name="T3" fmla="*/ 64 h 67"/>
                <a:gd name="T4" fmla="*/ 0 w 297"/>
                <a:gd name="T5" fmla="*/ 63 h 67"/>
                <a:gd name="T6" fmla="*/ 3 w 297"/>
                <a:gd name="T7" fmla="*/ 59 h 67"/>
                <a:gd name="T8" fmla="*/ 292 w 297"/>
                <a:gd name="T9" fmla="*/ 0 h 67"/>
                <a:gd name="T10" fmla="*/ 296 w 297"/>
                <a:gd name="T11" fmla="*/ 3 h 67"/>
                <a:gd name="T12" fmla="*/ 297 w 297"/>
                <a:gd name="T13" fmla="*/ 4 h 67"/>
                <a:gd name="T14" fmla="*/ 294 w 297"/>
                <a:gd name="T15" fmla="*/ 7 h 67"/>
                <a:gd name="T16" fmla="*/ 4 w 297"/>
                <a:gd name="T17" fmla="*/ 67 h 67"/>
                <a:gd name="T18" fmla="*/ 4 w 297"/>
                <a:gd name="T19"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7" h="67">
                  <a:moveTo>
                    <a:pt x="4" y="67"/>
                  </a:moveTo>
                  <a:cubicBezTo>
                    <a:pt x="2" y="67"/>
                    <a:pt x="0" y="66"/>
                    <a:pt x="0" y="64"/>
                  </a:cubicBezTo>
                  <a:cubicBezTo>
                    <a:pt x="0" y="64"/>
                    <a:pt x="0" y="63"/>
                    <a:pt x="0" y="63"/>
                  </a:cubicBezTo>
                  <a:cubicBezTo>
                    <a:pt x="0" y="61"/>
                    <a:pt x="1" y="60"/>
                    <a:pt x="3" y="59"/>
                  </a:cubicBezTo>
                  <a:cubicBezTo>
                    <a:pt x="292" y="0"/>
                    <a:pt x="292" y="0"/>
                    <a:pt x="292" y="0"/>
                  </a:cubicBezTo>
                  <a:cubicBezTo>
                    <a:pt x="294" y="0"/>
                    <a:pt x="296" y="1"/>
                    <a:pt x="296" y="3"/>
                  </a:cubicBezTo>
                  <a:cubicBezTo>
                    <a:pt x="296" y="3"/>
                    <a:pt x="297" y="3"/>
                    <a:pt x="297" y="4"/>
                  </a:cubicBezTo>
                  <a:cubicBezTo>
                    <a:pt x="297" y="5"/>
                    <a:pt x="295" y="7"/>
                    <a:pt x="294" y="7"/>
                  </a:cubicBezTo>
                  <a:cubicBezTo>
                    <a:pt x="4" y="67"/>
                    <a:pt x="4" y="67"/>
                    <a:pt x="4" y="67"/>
                  </a:cubicBezTo>
                  <a:cubicBezTo>
                    <a:pt x="4" y="67"/>
                    <a:pt x="4" y="67"/>
                    <a:pt x="4" y="67"/>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pic>
          <p:nvPicPr>
            <p:cNvPr id="1088" name="Picture 64"/>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3299" y="1309"/>
              <a:ext cx="362"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 name="Freeform 65"/>
            <p:cNvSpPr>
              <a:spLocks noEditPoints="1"/>
            </p:cNvSpPr>
            <p:nvPr/>
          </p:nvSpPr>
          <p:spPr bwMode="auto">
            <a:xfrm>
              <a:off x="3300" y="1308"/>
              <a:ext cx="362" cy="201"/>
            </a:xfrm>
            <a:custGeom>
              <a:avLst/>
              <a:gdLst>
                <a:gd name="T0" fmla="*/ 4 w 297"/>
                <a:gd name="T1" fmla="*/ 166 h 166"/>
                <a:gd name="T2" fmla="*/ 0 w 297"/>
                <a:gd name="T3" fmla="*/ 163 h 166"/>
                <a:gd name="T4" fmla="*/ 2 w 297"/>
                <a:gd name="T5" fmla="*/ 159 h 166"/>
                <a:gd name="T6" fmla="*/ 249 w 297"/>
                <a:gd name="T7" fmla="*/ 1 h 166"/>
                <a:gd name="T8" fmla="*/ 254 w 297"/>
                <a:gd name="T9" fmla="*/ 2 h 166"/>
                <a:gd name="T10" fmla="*/ 296 w 297"/>
                <a:gd name="T11" fmla="*/ 102 h 166"/>
                <a:gd name="T12" fmla="*/ 294 w 297"/>
                <a:gd name="T13" fmla="*/ 106 h 166"/>
                <a:gd name="T14" fmla="*/ 4 w 297"/>
                <a:gd name="T15" fmla="*/ 166 h 166"/>
                <a:gd name="T16" fmla="*/ 4 w 297"/>
                <a:gd name="T17" fmla="*/ 166 h 166"/>
                <a:gd name="T18" fmla="*/ 250 w 297"/>
                <a:gd name="T19" fmla="*/ 9 h 166"/>
                <a:gd name="T20" fmla="*/ 22 w 297"/>
                <a:gd name="T21" fmla="*/ 155 h 166"/>
                <a:gd name="T22" fmla="*/ 289 w 297"/>
                <a:gd name="T23" fmla="*/ 100 h 166"/>
                <a:gd name="T24" fmla="*/ 250 w 297"/>
                <a:gd name="T25" fmla="*/ 9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97" h="166">
                  <a:moveTo>
                    <a:pt x="4" y="166"/>
                  </a:moveTo>
                  <a:cubicBezTo>
                    <a:pt x="2" y="166"/>
                    <a:pt x="1" y="165"/>
                    <a:pt x="0" y="163"/>
                  </a:cubicBezTo>
                  <a:cubicBezTo>
                    <a:pt x="0" y="162"/>
                    <a:pt x="0" y="160"/>
                    <a:pt x="2" y="159"/>
                  </a:cubicBezTo>
                  <a:cubicBezTo>
                    <a:pt x="249" y="1"/>
                    <a:pt x="249" y="1"/>
                    <a:pt x="249" y="1"/>
                  </a:cubicBezTo>
                  <a:cubicBezTo>
                    <a:pt x="251" y="0"/>
                    <a:pt x="253" y="1"/>
                    <a:pt x="254" y="2"/>
                  </a:cubicBezTo>
                  <a:cubicBezTo>
                    <a:pt x="255" y="3"/>
                    <a:pt x="285" y="39"/>
                    <a:pt x="296" y="102"/>
                  </a:cubicBezTo>
                  <a:cubicBezTo>
                    <a:pt x="297" y="104"/>
                    <a:pt x="296" y="106"/>
                    <a:pt x="294" y="106"/>
                  </a:cubicBezTo>
                  <a:cubicBezTo>
                    <a:pt x="4" y="166"/>
                    <a:pt x="4" y="166"/>
                    <a:pt x="4" y="166"/>
                  </a:cubicBezTo>
                  <a:cubicBezTo>
                    <a:pt x="4" y="166"/>
                    <a:pt x="4" y="166"/>
                    <a:pt x="4" y="166"/>
                  </a:cubicBezTo>
                  <a:close/>
                  <a:moveTo>
                    <a:pt x="250" y="9"/>
                  </a:moveTo>
                  <a:cubicBezTo>
                    <a:pt x="22" y="155"/>
                    <a:pt x="22" y="155"/>
                    <a:pt x="22" y="155"/>
                  </a:cubicBezTo>
                  <a:cubicBezTo>
                    <a:pt x="289" y="100"/>
                    <a:pt x="289" y="100"/>
                    <a:pt x="289" y="100"/>
                  </a:cubicBezTo>
                  <a:cubicBezTo>
                    <a:pt x="279" y="50"/>
                    <a:pt x="257" y="18"/>
                    <a:pt x="250" y="9"/>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pic>
          <p:nvPicPr>
            <p:cNvPr id="1090" name="Picture 66"/>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3087" y="1543"/>
              <a:ext cx="48" cy="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 name="Freeform 67"/>
            <p:cNvSpPr>
              <a:spLocks noEditPoints="1"/>
            </p:cNvSpPr>
            <p:nvPr/>
          </p:nvSpPr>
          <p:spPr bwMode="auto">
            <a:xfrm>
              <a:off x="3088" y="1545"/>
              <a:ext cx="48" cy="48"/>
            </a:xfrm>
            <a:custGeom>
              <a:avLst/>
              <a:gdLst>
                <a:gd name="T0" fmla="*/ 19 w 39"/>
                <a:gd name="T1" fmla="*/ 39 h 39"/>
                <a:gd name="T2" fmla="*/ 1 w 39"/>
                <a:gd name="T3" fmla="*/ 21 h 39"/>
                <a:gd name="T4" fmla="*/ 5 w 39"/>
                <a:gd name="T5" fmla="*/ 7 h 39"/>
                <a:gd name="T6" fmla="*/ 18 w 39"/>
                <a:gd name="T7" fmla="*/ 0 h 39"/>
                <a:gd name="T8" fmla="*/ 38 w 39"/>
                <a:gd name="T9" fmla="*/ 18 h 39"/>
                <a:gd name="T10" fmla="*/ 34 w 39"/>
                <a:gd name="T11" fmla="*/ 33 h 39"/>
                <a:gd name="T12" fmla="*/ 21 w 39"/>
                <a:gd name="T13" fmla="*/ 39 h 39"/>
                <a:gd name="T14" fmla="*/ 19 w 39"/>
                <a:gd name="T15" fmla="*/ 39 h 39"/>
                <a:gd name="T16" fmla="*/ 19 w 39"/>
                <a:gd name="T17" fmla="*/ 8 h 39"/>
                <a:gd name="T18" fmla="*/ 18 w 39"/>
                <a:gd name="T19" fmla="*/ 8 h 39"/>
                <a:gd name="T20" fmla="*/ 11 w 39"/>
                <a:gd name="T21" fmla="*/ 12 h 39"/>
                <a:gd name="T22" fmla="*/ 8 w 39"/>
                <a:gd name="T23" fmla="*/ 21 h 39"/>
                <a:gd name="T24" fmla="*/ 19 w 39"/>
                <a:gd name="T25" fmla="*/ 32 h 39"/>
                <a:gd name="T26" fmla="*/ 20 w 39"/>
                <a:gd name="T27" fmla="*/ 32 h 39"/>
                <a:gd name="T28" fmla="*/ 28 w 39"/>
                <a:gd name="T29" fmla="*/ 28 h 39"/>
                <a:gd name="T30" fmla="*/ 31 w 39"/>
                <a:gd name="T31" fmla="*/ 19 h 39"/>
                <a:gd name="T32" fmla="*/ 19 w 39"/>
                <a:gd name="T33" fmla="*/ 8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9" h="39">
                  <a:moveTo>
                    <a:pt x="19" y="39"/>
                  </a:moveTo>
                  <a:cubicBezTo>
                    <a:pt x="10" y="39"/>
                    <a:pt x="1" y="31"/>
                    <a:pt x="1" y="21"/>
                  </a:cubicBezTo>
                  <a:cubicBezTo>
                    <a:pt x="0" y="16"/>
                    <a:pt x="2" y="11"/>
                    <a:pt x="5" y="7"/>
                  </a:cubicBezTo>
                  <a:cubicBezTo>
                    <a:pt x="8" y="3"/>
                    <a:pt x="13" y="1"/>
                    <a:pt x="18" y="0"/>
                  </a:cubicBezTo>
                  <a:cubicBezTo>
                    <a:pt x="28" y="0"/>
                    <a:pt x="37" y="8"/>
                    <a:pt x="38" y="18"/>
                  </a:cubicBezTo>
                  <a:cubicBezTo>
                    <a:pt x="39" y="24"/>
                    <a:pt x="37" y="29"/>
                    <a:pt x="34" y="33"/>
                  </a:cubicBezTo>
                  <a:cubicBezTo>
                    <a:pt x="30" y="36"/>
                    <a:pt x="26" y="39"/>
                    <a:pt x="21" y="39"/>
                  </a:cubicBezTo>
                  <a:cubicBezTo>
                    <a:pt x="20" y="39"/>
                    <a:pt x="20" y="39"/>
                    <a:pt x="19" y="39"/>
                  </a:cubicBezTo>
                  <a:close/>
                  <a:moveTo>
                    <a:pt x="19" y="8"/>
                  </a:moveTo>
                  <a:cubicBezTo>
                    <a:pt x="18" y="8"/>
                    <a:pt x="18" y="8"/>
                    <a:pt x="18" y="8"/>
                  </a:cubicBezTo>
                  <a:cubicBezTo>
                    <a:pt x="15" y="8"/>
                    <a:pt x="13" y="9"/>
                    <a:pt x="11" y="12"/>
                  </a:cubicBezTo>
                  <a:cubicBezTo>
                    <a:pt x="9" y="14"/>
                    <a:pt x="8" y="17"/>
                    <a:pt x="8" y="21"/>
                  </a:cubicBezTo>
                  <a:cubicBezTo>
                    <a:pt x="8" y="27"/>
                    <a:pt x="13" y="32"/>
                    <a:pt x="19" y="32"/>
                  </a:cubicBezTo>
                  <a:cubicBezTo>
                    <a:pt x="20" y="32"/>
                    <a:pt x="20" y="32"/>
                    <a:pt x="20" y="32"/>
                  </a:cubicBezTo>
                  <a:cubicBezTo>
                    <a:pt x="23" y="32"/>
                    <a:pt x="26" y="30"/>
                    <a:pt x="28" y="28"/>
                  </a:cubicBezTo>
                  <a:cubicBezTo>
                    <a:pt x="30" y="25"/>
                    <a:pt x="31" y="22"/>
                    <a:pt x="31" y="19"/>
                  </a:cubicBezTo>
                  <a:cubicBezTo>
                    <a:pt x="30" y="13"/>
                    <a:pt x="25" y="8"/>
                    <a:pt x="19" y="8"/>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pic>
          <p:nvPicPr>
            <p:cNvPr id="1092" name="Picture 68"/>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3075" y="777"/>
              <a:ext cx="88" cy="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 name="Freeform 69"/>
            <p:cNvSpPr/>
            <p:nvPr/>
          </p:nvSpPr>
          <p:spPr bwMode="auto">
            <a:xfrm>
              <a:off x="3071" y="774"/>
              <a:ext cx="94" cy="702"/>
            </a:xfrm>
            <a:custGeom>
              <a:avLst/>
              <a:gdLst>
                <a:gd name="T0" fmla="*/ 7 w 77"/>
                <a:gd name="T1" fmla="*/ 579 h 579"/>
                <a:gd name="T2" fmla="*/ 7 w 77"/>
                <a:gd name="T3" fmla="*/ 579 h 579"/>
                <a:gd name="T4" fmla="*/ 0 w 77"/>
                <a:gd name="T5" fmla="*/ 572 h 579"/>
                <a:gd name="T6" fmla="*/ 0 w 77"/>
                <a:gd name="T7" fmla="*/ 571 h 579"/>
                <a:gd name="T8" fmla="*/ 63 w 77"/>
                <a:gd name="T9" fmla="*/ 6 h 579"/>
                <a:gd name="T10" fmla="*/ 71 w 77"/>
                <a:gd name="T11" fmla="*/ 0 h 579"/>
                <a:gd name="T12" fmla="*/ 77 w 77"/>
                <a:gd name="T13" fmla="*/ 7 h 579"/>
                <a:gd name="T14" fmla="*/ 77 w 77"/>
                <a:gd name="T15" fmla="*/ 8 h 579"/>
                <a:gd name="T16" fmla="*/ 14 w 77"/>
                <a:gd name="T17" fmla="*/ 572 h 579"/>
                <a:gd name="T18" fmla="*/ 7 w 77"/>
                <a:gd name="T19" fmla="*/ 579 h 5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7" h="579">
                  <a:moveTo>
                    <a:pt x="7" y="579"/>
                  </a:moveTo>
                  <a:cubicBezTo>
                    <a:pt x="7" y="579"/>
                    <a:pt x="7" y="579"/>
                    <a:pt x="7" y="579"/>
                  </a:cubicBezTo>
                  <a:cubicBezTo>
                    <a:pt x="3" y="578"/>
                    <a:pt x="0" y="575"/>
                    <a:pt x="0" y="572"/>
                  </a:cubicBezTo>
                  <a:cubicBezTo>
                    <a:pt x="0" y="571"/>
                    <a:pt x="0" y="571"/>
                    <a:pt x="0" y="571"/>
                  </a:cubicBezTo>
                  <a:cubicBezTo>
                    <a:pt x="63" y="6"/>
                    <a:pt x="63" y="6"/>
                    <a:pt x="63" y="6"/>
                  </a:cubicBezTo>
                  <a:cubicBezTo>
                    <a:pt x="64" y="2"/>
                    <a:pt x="67" y="0"/>
                    <a:pt x="71" y="0"/>
                  </a:cubicBezTo>
                  <a:cubicBezTo>
                    <a:pt x="75" y="0"/>
                    <a:pt x="77" y="3"/>
                    <a:pt x="77" y="7"/>
                  </a:cubicBezTo>
                  <a:cubicBezTo>
                    <a:pt x="77" y="7"/>
                    <a:pt x="77" y="8"/>
                    <a:pt x="77" y="8"/>
                  </a:cubicBezTo>
                  <a:cubicBezTo>
                    <a:pt x="14" y="572"/>
                    <a:pt x="14" y="572"/>
                    <a:pt x="14" y="572"/>
                  </a:cubicBezTo>
                  <a:cubicBezTo>
                    <a:pt x="14" y="576"/>
                    <a:pt x="11" y="579"/>
                    <a:pt x="7" y="579"/>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pic>
          <p:nvPicPr>
            <p:cNvPr id="1094" name="Picture 70"/>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2890" y="758"/>
              <a:ext cx="270" cy="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 name="Freeform 71"/>
            <p:cNvSpPr>
              <a:spLocks noEditPoints="1"/>
            </p:cNvSpPr>
            <p:nvPr/>
          </p:nvSpPr>
          <p:spPr bwMode="auto">
            <a:xfrm>
              <a:off x="2887" y="772"/>
              <a:ext cx="277" cy="702"/>
            </a:xfrm>
            <a:custGeom>
              <a:avLst/>
              <a:gdLst>
                <a:gd name="T0" fmla="*/ 158 w 227"/>
                <a:gd name="T1" fmla="*/ 579 h 579"/>
                <a:gd name="T2" fmla="*/ 153 w 227"/>
                <a:gd name="T3" fmla="*/ 575 h 579"/>
                <a:gd name="T4" fmla="*/ 1 w 227"/>
                <a:gd name="T5" fmla="*/ 30 h 579"/>
                <a:gd name="T6" fmla="*/ 4 w 227"/>
                <a:gd name="T7" fmla="*/ 24 h 579"/>
                <a:gd name="T8" fmla="*/ 160 w 227"/>
                <a:gd name="T9" fmla="*/ 0 h 579"/>
                <a:gd name="T10" fmla="*/ 222 w 227"/>
                <a:gd name="T11" fmla="*/ 4 h 579"/>
                <a:gd name="T12" fmla="*/ 226 w 227"/>
                <a:gd name="T13" fmla="*/ 10 h 579"/>
                <a:gd name="T14" fmla="*/ 164 w 227"/>
                <a:gd name="T15" fmla="*/ 574 h 579"/>
                <a:gd name="T16" fmla="*/ 159 w 227"/>
                <a:gd name="T17" fmla="*/ 579 h 579"/>
                <a:gd name="T18" fmla="*/ 158 w 227"/>
                <a:gd name="T19" fmla="*/ 579 h 579"/>
                <a:gd name="T20" fmla="*/ 13 w 227"/>
                <a:gd name="T21" fmla="*/ 32 h 579"/>
                <a:gd name="T22" fmla="*/ 156 w 227"/>
                <a:gd name="T23" fmla="*/ 546 h 579"/>
                <a:gd name="T24" fmla="*/ 215 w 227"/>
                <a:gd name="T25" fmla="*/ 14 h 579"/>
                <a:gd name="T26" fmla="*/ 160 w 227"/>
                <a:gd name="T27" fmla="*/ 11 h 579"/>
                <a:gd name="T28" fmla="*/ 13 w 227"/>
                <a:gd name="T29" fmla="*/ 32 h 5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7" h="579">
                  <a:moveTo>
                    <a:pt x="158" y="579"/>
                  </a:moveTo>
                  <a:cubicBezTo>
                    <a:pt x="156" y="579"/>
                    <a:pt x="154" y="577"/>
                    <a:pt x="153" y="575"/>
                  </a:cubicBezTo>
                  <a:cubicBezTo>
                    <a:pt x="1" y="30"/>
                    <a:pt x="1" y="30"/>
                    <a:pt x="1" y="30"/>
                  </a:cubicBezTo>
                  <a:cubicBezTo>
                    <a:pt x="0" y="28"/>
                    <a:pt x="2" y="25"/>
                    <a:pt x="4" y="24"/>
                  </a:cubicBezTo>
                  <a:cubicBezTo>
                    <a:pt x="7" y="23"/>
                    <a:pt x="70" y="0"/>
                    <a:pt x="160" y="0"/>
                  </a:cubicBezTo>
                  <a:cubicBezTo>
                    <a:pt x="181" y="0"/>
                    <a:pt x="202" y="1"/>
                    <a:pt x="222" y="4"/>
                  </a:cubicBezTo>
                  <a:cubicBezTo>
                    <a:pt x="225" y="4"/>
                    <a:pt x="227" y="7"/>
                    <a:pt x="226" y="10"/>
                  </a:cubicBezTo>
                  <a:cubicBezTo>
                    <a:pt x="164" y="574"/>
                    <a:pt x="164" y="574"/>
                    <a:pt x="164" y="574"/>
                  </a:cubicBezTo>
                  <a:cubicBezTo>
                    <a:pt x="163" y="577"/>
                    <a:pt x="161" y="579"/>
                    <a:pt x="159" y="579"/>
                  </a:cubicBezTo>
                  <a:cubicBezTo>
                    <a:pt x="159" y="579"/>
                    <a:pt x="159" y="579"/>
                    <a:pt x="158" y="579"/>
                  </a:cubicBezTo>
                  <a:close/>
                  <a:moveTo>
                    <a:pt x="13" y="32"/>
                  </a:moveTo>
                  <a:cubicBezTo>
                    <a:pt x="156" y="546"/>
                    <a:pt x="156" y="546"/>
                    <a:pt x="156" y="546"/>
                  </a:cubicBezTo>
                  <a:cubicBezTo>
                    <a:pt x="215" y="14"/>
                    <a:pt x="215" y="14"/>
                    <a:pt x="215" y="14"/>
                  </a:cubicBezTo>
                  <a:cubicBezTo>
                    <a:pt x="197" y="12"/>
                    <a:pt x="179" y="11"/>
                    <a:pt x="160" y="11"/>
                  </a:cubicBezTo>
                  <a:cubicBezTo>
                    <a:pt x="85" y="11"/>
                    <a:pt x="29" y="27"/>
                    <a:pt x="13" y="32"/>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pic>
          <p:nvPicPr>
            <p:cNvPr id="1096" name="Picture 72"/>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3152" y="1063"/>
              <a:ext cx="17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 name="Freeform 73"/>
            <p:cNvSpPr/>
            <p:nvPr/>
          </p:nvSpPr>
          <p:spPr bwMode="auto">
            <a:xfrm>
              <a:off x="3153" y="1064"/>
              <a:ext cx="174" cy="326"/>
            </a:xfrm>
            <a:custGeom>
              <a:avLst/>
              <a:gdLst>
                <a:gd name="T0" fmla="*/ 3 w 143"/>
                <a:gd name="T1" fmla="*/ 269 h 269"/>
                <a:gd name="T2" fmla="*/ 2 w 143"/>
                <a:gd name="T3" fmla="*/ 269 h 269"/>
                <a:gd name="T4" fmla="*/ 0 w 143"/>
                <a:gd name="T5" fmla="*/ 266 h 269"/>
                <a:gd name="T6" fmla="*/ 0 w 143"/>
                <a:gd name="T7" fmla="*/ 264 h 269"/>
                <a:gd name="T8" fmla="*/ 136 w 143"/>
                <a:gd name="T9" fmla="*/ 2 h 269"/>
                <a:gd name="T10" fmla="*/ 141 w 143"/>
                <a:gd name="T11" fmla="*/ 0 h 269"/>
                <a:gd name="T12" fmla="*/ 143 w 143"/>
                <a:gd name="T13" fmla="*/ 4 h 269"/>
                <a:gd name="T14" fmla="*/ 142 w 143"/>
                <a:gd name="T15" fmla="*/ 5 h 269"/>
                <a:gd name="T16" fmla="*/ 6 w 143"/>
                <a:gd name="T17" fmla="*/ 267 h 269"/>
                <a:gd name="T18" fmla="*/ 3 w 143"/>
                <a:gd name="T19" fmla="*/ 269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3" h="269">
                  <a:moveTo>
                    <a:pt x="3" y="269"/>
                  </a:moveTo>
                  <a:cubicBezTo>
                    <a:pt x="3" y="269"/>
                    <a:pt x="2" y="269"/>
                    <a:pt x="2" y="269"/>
                  </a:cubicBezTo>
                  <a:cubicBezTo>
                    <a:pt x="0" y="268"/>
                    <a:pt x="0" y="267"/>
                    <a:pt x="0" y="266"/>
                  </a:cubicBezTo>
                  <a:cubicBezTo>
                    <a:pt x="0" y="265"/>
                    <a:pt x="0" y="265"/>
                    <a:pt x="0" y="264"/>
                  </a:cubicBezTo>
                  <a:cubicBezTo>
                    <a:pt x="136" y="2"/>
                    <a:pt x="136" y="2"/>
                    <a:pt x="136" y="2"/>
                  </a:cubicBezTo>
                  <a:cubicBezTo>
                    <a:pt x="137" y="0"/>
                    <a:pt x="139" y="0"/>
                    <a:pt x="141" y="0"/>
                  </a:cubicBezTo>
                  <a:cubicBezTo>
                    <a:pt x="142" y="1"/>
                    <a:pt x="143" y="2"/>
                    <a:pt x="143" y="4"/>
                  </a:cubicBezTo>
                  <a:cubicBezTo>
                    <a:pt x="143" y="4"/>
                    <a:pt x="143" y="5"/>
                    <a:pt x="142" y="5"/>
                  </a:cubicBezTo>
                  <a:cubicBezTo>
                    <a:pt x="6" y="267"/>
                    <a:pt x="6" y="267"/>
                    <a:pt x="6" y="267"/>
                  </a:cubicBezTo>
                  <a:cubicBezTo>
                    <a:pt x="6" y="269"/>
                    <a:pt x="5" y="269"/>
                    <a:pt x="3" y="269"/>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pic>
          <p:nvPicPr>
            <p:cNvPr id="1098" name="Picture 74"/>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3152" y="1026"/>
              <a:ext cx="175" cy="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 name="Freeform 75"/>
            <p:cNvSpPr>
              <a:spLocks noEditPoints="1"/>
            </p:cNvSpPr>
            <p:nvPr/>
          </p:nvSpPr>
          <p:spPr bwMode="auto">
            <a:xfrm>
              <a:off x="3152" y="1028"/>
              <a:ext cx="175" cy="362"/>
            </a:xfrm>
            <a:custGeom>
              <a:avLst/>
              <a:gdLst>
                <a:gd name="T0" fmla="*/ 4 w 144"/>
                <a:gd name="T1" fmla="*/ 299 h 299"/>
                <a:gd name="T2" fmla="*/ 3 w 144"/>
                <a:gd name="T3" fmla="*/ 299 h 299"/>
                <a:gd name="T4" fmla="*/ 1 w 144"/>
                <a:gd name="T5" fmla="*/ 295 h 299"/>
                <a:gd name="T6" fmla="*/ 34 w 144"/>
                <a:gd name="T7" fmla="*/ 4 h 299"/>
                <a:gd name="T8" fmla="*/ 37 w 144"/>
                <a:gd name="T9" fmla="*/ 0 h 299"/>
                <a:gd name="T10" fmla="*/ 37 w 144"/>
                <a:gd name="T11" fmla="*/ 0 h 299"/>
                <a:gd name="T12" fmla="*/ 142 w 144"/>
                <a:gd name="T13" fmla="*/ 31 h 299"/>
                <a:gd name="T14" fmla="*/ 143 w 144"/>
                <a:gd name="T15" fmla="*/ 35 h 299"/>
                <a:gd name="T16" fmla="*/ 7 w 144"/>
                <a:gd name="T17" fmla="*/ 297 h 299"/>
                <a:gd name="T18" fmla="*/ 4 w 144"/>
                <a:gd name="T19" fmla="*/ 299 h 299"/>
                <a:gd name="T20" fmla="*/ 41 w 144"/>
                <a:gd name="T21" fmla="*/ 8 h 299"/>
                <a:gd name="T22" fmla="*/ 10 w 144"/>
                <a:gd name="T23" fmla="*/ 277 h 299"/>
                <a:gd name="T24" fmla="*/ 135 w 144"/>
                <a:gd name="T25" fmla="*/ 35 h 299"/>
                <a:gd name="T26" fmla="*/ 41 w 144"/>
                <a:gd name="T27" fmla="*/ 8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4" h="299">
                  <a:moveTo>
                    <a:pt x="4" y="299"/>
                  </a:moveTo>
                  <a:cubicBezTo>
                    <a:pt x="4" y="299"/>
                    <a:pt x="4" y="299"/>
                    <a:pt x="3" y="299"/>
                  </a:cubicBezTo>
                  <a:cubicBezTo>
                    <a:pt x="2" y="299"/>
                    <a:pt x="0" y="297"/>
                    <a:pt x="1" y="295"/>
                  </a:cubicBezTo>
                  <a:cubicBezTo>
                    <a:pt x="34" y="4"/>
                    <a:pt x="34" y="4"/>
                    <a:pt x="34" y="4"/>
                  </a:cubicBezTo>
                  <a:cubicBezTo>
                    <a:pt x="34" y="2"/>
                    <a:pt x="36" y="0"/>
                    <a:pt x="37" y="0"/>
                  </a:cubicBezTo>
                  <a:cubicBezTo>
                    <a:pt x="37" y="0"/>
                    <a:pt x="37" y="0"/>
                    <a:pt x="37" y="0"/>
                  </a:cubicBezTo>
                  <a:cubicBezTo>
                    <a:pt x="44" y="0"/>
                    <a:pt x="89" y="1"/>
                    <a:pt x="142" y="31"/>
                  </a:cubicBezTo>
                  <a:cubicBezTo>
                    <a:pt x="144" y="31"/>
                    <a:pt x="144" y="34"/>
                    <a:pt x="143" y="35"/>
                  </a:cubicBezTo>
                  <a:cubicBezTo>
                    <a:pt x="7" y="297"/>
                    <a:pt x="7" y="297"/>
                    <a:pt x="7" y="297"/>
                  </a:cubicBezTo>
                  <a:cubicBezTo>
                    <a:pt x="7" y="299"/>
                    <a:pt x="6" y="299"/>
                    <a:pt x="4" y="299"/>
                  </a:cubicBezTo>
                  <a:close/>
                  <a:moveTo>
                    <a:pt x="41" y="8"/>
                  </a:moveTo>
                  <a:cubicBezTo>
                    <a:pt x="10" y="277"/>
                    <a:pt x="10" y="277"/>
                    <a:pt x="10" y="277"/>
                  </a:cubicBezTo>
                  <a:cubicBezTo>
                    <a:pt x="135" y="35"/>
                    <a:pt x="135" y="35"/>
                    <a:pt x="135" y="35"/>
                  </a:cubicBezTo>
                  <a:cubicBezTo>
                    <a:pt x="90" y="11"/>
                    <a:pt x="52" y="8"/>
                    <a:pt x="41" y="8"/>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pic>
          <p:nvPicPr>
            <p:cNvPr id="1100" name="Picture 76"/>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3059" y="1552"/>
              <a:ext cx="55" cy="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 name="Freeform 77"/>
            <p:cNvSpPr>
              <a:spLocks noEditPoints="1"/>
            </p:cNvSpPr>
            <p:nvPr/>
          </p:nvSpPr>
          <p:spPr bwMode="auto">
            <a:xfrm>
              <a:off x="3059" y="1550"/>
              <a:ext cx="51" cy="50"/>
            </a:xfrm>
            <a:custGeom>
              <a:avLst/>
              <a:gdLst>
                <a:gd name="T0" fmla="*/ 23 w 42"/>
                <a:gd name="T1" fmla="*/ 41 h 41"/>
                <a:gd name="T2" fmla="*/ 12 w 42"/>
                <a:gd name="T3" fmla="*/ 37 h 41"/>
                <a:gd name="T4" fmla="*/ 6 w 42"/>
                <a:gd name="T5" fmla="*/ 11 h 41"/>
                <a:gd name="T6" fmla="*/ 33 w 42"/>
                <a:gd name="T7" fmla="*/ 6 h 41"/>
                <a:gd name="T8" fmla="*/ 41 w 42"/>
                <a:gd name="T9" fmla="*/ 18 h 41"/>
                <a:gd name="T10" fmla="*/ 39 w 42"/>
                <a:gd name="T11" fmla="*/ 33 h 41"/>
                <a:gd name="T12" fmla="*/ 23 w 42"/>
                <a:gd name="T13" fmla="*/ 41 h 41"/>
                <a:gd name="T14" fmla="*/ 22 w 42"/>
                <a:gd name="T15" fmla="*/ 10 h 41"/>
                <a:gd name="T16" fmla="*/ 12 w 42"/>
                <a:gd name="T17" fmla="*/ 15 h 41"/>
                <a:gd name="T18" fmla="*/ 16 w 42"/>
                <a:gd name="T19" fmla="*/ 31 h 41"/>
                <a:gd name="T20" fmla="*/ 32 w 42"/>
                <a:gd name="T21" fmla="*/ 28 h 41"/>
                <a:gd name="T22" fmla="*/ 34 w 42"/>
                <a:gd name="T23" fmla="*/ 20 h 41"/>
                <a:gd name="T24" fmla="*/ 29 w 42"/>
                <a:gd name="T25" fmla="*/ 12 h 41"/>
                <a:gd name="T26" fmla="*/ 22 w 42"/>
                <a:gd name="T27" fmla="*/ 1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2" h="41">
                  <a:moveTo>
                    <a:pt x="23" y="41"/>
                  </a:moveTo>
                  <a:cubicBezTo>
                    <a:pt x="19" y="41"/>
                    <a:pt x="15" y="40"/>
                    <a:pt x="12" y="37"/>
                  </a:cubicBezTo>
                  <a:cubicBezTo>
                    <a:pt x="3" y="31"/>
                    <a:pt x="0" y="19"/>
                    <a:pt x="6" y="11"/>
                  </a:cubicBezTo>
                  <a:cubicBezTo>
                    <a:pt x="12" y="2"/>
                    <a:pt x="24" y="0"/>
                    <a:pt x="33" y="6"/>
                  </a:cubicBezTo>
                  <a:cubicBezTo>
                    <a:pt x="37" y="9"/>
                    <a:pt x="40" y="13"/>
                    <a:pt x="41" y="18"/>
                  </a:cubicBezTo>
                  <a:cubicBezTo>
                    <a:pt x="42" y="23"/>
                    <a:pt x="41" y="28"/>
                    <a:pt x="39" y="33"/>
                  </a:cubicBezTo>
                  <a:cubicBezTo>
                    <a:pt x="35" y="38"/>
                    <a:pt x="29" y="41"/>
                    <a:pt x="23" y="41"/>
                  </a:cubicBezTo>
                  <a:close/>
                  <a:moveTo>
                    <a:pt x="22" y="10"/>
                  </a:moveTo>
                  <a:cubicBezTo>
                    <a:pt x="18" y="10"/>
                    <a:pt x="14" y="12"/>
                    <a:pt x="12" y="15"/>
                  </a:cubicBezTo>
                  <a:cubicBezTo>
                    <a:pt x="9" y="20"/>
                    <a:pt x="10" y="27"/>
                    <a:pt x="16" y="31"/>
                  </a:cubicBezTo>
                  <a:cubicBezTo>
                    <a:pt x="21" y="35"/>
                    <a:pt x="29" y="34"/>
                    <a:pt x="32" y="28"/>
                  </a:cubicBezTo>
                  <a:cubicBezTo>
                    <a:pt x="34" y="26"/>
                    <a:pt x="35" y="23"/>
                    <a:pt x="34" y="20"/>
                  </a:cubicBezTo>
                  <a:cubicBezTo>
                    <a:pt x="33" y="17"/>
                    <a:pt x="32" y="14"/>
                    <a:pt x="29" y="12"/>
                  </a:cubicBezTo>
                  <a:cubicBezTo>
                    <a:pt x="27" y="11"/>
                    <a:pt x="24" y="10"/>
                    <a:pt x="22" y="1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pic>
          <p:nvPicPr>
            <p:cNvPr id="1102" name="Picture 78"/>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2800" y="1279"/>
              <a:ext cx="632" cy="6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 name="Freeform 79"/>
            <p:cNvSpPr>
              <a:spLocks noEditPoints="1"/>
            </p:cNvSpPr>
            <p:nvPr/>
          </p:nvSpPr>
          <p:spPr bwMode="auto">
            <a:xfrm>
              <a:off x="2796" y="1275"/>
              <a:ext cx="641" cy="638"/>
            </a:xfrm>
            <a:custGeom>
              <a:avLst/>
              <a:gdLst>
                <a:gd name="T0" fmla="*/ 263 w 526"/>
                <a:gd name="T1" fmla="*/ 526 h 526"/>
                <a:gd name="T2" fmla="*/ 0 w 526"/>
                <a:gd name="T3" fmla="*/ 263 h 526"/>
                <a:gd name="T4" fmla="*/ 263 w 526"/>
                <a:gd name="T5" fmla="*/ 0 h 526"/>
                <a:gd name="T6" fmla="*/ 526 w 526"/>
                <a:gd name="T7" fmla="*/ 263 h 526"/>
                <a:gd name="T8" fmla="*/ 263 w 526"/>
                <a:gd name="T9" fmla="*/ 526 h 526"/>
                <a:gd name="T10" fmla="*/ 263 w 526"/>
                <a:gd name="T11" fmla="*/ 14 h 526"/>
                <a:gd name="T12" fmla="*/ 15 w 526"/>
                <a:gd name="T13" fmla="*/ 263 h 526"/>
                <a:gd name="T14" fmla="*/ 263 w 526"/>
                <a:gd name="T15" fmla="*/ 512 h 526"/>
                <a:gd name="T16" fmla="*/ 512 w 526"/>
                <a:gd name="T17" fmla="*/ 263 h 526"/>
                <a:gd name="T18" fmla="*/ 263 w 526"/>
                <a:gd name="T19" fmla="*/ 14 h 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6" h="526">
                  <a:moveTo>
                    <a:pt x="263" y="526"/>
                  </a:moveTo>
                  <a:cubicBezTo>
                    <a:pt x="118" y="526"/>
                    <a:pt x="0" y="408"/>
                    <a:pt x="0" y="263"/>
                  </a:cubicBezTo>
                  <a:cubicBezTo>
                    <a:pt x="0" y="118"/>
                    <a:pt x="118" y="0"/>
                    <a:pt x="263" y="0"/>
                  </a:cubicBezTo>
                  <a:cubicBezTo>
                    <a:pt x="408" y="0"/>
                    <a:pt x="526" y="118"/>
                    <a:pt x="526" y="263"/>
                  </a:cubicBezTo>
                  <a:cubicBezTo>
                    <a:pt x="526" y="408"/>
                    <a:pt x="408" y="526"/>
                    <a:pt x="263" y="526"/>
                  </a:cubicBezTo>
                  <a:close/>
                  <a:moveTo>
                    <a:pt x="263" y="14"/>
                  </a:moveTo>
                  <a:cubicBezTo>
                    <a:pt x="126" y="14"/>
                    <a:pt x="15" y="126"/>
                    <a:pt x="15" y="263"/>
                  </a:cubicBezTo>
                  <a:cubicBezTo>
                    <a:pt x="15" y="400"/>
                    <a:pt x="126" y="512"/>
                    <a:pt x="263" y="512"/>
                  </a:cubicBezTo>
                  <a:cubicBezTo>
                    <a:pt x="401" y="512"/>
                    <a:pt x="512" y="400"/>
                    <a:pt x="512" y="263"/>
                  </a:cubicBezTo>
                  <a:cubicBezTo>
                    <a:pt x="512" y="126"/>
                    <a:pt x="401" y="14"/>
                    <a:pt x="263" y="14"/>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80"/>
            <p:cNvSpPr/>
            <p:nvPr/>
          </p:nvSpPr>
          <p:spPr bwMode="auto">
            <a:xfrm>
              <a:off x="1851" y="1451"/>
              <a:ext cx="1174" cy="754"/>
            </a:xfrm>
            <a:custGeom>
              <a:avLst/>
              <a:gdLst>
                <a:gd name="T0" fmla="*/ 323 w 964"/>
                <a:gd name="T1" fmla="*/ 475 h 622"/>
                <a:gd name="T2" fmla="*/ 133 w 964"/>
                <a:gd name="T3" fmla="*/ 419 h 622"/>
                <a:gd name="T4" fmla="*/ 45 w 964"/>
                <a:gd name="T5" fmla="*/ 278 h 622"/>
                <a:gd name="T6" fmla="*/ 249 w 964"/>
                <a:gd name="T7" fmla="*/ 257 h 622"/>
                <a:gd name="T8" fmla="*/ 401 w 964"/>
                <a:gd name="T9" fmla="*/ 124 h 622"/>
                <a:gd name="T10" fmla="*/ 513 w 964"/>
                <a:gd name="T11" fmla="*/ 15 h 622"/>
                <a:gd name="T12" fmla="*/ 644 w 964"/>
                <a:gd name="T13" fmla="*/ 127 h 622"/>
                <a:gd name="T14" fmla="*/ 851 w 964"/>
                <a:gd name="T15" fmla="*/ 50 h 622"/>
                <a:gd name="T16" fmla="*/ 841 w 964"/>
                <a:gd name="T17" fmla="*/ 296 h 622"/>
                <a:gd name="T18" fmla="*/ 914 w 964"/>
                <a:gd name="T19" fmla="*/ 468 h 622"/>
                <a:gd name="T20" fmla="*/ 696 w 964"/>
                <a:gd name="T21" fmla="*/ 521 h 622"/>
                <a:gd name="T22" fmla="*/ 577 w 964"/>
                <a:gd name="T23" fmla="*/ 617 h 622"/>
                <a:gd name="T24" fmla="*/ 514 w 964"/>
                <a:gd name="T25" fmla="*/ 603 h 622"/>
                <a:gd name="T26" fmla="*/ 475 w 964"/>
                <a:gd name="T27" fmla="*/ 554 h 622"/>
                <a:gd name="T28" fmla="*/ 373 w 964"/>
                <a:gd name="T29" fmla="*/ 592 h 622"/>
                <a:gd name="T30" fmla="*/ 320 w 964"/>
                <a:gd name="T31" fmla="*/ 493 h 622"/>
                <a:gd name="T32" fmla="*/ 323 w 964"/>
                <a:gd name="T33" fmla="*/ 475 h 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4" h="622">
                  <a:moveTo>
                    <a:pt x="323" y="475"/>
                  </a:moveTo>
                  <a:cubicBezTo>
                    <a:pt x="285" y="584"/>
                    <a:pt x="105" y="535"/>
                    <a:pt x="133" y="419"/>
                  </a:cubicBezTo>
                  <a:cubicBezTo>
                    <a:pt x="45" y="444"/>
                    <a:pt x="0" y="349"/>
                    <a:pt x="45" y="278"/>
                  </a:cubicBezTo>
                  <a:cubicBezTo>
                    <a:pt x="88" y="215"/>
                    <a:pt x="193" y="208"/>
                    <a:pt x="249" y="257"/>
                  </a:cubicBezTo>
                  <a:cubicBezTo>
                    <a:pt x="169" y="145"/>
                    <a:pt x="344" y="4"/>
                    <a:pt x="401" y="124"/>
                  </a:cubicBezTo>
                  <a:cubicBezTo>
                    <a:pt x="355" y="57"/>
                    <a:pt x="461" y="0"/>
                    <a:pt x="513" y="15"/>
                  </a:cubicBezTo>
                  <a:cubicBezTo>
                    <a:pt x="570" y="29"/>
                    <a:pt x="629" y="71"/>
                    <a:pt x="644" y="127"/>
                  </a:cubicBezTo>
                  <a:cubicBezTo>
                    <a:pt x="654" y="22"/>
                    <a:pt x="770" y="0"/>
                    <a:pt x="851" y="50"/>
                  </a:cubicBezTo>
                  <a:cubicBezTo>
                    <a:pt x="936" y="102"/>
                    <a:pt x="964" y="271"/>
                    <a:pt x="841" y="296"/>
                  </a:cubicBezTo>
                  <a:cubicBezTo>
                    <a:pt x="936" y="275"/>
                    <a:pt x="939" y="412"/>
                    <a:pt x="914" y="468"/>
                  </a:cubicBezTo>
                  <a:cubicBezTo>
                    <a:pt x="869" y="570"/>
                    <a:pt x="774" y="574"/>
                    <a:pt x="696" y="521"/>
                  </a:cubicBezTo>
                  <a:cubicBezTo>
                    <a:pt x="677" y="566"/>
                    <a:pt x="625" y="607"/>
                    <a:pt x="577" y="617"/>
                  </a:cubicBezTo>
                  <a:cubicBezTo>
                    <a:pt x="551" y="622"/>
                    <a:pt x="534" y="619"/>
                    <a:pt x="514" y="603"/>
                  </a:cubicBezTo>
                  <a:cubicBezTo>
                    <a:pt x="507" y="598"/>
                    <a:pt x="472" y="562"/>
                    <a:pt x="475" y="554"/>
                  </a:cubicBezTo>
                  <a:cubicBezTo>
                    <a:pt x="457" y="598"/>
                    <a:pt x="415" y="609"/>
                    <a:pt x="373" y="592"/>
                  </a:cubicBezTo>
                  <a:cubicBezTo>
                    <a:pt x="332" y="576"/>
                    <a:pt x="319" y="537"/>
                    <a:pt x="320" y="493"/>
                  </a:cubicBezTo>
                  <a:lnTo>
                    <a:pt x="323" y="475"/>
                  </a:lnTo>
                  <a:close/>
                </a:path>
              </a:pathLst>
            </a:custGeom>
            <a:solidFill>
              <a:srgbClr val="D6EEF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81"/>
            <p:cNvSpPr/>
            <p:nvPr/>
          </p:nvSpPr>
          <p:spPr bwMode="auto">
            <a:xfrm>
              <a:off x="1801" y="1440"/>
              <a:ext cx="1244" cy="805"/>
            </a:xfrm>
            <a:custGeom>
              <a:avLst/>
              <a:gdLst>
                <a:gd name="T0" fmla="*/ 358 w 1021"/>
                <a:gd name="T1" fmla="*/ 485 h 664"/>
                <a:gd name="T2" fmla="*/ 181 w 1021"/>
                <a:gd name="T3" fmla="*/ 427 h 664"/>
                <a:gd name="T4" fmla="*/ 175 w 1021"/>
                <a:gd name="T5" fmla="*/ 425 h 664"/>
                <a:gd name="T6" fmla="*/ 284 w 1021"/>
                <a:gd name="T7" fmla="*/ 269 h 664"/>
                <a:gd name="T8" fmla="*/ 297 w 1021"/>
                <a:gd name="T9" fmla="*/ 264 h 664"/>
                <a:gd name="T10" fmla="*/ 435 w 1021"/>
                <a:gd name="T11" fmla="*/ 134 h 664"/>
                <a:gd name="T12" fmla="*/ 449 w 1021"/>
                <a:gd name="T13" fmla="*/ 131 h 664"/>
                <a:gd name="T14" fmla="*/ 568 w 1021"/>
                <a:gd name="T15" fmla="*/ 32 h 664"/>
                <a:gd name="T16" fmla="*/ 678 w 1021"/>
                <a:gd name="T17" fmla="*/ 138 h 664"/>
                <a:gd name="T18" fmla="*/ 691 w 1021"/>
                <a:gd name="T19" fmla="*/ 135 h 664"/>
                <a:gd name="T20" fmla="*/ 931 w 1021"/>
                <a:gd name="T21" fmla="*/ 109 h 664"/>
                <a:gd name="T22" fmla="*/ 881 w 1021"/>
                <a:gd name="T23" fmla="*/ 302 h 664"/>
                <a:gd name="T24" fmla="*/ 880 w 1021"/>
                <a:gd name="T25" fmla="*/ 308 h 664"/>
                <a:gd name="T26" fmla="*/ 960 w 1021"/>
                <a:gd name="T27" fmla="*/ 432 h 664"/>
                <a:gd name="T28" fmla="*/ 744 w 1021"/>
                <a:gd name="T29" fmla="*/ 528 h 664"/>
                <a:gd name="T30" fmla="*/ 731 w 1021"/>
                <a:gd name="T31" fmla="*/ 531 h 664"/>
                <a:gd name="T32" fmla="*/ 556 w 1021"/>
                <a:gd name="T33" fmla="*/ 605 h 664"/>
                <a:gd name="T34" fmla="*/ 522 w 1021"/>
                <a:gd name="T35" fmla="*/ 561 h 664"/>
                <a:gd name="T36" fmla="*/ 509 w 1021"/>
                <a:gd name="T37" fmla="*/ 564 h 664"/>
                <a:gd name="T38" fmla="*/ 375 w 1021"/>
                <a:gd name="T39" fmla="*/ 553 h 664"/>
                <a:gd name="T40" fmla="*/ 371 w 1021"/>
                <a:gd name="T41" fmla="*/ 483 h 664"/>
                <a:gd name="T42" fmla="*/ 358 w 1021"/>
                <a:gd name="T43" fmla="*/ 485 h 664"/>
                <a:gd name="T44" fmla="*/ 500 w 1021"/>
                <a:gd name="T45" fmla="*/ 593 h 664"/>
                <a:gd name="T46" fmla="*/ 517 w 1021"/>
                <a:gd name="T47" fmla="*/ 581 h 664"/>
                <a:gd name="T48" fmla="*/ 564 w 1021"/>
                <a:gd name="T49" fmla="*/ 625 h 664"/>
                <a:gd name="T50" fmla="*/ 675 w 1021"/>
                <a:gd name="T51" fmla="*/ 604 h 664"/>
                <a:gd name="T52" fmla="*/ 735 w 1021"/>
                <a:gd name="T53" fmla="*/ 547 h 664"/>
                <a:gd name="T54" fmla="*/ 796 w 1021"/>
                <a:gd name="T55" fmla="*/ 563 h 664"/>
                <a:gd name="T56" fmla="*/ 900 w 1021"/>
                <a:gd name="T57" fmla="*/ 550 h 664"/>
                <a:gd name="T58" fmla="*/ 938 w 1021"/>
                <a:gd name="T59" fmla="*/ 309 h 664"/>
                <a:gd name="T60" fmla="*/ 928 w 1021"/>
                <a:gd name="T61" fmla="*/ 289 h 664"/>
                <a:gd name="T62" fmla="*/ 971 w 1021"/>
                <a:gd name="T63" fmla="*/ 184 h 664"/>
                <a:gd name="T64" fmla="*/ 770 w 1021"/>
                <a:gd name="T65" fmla="*/ 34 h 664"/>
                <a:gd name="T66" fmla="*/ 692 w 1021"/>
                <a:gd name="T67" fmla="*/ 89 h 664"/>
                <a:gd name="T68" fmla="*/ 663 w 1021"/>
                <a:gd name="T69" fmla="*/ 83 h 664"/>
                <a:gd name="T70" fmla="*/ 579 w 1021"/>
                <a:gd name="T71" fmla="*/ 26 h 664"/>
                <a:gd name="T72" fmla="*/ 435 w 1021"/>
                <a:gd name="T73" fmla="*/ 134 h 664"/>
                <a:gd name="T74" fmla="*/ 449 w 1021"/>
                <a:gd name="T75" fmla="*/ 131 h 664"/>
                <a:gd name="T76" fmla="*/ 273 w 1021"/>
                <a:gd name="T77" fmla="*/ 160 h 664"/>
                <a:gd name="T78" fmla="*/ 269 w 1021"/>
                <a:gd name="T79" fmla="*/ 241 h 664"/>
                <a:gd name="T80" fmla="*/ 270 w 1021"/>
                <a:gd name="T81" fmla="*/ 246 h 664"/>
                <a:gd name="T82" fmla="*/ 237 w 1021"/>
                <a:gd name="T83" fmla="*/ 235 h 664"/>
                <a:gd name="T84" fmla="*/ 102 w 1021"/>
                <a:gd name="T85" fmla="*/ 264 h 664"/>
                <a:gd name="T86" fmla="*/ 92 w 1021"/>
                <a:gd name="T87" fmla="*/ 418 h 664"/>
                <a:gd name="T88" fmla="*/ 153 w 1021"/>
                <a:gd name="T89" fmla="*/ 435 h 664"/>
                <a:gd name="T90" fmla="*/ 175 w 1021"/>
                <a:gd name="T91" fmla="*/ 495 h 664"/>
                <a:gd name="T92" fmla="*/ 371 w 1021"/>
                <a:gd name="T93" fmla="*/ 483 h 664"/>
                <a:gd name="T94" fmla="*/ 358 w 1021"/>
                <a:gd name="T95" fmla="*/ 485 h 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021" h="664">
                  <a:moveTo>
                    <a:pt x="358" y="485"/>
                  </a:moveTo>
                  <a:cubicBezTo>
                    <a:pt x="311" y="592"/>
                    <a:pt x="163" y="531"/>
                    <a:pt x="181" y="427"/>
                  </a:cubicBezTo>
                  <a:cubicBezTo>
                    <a:pt x="182" y="424"/>
                    <a:pt x="177" y="425"/>
                    <a:pt x="175" y="425"/>
                  </a:cubicBezTo>
                  <a:cubicBezTo>
                    <a:pt x="0" y="459"/>
                    <a:pt x="87" y="119"/>
                    <a:pt x="284" y="269"/>
                  </a:cubicBezTo>
                  <a:cubicBezTo>
                    <a:pt x="286" y="271"/>
                    <a:pt x="299" y="268"/>
                    <a:pt x="297" y="264"/>
                  </a:cubicBezTo>
                  <a:cubicBezTo>
                    <a:pt x="236" y="167"/>
                    <a:pt x="371" y="19"/>
                    <a:pt x="435" y="134"/>
                  </a:cubicBezTo>
                  <a:cubicBezTo>
                    <a:pt x="437" y="138"/>
                    <a:pt x="450" y="134"/>
                    <a:pt x="449" y="131"/>
                  </a:cubicBezTo>
                  <a:cubicBezTo>
                    <a:pt x="412" y="62"/>
                    <a:pt x="497" y="11"/>
                    <a:pt x="568" y="32"/>
                  </a:cubicBezTo>
                  <a:cubicBezTo>
                    <a:pt x="619" y="48"/>
                    <a:pt x="660" y="88"/>
                    <a:pt x="678" y="138"/>
                  </a:cubicBezTo>
                  <a:cubicBezTo>
                    <a:pt x="679" y="142"/>
                    <a:pt x="691" y="138"/>
                    <a:pt x="691" y="135"/>
                  </a:cubicBezTo>
                  <a:cubicBezTo>
                    <a:pt x="713" y="6"/>
                    <a:pt x="871" y="19"/>
                    <a:pt x="931" y="109"/>
                  </a:cubicBezTo>
                  <a:cubicBezTo>
                    <a:pt x="975" y="174"/>
                    <a:pt x="970" y="279"/>
                    <a:pt x="881" y="302"/>
                  </a:cubicBezTo>
                  <a:cubicBezTo>
                    <a:pt x="875" y="304"/>
                    <a:pt x="872" y="309"/>
                    <a:pt x="880" y="308"/>
                  </a:cubicBezTo>
                  <a:cubicBezTo>
                    <a:pt x="955" y="298"/>
                    <a:pt x="965" y="377"/>
                    <a:pt x="960" y="432"/>
                  </a:cubicBezTo>
                  <a:cubicBezTo>
                    <a:pt x="951" y="545"/>
                    <a:pt x="835" y="585"/>
                    <a:pt x="744" y="528"/>
                  </a:cubicBezTo>
                  <a:cubicBezTo>
                    <a:pt x="740" y="526"/>
                    <a:pt x="732" y="528"/>
                    <a:pt x="731" y="531"/>
                  </a:cubicBezTo>
                  <a:cubicBezTo>
                    <a:pt x="704" y="582"/>
                    <a:pt x="621" y="664"/>
                    <a:pt x="556" y="605"/>
                  </a:cubicBezTo>
                  <a:cubicBezTo>
                    <a:pt x="543" y="594"/>
                    <a:pt x="526" y="578"/>
                    <a:pt x="522" y="561"/>
                  </a:cubicBezTo>
                  <a:cubicBezTo>
                    <a:pt x="521" y="557"/>
                    <a:pt x="510" y="562"/>
                    <a:pt x="509" y="564"/>
                  </a:cubicBezTo>
                  <a:cubicBezTo>
                    <a:pt x="466" y="644"/>
                    <a:pt x="397" y="596"/>
                    <a:pt x="375" y="553"/>
                  </a:cubicBezTo>
                  <a:cubicBezTo>
                    <a:pt x="365" y="532"/>
                    <a:pt x="367" y="505"/>
                    <a:pt x="371" y="483"/>
                  </a:cubicBezTo>
                  <a:cubicBezTo>
                    <a:pt x="372" y="479"/>
                    <a:pt x="358" y="482"/>
                    <a:pt x="358" y="485"/>
                  </a:cubicBezTo>
                  <a:cubicBezTo>
                    <a:pt x="340" y="574"/>
                    <a:pt x="422" y="645"/>
                    <a:pt x="500" y="593"/>
                  </a:cubicBezTo>
                  <a:cubicBezTo>
                    <a:pt x="521" y="580"/>
                    <a:pt x="505" y="567"/>
                    <a:pt x="517" y="581"/>
                  </a:cubicBezTo>
                  <a:cubicBezTo>
                    <a:pt x="529" y="596"/>
                    <a:pt x="545" y="618"/>
                    <a:pt x="564" y="625"/>
                  </a:cubicBezTo>
                  <a:cubicBezTo>
                    <a:pt x="604" y="639"/>
                    <a:pt x="640" y="624"/>
                    <a:pt x="675" y="604"/>
                  </a:cubicBezTo>
                  <a:cubicBezTo>
                    <a:pt x="700" y="591"/>
                    <a:pt x="719" y="569"/>
                    <a:pt x="735" y="547"/>
                  </a:cubicBezTo>
                  <a:cubicBezTo>
                    <a:pt x="745" y="533"/>
                    <a:pt x="785" y="559"/>
                    <a:pt x="796" y="563"/>
                  </a:cubicBezTo>
                  <a:cubicBezTo>
                    <a:pt x="832" y="573"/>
                    <a:pt x="868" y="565"/>
                    <a:pt x="900" y="550"/>
                  </a:cubicBezTo>
                  <a:cubicBezTo>
                    <a:pt x="965" y="518"/>
                    <a:pt x="1021" y="351"/>
                    <a:pt x="938" y="309"/>
                  </a:cubicBezTo>
                  <a:cubicBezTo>
                    <a:pt x="895" y="287"/>
                    <a:pt x="891" y="318"/>
                    <a:pt x="928" y="289"/>
                  </a:cubicBezTo>
                  <a:cubicBezTo>
                    <a:pt x="962" y="262"/>
                    <a:pt x="973" y="227"/>
                    <a:pt x="971" y="184"/>
                  </a:cubicBezTo>
                  <a:cubicBezTo>
                    <a:pt x="967" y="79"/>
                    <a:pt x="867" y="16"/>
                    <a:pt x="770" y="34"/>
                  </a:cubicBezTo>
                  <a:cubicBezTo>
                    <a:pt x="740" y="40"/>
                    <a:pt x="706" y="61"/>
                    <a:pt x="692" y="89"/>
                  </a:cubicBezTo>
                  <a:cubicBezTo>
                    <a:pt x="674" y="129"/>
                    <a:pt x="688" y="115"/>
                    <a:pt x="663" y="83"/>
                  </a:cubicBezTo>
                  <a:cubicBezTo>
                    <a:pt x="643" y="55"/>
                    <a:pt x="609" y="39"/>
                    <a:pt x="579" y="26"/>
                  </a:cubicBezTo>
                  <a:cubicBezTo>
                    <a:pt x="514" y="0"/>
                    <a:pt x="391" y="52"/>
                    <a:pt x="435" y="134"/>
                  </a:cubicBezTo>
                  <a:cubicBezTo>
                    <a:pt x="439" y="133"/>
                    <a:pt x="444" y="132"/>
                    <a:pt x="449" y="131"/>
                  </a:cubicBezTo>
                  <a:cubicBezTo>
                    <a:pt x="402" y="47"/>
                    <a:pt x="308" y="91"/>
                    <a:pt x="273" y="160"/>
                  </a:cubicBezTo>
                  <a:cubicBezTo>
                    <a:pt x="260" y="186"/>
                    <a:pt x="261" y="214"/>
                    <a:pt x="269" y="241"/>
                  </a:cubicBezTo>
                  <a:cubicBezTo>
                    <a:pt x="274" y="257"/>
                    <a:pt x="296" y="261"/>
                    <a:pt x="270" y="246"/>
                  </a:cubicBezTo>
                  <a:cubicBezTo>
                    <a:pt x="261" y="241"/>
                    <a:pt x="247" y="236"/>
                    <a:pt x="237" y="235"/>
                  </a:cubicBezTo>
                  <a:cubicBezTo>
                    <a:pt x="192" y="227"/>
                    <a:pt x="137" y="231"/>
                    <a:pt x="102" y="264"/>
                  </a:cubicBezTo>
                  <a:cubicBezTo>
                    <a:pt x="57" y="306"/>
                    <a:pt x="46" y="372"/>
                    <a:pt x="92" y="418"/>
                  </a:cubicBezTo>
                  <a:cubicBezTo>
                    <a:pt x="108" y="434"/>
                    <a:pt x="133" y="435"/>
                    <a:pt x="153" y="435"/>
                  </a:cubicBezTo>
                  <a:cubicBezTo>
                    <a:pt x="170" y="435"/>
                    <a:pt x="169" y="483"/>
                    <a:pt x="175" y="495"/>
                  </a:cubicBezTo>
                  <a:cubicBezTo>
                    <a:pt x="214" y="579"/>
                    <a:pt x="339" y="557"/>
                    <a:pt x="371" y="483"/>
                  </a:cubicBezTo>
                  <a:cubicBezTo>
                    <a:pt x="373" y="480"/>
                    <a:pt x="359" y="482"/>
                    <a:pt x="358" y="485"/>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82"/>
            <p:cNvSpPr/>
            <p:nvPr/>
          </p:nvSpPr>
          <p:spPr bwMode="auto">
            <a:xfrm>
              <a:off x="2415" y="2032"/>
              <a:ext cx="31" cy="23"/>
            </a:xfrm>
            <a:custGeom>
              <a:avLst/>
              <a:gdLst>
                <a:gd name="T0" fmla="*/ 4 w 26"/>
                <a:gd name="T1" fmla="*/ 19 h 19"/>
                <a:gd name="T2" fmla="*/ 3 w 26"/>
                <a:gd name="T3" fmla="*/ 19 h 19"/>
                <a:gd name="T4" fmla="*/ 1 w 26"/>
                <a:gd name="T5" fmla="*/ 14 h 19"/>
                <a:gd name="T6" fmla="*/ 9 w 26"/>
                <a:gd name="T7" fmla="*/ 2 h 19"/>
                <a:gd name="T8" fmla="*/ 11 w 26"/>
                <a:gd name="T9" fmla="*/ 0 h 19"/>
                <a:gd name="T10" fmla="*/ 14 w 26"/>
                <a:gd name="T11" fmla="*/ 1 h 19"/>
                <a:gd name="T12" fmla="*/ 25 w 26"/>
                <a:gd name="T13" fmla="*/ 11 h 19"/>
                <a:gd name="T14" fmla="*/ 24 w 26"/>
                <a:gd name="T15" fmla="*/ 16 h 19"/>
                <a:gd name="T16" fmla="*/ 19 w 26"/>
                <a:gd name="T17" fmla="*/ 15 h 19"/>
                <a:gd name="T18" fmla="*/ 13 w 26"/>
                <a:gd name="T19" fmla="*/ 9 h 19"/>
                <a:gd name="T20" fmla="*/ 7 w 26"/>
                <a:gd name="T21" fmla="*/ 17 h 19"/>
                <a:gd name="T22" fmla="*/ 4 w 26"/>
                <a:gd name="T23"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19">
                  <a:moveTo>
                    <a:pt x="4" y="19"/>
                  </a:moveTo>
                  <a:cubicBezTo>
                    <a:pt x="4" y="19"/>
                    <a:pt x="3" y="19"/>
                    <a:pt x="3" y="19"/>
                  </a:cubicBezTo>
                  <a:cubicBezTo>
                    <a:pt x="1" y="18"/>
                    <a:pt x="0" y="15"/>
                    <a:pt x="1" y="14"/>
                  </a:cubicBezTo>
                  <a:cubicBezTo>
                    <a:pt x="4" y="10"/>
                    <a:pt x="6" y="5"/>
                    <a:pt x="9" y="2"/>
                  </a:cubicBezTo>
                  <a:cubicBezTo>
                    <a:pt x="9" y="1"/>
                    <a:pt x="10" y="0"/>
                    <a:pt x="11" y="0"/>
                  </a:cubicBezTo>
                  <a:cubicBezTo>
                    <a:pt x="12" y="0"/>
                    <a:pt x="13" y="0"/>
                    <a:pt x="14" y="1"/>
                  </a:cubicBezTo>
                  <a:cubicBezTo>
                    <a:pt x="18" y="3"/>
                    <a:pt x="21" y="7"/>
                    <a:pt x="25" y="11"/>
                  </a:cubicBezTo>
                  <a:cubicBezTo>
                    <a:pt x="26" y="13"/>
                    <a:pt x="25" y="15"/>
                    <a:pt x="24" y="16"/>
                  </a:cubicBezTo>
                  <a:cubicBezTo>
                    <a:pt x="22" y="17"/>
                    <a:pt x="20" y="17"/>
                    <a:pt x="19" y="15"/>
                  </a:cubicBezTo>
                  <a:cubicBezTo>
                    <a:pt x="17" y="13"/>
                    <a:pt x="15" y="10"/>
                    <a:pt x="13" y="9"/>
                  </a:cubicBezTo>
                  <a:cubicBezTo>
                    <a:pt x="11" y="11"/>
                    <a:pt x="9" y="14"/>
                    <a:pt x="7" y="17"/>
                  </a:cubicBezTo>
                  <a:cubicBezTo>
                    <a:pt x="7" y="18"/>
                    <a:pt x="6" y="19"/>
                    <a:pt x="4" y="19"/>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83"/>
            <p:cNvSpPr>
              <a:spLocks noEditPoints="1"/>
            </p:cNvSpPr>
            <p:nvPr/>
          </p:nvSpPr>
          <p:spPr bwMode="auto">
            <a:xfrm>
              <a:off x="2281" y="1920"/>
              <a:ext cx="126" cy="209"/>
            </a:xfrm>
            <a:custGeom>
              <a:avLst/>
              <a:gdLst>
                <a:gd name="T0" fmla="*/ 48 w 104"/>
                <a:gd name="T1" fmla="*/ 172 h 172"/>
                <a:gd name="T2" fmla="*/ 30 w 104"/>
                <a:gd name="T3" fmla="*/ 167 h 172"/>
                <a:gd name="T4" fmla="*/ 29 w 104"/>
                <a:gd name="T5" fmla="*/ 163 h 172"/>
                <a:gd name="T6" fmla="*/ 34 w 104"/>
                <a:gd name="T7" fmla="*/ 161 h 172"/>
                <a:gd name="T8" fmla="*/ 57 w 104"/>
                <a:gd name="T9" fmla="*/ 164 h 172"/>
                <a:gd name="T10" fmla="*/ 62 w 104"/>
                <a:gd name="T11" fmla="*/ 166 h 172"/>
                <a:gd name="T12" fmla="*/ 60 w 104"/>
                <a:gd name="T13" fmla="*/ 171 h 172"/>
                <a:gd name="T14" fmla="*/ 59 w 104"/>
                <a:gd name="T15" fmla="*/ 171 h 172"/>
                <a:gd name="T16" fmla="*/ 48 w 104"/>
                <a:gd name="T17" fmla="*/ 172 h 172"/>
                <a:gd name="T18" fmla="*/ 83 w 104"/>
                <a:gd name="T19" fmla="*/ 157 h 172"/>
                <a:gd name="T20" fmla="*/ 80 w 104"/>
                <a:gd name="T21" fmla="*/ 156 h 172"/>
                <a:gd name="T22" fmla="*/ 80 w 104"/>
                <a:gd name="T23" fmla="*/ 151 h 172"/>
                <a:gd name="T24" fmla="*/ 97 w 104"/>
                <a:gd name="T25" fmla="*/ 130 h 172"/>
                <a:gd name="T26" fmla="*/ 102 w 104"/>
                <a:gd name="T27" fmla="*/ 129 h 172"/>
                <a:gd name="T28" fmla="*/ 103 w 104"/>
                <a:gd name="T29" fmla="*/ 133 h 172"/>
                <a:gd name="T30" fmla="*/ 85 w 104"/>
                <a:gd name="T31" fmla="*/ 156 h 172"/>
                <a:gd name="T32" fmla="*/ 83 w 104"/>
                <a:gd name="T33" fmla="*/ 157 h 172"/>
                <a:gd name="T34" fmla="*/ 15 w 104"/>
                <a:gd name="T35" fmla="*/ 146 h 172"/>
                <a:gd name="T36" fmla="*/ 12 w 104"/>
                <a:gd name="T37" fmla="*/ 144 h 172"/>
                <a:gd name="T38" fmla="*/ 6 w 104"/>
                <a:gd name="T39" fmla="*/ 116 h 172"/>
                <a:gd name="T40" fmla="*/ 9 w 104"/>
                <a:gd name="T41" fmla="*/ 112 h 172"/>
                <a:gd name="T42" fmla="*/ 13 w 104"/>
                <a:gd name="T43" fmla="*/ 115 h 172"/>
                <a:gd name="T44" fmla="*/ 18 w 104"/>
                <a:gd name="T45" fmla="*/ 141 h 172"/>
                <a:gd name="T46" fmla="*/ 16 w 104"/>
                <a:gd name="T47" fmla="*/ 146 h 172"/>
                <a:gd name="T48" fmla="*/ 15 w 104"/>
                <a:gd name="T49" fmla="*/ 146 h 172"/>
                <a:gd name="T50" fmla="*/ 8 w 104"/>
                <a:gd name="T51" fmla="*/ 91 h 172"/>
                <a:gd name="T52" fmla="*/ 5 w 104"/>
                <a:gd name="T53" fmla="*/ 88 h 172"/>
                <a:gd name="T54" fmla="*/ 3 w 104"/>
                <a:gd name="T55" fmla="*/ 60 h 172"/>
                <a:gd name="T56" fmla="*/ 7 w 104"/>
                <a:gd name="T57" fmla="*/ 56 h 172"/>
                <a:gd name="T58" fmla="*/ 10 w 104"/>
                <a:gd name="T59" fmla="*/ 59 h 172"/>
                <a:gd name="T60" fmla="*/ 12 w 104"/>
                <a:gd name="T61" fmla="*/ 87 h 172"/>
                <a:gd name="T62" fmla="*/ 9 w 104"/>
                <a:gd name="T63" fmla="*/ 91 h 172"/>
                <a:gd name="T64" fmla="*/ 8 w 104"/>
                <a:gd name="T65" fmla="*/ 91 h 172"/>
                <a:gd name="T66" fmla="*/ 5 w 104"/>
                <a:gd name="T67" fmla="*/ 35 h 172"/>
                <a:gd name="T68" fmla="*/ 2 w 104"/>
                <a:gd name="T69" fmla="*/ 32 h 172"/>
                <a:gd name="T70" fmla="*/ 0 w 104"/>
                <a:gd name="T71" fmla="*/ 4 h 172"/>
                <a:gd name="T72" fmla="*/ 3 w 104"/>
                <a:gd name="T73" fmla="*/ 0 h 172"/>
                <a:gd name="T74" fmla="*/ 7 w 104"/>
                <a:gd name="T75" fmla="*/ 4 h 172"/>
                <a:gd name="T76" fmla="*/ 9 w 104"/>
                <a:gd name="T77" fmla="*/ 31 h 172"/>
                <a:gd name="T78" fmla="*/ 5 w 104"/>
                <a:gd name="T79" fmla="*/ 35 h 172"/>
                <a:gd name="T80" fmla="*/ 5 w 104"/>
                <a:gd name="T81" fmla="*/ 35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4" h="172">
                  <a:moveTo>
                    <a:pt x="48" y="172"/>
                  </a:moveTo>
                  <a:cubicBezTo>
                    <a:pt x="41" y="172"/>
                    <a:pt x="35" y="171"/>
                    <a:pt x="30" y="167"/>
                  </a:cubicBezTo>
                  <a:cubicBezTo>
                    <a:pt x="28" y="166"/>
                    <a:pt x="28" y="164"/>
                    <a:pt x="29" y="163"/>
                  </a:cubicBezTo>
                  <a:cubicBezTo>
                    <a:pt x="30" y="161"/>
                    <a:pt x="32" y="160"/>
                    <a:pt x="34" y="161"/>
                  </a:cubicBezTo>
                  <a:cubicBezTo>
                    <a:pt x="40" y="166"/>
                    <a:pt x="48" y="167"/>
                    <a:pt x="57" y="164"/>
                  </a:cubicBezTo>
                  <a:cubicBezTo>
                    <a:pt x="59" y="163"/>
                    <a:pt x="61" y="164"/>
                    <a:pt x="62" y="166"/>
                  </a:cubicBezTo>
                  <a:cubicBezTo>
                    <a:pt x="62" y="168"/>
                    <a:pt x="62" y="170"/>
                    <a:pt x="60" y="171"/>
                  </a:cubicBezTo>
                  <a:cubicBezTo>
                    <a:pt x="60" y="171"/>
                    <a:pt x="59" y="171"/>
                    <a:pt x="59" y="171"/>
                  </a:cubicBezTo>
                  <a:cubicBezTo>
                    <a:pt x="55" y="172"/>
                    <a:pt x="51" y="172"/>
                    <a:pt x="48" y="172"/>
                  </a:cubicBezTo>
                  <a:close/>
                  <a:moveTo>
                    <a:pt x="83" y="157"/>
                  </a:moveTo>
                  <a:cubicBezTo>
                    <a:pt x="82" y="157"/>
                    <a:pt x="81" y="156"/>
                    <a:pt x="80" y="156"/>
                  </a:cubicBezTo>
                  <a:cubicBezTo>
                    <a:pt x="79" y="154"/>
                    <a:pt x="79" y="152"/>
                    <a:pt x="80" y="151"/>
                  </a:cubicBezTo>
                  <a:cubicBezTo>
                    <a:pt x="86" y="145"/>
                    <a:pt x="91" y="139"/>
                    <a:pt x="97" y="130"/>
                  </a:cubicBezTo>
                  <a:cubicBezTo>
                    <a:pt x="98" y="128"/>
                    <a:pt x="100" y="128"/>
                    <a:pt x="102" y="129"/>
                  </a:cubicBezTo>
                  <a:cubicBezTo>
                    <a:pt x="104" y="130"/>
                    <a:pt x="104" y="132"/>
                    <a:pt x="103" y="133"/>
                  </a:cubicBezTo>
                  <a:cubicBezTo>
                    <a:pt x="97" y="143"/>
                    <a:pt x="91" y="150"/>
                    <a:pt x="85" y="156"/>
                  </a:cubicBezTo>
                  <a:cubicBezTo>
                    <a:pt x="84" y="156"/>
                    <a:pt x="83" y="157"/>
                    <a:pt x="83" y="157"/>
                  </a:cubicBezTo>
                  <a:close/>
                  <a:moveTo>
                    <a:pt x="15" y="146"/>
                  </a:moveTo>
                  <a:cubicBezTo>
                    <a:pt x="14" y="146"/>
                    <a:pt x="12" y="145"/>
                    <a:pt x="12" y="144"/>
                  </a:cubicBezTo>
                  <a:cubicBezTo>
                    <a:pt x="8" y="133"/>
                    <a:pt x="6" y="123"/>
                    <a:pt x="6" y="116"/>
                  </a:cubicBezTo>
                  <a:cubicBezTo>
                    <a:pt x="6" y="114"/>
                    <a:pt x="7" y="112"/>
                    <a:pt x="9" y="112"/>
                  </a:cubicBezTo>
                  <a:cubicBezTo>
                    <a:pt x="11" y="111"/>
                    <a:pt x="13" y="113"/>
                    <a:pt x="13" y="115"/>
                  </a:cubicBezTo>
                  <a:cubicBezTo>
                    <a:pt x="13" y="124"/>
                    <a:pt x="15" y="134"/>
                    <a:pt x="18" y="141"/>
                  </a:cubicBezTo>
                  <a:cubicBezTo>
                    <a:pt x="19" y="143"/>
                    <a:pt x="18" y="145"/>
                    <a:pt x="16" y="146"/>
                  </a:cubicBezTo>
                  <a:cubicBezTo>
                    <a:pt x="16" y="146"/>
                    <a:pt x="16" y="146"/>
                    <a:pt x="15" y="146"/>
                  </a:cubicBezTo>
                  <a:close/>
                  <a:moveTo>
                    <a:pt x="8" y="91"/>
                  </a:moveTo>
                  <a:cubicBezTo>
                    <a:pt x="6" y="91"/>
                    <a:pt x="5" y="89"/>
                    <a:pt x="5" y="88"/>
                  </a:cubicBezTo>
                  <a:cubicBezTo>
                    <a:pt x="4" y="78"/>
                    <a:pt x="4" y="69"/>
                    <a:pt x="3" y="60"/>
                  </a:cubicBezTo>
                  <a:cubicBezTo>
                    <a:pt x="3" y="58"/>
                    <a:pt x="5" y="56"/>
                    <a:pt x="7" y="56"/>
                  </a:cubicBezTo>
                  <a:cubicBezTo>
                    <a:pt x="9" y="56"/>
                    <a:pt x="10" y="57"/>
                    <a:pt x="10" y="59"/>
                  </a:cubicBezTo>
                  <a:cubicBezTo>
                    <a:pt x="11" y="69"/>
                    <a:pt x="11" y="78"/>
                    <a:pt x="12" y="87"/>
                  </a:cubicBezTo>
                  <a:cubicBezTo>
                    <a:pt x="12" y="89"/>
                    <a:pt x="10" y="91"/>
                    <a:pt x="9" y="91"/>
                  </a:cubicBezTo>
                  <a:cubicBezTo>
                    <a:pt x="8" y="91"/>
                    <a:pt x="8" y="91"/>
                    <a:pt x="8" y="91"/>
                  </a:cubicBezTo>
                  <a:close/>
                  <a:moveTo>
                    <a:pt x="5" y="35"/>
                  </a:moveTo>
                  <a:cubicBezTo>
                    <a:pt x="3" y="35"/>
                    <a:pt x="2" y="34"/>
                    <a:pt x="2" y="32"/>
                  </a:cubicBezTo>
                  <a:cubicBezTo>
                    <a:pt x="1" y="23"/>
                    <a:pt x="0" y="13"/>
                    <a:pt x="0" y="4"/>
                  </a:cubicBezTo>
                  <a:cubicBezTo>
                    <a:pt x="0" y="2"/>
                    <a:pt x="1" y="0"/>
                    <a:pt x="3" y="0"/>
                  </a:cubicBezTo>
                  <a:cubicBezTo>
                    <a:pt x="5" y="0"/>
                    <a:pt x="7" y="2"/>
                    <a:pt x="7" y="4"/>
                  </a:cubicBezTo>
                  <a:cubicBezTo>
                    <a:pt x="7" y="13"/>
                    <a:pt x="8" y="22"/>
                    <a:pt x="9" y="31"/>
                  </a:cubicBezTo>
                  <a:cubicBezTo>
                    <a:pt x="9" y="33"/>
                    <a:pt x="7" y="35"/>
                    <a:pt x="5" y="35"/>
                  </a:cubicBezTo>
                  <a:cubicBezTo>
                    <a:pt x="5" y="35"/>
                    <a:pt x="5" y="35"/>
                    <a:pt x="5" y="35"/>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Freeform 84"/>
            <p:cNvSpPr/>
            <p:nvPr/>
          </p:nvSpPr>
          <p:spPr bwMode="auto">
            <a:xfrm>
              <a:off x="2272" y="1869"/>
              <a:ext cx="15" cy="26"/>
            </a:xfrm>
            <a:custGeom>
              <a:avLst/>
              <a:gdLst>
                <a:gd name="T0" fmla="*/ 9 w 12"/>
                <a:gd name="T1" fmla="*/ 21 h 21"/>
                <a:gd name="T2" fmla="*/ 6 w 12"/>
                <a:gd name="T3" fmla="*/ 20 h 21"/>
                <a:gd name="T4" fmla="*/ 3 w 12"/>
                <a:gd name="T5" fmla="*/ 20 h 21"/>
                <a:gd name="T6" fmla="*/ 1 w 12"/>
                <a:gd name="T7" fmla="*/ 16 h 21"/>
                <a:gd name="T8" fmla="*/ 5 w 12"/>
                <a:gd name="T9" fmla="*/ 2 h 21"/>
                <a:gd name="T10" fmla="*/ 9 w 12"/>
                <a:gd name="T11" fmla="*/ 0 h 21"/>
                <a:gd name="T12" fmla="*/ 12 w 12"/>
                <a:gd name="T13" fmla="*/ 3 h 21"/>
                <a:gd name="T14" fmla="*/ 12 w 12"/>
                <a:gd name="T15" fmla="*/ 18 h 21"/>
                <a:gd name="T16" fmla="*/ 9 w 12"/>
                <a:gd name="T17" fmla="*/ 21 h 21"/>
                <a:gd name="T18" fmla="*/ 9 w 12"/>
                <a:gd name="T19"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21">
                  <a:moveTo>
                    <a:pt x="9" y="21"/>
                  </a:moveTo>
                  <a:cubicBezTo>
                    <a:pt x="8" y="21"/>
                    <a:pt x="7" y="21"/>
                    <a:pt x="6" y="20"/>
                  </a:cubicBezTo>
                  <a:cubicBezTo>
                    <a:pt x="5" y="20"/>
                    <a:pt x="4" y="21"/>
                    <a:pt x="3" y="20"/>
                  </a:cubicBezTo>
                  <a:cubicBezTo>
                    <a:pt x="1" y="19"/>
                    <a:pt x="0" y="17"/>
                    <a:pt x="1" y="16"/>
                  </a:cubicBezTo>
                  <a:cubicBezTo>
                    <a:pt x="2" y="11"/>
                    <a:pt x="4" y="7"/>
                    <a:pt x="5" y="2"/>
                  </a:cubicBezTo>
                  <a:cubicBezTo>
                    <a:pt x="6" y="1"/>
                    <a:pt x="7" y="0"/>
                    <a:pt x="9" y="0"/>
                  </a:cubicBezTo>
                  <a:cubicBezTo>
                    <a:pt x="11" y="0"/>
                    <a:pt x="12" y="2"/>
                    <a:pt x="12" y="3"/>
                  </a:cubicBezTo>
                  <a:cubicBezTo>
                    <a:pt x="12" y="8"/>
                    <a:pt x="12" y="13"/>
                    <a:pt x="12" y="18"/>
                  </a:cubicBezTo>
                  <a:cubicBezTo>
                    <a:pt x="12" y="19"/>
                    <a:pt x="11" y="21"/>
                    <a:pt x="9" y="21"/>
                  </a:cubicBezTo>
                  <a:cubicBezTo>
                    <a:pt x="9" y="21"/>
                    <a:pt x="9" y="21"/>
                    <a:pt x="9" y="21"/>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Freeform 85"/>
            <p:cNvSpPr>
              <a:spLocks noEditPoints="1"/>
            </p:cNvSpPr>
            <p:nvPr/>
          </p:nvSpPr>
          <p:spPr bwMode="auto">
            <a:xfrm>
              <a:off x="2057" y="1915"/>
              <a:ext cx="213" cy="139"/>
            </a:xfrm>
            <a:custGeom>
              <a:avLst/>
              <a:gdLst>
                <a:gd name="T0" fmla="*/ 64 w 175"/>
                <a:gd name="T1" fmla="*/ 114 h 114"/>
                <a:gd name="T2" fmla="*/ 64 w 175"/>
                <a:gd name="T3" fmla="*/ 114 h 114"/>
                <a:gd name="T4" fmla="*/ 37 w 175"/>
                <a:gd name="T5" fmla="*/ 109 h 114"/>
                <a:gd name="T6" fmla="*/ 35 w 175"/>
                <a:gd name="T7" fmla="*/ 104 h 114"/>
                <a:gd name="T8" fmla="*/ 40 w 175"/>
                <a:gd name="T9" fmla="*/ 102 h 114"/>
                <a:gd name="T10" fmla="*/ 65 w 175"/>
                <a:gd name="T11" fmla="*/ 107 h 114"/>
                <a:gd name="T12" fmla="*/ 68 w 175"/>
                <a:gd name="T13" fmla="*/ 111 h 114"/>
                <a:gd name="T14" fmla="*/ 64 w 175"/>
                <a:gd name="T15" fmla="*/ 114 h 114"/>
                <a:gd name="T16" fmla="*/ 90 w 175"/>
                <a:gd name="T17" fmla="*/ 109 h 114"/>
                <a:gd name="T18" fmla="*/ 87 w 175"/>
                <a:gd name="T19" fmla="*/ 107 h 114"/>
                <a:gd name="T20" fmla="*/ 89 w 175"/>
                <a:gd name="T21" fmla="*/ 103 h 114"/>
                <a:gd name="T22" fmla="*/ 110 w 175"/>
                <a:gd name="T23" fmla="*/ 89 h 114"/>
                <a:gd name="T24" fmla="*/ 115 w 175"/>
                <a:gd name="T25" fmla="*/ 89 h 114"/>
                <a:gd name="T26" fmla="*/ 115 w 175"/>
                <a:gd name="T27" fmla="*/ 94 h 114"/>
                <a:gd name="T28" fmla="*/ 92 w 175"/>
                <a:gd name="T29" fmla="*/ 109 h 114"/>
                <a:gd name="T30" fmla="*/ 90 w 175"/>
                <a:gd name="T31" fmla="*/ 109 h 114"/>
                <a:gd name="T32" fmla="*/ 16 w 175"/>
                <a:gd name="T33" fmla="*/ 95 h 114"/>
                <a:gd name="T34" fmla="*/ 14 w 175"/>
                <a:gd name="T35" fmla="*/ 94 h 114"/>
                <a:gd name="T36" fmla="*/ 10 w 175"/>
                <a:gd name="T37" fmla="*/ 89 h 114"/>
                <a:gd name="T38" fmla="*/ 1 w 175"/>
                <a:gd name="T39" fmla="*/ 69 h 114"/>
                <a:gd name="T40" fmla="*/ 4 w 175"/>
                <a:gd name="T41" fmla="*/ 65 h 114"/>
                <a:gd name="T42" fmla="*/ 8 w 175"/>
                <a:gd name="T43" fmla="*/ 67 h 114"/>
                <a:gd name="T44" fmla="*/ 16 w 175"/>
                <a:gd name="T45" fmla="*/ 85 h 114"/>
                <a:gd name="T46" fmla="*/ 19 w 175"/>
                <a:gd name="T47" fmla="*/ 89 h 114"/>
                <a:gd name="T48" fmla="*/ 19 w 175"/>
                <a:gd name="T49" fmla="*/ 94 h 114"/>
                <a:gd name="T50" fmla="*/ 16 w 175"/>
                <a:gd name="T51" fmla="*/ 95 h 114"/>
                <a:gd name="T52" fmla="*/ 131 w 175"/>
                <a:gd name="T53" fmla="*/ 76 h 114"/>
                <a:gd name="T54" fmla="*/ 129 w 175"/>
                <a:gd name="T55" fmla="*/ 75 h 114"/>
                <a:gd name="T56" fmla="*/ 128 w 175"/>
                <a:gd name="T57" fmla="*/ 70 h 114"/>
                <a:gd name="T58" fmla="*/ 144 w 175"/>
                <a:gd name="T59" fmla="*/ 49 h 114"/>
                <a:gd name="T60" fmla="*/ 148 w 175"/>
                <a:gd name="T61" fmla="*/ 48 h 114"/>
                <a:gd name="T62" fmla="*/ 150 w 175"/>
                <a:gd name="T63" fmla="*/ 53 h 114"/>
                <a:gd name="T64" fmla="*/ 134 w 175"/>
                <a:gd name="T65" fmla="*/ 75 h 114"/>
                <a:gd name="T66" fmla="*/ 131 w 175"/>
                <a:gd name="T67" fmla="*/ 76 h 114"/>
                <a:gd name="T68" fmla="*/ 6 w 175"/>
                <a:gd name="T69" fmla="*/ 45 h 114"/>
                <a:gd name="T70" fmla="*/ 6 w 175"/>
                <a:gd name="T71" fmla="*/ 45 h 114"/>
                <a:gd name="T72" fmla="*/ 3 w 175"/>
                <a:gd name="T73" fmla="*/ 41 h 114"/>
                <a:gd name="T74" fmla="*/ 9 w 175"/>
                <a:gd name="T75" fmla="*/ 15 h 114"/>
                <a:gd name="T76" fmla="*/ 14 w 175"/>
                <a:gd name="T77" fmla="*/ 12 h 114"/>
                <a:gd name="T78" fmla="*/ 16 w 175"/>
                <a:gd name="T79" fmla="*/ 17 h 114"/>
                <a:gd name="T80" fmla="*/ 10 w 175"/>
                <a:gd name="T81" fmla="*/ 43 h 114"/>
                <a:gd name="T82" fmla="*/ 6 w 175"/>
                <a:gd name="T83" fmla="*/ 45 h 114"/>
                <a:gd name="T84" fmla="*/ 160 w 175"/>
                <a:gd name="T85" fmla="*/ 31 h 114"/>
                <a:gd name="T86" fmla="*/ 158 w 175"/>
                <a:gd name="T87" fmla="*/ 31 h 114"/>
                <a:gd name="T88" fmla="*/ 157 w 175"/>
                <a:gd name="T89" fmla="*/ 26 h 114"/>
                <a:gd name="T90" fmla="*/ 168 w 175"/>
                <a:gd name="T91" fmla="*/ 2 h 114"/>
                <a:gd name="T92" fmla="*/ 173 w 175"/>
                <a:gd name="T93" fmla="*/ 0 h 114"/>
                <a:gd name="T94" fmla="*/ 174 w 175"/>
                <a:gd name="T95" fmla="*/ 5 h 114"/>
                <a:gd name="T96" fmla="*/ 163 w 175"/>
                <a:gd name="T97" fmla="*/ 29 h 114"/>
                <a:gd name="T98" fmla="*/ 160 w 175"/>
                <a:gd name="T99" fmla="*/ 31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75" h="114">
                  <a:moveTo>
                    <a:pt x="64" y="114"/>
                  </a:moveTo>
                  <a:cubicBezTo>
                    <a:pt x="64" y="114"/>
                    <a:pt x="64" y="114"/>
                    <a:pt x="64" y="114"/>
                  </a:cubicBezTo>
                  <a:cubicBezTo>
                    <a:pt x="55" y="114"/>
                    <a:pt x="46" y="112"/>
                    <a:pt x="37" y="109"/>
                  </a:cubicBezTo>
                  <a:cubicBezTo>
                    <a:pt x="35" y="108"/>
                    <a:pt x="35" y="106"/>
                    <a:pt x="35" y="104"/>
                  </a:cubicBezTo>
                  <a:cubicBezTo>
                    <a:pt x="36" y="103"/>
                    <a:pt x="38" y="102"/>
                    <a:pt x="40" y="102"/>
                  </a:cubicBezTo>
                  <a:cubicBezTo>
                    <a:pt x="48" y="106"/>
                    <a:pt x="56" y="107"/>
                    <a:pt x="65" y="107"/>
                  </a:cubicBezTo>
                  <a:cubicBezTo>
                    <a:pt x="67" y="107"/>
                    <a:pt x="68" y="109"/>
                    <a:pt x="68" y="111"/>
                  </a:cubicBezTo>
                  <a:cubicBezTo>
                    <a:pt x="68" y="113"/>
                    <a:pt x="66" y="114"/>
                    <a:pt x="64" y="114"/>
                  </a:cubicBezTo>
                  <a:close/>
                  <a:moveTo>
                    <a:pt x="90" y="109"/>
                  </a:moveTo>
                  <a:cubicBezTo>
                    <a:pt x="89" y="109"/>
                    <a:pt x="88" y="109"/>
                    <a:pt x="87" y="107"/>
                  </a:cubicBezTo>
                  <a:cubicBezTo>
                    <a:pt x="86" y="105"/>
                    <a:pt x="87" y="103"/>
                    <a:pt x="89" y="103"/>
                  </a:cubicBezTo>
                  <a:cubicBezTo>
                    <a:pt x="96" y="99"/>
                    <a:pt x="103" y="95"/>
                    <a:pt x="110" y="89"/>
                  </a:cubicBezTo>
                  <a:cubicBezTo>
                    <a:pt x="112" y="88"/>
                    <a:pt x="114" y="88"/>
                    <a:pt x="115" y="89"/>
                  </a:cubicBezTo>
                  <a:cubicBezTo>
                    <a:pt x="117" y="91"/>
                    <a:pt x="116" y="93"/>
                    <a:pt x="115" y="94"/>
                  </a:cubicBezTo>
                  <a:cubicBezTo>
                    <a:pt x="107" y="101"/>
                    <a:pt x="100" y="106"/>
                    <a:pt x="92" y="109"/>
                  </a:cubicBezTo>
                  <a:cubicBezTo>
                    <a:pt x="91" y="109"/>
                    <a:pt x="91" y="109"/>
                    <a:pt x="90" y="109"/>
                  </a:cubicBezTo>
                  <a:close/>
                  <a:moveTo>
                    <a:pt x="16" y="95"/>
                  </a:moveTo>
                  <a:cubicBezTo>
                    <a:pt x="16" y="95"/>
                    <a:pt x="15" y="94"/>
                    <a:pt x="14" y="94"/>
                  </a:cubicBezTo>
                  <a:cubicBezTo>
                    <a:pt x="13" y="92"/>
                    <a:pt x="11" y="91"/>
                    <a:pt x="10" y="89"/>
                  </a:cubicBezTo>
                  <a:cubicBezTo>
                    <a:pt x="5" y="83"/>
                    <a:pt x="2" y="76"/>
                    <a:pt x="1" y="69"/>
                  </a:cubicBezTo>
                  <a:cubicBezTo>
                    <a:pt x="0" y="67"/>
                    <a:pt x="2" y="65"/>
                    <a:pt x="4" y="65"/>
                  </a:cubicBezTo>
                  <a:cubicBezTo>
                    <a:pt x="6" y="64"/>
                    <a:pt x="7" y="66"/>
                    <a:pt x="8" y="67"/>
                  </a:cubicBezTo>
                  <a:cubicBezTo>
                    <a:pt x="9" y="74"/>
                    <a:pt x="11" y="80"/>
                    <a:pt x="16" y="85"/>
                  </a:cubicBezTo>
                  <a:cubicBezTo>
                    <a:pt x="17" y="86"/>
                    <a:pt x="18" y="88"/>
                    <a:pt x="19" y="89"/>
                  </a:cubicBezTo>
                  <a:cubicBezTo>
                    <a:pt x="20" y="90"/>
                    <a:pt x="20" y="92"/>
                    <a:pt x="19" y="94"/>
                  </a:cubicBezTo>
                  <a:cubicBezTo>
                    <a:pt x="18" y="94"/>
                    <a:pt x="17" y="95"/>
                    <a:pt x="16" y="95"/>
                  </a:cubicBezTo>
                  <a:close/>
                  <a:moveTo>
                    <a:pt x="131" y="76"/>
                  </a:moveTo>
                  <a:cubicBezTo>
                    <a:pt x="130" y="76"/>
                    <a:pt x="130" y="76"/>
                    <a:pt x="129" y="75"/>
                  </a:cubicBezTo>
                  <a:cubicBezTo>
                    <a:pt x="127" y="74"/>
                    <a:pt x="127" y="72"/>
                    <a:pt x="128" y="70"/>
                  </a:cubicBezTo>
                  <a:cubicBezTo>
                    <a:pt x="134" y="64"/>
                    <a:pt x="139" y="57"/>
                    <a:pt x="144" y="49"/>
                  </a:cubicBezTo>
                  <a:cubicBezTo>
                    <a:pt x="145" y="47"/>
                    <a:pt x="147" y="47"/>
                    <a:pt x="148" y="48"/>
                  </a:cubicBezTo>
                  <a:cubicBezTo>
                    <a:pt x="150" y="49"/>
                    <a:pt x="151" y="51"/>
                    <a:pt x="150" y="53"/>
                  </a:cubicBezTo>
                  <a:cubicBezTo>
                    <a:pt x="144" y="61"/>
                    <a:pt x="139" y="68"/>
                    <a:pt x="134" y="75"/>
                  </a:cubicBezTo>
                  <a:cubicBezTo>
                    <a:pt x="133" y="76"/>
                    <a:pt x="132" y="76"/>
                    <a:pt x="131" y="76"/>
                  </a:cubicBezTo>
                  <a:close/>
                  <a:moveTo>
                    <a:pt x="6" y="45"/>
                  </a:moveTo>
                  <a:cubicBezTo>
                    <a:pt x="6" y="45"/>
                    <a:pt x="6" y="45"/>
                    <a:pt x="6" y="45"/>
                  </a:cubicBezTo>
                  <a:cubicBezTo>
                    <a:pt x="4" y="45"/>
                    <a:pt x="3" y="43"/>
                    <a:pt x="3" y="41"/>
                  </a:cubicBezTo>
                  <a:cubicBezTo>
                    <a:pt x="9" y="15"/>
                    <a:pt x="9" y="15"/>
                    <a:pt x="9" y="15"/>
                  </a:cubicBezTo>
                  <a:cubicBezTo>
                    <a:pt x="10" y="13"/>
                    <a:pt x="12" y="12"/>
                    <a:pt x="14" y="12"/>
                  </a:cubicBezTo>
                  <a:cubicBezTo>
                    <a:pt x="15" y="13"/>
                    <a:pt x="17" y="15"/>
                    <a:pt x="16" y="17"/>
                  </a:cubicBezTo>
                  <a:cubicBezTo>
                    <a:pt x="10" y="43"/>
                    <a:pt x="10" y="43"/>
                    <a:pt x="10" y="43"/>
                  </a:cubicBezTo>
                  <a:cubicBezTo>
                    <a:pt x="9" y="44"/>
                    <a:pt x="8" y="45"/>
                    <a:pt x="6" y="45"/>
                  </a:cubicBezTo>
                  <a:close/>
                  <a:moveTo>
                    <a:pt x="160" y="31"/>
                  </a:moveTo>
                  <a:cubicBezTo>
                    <a:pt x="159" y="31"/>
                    <a:pt x="159" y="31"/>
                    <a:pt x="158" y="31"/>
                  </a:cubicBezTo>
                  <a:cubicBezTo>
                    <a:pt x="156" y="30"/>
                    <a:pt x="156" y="28"/>
                    <a:pt x="157" y="26"/>
                  </a:cubicBezTo>
                  <a:cubicBezTo>
                    <a:pt x="161" y="18"/>
                    <a:pt x="164" y="10"/>
                    <a:pt x="168" y="2"/>
                  </a:cubicBezTo>
                  <a:cubicBezTo>
                    <a:pt x="169" y="0"/>
                    <a:pt x="171" y="0"/>
                    <a:pt x="173" y="0"/>
                  </a:cubicBezTo>
                  <a:cubicBezTo>
                    <a:pt x="174" y="1"/>
                    <a:pt x="175" y="3"/>
                    <a:pt x="174" y="5"/>
                  </a:cubicBezTo>
                  <a:cubicBezTo>
                    <a:pt x="171" y="13"/>
                    <a:pt x="167" y="22"/>
                    <a:pt x="163" y="29"/>
                  </a:cubicBezTo>
                  <a:cubicBezTo>
                    <a:pt x="162" y="30"/>
                    <a:pt x="161" y="31"/>
                    <a:pt x="160" y="31"/>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 name="Freeform 86"/>
            <p:cNvSpPr/>
            <p:nvPr/>
          </p:nvSpPr>
          <p:spPr bwMode="auto">
            <a:xfrm>
              <a:off x="2063" y="1881"/>
              <a:ext cx="25" cy="26"/>
            </a:xfrm>
            <a:custGeom>
              <a:avLst/>
              <a:gdLst>
                <a:gd name="T0" fmla="*/ 14 w 21"/>
                <a:gd name="T1" fmla="*/ 21 h 21"/>
                <a:gd name="T2" fmla="*/ 13 w 21"/>
                <a:gd name="T3" fmla="*/ 21 h 21"/>
                <a:gd name="T4" fmla="*/ 11 w 21"/>
                <a:gd name="T5" fmla="*/ 17 h 21"/>
                <a:gd name="T6" fmla="*/ 13 w 21"/>
                <a:gd name="T7" fmla="*/ 9 h 21"/>
                <a:gd name="T8" fmla="*/ 5 w 21"/>
                <a:gd name="T9" fmla="*/ 11 h 21"/>
                <a:gd name="T10" fmla="*/ 0 w 21"/>
                <a:gd name="T11" fmla="*/ 9 h 21"/>
                <a:gd name="T12" fmla="*/ 3 w 21"/>
                <a:gd name="T13" fmla="*/ 4 h 21"/>
                <a:gd name="T14" fmla="*/ 16 w 21"/>
                <a:gd name="T15" fmla="*/ 1 h 21"/>
                <a:gd name="T16" fmla="*/ 20 w 21"/>
                <a:gd name="T17" fmla="*/ 2 h 21"/>
                <a:gd name="T18" fmla="*/ 21 w 21"/>
                <a:gd name="T19" fmla="*/ 5 h 21"/>
                <a:gd name="T20" fmla="*/ 17 w 21"/>
                <a:gd name="T21" fmla="*/ 19 h 21"/>
                <a:gd name="T22" fmla="*/ 14 w 21"/>
                <a:gd name="T23"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21">
                  <a:moveTo>
                    <a:pt x="14" y="21"/>
                  </a:moveTo>
                  <a:cubicBezTo>
                    <a:pt x="14" y="21"/>
                    <a:pt x="14" y="21"/>
                    <a:pt x="13" y="21"/>
                  </a:cubicBezTo>
                  <a:cubicBezTo>
                    <a:pt x="11" y="21"/>
                    <a:pt x="10" y="19"/>
                    <a:pt x="11" y="17"/>
                  </a:cubicBezTo>
                  <a:cubicBezTo>
                    <a:pt x="13" y="9"/>
                    <a:pt x="13" y="9"/>
                    <a:pt x="13" y="9"/>
                  </a:cubicBezTo>
                  <a:cubicBezTo>
                    <a:pt x="5" y="11"/>
                    <a:pt x="5" y="11"/>
                    <a:pt x="5" y="11"/>
                  </a:cubicBezTo>
                  <a:cubicBezTo>
                    <a:pt x="3" y="12"/>
                    <a:pt x="1" y="11"/>
                    <a:pt x="0" y="9"/>
                  </a:cubicBezTo>
                  <a:cubicBezTo>
                    <a:pt x="0" y="7"/>
                    <a:pt x="1" y="5"/>
                    <a:pt x="3" y="4"/>
                  </a:cubicBezTo>
                  <a:cubicBezTo>
                    <a:pt x="16" y="1"/>
                    <a:pt x="16" y="1"/>
                    <a:pt x="16" y="1"/>
                  </a:cubicBezTo>
                  <a:cubicBezTo>
                    <a:pt x="18" y="0"/>
                    <a:pt x="19" y="1"/>
                    <a:pt x="20" y="2"/>
                  </a:cubicBezTo>
                  <a:cubicBezTo>
                    <a:pt x="21" y="2"/>
                    <a:pt x="21" y="4"/>
                    <a:pt x="21" y="5"/>
                  </a:cubicBezTo>
                  <a:cubicBezTo>
                    <a:pt x="17" y="19"/>
                    <a:pt x="17" y="19"/>
                    <a:pt x="17" y="19"/>
                  </a:cubicBezTo>
                  <a:cubicBezTo>
                    <a:pt x="17" y="20"/>
                    <a:pt x="16" y="21"/>
                    <a:pt x="14" y="21"/>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5" name="Freeform 87"/>
            <p:cNvSpPr>
              <a:spLocks noEditPoints="1"/>
            </p:cNvSpPr>
            <p:nvPr/>
          </p:nvSpPr>
          <p:spPr bwMode="auto">
            <a:xfrm>
              <a:off x="1932" y="1771"/>
              <a:ext cx="231" cy="144"/>
            </a:xfrm>
            <a:custGeom>
              <a:avLst/>
              <a:gdLst>
                <a:gd name="T0" fmla="*/ 53 w 189"/>
                <a:gd name="T1" fmla="*/ 119 h 119"/>
                <a:gd name="T2" fmla="*/ 49 w 189"/>
                <a:gd name="T3" fmla="*/ 116 h 119"/>
                <a:gd name="T4" fmla="*/ 52 w 189"/>
                <a:gd name="T5" fmla="*/ 112 h 119"/>
                <a:gd name="T6" fmla="*/ 54 w 189"/>
                <a:gd name="T7" fmla="*/ 111 h 119"/>
                <a:gd name="T8" fmla="*/ 81 w 189"/>
                <a:gd name="T9" fmla="*/ 104 h 119"/>
                <a:gd name="T10" fmla="*/ 85 w 189"/>
                <a:gd name="T11" fmla="*/ 106 h 119"/>
                <a:gd name="T12" fmla="*/ 83 w 189"/>
                <a:gd name="T13" fmla="*/ 110 h 119"/>
                <a:gd name="T14" fmla="*/ 53 w 189"/>
                <a:gd name="T15" fmla="*/ 119 h 119"/>
                <a:gd name="T16" fmla="*/ 53 w 189"/>
                <a:gd name="T17" fmla="*/ 119 h 119"/>
                <a:gd name="T18" fmla="*/ 23 w 189"/>
                <a:gd name="T19" fmla="*/ 117 h 119"/>
                <a:gd name="T20" fmla="*/ 22 w 189"/>
                <a:gd name="T21" fmla="*/ 117 h 119"/>
                <a:gd name="T22" fmla="*/ 5 w 189"/>
                <a:gd name="T23" fmla="*/ 101 h 119"/>
                <a:gd name="T24" fmla="*/ 2 w 189"/>
                <a:gd name="T25" fmla="*/ 91 h 119"/>
                <a:gd name="T26" fmla="*/ 4 w 189"/>
                <a:gd name="T27" fmla="*/ 87 h 119"/>
                <a:gd name="T28" fmla="*/ 8 w 189"/>
                <a:gd name="T29" fmla="*/ 89 h 119"/>
                <a:gd name="T30" fmla="*/ 12 w 189"/>
                <a:gd name="T31" fmla="*/ 97 h 119"/>
                <a:gd name="T32" fmla="*/ 25 w 189"/>
                <a:gd name="T33" fmla="*/ 110 h 119"/>
                <a:gd name="T34" fmla="*/ 26 w 189"/>
                <a:gd name="T35" fmla="*/ 115 h 119"/>
                <a:gd name="T36" fmla="*/ 23 w 189"/>
                <a:gd name="T37" fmla="*/ 117 h 119"/>
                <a:gd name="T38" fmla="*/ 4 w 189"/>
                <a:gd name="T39" fmla="*/ 64 h 119"/>
                <a:gd name="T40" fmla="*/ 3 w 189"/>
                <a:gd name="T41" fmla="*/ 64 h 119"/>
                <a:gd name="T42" fmla="*/ 1 w 189"/>
                <a:gd name="T43" fmla="*/ 60 h 119"/>
                <a:gd name="T44" fmla="*/ 11 w 189"/>
                <a:gd name="T45" fmla="*/ 35 h 119"/>
                <a:gd name="T46" fmla="*/ 14 w 189"/>
                <a:gd name="T47" fmla="*/ 31 h 119"/>
                <a:gd name="T48" fmla="*/ 19 w 189"/>
                <a:gd name="T49" fmla="*/ 31 h 119"/>
                <a:gd name="T50" fmla="*/ 20 w 189"/>
                <a:gd name="T51" fmla="*/ 35 h 119"/>
                <a:gd name="T52" fmla="*/ 17 w 189"/>
                <a:gd name="T53" fmla="*/ 39 h 119"/>
                <a:gd name="T54" fmla="*/ 7 w 189"/>
                <a:gd name="T55" fmla="*/ 61 h 119"/>
                <a:gd name="T56" fmla="*/ 4 w 189"/>
                <a:gd name="T57" fmla="*/ 64 h 119"/>
                <a:gd name="T58" fmla="*/ 185 w 189"/>
                <a:gd name="T59" fmla="*/ 34 h 119"/>
                <a:gd name="T60" fmla="*/ 184 w 189"/>
                <a:gd name="T61" fmla="*/ 34 h 119"/>
                <a:gd name="T62" fmla="*/ 161 w 189"/>
                <a:gd name="T63" fmla="*/ 25 h 119"/>
                <a:gd name="T64" fmla="*/ 156 w 189"/>
                <a:gd name="T65" fmla="*/ 23 h 119"/>
                <a:gd name="T66" fmla="*/ 154 w 189"/>
                <a:gd name="T67" fmla="*/ 19 h 119"/>
                <a:gd name="T68" fmla="*/ 158 w 189"/>
                <a:gd name="T69" fmla="*/ 16 h 119"/>
                <a:gd name="T70" fmla="*/ 163 w 189"/>
                <a:gd name="T71" fmla="*/ 18 h 119"/>
                <a:gd name="T72" fmla="*/ 187 w 189"/>
                <a:gd name="T73" fmla="*/ 28 h 119"/>
                <a:gd name="T74" fmla="*/ 188 w 189"/>
                <a:gd name="T75" fmla="*/ 32 h 119"/>
                <a:gd name="T76" fmla="*/ 185 w 189"/>
                <a:gd name="T77" fmla="*/ 34 h 119"/>
                <a:gd name="T78" fmla="*/ 40 w 189"/>
                <a:gd name="T79" fmla="*/ 18 h 119"/>
                <a:gd name="T80" fmla="*/ 37 w 189"/>
                <a:gd name="T81" fmla="*/ 16 h 119"/>
                <a:gd name="T82" fmla="*/ 39 w 189"/>
                <a:gd name="T83" fmla="*/ 11 h 119"/>
                <a:gd name="T84" fmla="*/ 68 w 189"/>
                <a:gd name="T85" fmla="*/ 2 h 119"/>
                <a:gd name="T86" fmla="*/ 72 w 189"/>
                <a:gd name="T87" fmla="*/ 4 h 119"/>
                <a:gd name="T88" fmla="*/ 69 w 189"/>
                <a:gd name="T89" fmla="*/ 8 h 119"/>
                <a:gd name="T90" fmla="*/ 42 w 189"/>
                <a:gd name="T91" fmla="*/ 18 h 119"/>
                <a:gd name="T92" fmla="*/ 40 w 189"/>
                <a:gd name="T93" fmla="*/ 18 h 119"/>
                <a:gd name="T94" fmla="*/ 128 w 189"/>
                <a:gd name="T95" fmla="*/ 14 h 119"/>
                <a:gd name="T96" fmla="*/ 127 w 189"/>
                <a:gd name="T97" fmla="*/ 14 h 119"/>
                <a:gd name="T98" fmla="*/ 98 w 189"/>
                <a:gd name="T99" fmla="*/ 7 h 119"/>
                <a:gd name="T100" fmla="*/ 95 w 189"/>
                <a:gd name="T101" fmla="*/ 3 h 119"/>
                <a:gd name="T102" fmla="*/ 99 w 189"/>
                <a:gd name="T103" fmla="*/ 0 h 119"/>
                <a:gd name="T104" fmla="*/ 129 w 189"/>
                <a:gd name="T105" fmla="*/ 7 h 119"/>
                <a:gd name="T106" fmla="*/ 132 w 189"/>
                <a:gd name="T107" fmla="*/ 11 h 119"/>
                <a:gd name="T108" fmla="*/ 128 w 189"/>
                <a:gd name="T109" fmla="*/ 14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9" h="119">
                  <a:moveTo>
                    <a:pt x="53" y="119"/>
                  </a:moveTo>
                  <a:cubicBezTo>
                    <a:pt x="51" y="119"/>
                    <a:pt x="50" y="118"/>
                    <a:pt x="49" y="116"/>
                  </a:cubicBezTo>
                  <a:cubicBezTo>
                    <a:pt x="49" y="114"/>
                    <a:pt x="50" y="112"/>
                    <a:pt x="52" y="112"/>
                  </a:cubicBezTo>
                  <a:cubicBezTo>
                    <a:pt x="54" y="111"/>
                    <a:pt x="54" y="111"/>
                    <a:pt x="54" y="111"/>
                  </a:cubicBezTo>
                  <a:cubicBezTo>
                    <a:pt x="81" y="104"/>
                    <a:pt x="81" y="104"/>
                    <a:pt x="81" y="104"/>
                  </a:cubicBezTo>
                  <a:cubicBezTo>
                    <a:pt x="83" y="103"/>
                    <a:pt x="85" y="104"/>
                    <a:pt x="85" y="106"/>
                  </a:cubicBezTo>
                  <a:cubicBezTo>
                    <a:pt x="86" y="108"/>
                    <a:pt x="85" y="110"/>
                    <a:pt x="83" y="110"/>
                  </a:cubicBezTo>
                  <a:cubicBezTo>
                    <a:pt x="53" y="119"/>
                    <a:pt x="53" y="119"/>
                    <a:pt x="53" y="119"/>
                  </a:cubicBezTo>
                  <a:cubicBezTo>
                    <a:pt x="53" y="119"/>
                    <a:pt x="53" y="119"/>
                    <a:pt x="53" y="119"/>
                  </a:cubicBezTo>
                  <a:close/>
                  <a:moveTo>
                    <a:pt x="23" y="117"/>
                  </a:moveTo>
                  <a:cubicBezTo>
                    <a:pt x="23" y="117"/>
                    <a:pt x="22" y="117"/>
                    <a:pt x="22" y="117"/>
                  </a:cubicBezTo>
                  <a:cubicBezTo>
                    <a:pt x="15" y="113"/>
                    <a:pt x="9" y="108"/>
                    <a:pt x="5" y="101"/>
                  </a:cubicBezTo>
                  <a:cubicBezTo>
                    <a:pt x="4" y="98"/>
                    <a:pt x="3" y="95"/>
                    <a:pt x="2" y="91"/>
                  </a:cubicBezTo>
                  <a:cubicBezTo>
                    <a:pt x="1" y="89"/>
                    <a:pt x="2" y="87"/>
                    <a:pt x="4" y="87"/>
                  </a:cubicBezTo>
                  <a:cubicBezTo>
                    <a:pt x="6" y="86"/>
                    <a:pt x="8" y="87"/>
                    <a:pt x="8" y="89"/>
                  </a:cubicBezTo>
                  <a:cubicBezTo>
                    <a:pt x="9" y="92"/>
                    <a:pt x="10" y="95"/>
                    <a:pt x="12" y="97"/>
                  </a:cubicBezTo>
                  <a:cubicBezTo>
                    <a:pt x="15" y="103"/>
                    <a:pt x="19" y="108"/>
                    <a:pt x="25" y="110"/>
                  </a:cubicBezTo>
                  <a:cubicBezTo>
                    <a:pt x="26" y="111"/>
                    <a:pt x="27" y="113"/>
                    <a:pt x="26" y="115"/>
                  </a:cubicBezTo>
                  <a:cubicBezTo>
                    <a:pt x="26" y="116"/>
                    <a:pt x="24" y="117"/>
                    <a:pt x="23" y="117"/>
                  </a:cubicBezTo>
                  <a:close/>
                  <a:moveTo>
                    <a:pt x="4" y="64"/>
                  </a:moveTo>
                  <a:cubicBezTo>
                    <a:pt x="4" y="64"/>
                    <a:pt x="4" y="64"/>
                    <a:pt x="3" y="64"/>
                  </a:cubicBezTo>
                  <a:cubicBezTo>
                    <a:pt x="1" y="63"/>
                    <a:pt x="0" y="62"/>
                    <a:pt x="1" y="60"/>
                  </a:cubicBezTo>
                  <a:cubicBezTo>
                    <a:pt x="2" y="51"/>
                    <a:pt x="6" y="43"/>
                    <a:pt x="11" y="35"/>
                  </a:cubicBezTo>
                  <a:cubicBezTo>
                    <a:pt x="12" y="34"/>
                    <a:pt x="13" y="33"/>
                    <a:pt x="14" y="31"/>
                  </a:cubicBezTo>
                  <a:cubicBezTo>
                    <a:pt x="15" y="30"/>
                    <a:pt x="18" y="29"/>
                    <a:pt x="19" y="31"/>
                  </a:cubicBezTo>
                  <a:cubicBezTo>
                    <a:pt x="21" y="32"/>
                    <a:pt x="21" y="34"/>
                    <a:pt x="20" y="35"/>
                  </a:cubicBezTo>
                  <a:cubicBezTo>
                    <a:pt x="19" y="37"/>
                    <a:pt x="18" y="38"/>
                    <a:pt x="17" y="39"/>
                  </a:cubicBezTo>
                  <a:cubicBezTo>
                    <a:pt x="12" y="46"/>
                    <a:pt x="9" y="54"/>
                    <a:pt x="7" y="61"/>
                  </a:cubicBezTo>
                  <a:cubicBezTo>
                    <a:pt x="7" y="63"/>
                    <a:pt x="6" y="64"/>
                    <a:pt x="4" y="64"/>
                  </a:cubicBezTo>
                  <a:close/>
                  <a:moveTo>
                    <a:pt x="185" y="34"/>
                  </a:moveTo>
                  <a:cubicBezTo>
                    <a:pt x="185" y="34"/>
                    <a:pt x="184" y="34"/>
                    <a:pt x="184" y="34"/>
                  </a:cubicBezTo>
                  <a:cubicBezTo>
                    <a:pt x="176" y="30"/>
                    <a:pt x="168" y="27"/>
                    <a:pt x="161" y="25"/>
                  </a:cubicBezTo>
                  <a:cubicBezTo>
                    <a:pt x="156" y="23"/>
                    <a:pt x="156" y="23"/>
                    <a:pt x="156" y="23"/>
                  </a:cubicBezTo>
                  <a:cubicBezTo>
                    <a:pt x="154" y="23"/>
                    <a:pt x="153" y="21"/>
                    <a:pt x="154" y="19"/>
                  </a:cubicBezTo>
                  <a:cubicBezTo>
                    <a:pt x="154" y="17"/>
                    <a:pt x="156" y="16"/>
                    <a:pt x="158" y="16"/>
                  </a:cubicBezTo>
                  <a:cubicBezTo>
                    <a:pt x="163" y="18"/>
                    <a:pt x="163" y="18"/>
                    <a:pt x="163" y="18"/>
                  </a:cubicBezTo>
                  <a:cubicBezTo>
                    <a:pt x="171" y="20"/>
                    <a:pt x="178" y="24"/>
                    <a:pt x="187" y="28"/>
                  </a:cubicBezTo>
                  <a:cubicBezTo>
                    <a:pt x="189" y="28"/>
                    <a:pt x="189" y="30"/>
                    <a:pt x="188" y="32"/>
                  </a:cubicBezTo>
                  <a:cubicBezTo>
                    <a:pt x="188" y="33"/>
                    <a:pt x="187" y="34"/>
                    <a:pt x="185" y="34"/>
                  </a:cubicBezTo>
                  <a:close/>
                  <a:moveTo>
                    <a:pt x="40" y="18"/>
                  </a:moveTo>
                  <a:cubicBezTo>
                    <a:pt x="39" y="18"/>
                    <a:pt x="38" y="17"/>
                    <a:pt x="37" y="16"/>
                  </a:cubicBezTo>
                  <a:cubicBezTo>
                    <a:pt x="36" y="14"/>
                    <a:pt x="37" y="12"/>
                    <a:pt x="39" y="11"/>
                  </a:cubicBezTo>
                  <a:cubicBezTo>
                    <a:pt x="48" y="7"/>
                    <a:pt x="57" y="3"/>
                    <a:pt x="68" y="2"/>
                  </a:cubicBezTo>
                  <a:cubicBezTo>
                    <a:pt x="70" y="1"/>
                    <a:pt x="72" y="2"/>
                    <a:pt x="72" y="4"/>
                  </a:cubicBezTo>
                  <a:cubicBezTo>
                    <a:pt x="73" y="6"/>
                    <a:pt x="71" y="8"/>
                    <a:pt x="69" y="8"/>
                  </a:cubicBezTo>
                  <a:cubicBezTo>
                    <a:pt x="59" y="10"/>
                    <a:pt x="50" y="13"/>
                    <a:pt x="42" y="18"/>
                  </a:cubicBezTo>
                  <a:cubicBezTo>
                    <a:pt x="41" y="18"/>
                    <a:pt x="41" y="18"/>
                    <a:pt x="40" y="18"/>
                  </a:cubicBezTo>
                  <a:close/>
                  <a:moveTo>
                    <a:pt x="128" y="14"/>
                  </a:moveTo>
                  <a:cubicBezTo>
                    <a:pt x="128" y="14"/>
                    <a:pt x="128" y="14"/>
                    <a:pt x="127" y="14"/>
                  </a:cubicBezTo>
                  <a:cubicBezTo>
                    <a:pt x="116" y="10"/>
                    <a:pt x="106" y="8"/>
                    <a:pt x="98" y="7"/>
                  </a:cubicBezTo>
                  <a:cubicBezTo>
                    <a:pt x="97" y="7"/>
                    <a:pt x="95" y="5"/>
                    <a:pt x="95" y="3"/>
                  </a:cubicBezTo>
                  <a:cubicBezTo>
                    <a:pt x="96" y="1"/>
                    <a:pt x="97" y="0"/>
                    <a:pt x="99" y="0"/>
                  </a:cubicBezTo>
                  <a:cubicBezTo>
                    <a:pt x="108" y="1"/>
                    <a:pt x="117" y="3"/>
                    <a:pt x="129" y="7"/>
                  </a:cubicBezTo>
                  <a:cubicBezTo>
                    <a:pt x="131" y="8"/>
                    <a:pt x="132" y="10"/>
                    <a:pt x="132" y="11"/>
                  </a:cubicBezTo>
                  <a:cubicBezTo>
                    <a:pt x="131" y="13"/>
                    <a:pt x="130" y="14"/>
                    <a:pt x="128" y="14"/>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6" name="Freeform 88"/>
            <p:cNvSpPr/>
            <p:nvPr/>
          </p:nvSpPr>
          <p:spPr bwMode="auto">
            <a:xfrm>
              <a:off x="2186" y="1815"/>
              <a:ext cx="24" cy="24"/>
            </a:xfrm>
            <a:custGeom>
              <a:avLst/>
              <a:gdLst>
                <a:gd name="T0" fmla="*/ 16 w 20"/>
                <a:gd name="T1" fmla="*/ 20 h 20"/>
                <a:gd name="T2" fmla="*/ 15 w 20"/>
                <a:gd name="T3" fmla="*/ 19 h 20"/>
                <a:gd name="T4" fmla="*/ 15 w 20"/>
                <a:gd name="T5" fmla="*/ 19 h 20"/>
                <a:gd name="T6" fmla="*/ 15 w 20"/>
                <a:gd name="T7" fmla="*/ 19 h 20"/>
                <a:gd name="T8" fmla="*/ 2 w 20"/>
                <a:gd name="T9" fmla="*/ 12 h 20"/>
                <a:gd name="T10" fmla="*/ 1 w 20"/>
                <a:gd name="T11" fmla="*/ 7 h 20"/>
                <a:gd name="T12" fmla="*/ 6 w 20"/>
                <a:gd name="T13" fmla="*/ 6 h 20"/>
                <a:gd name="T14" fmla="*/ 7 w 20"/>
                <a:gd name="T15" fmla="*/ 7 h 20"/>
                <a:gd name="T16" fmla="*/ 7 w 20"/>
                <a:gd name="T17" fmla="*/ 5 h 20"/>
                <a:gd name="T18" fmla="*/ 9 w 20"/>
                <a:gd name="T19" fmla="*/ 0 h 20"/>
                <a:gd name="T20" fmla="*/ 13 w 20"/>
                <a:gd name="T21" fmla="*/ 3 h 20"/>
                <a:gd name="T22" fmla="*/ 18 w 20"/>
                <a:gd name="T23" fmla="*/ 13 h 20"/>
                <a:gd name="T24" fmla="*/ 18 w 20"/>
                <a:gd name="T25" fmla="*/ 13 h 20"/>
                <a:gd name="T26" fmla="*/ 18 w 20"/>
                <a:gd name="T27" fmla="*/ 13 h 20"/>
                <a:gd name="T28" fmla="*/ 19 w 20"/>
                <a:gd name="T29" fmla="*/ 18 h 20"/>
                <a:gd name="T30" fmla="*/ 16 w 20"/>
                <a:gd name="T3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 h="20">
                  <a:moveTo>
                    <a:pt x="16" y="20"/>
                  </a:moveTo>
                  <a:cubicBezTo>
                    <a:pt x="16" y="20"/>
                    <a:pt x="15" y="19"/>
                    <a:pt x="15" y="19"/>
                  </a:cubicBezTo>
                  <a:cubicBezTo>
                    <a:pt x="15" y="19"/>
                    <a:pt x="15" y="19"/>
                    <a:pt x="15" y="19"/>
                  </a:cubicBezTo>
                  <a:cubicBezTo>
                    <a:pt x="15" y="19"/>
                    <a:pt x="15" y="19"/>
                    <a:pt x="15" y="19"/>
                  </a:cubicBezTo>
                  <a:cubicBezTo>
                    <a:pt x="2" y="12"/>
                    <a:pt x="2" y="12"/>
                    <a:pt x="2" y="12"/>
                  </a:cubicBezTo>
                  <a:cubicBezTo>
                    <a:pt x="1" y="11"/>
                    <a:pt x="0" y="9"/>
                    <a:pt x="1" y="7"/>
                  </a:cubicBezTo>
                  <a:cubicBezTo>
                    <a:pt x="2" y="6"/>
                    <a:pt x="4" y="5"/>
                    <a:pt x="6" y="6"/>
                  </a:cubicBezTo>
                  <a:cubicBezTo>
                    <a:pt x="7" y="7"/>
                    <a:pt x="7" y="7"/>
                    <a:pt x="7" y="7"/>
                  </a:cubicBezTo>
                  <a:cubicBezTo>
                    <a:pt x="7" y="6"/>
                    <a:pt x="7" y="5"/>
                    <a:pt x="7" y="5"/>
                  </a:cubicBezTo>
                  <a:cubicBezTo>
                    <a:pt x="6" y="3"/>
                    <a:pt x="7" y="1"/>
                    <a:pt x="9" y="0"/>
                  </a:cubicBezTo>
                  <a:cubicBezTo>
                    <a:pt x="11" y="0"/>
                    <a:pt x="13" y="1"/>
                    <a:pt x="13" y="3"/>
                  </a:cubicBezTo>
                  <a:cubicBezTo>
                    <a:pt x="15" y="11"/>
                    <a:pt x="17" y="13"/>
                    <a:pt x="18" y="13"/>
                  </a:cubicBezTo>
                  <a:cubicBezTo>
                    <a:pt x="18" y="13"/>
                    <a:pt x="18" y="13"/>
                    <a:pt x="18" y="13"/>
                  </a:cubicBezTo>
                  <a:cubicBezTo>
                    <a:pt x="18" y="13"/>
                    <a:pt x="18" y="13"/>
                    <a:pt x="18" y="13"/>
                  </a:cubicBezTo>
                  <a:cubicBezTo>
                    <a:pt x="20" y="14"/>
                    <a:pt x="20" y="16"/>
                    <a:pt x="19" y="18"/>
                  </a:cubicBezTo>
                  <a:cubicBezTo>
                    <a:pt x="19" y="19"/>
                    <a:pt x="18" y="20"/>
                    <a:pt x="16" y="2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Freeform 89"/>
            <p:cNvSpPr>
              <a:spLocks noEditPoints="1"/>
            </p:cNvSpPr>
            <p:nvPr/>
          </p:nvSpPr>
          <p:spPr bwMode="auto">
            <a:xfrm>
              <a:off x="2176" y="1594"/>
              <a:ext cx="177" cy="193"/>
            </a:xfrm>
            <a:custGeom>
              <a:avLst/>
              <a:gdLst>
                <a:gd name="T0" fmla="*/ 13 w 145"/>
                <a:gd name="T1" fmla="*/ 159 h 159"/>
                <a:gd name="T2" fmla="*/ 10 w 145"/>
                <a:gd name="T3" fmla="*/ 156 h 159"/>
                <a:gd name="T4" fmla="*/ 9 w 145"/>
                <a:gd name="T5" fmla="*/ 153 h 159"/>
                <a:gd name="T6" fmla="*/ 7 w 145"/>
                <a:gd name="T7" fmla="*/ 139 h 159"/>
                <a:gd name="T8" fmla="*/ 4 w 145"/>
                <a:gd name="T9" fmla="*/ 126 h 159"/>
                <a:gd name="T10" fmla="*/ 7 w 145"/>
                <a:gd name="T11" fmla="*/ 122 h 159"/>
                <a:gd name="T12" fmla="*/ 11 w 145"/>
                <a:gd name="T13" fmla="*/ 125 h 159"/>
                <a:gd name="T14" fmla="*/ 13 w 145"/>
                <a:gd name="T15" fmla="*/ 138 h 159"/>
                <a:gd name="T16" fmla="*/ 16 w 145"/>
                <a:gd name="T17" fmla="*/ 152 h 159"/>
                <a:gd name="T18" fmla="*/ 17 w 145"/>
                <a:gd name="T19" fmla="*/ 155 h 159"/>
                <a:gd name="T20" fmla="*/ 14 w 145"/>
                <a:gd name="T21" fmla="*/ 159 h 159"/>
                <a:gd name="T22" fmla="*/ 13 w 145"/>
                <a:gd name="T23" fmla="*/ 159 h 159"/>
                <a:gd name="T24" fmla="*/ 3 w 145"/>
                <a:gd name="T25" fmla="*/ 99 h 159"/>
                <a:gd name="T26" fmla="*/ 0 w 145"/>
                <a:gd name="T27" fmla="*/ 96 h 159"/>
                <a:gd name="T28" fmla="*/ 0 w 145"/>
                <a:gd name="T29" fmla="*/ 86 h 159"/>
                <a:gd name="T30" fmla="*/ 2 w 145"/>
                <a:gd name="T31" fmla="*/ 64 h 159"/>
                <a:gd name="T32" fmla="*/ 6 w 145"/>
                <a:gd name="T33" fmla="*/ 62 h 159"/>
                <a:gd name="T34" fmla="*/ 8 w 145"/>
                <a:gd name="T35" fmla="*/ 66 h 159"/>
                <a:gd name="T36" fmla="*/ 7 w 145"/>
                <a:gd name="T37" fmla="*/ 86 h 159"/>
                <a:gd name="T38" fmla="*/ 7 w 145"/>
                <a:gd name="T39" fmla="*/ 95 h 159"/>
                <a:gd name="T40" fmla="*/ 4 w 145"/>
                <a:gd name="T41" fmla="*/ 99 h 159"/>
                <a:gd name="T42" fmla="*/ 3 w 145"/>
                <a:gd name="T43" fmla="*/ 99 h 159"/>
                <a:gd name="T44" fmla="*/ 141 w 145"/>
                <a:gd name="T45" fmla="*/ 52 h 159"/>
                <a:gd name="T46" fmla="*/ 139 w 145"/>
                <a:gd name="T47" fmla="*/ 51 h 159"/>
                <a:gd name="T48" fmla="*/ 126 w 145"/>
                <a:gd name="T49" fmla="*/ 39 h 159"/>
                <a:gd name="T50" fmla="*/ 117 w 145"/>
                <a:gd name="T51" fmla="*/ 30 h 159"/>
                <a:gd name="T52" fmla="*/ 117 w 145"/>
                <a:gd name="T53" fmla="*/ 25 h 159"/>
                <a:gd name="T54" fmla="*/ 122 w 145"/>
                <a:gd name="T55" fmla="*/ 25 h 159"/>
                <a:gd name="T56" fmla="*/ 131 w 145"/>
                <a:gd name="T57" fmla="*/ 34 h 159"/>
                <a:gd name="T58" fmla="*/ 144 w 145"/>
                <a:gd name="T59" fmla="*/ 46 h 159"/>
                <a:gd name="T60" fmla="*/ 144 w 145"/>
                <a:gd name="T61" fmla="*/ 51 h 159"/>
                <a:gd name="T62" fmla="*/ 141 w 145"/>
                <a:gd name="T63" fmla="*/ 52 h 159"/>
                <a:gd name="T64" fmla="*/ 17 w 145"/>
                <a:gd name="T65" fmla="*/ 40 h 159"/>
                <a:gd name="T66" fmla="*/ 15 w 145"/>
                <a:gd name="T67" fmla="*/ 40 h 159"/>
                <a:gd name="T68" fmla="*/ 14 w 145"/>
                <a:gd name="T69" fmla="*/ 35 h 159"/>
                <a:gd name="T70" fmla="*/ 35 w 145"/>
                <a:gd name="T71" fmla="*/ 11 h 159"/>
                <a:gd name="T72" fmla="*/ 40 w 145"/>
                <a:gd name="T73" fmla="*/ 12 h 159"/>
                <a:gd name="T74" fmla="*/ 39 w 145"/>
                <a:gd name="T75" fmla="*/ 17 h 159"/>
                <a:gd name="T76" fmla="*/ 20 w 145"/>
                <a:gd name="T77" fmla="*/ 39 h 159"/>
                <a:gd name="T78" fmla="*/ 17 w 145"/>
                <a:gd name="T79" fmla="*/ 40 h 159"/>
                <a:gd name="T80" fmla="*/ 94 w 145"/>
                <a:gd name="T81" fmla="*/ 14 h 159"/>
                <a:gd name="T82" fmla="*/ 93 w 145"/>
                <a:gd name="T83" fmla="*/ 13 h 159"/>
                <a:gd name="T84" fmla="*/ 71 w 145"/>
                <a:gd name="T85" fmla="*/ 7 h 159"/>
                <a:gd name="T86" fmla="*/ 65 w 145"/>
                <a:gd name="T87" fmla="*/ 7 h 159"/>
                <a:gd name="T88" fmla="*/ 61 w 145"/>
                <a:gd name="T89" fmla="*/ 4 h 159"/>
                <a:gd name="T90" fmla="*/ 65 w 145"/>
                <a:gd name="T91" fmla="*/ 0 h 159"/>
                <a:gd name="T92" fmla="*/ 71 w 145"/>
                <a:gd name="T93" fmla="*/ 0 h 159"/>
                <a:gd name="T94" fmla="*/ 96 w 145"/>
                <a:gd name="T95" fmla="*/ 7 h 159"/>
                <a:gd name="T96" fmla="*/ 97 w 145"/>
                <a:gd name="T97" fmla="*/ 12 h 159"/>
                <a:gd name="T98" fmla="*/ 94 w 145"/>
                <a:gd name="T99" fmla="*/ 14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45" h="159">
                  <a:moveTo>
                    <a:pt x="13" y="159"/>
                  </a:moveTo>
                  <a:cubicBezTo>
                    <a:pt x="11" y="159"/>
                    <a:pt x="10" y="158"/>
                    <a:pt x="10" y="156"/>
                  </a:cubicBezTo>
                  <a:cubicBezTo>
                    <a:pt x="9" y="155"/>
                    <a:pt x="9" y="154"/>
                    <a:pt x="9" y="153"/>
                  </a:cubicBezTo>
                  <a:cubicBezTo>
                    <a:pt x="8" y="148"/>
                    <a:pt x="8" y="144"/>
                    <a:pt x="7" y="139"/>
                  </a:cubicBezTo>
                  <a:cubicBezTo>
                    <a:pt x="6" y="135"/>
                    <a:pt x="5" y="131"/>
                    <a:pt x="4" y="126"/>
                  </a:cubicBezTo>
                  <a:cubicBezTo>
                    <a:pt x="4" y="124"/>
                    <a:pt x="5" y="123"/>
                    <a:pt x="7" y="122"/>
                  </a:cubicBezTo>
                  <a:cubicBezTo>
                    <a:pt x="9" y="122"/>
                    <a:pt x="11" y="123"/>
                    <a:pt x="11" y="125"/>
                  </a:cubicBezTo>
                  <a:cubicBezTo>
                    <a:pt x="12" y="129"/>
                    <a:pt x="13" y="134"/>
                    <a:pt x="13" y="138"/>
                  </a:cubicBezTo>
                  <a:cubicBezTo>
                    <a:pt x="14" y="142"/>
                    <a:pt x="15" y="147"/>
                    <a:pt x="16" y="152"/>
                  </a:cubicBezTo>
                  <a:cubicBezTo>
                    <a:pt x="16" y="152"/>
                    <a:pt x="16" y="154"/>
                    <a:pt x="17" y="155"/>
                  </a:cubicBezTo>
                  <a:cubicBezTo>
                    <a:pt x="17" y="157"/>
                    <a:pt x="16" y="159"/>
                    <a:pt x="14" y="159"/>
                  </a:cubicBezTo>
                  <a:cubicBezTo>
                    <a:pt x="13" y="159"/>
                    <a:pt x="13" y="159"/>
                    <a:pt x="13" y="159"/>
                  </a:cubicBezTo>
                  <a:close/>
                  <a:moveTo>
                    <a:pt x="3" y="99"/>
                  </a:moveTo>
                  <a:cubicBezTo>
                    <a:pt x="2" y="99"/>
                    <a:pt x="0" y="97"/>
                    <a:pt x="0" y="96"/>
                  </a:cubicBezTo>
                  <a:cubicBezTo>
                    <a:pt x="0" y="92"/>
                    <a:pt x="0" y="89"/>
                    <a:pt x="0" y="86"/>
                  </a:cubicBezTo>
                  <a:cubicBezTo>
                    <a:pt x="0" y="78"/>
                    <a:pt x="0" y="71"/>
                    <a:pt x="2" y="64"/>
                  </a:cubicBezTo>
                  <a:cubicBezTo>
                    <a:pt x="2" y="62"/>
                    <a:pt x="4" y="61"/>
                    <a:pt x="6" y="62"/>
                  </a:cubicBezTo>
                  <a:cubicBezTo>
                    <a:pt x="8" y="62"/>
                    <a:pt x="9" y="64"/>
                    <a:pt x="8" y="66"/>
                  </a:cubicBezTo>
                  <a:cubicBezTo>
                    <a:pt x="7" y="72"/>
                    <a:pt x="7" y="78"/>
                    <a:pt x="7" y="86"/>
                  </a:cubicBezTo>
                  <a:cubicBezTo>
                    <a:pt x="7" y="89"/>
                    <a:pt x="7" y="92"/>
                    <a:pt x="7" y="95"/>
                  </a:cubicBezTo>
                  <a:cubicBezTo>
                    <a:pt x="7" y="97"/>
                    <a:pt x="6" y="99"/>
                    <a:pt x="4" y="99"/>
                  </a:cubicBezTo>
                  <a:cubicBezTo>
                    <a:pt x="4" y="99"/>
                    <a:pt x="4" y="99"/>
                    <a:pt x="3" y="99"/>
                  </a:cubicBezTo>
                  <a:close/>
                  <a:moveTo>
                    <a:pt x="141" y="52"/>
                  </a:moveTo>
                  <a:cubicBezTo>
                    <a:pt x="141" y="52"/>
                    <a:pt x="140" y="52"/>
                    <a:pt x="139" y="51"/>
                  </a:cubicBezTo>
                  <a:cubicBezTo>
                    <a:pt x="134" y="47"/>
                    <a:pt x="130" y="43"/>
                    <a:pt x="126" y="39"/>
                  </a:cubicBezTo>
                  <a:cubicBezTo>
                    <a:pt x="123" y="36"/>
                    <a:pt x="120" y="33"/>
                    <a:pt x="117" y="30"/>
                  </a:cubicBezTo>
                  <a:cubicBezTo>
                    <a:pt x="115" y="29"/>
                    <a:pt x="115" y="27"/>
                    <a:pt x="117" y="25"/>
                  </a:cubicBezTo>
                  <a:cubicBezTo>
                    <a:pt x="118" y="24"/>
                    <a:pt x="120" y="24"/>
                    <a:pt x="122" y="25"/>
                  </a:cubicBezTo>
                  <a:cubicBezTo>
                    <a:pt x="125" y="28"/>
                    <a:pt x="128" y="31"/>
                    <a:pt x="131" y="34"/>
                  </a:cubicBezTo>
                  <a:cubicBezTo>
                    <a:pt x="135" y="38"/>
                    <a:pt x="139" y="42"/>
                    <a:pt x="144" y="46"/>
                  </a:cubicBezTo>
                  <a:cubicBezTo>
                    <a:pt x="145" y="47"/>
                    <a:pt x="145" y="49"/>
                    <a:pt x="144" y="51"/>
                  </a:cubicBezTo>
                  <a:cubicBezTo>
                    <a:pt x="144" y="52"/>
                    <a:pt x="143" y="52"/>
                    <a:pt x="141" y="52"/>
                  </a:cubicBezTo>
                  <a:close/>
                  <a:moveTo>
                    <a:pt x="17" y="40"/>
                  </a:moveTo>
                  <a:cubicBezTo>
                    <a:pt x="16" y="40"/>
                    <a:pt x="15" y="40"/>
                    <a:pt x="15" y="40"/>
                  </a:cubicBezTo>
                  <a:cubicBezTo>
                    <a:pt x="13" y="39"/>
                    <a:pt x="13" y="37"/>
                    <a:pt x="14" y="35"/>
                  </a:cubicBezTo>
                  <a:cubicBezTo>
                    <a:pt x="20" y="25"/>
                    <a:pt x="27" y="17"/>
                    <a:pt x="35" y="11"/>
                  </a:cubicBezTo>
                  <a:cubicBezTo>
                    <a:pt x="36" y="10"/>
                    <a:pt x="38" y="11"/>
                    <a:pt x="40" y="12"/>
                  </a:cubicBezTo>
                  <a:cubicBezTo>
                    <a:pt x="41" y="14"/>
                    <a:pt x="41" y="16"/>
                    <a:pt x="39" y="17"/>
                  </a:cubicBezTo>
                  <a:cubicBezTo>
                    <a:pt x="32" y="22"/>
                    <a:pt x="25" y="30"/>
                    <a:pt x="20" y="39"/>
                  </a:cubicBezTo>
                  <a:cubicBezTo>
                    <a:pt x="19" y="40"/>
                    <a:pt x="18" y="40"/>
                    <a:pt x="17" y="40"/>
                  </a:cubicBezTo>
                  <a:close/>
                  <a:moveTo>
                    <a:pt x="94" y="14"/>
                  </a:moveTo>
                  <a:cubicBezTo>
                    <a:pt x="94" y="14"/>
                    <a:pt x="93" y="14"/>
                    <a:pt x="93" y="13"/>
                  </a:cubicBezTo>
                  <a:cubicBezTo>
                    <a:pt x="85" y="10"/>
                    <a:pt x="78" y="8"/>
                    <a:pt x="71" y="7"/>
                  </a:cubicBezTo>
                  <a:cubicBezTo>
                    <a:pt x="69" y="7"/>
                    <a:pt x="67" y="7"/>
                    <a:pt x="65" y="7"/>
                  </a:cubicBezTo>
                  <a:cubicBezTo>
                    <a:pt x="63" y="7"/>
                    <a:pt x="61" y="6"/>
                    <a:pt x="61" y="4"/>
                  </a:cubicBezTo>
                  <a:cubicBezTo>
                    <a:pt x="61" y="2"/>
                    <a:pt x="63" y="0"/>
                    <a:pt x="65" y="0"/>
                  </a:cubicBezTo>
                  <a:cubicBezTo>
                    <a:pt x="67" y="0"/>
                    <a:pt x="69" y="0"/>
                    <a:pt x="71" y="0"/>
                  </a:cubicBezTo>
                  <a:cubicBezTo>
                    <a:pt x="80" y="1"/>
                    <a:pt x="88" y="3"/>
                    <a:pt x="96" y="7"/>
                  </a:cubicBezTo>
                  <a:cubicBezTo>
                    <a:pt x="98" y="8"/>
                    <a:pt x="98" y="10"/>
                    <a:pt x="97" y="12"/>
                  </a:cubicBezTo>
                  <a:cubicBezTo>
                    <a:pt x="97" y="13"/>
                    <a:pt x="96" y="14"/>
                    <a:pt x="94" y="14"/>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 name="Freeform 90"/>
            <p:cNvSpPr/>
            <p:nvPr/>
          </p:nvSpPr>
          <p:spPr bwMode="auto">
            <a:xfrm>
              <a:off x="2373" y="1664"/>
              <a:ext cx="23" cy="26"/>
            </a:xfrm>
            <a:custGeom>
              <a:avLst/>
              <a:gdLst>
                <a:gd name="T0" fmla="*/ 15 w 19"/>
                <a:gd name="T1" fmla="*/ 21 h 21"/>
                <a:gd name="T2" fmla="*/ 13 w 19"/>
                <a:gd name="T3" fmla="*/ 21 h 21"/>
                <a:gd name="T4" fmla="*/ 2 w 19"/>
                <a:gd name="T5" fmla="*/ 12 h 21"/>
                <a:gd name="T6" fmla="*/ 1 w 19"/>
                <a:gd name="T7" fmla="*/ 7 h 21"/>
                <a:gd name="T8" fmla="*/ 6 w 19"/>
                <a:gd name="T9" fmla="*/ 6 h 21"/>
                <a:gd name="T10" fmla="*/ 12 w 19"/>
                <a:gd name="T11" fmla="*/ 11 h 21"/>
                <a:gd name="T12" fmla="*/ 12 w 19"/>
                <a:gd name="T13" fmla="*/ 4 h 21"/>
                <a:gd name="T14" fmla="*/ 15 w 19"/>
                <a:gd name="T15" fmla="*/ 0 h 21"/>
                <a:gd name="T16" fmla="*/ 19 w 19"/>
                <a:gd name="T17" fmla="*/ 4 h 21"/>
                <a:gd name="T18" fmla="*/ 19 w 19"/>
                <a:gd name="T19" fmla="*/ 18 h 21"/>
                <a:gd name="T20" fmla="*/ 16 w 19"/>
                <a:gd name="T21" fmla="*/ 21 h 21"/>
                <a:gd name="T22" fmla="*/ 15 w 19"/>
                <a:gd name="T23"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 h="21">
                  <a:moveTo>
                    <a:pt x="15" y="21"/>
                  </a:moveTo>
                  <a:cubicBezTo>
                    <a:pt x="14" y="21"/>
                    <a:pt x="13" y="21"/>
                    <a:pt x="13" y="21"/>
                  </a:cubicBezTo>
                  <a:cubicBezTo>
                    <a:pt x="9" y="18"/>
                    <a:pt x="5" y="15"/>
                    <a:pt x="2" y="12"/>
                  </a:cubicBezTo>
                  <a:cubicBezTo>
                    <a:pt x="0" y="11"/>
                    <a:pt x="0" y="9"/>
                    <a:pt x="1" y="7"/>
                  </a:cubicBezTo>
                  <a:cubicBezTo>
                    <a:pt x="2" y="6"/>
                    <a:pt x="5" y="5"/>
                    <a:pt x="6" y="6"/>
                  </a:cubicBezTo>
                  <a:cubicBezTo>
                    <a:pt x="8" y="8"/>
                    <a:pt x="10" y="9"/>
                    <a:pt x="12" y="11"/>
                  </a:cubicBezTo>
                  <a:cubicBezTo>
                    <a:pt x="12" y="9"/>
                    <a:pt x="12" y="6"/>
                    <a:pt x="12" y="4"/>
                  </a:cubicBezTo>
                  <a:cubicBezTo>
                    <a:pt x="12" y="2"/>
                    <a:pt x="13" y="0"/>
                    <a:pt x="15" y="0"/>
                  </a:cubicBezTo>
                  <a:cubicBezTo>
                    <a:pt x="17" y="0"/>
                    <a:pt x="19" y="2"/>
                    <a:pt x="19" y="4"/>
                  </a:cubicBezTo>
                  <a:cubicBezTo>
                    <a:pt x="19" y="9"/>
                    <a:pt x="19" y="14"/>
                    <a:pt x="19" y="18"/>
                  </a:cubicBezTo>
                  <a:cubicBezTo>
                    <a:pt x="18" y="20"/>
                    <a:pt x="18" y="21"/>
                    <a:pt x="16" y="21"/>
                  </a:cubicBezTo>
                  <a:cubicBezTo>
                    <a:pt x="16" y="21"/>
                    <a:pt x="16" y="21"/>
                    <a:pt x="15" y="21"/>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 name="Freeform 91"/>
            <p:cNvSpPr>
              <a:spLocks noEditPoints="1"/>
            </p:cNvSpPr>
            <p:nvPr/>
          </p:nvSpPr>
          <p:spPr bwMode="auto">
            <a:xfrm>
              <a:off x="2377" y="1507"/>
              <a:ext cx="231" cy="145"/>
            </a:xfrm>
            <a:custGeom>
              <a:avLst/>
              <a:gdLst>
                <a:gd name="T0" fmla="*/ 186 w 190"/>
                <a:gd name="T1" fmla="*/ 120 h 120"/>
                <a:gd name="T2" fmla="*/ 183 w 190"/>
                <a:gd name="T3" fmla="*/ 118 h 120"/>
                <a:gd name="T4" fmla="*/ 175 w 190"/>
                <a:gd name="T5" fmla="*/ 103 h 120"/>
                <a:gd name="T6" fmla="*/ 170 w 190"/>
                <a:gd name="T7" fmla="*/ 93 h 120"/>
                <a:gd name="T8" fmla="*/ 172 w 190"/>
                <a:gd name="T9" fmla="*/ 88 h 120"/>
                <a:gd name="T10" fmla="*/ 177 w 190"/>
                <a:gd name="T11" fmla="*/ 89 h 120"/>
                <a:gd name="T12" fmla="*/ 182 w 190"/>
                <a:gd name="T13" fmla="*/ 100 h 120"/>
                <a:gd name="T14" fmla="*/ 189 w 190"/>
                <a:gd name="T15" fmla="*/ 115 h 120"/>
                <a:gd name="T16" fmla="*/ 187 w 190"/>
                <a:gd name="T17" fmla="*/ 120 h 120"/>
                <a:gd name="T18" fmla="*/ 186 w 190"/>
                <a:gd name="T19" fmla="*/ 120 h 120"/>
                <a:gd name="T20" fmla="*/ 9 w 190"/>
                <a:gd name="T21" fmla="*/ 109 h 120"/>
                <a:gd name="T22" fmla="*/ 5 w 190"/>
                <a:gd name="T23" fmla="*/ 106 h 120"/>
                <a:gd name="T24" fmla="*/ 4 w 190"/>
                <a:gd name="T25" fmla="*/ 101 h 120"/>
                <a:gd name="T26" fmla="*/ 1 w 190"/>
                <a:gd name="T27" fmla="*/ 78 h 120"/>
                <a:gd name="T28" fmla="*/ 4 w 190"/>
                <a:gd name="T29" fmla="*/ 74 h 120"/>
                <a:gd name="T30" fmla="*/ 7 w 190"/>
                <a:gd name="T31" fmla="*/ 77 h 120"/>
                <a:gd name="T32" fmla="*/ 11 w 190"/>
                <a:gd name="T33" fmla="*/ 100 h 120"/>
                <a:gd name="T34" fmla="*/ 12 w 190"/>
                <a:gd name="T35" fmla="*/ 105 h 120"/>
                <a:gd name="T36" fmla="*/ 9 w 190"/>
                <a:gd name="T37" fmla="*/ 109 h 120"/>
                <a:gd name="T38" fmla="*/ 9 w 190"/>
                <a:gd name="T39" fmla="*/ 109 h 120"/>
                <a:gd name="T40" fmla="*/ 157 w 190"/>
                <a:gd name="T41" fmla="*/ 71 h 120"/>
                <a:gd name="T42" fmla="*/ 155 w 190"/>
                <a:gd name="T43" fmla="*/ 70 h 120"/>
                <a:gd name="T44" fmla="*/ 138 w 190"/>
                <a:gd name="T45" fmla="*/ 50 h 120"/>
                <a:gd name="T46" fmla="*/ 137 w 190"/>
                <a:gd name="T47" fmla="*/ 48 h 120"/>
                <a:gd name="T48" fmla="*/ 137 w 190"/>
                <a:gd name="T49" fmla="*/ 43 h 120"/>
                <a:gd name="T50" fmla="*/ 142 w 190"/>
                <a:gd name="T51" fmla="*/ 43 h 120"/>
                <a:gd name="T52" fmla="*/ 143 w 190"/>
                <a:gd name="T53" fmla="*/ 45 h 120"/>
                <a:gd name="T54" fmla="*/ 160 w 190"/>
                <a:gd name="T55" fmla="*/ 65 h 120"/>
                <a:gd name="T56" fmla="*/ 160 w 190"/>
                <a:gd name="T57" fmla="*/ 70 h 120"/>
                <a:gd name="T58" fmla="*/ 157 w 190"/>
                <a:gd name="T59" fmla="*/ 71 h 120"/>
                <a:gd name="T60" fmla="*/ 4 w 190"/>
                <a:gd name="T61" fmla="*/ 53 h 120"/>
                <a:gd name="T62" fmla="*/ 3 w 190"/>
                <a:gd name="T63" fmla="*/ 53 h 120"/>
                <a:gd name="T64" fmla="*/ 0 w 190"/>
                <a:gd name="T65" fmla="*/ 49 h 120"/>
                <a:gd name="T66" fmla="*/ 13 w 190"/>
                <a:gd name="T67" fmla="*/ 22 h 120"/>
                <a:gd name="T68" fmla="*/ 18 w 190"/>
                <a:gd name="T69" fmla="*/ 22 h 120"/>
                <a:gd name="T70" fmla="*/ 19 w 190"/>
                <a:gd name="T71" fmla="*/ 27 h 120"/>
                <a:gd name="T72" fmla="*/ 7 w 190"/>
                <a:gd name="T73" fmla="*/ 50 h 120"/>
                <a:gd name="T74" fmla="*/ 4 w 190"/>
                <a:gd name="T75" fmla="*/ 53 h 120"/>
                <a:gd name="T76" fmla="*/ 119 w 190"/>
                <a:gd name="T77" fmla="*/ 30 h 120"/>
                <a:gd name="T78" fmla="*/ 116 w 190"/>
                <a:gd name="T79" fmla="*/ 29 h 120"/>
                <a:gd name="T80" fmla="*/ 93 w 190"/>
                <a:gd name="T81" fmla="*/ 14 h 120"/>
                <a:gd name="T82" fmla="*/ 91 w 190"/>
                <a:gd name="T83" fmla="*/ 10 h 120"/>
                <a:gd name="T84" fmla="*/ 96 w 190"/>
                <a:gd name="T85" fmla="*/ 8 h 120"/>
                <a:gd name="T86" fmla="*/ 121 w 190"/>
                <a:gd name="T87" fmla="*/ 23 h 120"/>
                <a:gd name="T88" fmla="*/ 121 w 190"/>
                <a:gd name="T89" fmla="*/ 28 h 120"/>
                <a:gd name="T90" fmla="*/ 119 w 190"/>
                <a:gd name="T91" fmla="*/ 30 h 120"/>
                <a:gd name="T92" fmla="*/ 40 w 190"/>
                <a:gd name="T93" fmla="*/ 12 h 120"/>
                <a:gd name="T94" fmla="*/ 36 w 190"/>
                <a:gd name="T95" fmla="*/ 10 h 120"/>
                <a:gd name="T96" fmla="*/ 38 w 190"/>
                <a:gd name="T97" fmla="*/ 5 h 120"/>
                <a:gd name="T98" fmla="*/ 68 w 190"/>
                <a:gd name="T99" fmla="*/ 0 h 120"/>
                <a:gd name="T100" fmla="*/ 71 w 190"/>
                <a:gd name="T101" fmla="*/ 4 h 120"/>
                <a:gd name="T102" fmla="*/ 67 w 190"/>
                <a:gd name="T103" fmla="*/ 7 h 120"/>
                <a:gd name="T104" fmla="*/ 41 w 190"/>
                <a:gd name="T105" fmla="*/ 12 h 120"/>
                <a:gd name="T106" fmla="*/ 40 w 190"/>
                <a:gd name="T107" fmla="*/ 1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0" h="120">
                  <a:moveTo>
                    <a:pt x="186" y="120"/>
                  </a:moveTo>
                  <a:cubicBezTo>
                    <a:pt x="184" y="120"/>
                    <a:pt x="183" y="119"/>
                    <a:pt x="183" y="118"/>
                  </a:cubicBezTo>
                  <a:cubicBezTo>
                    <a:pt x="180" y="113"/>
                    <a:pt x="178" y="108"/>
                    <a:pt x="175" y="103"/>
                  </a:cubicBezTo>
                  <a:cubicBezTo>
                    <a:pt x="174" y="100"/>
                    <a:pt x="172" y="96"/>
                    <a:pt x="170" y="93"/>
                  </a:cubicBezTo>
                  <a:cubicBezTo>
                    <a:pt x="169" y="91"/>
                    <a:pt x="170" y="89"/>
                    <a:pt x="172" y="88"/>
                  </a:cubicBezTo>
                  <a:cubicBezTo>
                    <a:pt x="173" y="87"/>
                    <a:pt x="176" y="88"/>
                    <a:pt x="177" y="89"/>
                  </a:cubicBezTo>
                  <a:cubicBezTo>
                    <a:pt x="179" y="93"/>
                    <a:pt x="180" y="97"/>
                    <a:pt x="182" y="100"/>
                  </a:cubicBezTo>
                  <a:cubicBezTo>
                    <a:pt x="184" y="105"/>
                    <a:pt x="186" y="110"/>
                    <a:pt x="189" y="115"/>
                  </a:cubicBezTo>
                  <a:cubicBezTo>
                    <a:pt x="190" y="117"/>
                    <a:pt x="189" y="119"/>
                    <a:pt x="187" y="120"/>
                  </a:cubicBezTo>
                  <a:cubicBezTo>
                    <a:pt x="187" y="120"/>
                    <a:pt x="186" y="120"/>
                    <a:pt x="186" y="120"/>
                  </a:cubicBezTo>
                  <a:close/>
                  <a:moveTo>
                    <a:pt x="9" y="109"/>
                  </a:moveTo>
                  <a:cubicBezTo>
                    <a:pt x="7" y="109"/>
                    <a:pt x="6" y="108"/>
                    <a:pt x="5" y="106"/>
                  </a:cubicBezTo>
                  <a:cubicBezTo>
                    <a:pt x="4" y="101"/>
                    <a:pt x="4" y="101"/>
                    <a:pt x="4" y="101"/>
                  </a:cubicBezTo>
                  <a:cubicBezTo>
                    <a:pt x="3" y="94"/>
                    <a:pt x="1" y="86"/>
                    <a:pt x="1" y="78"/>
                  </a:cubicBezTo>
                  <a:cubicBezTo>
                    <a:pt x="0" y="76"/>
                    <a:pt x="2" y="74"/>
                    <a:pt x="4" y="74"/>
                  </a:cubicBezTo>
                  <a:cubicBezTo>
                    <a:pt x="6" y="74"/>
                    <a:pt x="7" y="75"/>
                    <a:pt x="7" y="77"/>
                  </a:cubicBezTo>
                  <a:cubicBezTo>
                    <a:pt x="8" y="85"/>
                    <a:pt x="10" y="92"/>
                    <a:pt x="11" y="100"/>
                  </a:cubicBezTo>
                  <a:cubicBezTo>
                    <a:pt x="12" y="105"/>
                    <a:pt x="12" y="105"/>
                    <a:pt x="12" y="105"/>
                  </a:cubicBezTo>
                  <a:cubicBezTo>
                    <a:pt x="13" y="107"/>
                    <a:pt x="11" y="109"/>
                    <a:pt x="9" y="109"/>
                  </a:cubicBezTo>
                  <a:cubicBezTo>
                    <a:pt x="9" y="109"/>
                    <a:pt x="9" y="109"/>
                    <a:pt x="9" y="109"/>
                  </a:cubicBezTo>
                  <a:close/>
                  <a:moveTo>
                    <a:pt x="157" y="71"/>
                  </a:moveTo>
                  <a:cubicBezTo>
                    <a:pt x="156" y="71"/>
                    <a:pt x="155" y="71"/>
                    <a:pt x="155" y="70"/>
                  </a:cubicBezTo>
                  <a:cubicBezTo>
                    <a:pt x="149" y="62"/>
                    <a:pt x="143" y="56"/>
                    <a:pt x="138" y="50"/>
                  </a:cubicBezTo>
                  <a:cubicBezTo>
                    <a:pt x="137" y="48"/>
                    <a:pt x="137" y="48"/>
                    <a:pt x="137" y="48"/>
                  </a:cubicBezTo>
                  <a:cubicBezTo>
                    <a:pt x="135" y="47"/>
                    <a:pt x="135" y="44"/>
                    <a:pt x="137" y="43"/>
                  </a:cubicBezTo>
                  <a:cubicBezTo>
                    <a:pt x="138" y="42"/>
                    <a:pt x="140" y="42"/>
                    <a:pt x="142" y="43"/>
                  </a:cubicBezTo>
                  <a:cubicBezTo>
                    <a:pt x="143" y="45"/>
                    <a:pt x="143" y="45"/>
                    <a:pt x="143" y="45"/>
                  </a:cubicBezTo>
                  <a:cubicBezTo>
                    <a:pt x="148" y="51"/>
                    <a:pt x="154" y="58"/>
                    <a:pt x="160" y="65"/>
                  </a:cubicBezTo>
                  <a:cubicBezTo>
                    <a:pt x="161" y="67"/>
                    <a:pt x="161" y="69"/>
                    <a:pt x="160" y="70"/>
                  </a:cubicBezTo>
                  <a:cubicBezTo>
                    <a:pt x="159" y="71"/>
                    <a:pt x="158" y="71"/>
                    <a:pt x="157" y="71"/>
                  </a:cubicBezTo>
                  <a:close/>
                  <a:moveTo>
                    <a:pt x="4" y="53"/>
                  </a:moveTo>
                  <a:cubicBezTo>
                    <a:pt x="4" y="53"/>
                    <a:pt x="3" y="53"/>
                    <a:pt x="3" y="53"/>
                  </a:cubicBezTo>
                  <a:cubicBezTo>
                    <a:pt x="1" y="53"/>
                    <a:pt x="0" y="51"/>
                    <a:pt x="0" y="49"/>
                  </a:cubicBezTo>
                  <a:cubicBezTo>
                    <a:pt x="2" y="38"/>
                    <a:pt x="7" y="29"/>
                    <a:pt x="13" y="22"/>
                  </a:cubicBezTo>
                  <a:cubicBezTo>
                    <a:pt x="15" y="20"/>
                    <a:pt x="17" y="20"/>
                    <a:pt x="18" y="22"/>
                  </a:cubicBezTo>
                  <a:cubicBezTo>
                    <a:pt x="20" y="23"/>
                    <a:pt x="20" y="25"/>
                    <a:pt x="19" y="27"/>
                  </a:cubicBezTo>
                  <a:cubicBezTo>
                    <a:pt x="13" y="33"/>
                    <a:pt x="9" y="41"/>
                    <a:pt x="7" y="50"/>
                  </a:cubicBezTo>
                  <a:cubicBezTo>
                    <a:pt x="7" y="52"/>
                    <a:pt x="6" y="53"/>
                    <a:pt x="4" y="53"/>
                  </a:cubicBezTo>
                  <a:close/>
                  <a:moveTo>
                    <a:pt x="119" y="30"/>
                  </a:moveTo>
                  <a:cubicBezTo>
                    <a:pt x="118" y="30"/>
                    <a:pt x="117" y="29"/>
                    <a:pt x="116" y="29"/>
                  </a:cubicBezTo>
                  <a:cubicBezTo>
                    <a:pt x="109" y="23"/>
                    <a:pt x="101" y="18"/>
                    <a:pt x="93" y="14"/>
                  </a:cubicBezTo>
                  <a:cubicBezTo>
                    <a:pt x="91" y="13"/>
                    <a:pt x="91" y="11"/>
                    <a:pt x="91" y="10"/>
                  </a:cubicBezTo>
                  <a:cubicBezTo>
                    <a:pt x="92" y="8"/>
                    <a:pt x="94" y="7"/>
                    <a:pt x="96" y="8"/>
                  </a:cubicBezTo>
                  <a:cubicBezTo>
                    <a:pt x="104" y="12"/>
                    <a:pt x="113" y="17"/>
                    <a:pt x="121" y="23"/>
                  </a:cubicBezTo>
                  <a:cubicBezTo>
                    <a:pt x="122" y="25"/>
                    <a:pt x="123" y="27"/>
                    <a:pt x="121" y="28"/>
                  </a:cubicBezTo>
                  <a:cubicBezTo>
                    <a:pt x="121" y="29"/>
                    <a:pt x="120" y="30"/>
                    <a:pt x="119" y="30"/>
                  </a:cubicBezTo>
                  <a:close/>
                  <a:moveTo>
                    <a:pt x="40" y="12"/>
                  </a:moveTo>
                  <a:cubicBezTo>
                    <a:pt x="38" y="12"/>
                    <a:pt x="37" y="11"/>
                    <a:pt x="36" y="10"/>
                  </a:cubicBezTo>
                  <a:cubicBezTo>
                    <a:pt x="36" y="8"/>
                    <a:pt x="36" y="6"/>
                    <a:pt x="38" y="5"/>
                  </a:cubicBezTo>
                  <a:cubicBezTo>
                    <a:pt x="48" y="2"/>
                    <a:pt x="58" y="0"/>
                    <a:pt x="68" y="0"/>
                  </a:cubicBezTo>
                  <a:cubicBezTo>
                    <a:pt x="70" y="0"/>
                    <a:pt x="71" y="2"/>
                    <a:pt x="71" y="4"/>
                  </a:cubicBezTo>
                  <a:cubicBezTo>
                    <a:pt x="71" y="6"/>
                    <a:pt x="69" y="7"/>
                    <a:pt x="67" y="7"/>
                  </a:cubicBezTo>
                  <a:cubicBezTo>
                    <a:pt x="58" y="7"/>
                    <a:pt x="49" y="8"/>
                    <a:pt x="41" y="12"/>
                  </a:cubicBezTo>
                  <a:cubicBezTo>
                    <a:pt x="40" y="12"/>
                    <a:pt x="40" y="12"/>
                    <a:pt x="40" y="12"/>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 name="Freeform 92"/>
            <p:cNvSpPr/>
            <p:nvPr/>
          </p:nvSpPr>
          <p:spPr bwMode="auto">
            <a:xfrm>
              <a:off x="2616" y="1673"/>
              <a:ext cx="25" cy="24"/>
            </a:xfrm>
            <a:custGeom>
              <a:avLst/>
              <a:gdLst>
                <a:gd name="T0" fmla="*/ 11 w 21"/>
                <a:gd name="T1" fmla="*/ 20 h 20"/>
                <a:gd name="T2" fmla="*/ 8 w 21"/>
                <a:gd name="T3" fmla="*/ 19 h 20"/>
                <a:gd name="T4" fmla="*/ 1 w 21"/>
                <a:gd name="T5" fmla="*/ 7 h 20"/>
                <a:gd name="T6" fmla="*/ 2 w 21"/>
                <a:gd name="T7" fmla="*/ 2 h 20"/>
                <a:gd name="T8" fmla="*/ 7 w 21"/>
                <a:gd name="T9" fmla="*/ 3 h 20"/>
                <a:gd name="T10" fmla="*/ 11 w 21"/>
                <a:gd name="T11" fmla="*/ 9 h 20"/>
                <a:gd name="T12" fmla="*/ 14 w 21"/>
                <a:gd name="T13" fmla="*/ 2 h 20"/>
                <a:gd name="T14" fmla="*/ 19 w 21"/>
                <a:gd name="T15" fmla="*/ 1 h 20"/>
                <a:gd name="T16" fmla="*/ 21 w 21"/>
                <a:gd name="T17" fmla="*/ 6 h 20"/>
                <a:gd name="T18" fmla="*/ 14 w 21"/>
                <a:gd name="T19" fmla="*/ 18 h 20"/>
                <a:gd name="T20" fmla="*/ 11 w 21"/>
                <a:gd name="T21" fmla="*/ 20 h 20"/>
                <a:gd name="T22" fmla="*/ 11 w 21"/>
                <a:gd name="T23"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20">
                  <a:moveTo>
                    <a:pt x="11" y="20"/>
                  </a:moveTo>
                  <a:cubicBezTo>
                    <a:pt x="10" y="20"/>
                    <a:pt x="9" y="20"/>
                    <a:pt x="8" y="19"/>
                  </a:cubicBezTo>
                  <a:cubicBezTo>
                    <a:pt x="6" y="15"/>
                    <a:pt x="3" y="11"/>
                    <a:pt x="1" y="7"/>
                  </a:cubicBezTo>
                  <a:cubicBezTo>
                    <a:pt x="0" y="5"/>
                    <a:pt x="0" y="3"/>
                    <a:pt x="2" y="2"/>
                  </a:cubicBezTo>
                  <a:cubicBezTo>
                    <a:pt x="3" y="1"/>
                    <a:pt x="6" y="1"/>
                    <a:pt x="7" y="3"/>
                  </a:cubicBezTo>
                  <a:cubicBezTo>
                    <a:pt x="8" y="5"/>
                    <a:pt x="9" y="7"/>
                    <a:pt x="11" y="9"/>
                  </a:cubicBezTo>
                  <a:cubicBezTo>
                    <a:pt x="12" y="7"/>
                    <a:pt x="13" y="5"/>
                    <a:pt x="14" y="2"/>
                  </a:cubicBezTo>
                  <a:cubicBezTo>
                    <a:pt x="15" y="1"/>
                    <a:pt x="17" y="0"/>
                    <a:pt x="19" y="1"/>
                  </a:cubicBezTo>
                  <a:cubicBezTo>
                    <a:pt x="21" y="2"/>
                    <a:pt x="21" y="4"/>
                    <a:pt x="21" y="6"/>
                  </a:cubicBezTo>
                  <a:cubicBezTo>
                    <a:pt x="18" y="10"/>
                    <a:pt x="16" y="14"/>
                    <a:pt x="14" y="18"/>
                  </a:cubicBezTo>
                  <a:cubicBezTo>
                    <a:pt x="14" y="19"/>
                    <a:pt x="13" y="20"/>
                    <a:pt x="11" y="20"/>
                  </a:cubicBezTo>
                  <a:cubicBezTo>
                    <a:pt x="11" y="20"/>
                    <a:pt x="11" y="20"/>
                    <a:pt x="11" y="2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Freeform 93"/>
            <p:cNvSpPr>
              <a:spLocks noEditPoints="1"/>
            </p:cNvSpPr>
            <p:nvPr/>
          </p:nvSpPr>
          <p:spPr bwMode="auto">
            <a:xfrm>
              <a:off x="2650" y="1527"/>
              <a:ext cx="275" cy="285"/>
            </a:xfrm>
            <a:custGeom>
              <a:avLst/>
              <a:gdLst>
                <a:gd name="T0" fmla="*/ 127 w 226"/>
                <a:gd name="T1" fmla="*/ 234 h 235"/>
                <a:gd name="T2" fmla="*/ 134 w 226"/>
                <a:gd name="T3" fmla="*/ 225 h 235"/>
                <a:gd name="T4" fmla="*/ 156 w 226"/>
                <a:gd name="T5" fmla="*/ 213 h 235"/>
                <a:gd name="T6" fmla="*/ 138 w 226"/>
                <a:gd name="T7" fmla="*/ 230 h 235"/>
                <a:gd name="T8" fmla="*/ 130 w 226"/>
                <a:gd name="T9" fmla="*/ 235 h 235"/>
                <a:gd name="T10" fmla="*/ 173 w 226"/>
                <a:gd name="T11" fmla="*/ 200 h 235"/>
                <a:gd name="T12" fmla="*/ 175 w 226"/>
                <a:gd name="T13" fmla="*/ 194 h 235"/>
                <a:gd name="T14" fmla="*/ 199 w 226"/>
                <a:gd name="T15" fmla="*/ 176 h 235"/>
                <a:gd name="T16" fmla="*/ 180 w 226"/>
                <a:gd name="T17" fmla="*/ 200 h 235"/>
                <a:gd name="T18" fmla="*/ 176 w 226"/>
                <a:gd name="T19" fmla="*/ 202 h 235"/>
                <a:gd name="T20" fmla="*/ 211 w 226"/>
                <a:gd name="T21" fmla="*/ 158 h 235"/>
                <a:gd name="T22" fmla="*/ 218 w 226"/>
                <a:gd name="T23" fmla="*/ 128 h 235"/>
                <a:gd name="T24" fmla="*/ 225 w 226"/>
                <a:gd name="T25" fmla="*/ 129 h 235"/>
                <a:gd name="T26" fmla="*/ 212 w 226"/>
                <a:gd name="T27" fmla="*/ 159 h 235"/>
                <a:gd name="T28" fmla="*/ 219 w 226"/>
                <a:gd name="T29" fmla="*/ 101 h 235"/>
                <a:gd name="T30" fmla="*/ 211 w 226"/>
                <a:gd name="T31" fmla="*/ 75 h 235"/>
                <a:gd name="T32" fmla="*/ 217 w 226"/>
                <a:gd name="T33" fmla="*/ 72 h 235"/>
                <a:gd name="T34" fmla="*/ 226 w 226"/>
                <a:gd name="T35" fmla="*/ 100 h 235"/>
                <a:gd name="T36" fmla="*/ 222 w 226"/>
                <a:gd name="T37" fmla="*/ 104 h 235"/>
                <a:gd name="T38" fmla="*/ 2 w 226"/>
                <a:gd name="T39" fmla="*/ 103 h 235"/>
                <a:gd name="T40" fmla="*/ 15 w 226"/>
                <a:gd name="T41" fmla="*/ 74 h 235"/>
                <a:gd name="T42" fmla="*/ 22 w 226"/>
                <a:gd name="T43" fmla="*/ 77 h 235"/>
                <a:gd name="T44" fmla="*/ 4 w 226"/>
                <a:gd name="T45" fmla="*/ 103 h 235"/>
                <a:gd name="T46" fmla="*/ 32 w 226"/>
                <a:gd name="T47" fmla="*/ 54 h 235"/>
                <a:gd name="T48" fmla="*/ 49 w 226"/>
                <a:gd name="T49" fmla="*/ 27 h 235"/>
                <a:gd name="T50" fmla="*/ 54 w 226"/>
                <a:gd name="T51" fmla="*/ 32 h 235"/>
                <a:gd name="T52" fmla="*/ 34 w 226"/>
                <a:gd name="T53" fmla="*/ 55 h 235"/>
                <a:gd name="T54" fmla="*/ 197 w 226"/>
                <a:gd name="T55" fmla="*/ 51 h 235"/>
                <a:gd name="T56" fmla="*/ 178 w 226"/>
                <a:gd name="T57" fmla="*/ 26 h 235"/>
                <a:gd name="T58" fmla="*/ 203 w 226"/>
                <a:gd name="T59" fmla="*/ 46 h 235"/>
                <a:gd name="T60" fmla="*/ 200 w 226"/>
                <a:gd name="T61" fmla="*/ 52 h 235"/>
                <a:gd name="T62" fmla="*/ 155 w 226"/>
                <a:gd name="T63" fmla="*/ 17 h 235"/>
                <a:gd name="T64" fmla="*/ 126 w 226"/>
                <a:gd name="T65" fmla="*/ 5 h 235"/>
                <a:gd name="T66" fmla="*/ 157 w 226"/>
                <a:gd name="T67" fmla="*/ 11 h 235"/>
                <a:gd name="T68" fmla="*/ 156 w 226"/>
                <a:gd name="T69" fmla="*/ 18 h 235"/>
                <a:gd name="T70" fmla="*/ 71 w 226"/>
                <a:gd name="T71" fmla="*/ 14 h 235"/>
                <a:gd name="T72" fmla="*/ 100 w 226"/>
                <a:gd name="T73" fmla="*/ 0 h 235"/>
                <a:gd name="T74" fmla="*/ 101 w 226"/>
                <a:gd name="T75" fmla="*/ 7 h 235"/>
                <a:gd name="T76" fmla="*/ 74 w 226"/>
                <a:gd name="T77" fmla="*/ 15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26" h="235">
                  <a:moveTo>
                    <a:pt x="130" y="235"/>
                  </a:moveTo>
                  <a:cubicBezTo>
                    <a:pt x="129" y="235"/>
                    <a:pt x="128" y="235"/>
                    <a:pt x="127" y="234"/>
                  </a:cubicBezTo>
                  <a:cubicBezTo>
                    <a:pt x="126" y="232"/>
                    <a:pt x="126" y="230"/>
                    <a:pt x="128" y="229"/>
                  </a:cubicBezTo>
                  <a:cubicBezTo>
                    <a:pt x="130" y="227"/>
                    <a:pt x="132" y="226"/>
                    <a:pt x="134" y="225"/>
                  </a:cubicBezTo>
                  <a:cubicBezTo>
                    <a:pt x="140" y="221"/>
                    <a:pt x="146" y="217"/>
                    <a:pt x="151" y="212"/>
                  </a:cubicBezTo>
                  <a:cubicBezTo>
                    <a:pt x="153" y="211"/>
                    <a:pt x="155" y="212"/>
                    <a:pt x="156" y="213"/>
                  </a:cubicBezTo>
                  <a:cubicBezTo>
                    <a:pt x="157" y="215"/>
                    <a:pt x="157" y="217"/>
                    <a:pt x="155" y="218"/>
                  </a:cubicBezTo>
                  <a:cubicBezTo>
                    <a:pt x="150" y="222"/>
                    <a:pt x="144" y="227"/>
                    <a:pt x="138" y="230"/>
                  </a:cubicBezTo>
                  <a:cubicBezTo>
                    <a:pt x="136" y="232"/>
                    <a:pt x="134" y="233"/>
                    <a:pt x="132" y="234"/>
                  </a:cubicBezTo>
                  <a:cubicBezTo>
                    <a:pt x="132" y="235"/>
                    <a:pt x="131" y="235"/>
                    <a:pt x="130" y="235"/>
                  </a:cubicBezTo>
                  <a:close/>
                  <a:moveTo>
                    <a:pt x="176" y="202"/>
                  </a:moveTo>
                  <a:cubicBezTo>
                    <a:pt x="175" y="202"/>
                    <a:pt x="174" y="201"/>
                    <a:pt x="173" y="200"/>
                  </a:cubicBezTo>
                  <a:cubicBezTo>
                    <a:pt x="172" y="199"/>
                    <a:pt x="172" y="197"/>
                    <a:pt x="174" y="195"/>
                  </a:cubicBezTo>
                  <a:cubicBezTo>
                    <a:pt x="175" y="194"/>
                    <a:pt x="175" y="194"/>
                    <a:pt x="175" y="194"/>
                  </a:cubicBezTo>
                  <a:cubicBezTo>
                    <a:pt x="182" y="189"/>
                    <a:pt x="188" y="183"/>
                    <a:pt x="194" y="177"/>
                  </a:cubicBezTo>
                  <a:cubicBezTo>
                    <a:pt x="195" y="175"/>
                    <a:pt x="197" y="175"/>
                    <a:pt x="199" y="176"/>
                  </a:cubicBezTo>
                  <a:cubicBezTo>
                    <a:pt x="200" y="177"/>
                    <a:pt x="201" y="180"/>
                    <a:pt x="199" y="181"/>
                  </a:cubicBezTo>
                  <a:cubicBezTo>
                    <a:pt x="193" y="188"/>
                    <a:pt x="187" y="195"/>
                    <a:pt x="180" y="200"/>
                  </a:cubicBezTo>
                  <a:cubicBezTo>
                    <a:pt x="178" y="201"/>
                    <a:pt x="178" y="201"/>
                    <a:pt x="178" y="201"/>
                  </a:cubicBezTo>
                  <a:cubicBezTo>
                    <a:pt x="177" y="202"/>
                    <a:pt x="177" y="202"/>
                    <a:pt x="176" y="202"/>
                  </a:cubicBezTo>
                  <a:close/>
                  <a:moveTo>
                    <a:pt x="212" y="159"/>
                  </a:moveTo>
                  <a:cubicBezTo>
                    <a:pt x="212" y="159"/>
                    <a:pt x="211" y="159"/>
                    <a:pt x="211" y="158"/>
                  </a:cubicBezTo>
                  <a:cubicBezTo>
                    <a:pt x="209" y="158"/>
                    <a:pt x="208" y="155"/>
                    <a:pt x="209" y="154"/>
                  </a:cubicBezTo>
                  <a:cubicBezTo>
                    <a:pt x="213" y="145"/>
                    <a:pt x="216" y="137"/>
                    <a:pt x="218" y="128"/>
                  </a:cubicBezTo>
                  <a:cubicBezTo>
                    <a:pt x="218" y="126"/>
                    <a:pt x="220" y="125"/>
                    <a:pt x="222" y="125"/>
                  </a:cubicBezTo>
                  <a:cubicBezTo>
                    <a:pt x="224" y="125"/>
                    <a:pt x="225" y="127"/>
                    <a:pt x="225" y="129"/>
                  </a:cubicBezTo>
                  <a:cubicBezTo>
                    <a:pt x="223" y="139"/>
                    <a:pt x="220" y="148"/>
                    <a:pt x="215" y="157"/>
                  </a:cubicBezTo>
                  <a:cubicBezTo>
                    <a:pt x="215" y="158"/>
                    <a:pt x="213" y="159"/>
                    <a:pt x="212" y="159"/>
                  </a:cubicBezTo>
                  <a:close/>
                  <a:moveTo>
                    <a:pt x="222" y="104"/>
                  </a:moveTo>
                  <a:cubicBezTo>
                    <a:pt x="221" y="104"/>
                    <a:pt x="219" y="103"/>
                    <a:pt x="219" y="101"/>
                  </a:cubicBezTo>
                  <a:cubicBezTo>
                    <a:pt x="218" y="97"/>
                    <a:pt x="218" y="94"/>
                    <a:pt x="217" y="91"/>
                  </a:cubicBezTo>
                  <a:cubicBezTo>
                    <a:pt x="215" y="85"/>
                    <a:pt x="213" y="80"/>
                    <a:pt x="211" y="75"/>
                  </a:cubicBezTo>
                  <a:cubicBezTo>
                    <a:pt x="210" y="73"/>
                    <a:pt x="211" y="71"/>
                    <a:pt x="213" y="70"/>
                  </a:cubicBezTo>
                  <a:cubicBezTo>
                    <a:pt x="214" y="69"/>
                    <a:pt x="216" y="70"/>
                    <a:pt x="217" y="72"/>
                  </a:cubicBezTo>
                  <a:cubicBezTo>
                    <a:pt x="220" y="77"/>
                    <a:pt x="222" y="83"/>
                    <a:pt x="223" y="89"/>
                  </a:cubicBezTo>
                  <a:cubicBezTo>
                    <a:pt x="224" y="92"/>
                    <a:pt x="225" y="96"/>
                    <a:pt x="226" y="100"/>
                  </a:cubicBezTo>
                  <a:cubicBezTo>
                    <a:pt x="226" y="102"/>
                    <a:pt x="225" y="103"/>
                    <a:pt x="223" y="104"/>
                  </a:cubicBezTo>
                  <a:cubicBezTo>
                    <a:pt x="223" y="104"/>
                    <a:pt x="223" y="104"/>
                    <a:pt x="222" y="104"/>
                  </a:cubicBezTo>
                  <a:close/>
                  <a:moveTo>
                    <a:pt x="4" y="103"/>
                  </a:moveTo>
                  <a:cubicBezTo>
                    <a:pt x="3" y="103"/>
                    <a:pt x="2" y="103"/>
                    <a:pt x="2" y="103"/>
                  </a:cubicBezTo>
                  <a:cubicBezTo>
                    <a:pt x="0" y="102"/>
                    <a:pt x="0" y="99"/>
                    <a:pt x="1" y="98"/>
                  </a:cubicBezTo>
                  <a:cubicBezTo>
                    <a:pt x="6" y="90"/>
                    <a:pt x="11" y="82"/>
                    <a:pt x="15" y="74"/>
                  </a:cubicBezTo>
                  <a:cubicBezTo>
                    <a:pt x="16" y="73"/>
                    <a:pt x="19" y="72"/>
                    <a:pt x="20" y="73"/>
                  </a:cubicBezTo>
                  <a:cubicBezTo>
                    <a:pt x="22" y="74"/>
                    <a:pt x="23" y="76"/>
                    <a:pt x="22" y="77"/>
                  </a:cubicBezTo>
                  <a:cubicBezTo>
                    <a:pt x="16" y="86"/>
                    <a:pt x="12" y="94"/>
                    <a:pt x="7" y="101"/>
                  </a:cubicBezTo>
                  <a:cubicBezTo>
                    <a:pt x="6" y="102"/>
                    <a:pt x="5" y="103"/>
                    <a:pt x="4" y="103"/>
                  </a:cubicBezTo>
                  <a:close/>
                  <a:moveTo>
                    <a:pt x="34" y="55"/>
                  </a:moveTo>
                  <a:cubicBezTo>
                    <a:pt x="33" y="55"/>
                    <a:pt x="33" y="55"/>
                    <a:pt x="32" y="54"/>
                  </a:cubicBezTo>
                  <a:cubicBezTo>
                    <a:pt x="30" y="53"/>
                    <a:pt x="30" y="51"/>
                    <a:pt x="31" y="50"/>
                  </a:cubicBezTo>
                  <a:cubicBezTo>
                    <a:pt x="37" y="41"/>
                    <a:pt x="43" y="33"/>
                    <a:pt x="49" y="27"/>
                  </a:cubicBezTo>
                  <a:cubicBezTo>
                    <a:pt x="50" y="25"/>
                    <a:pt x="52" y="25"/>
                    <a:pt x="54" y="27"/>
                  </a:cubicBezTo>
                  <a:cubicBezTo>
                    <a:pt x="55" y="28"/>
                    <a:pt x="55" y="30"/>
                    <a:pt x="54" y="32"/>
                  </a:cubicBezTo>
                  <a:cubicBezTo>
                    <a:pt x="48" y="38"/>
                    <a:pt x="42" y="45"/>
                    <a:pt x="37" y="53"/>
                  </a:cubicBezTo>
                  <a:cubicBezTo>
                    <a:pt x="36" y="54"/>
                    <a:pt x="35" y="55"/>
                    <a:pt x="34" y="55"/>
                  </a:cubicBezTo>
                  <a:close/>
                  <a:moveTo>
                    <a:pt x="200" y="52"/>
                  </a:moveTo>
                  <a:cubicBezTo>
                    <a:pt x="199" y="52"/>
                    <a:pt x="198" y="52"/>
                    <a:pt x="197" y="51"/>
                  </a:cubicBezTo>
                  <a:cubicBezTo>
                    <a:pt x="192" y="43"/>
                    <a:pt x="185" y="36"/>
                    <a:pt x="179" y="31"/>
                  </a:cubicBezTo>
                  <a:cubicBezTo>
                    <a:pt x="177" y="30"/>
                    <a:pt x="177" y="27"/>
                    <a:pt x="178" y="26"/>
                  </a:cubicBezTo>
                  <a:cubicBezTo>
                    <a:pt x="179" y="24"/>
                    <a:pt x="181" y="24"/>
                    <a:pt x="183" y="25"/>
                  </a:cubicBezTo>
                  <a:cubicBezTo>
                    <a:pt x="190" y="31"/>
                    <a:pt x="197" y="38"/>
                    <a:pt x="203" y="46"/>
                  </a:cubicBezTo>
                  <a:cubicBezTo>
                    <a:pt x="204" y="48"/>
                    <a:pt x="204" y="50"/>
                    <a:pt x="202" y="51"/>
                  </a:cubicBezTo>
                  <a:cubicBezTo>
                    <a:pt x="202" y="52"/>
                    <a:pt x="201" y="52"/>
                    <a:pt x="200" y="52"/>
                  </a:cubicBezTo>
                  <a:close/>
                  <a:moveTo>
                    <a:pt x="156" y="18"/>
                  </a:moveTo>
                  <a:cubicBezTo>
                    <a:pt x="156" y="18"/>
                    <a:pt x="155" y="17"/>
                    <a:pt x="155" y="17"/>
                  </a:cubicBezTo>
                  <a:cubicBezTo>
                    <a:pt x="146" y="14"/>
                    <a:pt x="137" y="11"/>
                    <a:pt x="128" y="9"/>
                  </a:cubicBezTo>
                  <a:cubicBezTo>
                    <a:pt x="126" y="9"/>
                    <a:pt x="125" y="7"/>
                    <a:pt x="126" y="5"/>
                  </a:cubicBezTo>
                  <a:cubicBezTo>
                    <a:pt x="126" y="3"/>
                    <a:pt x="128" y="2"/>
                    <a:pt x="130" y="2"/>
                  </a:cubicBezTo>
                  <a:cubicBezTo>
                    <a:pt x="139" y="4"/>
                    <a:pt x="148" y="7"/>
                    <a:pt x="157" y="11"/>
                  </a:cubicBezTo>
                  <a:cubicBezTo>
                    <a:pt x="159" y="12"/>
                    <a:pt x="160" y="14"/>
                    <a:pt x="159" y="15"/>
                  </a:cubicBezTo>
                  <a:cubicBezTo>
                    <a:pt x="159" y="17"/>
                    <a:pt x="157" y="18"/>
                    <a:pt x="156" y="18"/>
                  </a:cubicBezTo>
                  <a:close/>
                  <a:moveTo>
                    <a:pt x="74" y="15"/>
                  </a:moveTo>
                  <a:cubicBezTo>
                    <a:pt x="72" y="15"/>
                    <a:pt x="71" y="15"/>
                    <a:pt x="71" y="14"/>
                  </a:cubicBezTo>
                  <a:cubicBezTo>
                    <a:pt x="70" y="12"/>
                    <a:pt x="70" y="10"/>
                    <a:pt x="72" y="9"/>
                  </a:cubicBezTo>
                  <a:cubicBezTo>
                    <a:pt x="81" y="4"/>
                    <a:pt x="91" y="1"/>
                    <a:pt x="100" y="0"/>
                  </a:cubicBezTo>
                  <a:cubicBezTo>
                    <a:pt x="102" y="0"/>
                    <a:pt x="104" y="2"/>
                    <a:pt x="104" y="4"/>
                  </a:cubicBezTo>
                  <a:cubicBezTo>
                    <a:pt x="104" y="6"/>
                    <a:pt x="103" y="7"/>
                    <a:pt x="101" y="7"/>
                  </a:cubicBezTo>
                  <a:cubicBezTo>
                    <a:pt x="92" y="8"/>
                    <a:pt x="84" y="11"/>
                    <a:pt x="75" y="15"/>
                  </a:cubicBezTo>
                  <a:cubicBezTo>
                    <a:pt x="75" y="15"/>
                    <a:pt x="74" y="15"/>
                    <a:pt x="74" y="15"/>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reeform 94"/>
            <p:cNvSpPr/>
            <p:nvPr/>
          </p:nvSpPr>
          <p:spPr bwMode="auto">
            <a:xfrm>
              <a:off x="2762" y="1826"/>
              <a:ext cx="25" cy="17"/>
            </a:xfrm>
            <a:custGeom>
              <a:avLst/>
              <a:gdLst>
                <a:gd name="T0" fmla="*/ 4 w 21"/>
                <a:gd name="T1" fmla="*/ 14 h 14"/>
                <a:gd name="T2" fmla="*/ 0 w 21"/>
                <a:gd name="T3" fmla="*/ 12 h 14"/>
                <a:gd name="T4" fmla="*/ 2 w 21"/>
                <a:gd name="T5" fmla="*/ 8 h 14"/>
                <a:gd name="T6" fmla="*/ 2 w 21"/>
                <a:gd name="T7" fmla="*/ 8 h 14"/>
                <a:gd name="T8" fmla="*/ 2 w 21"/>
                <a:gd name="T9" fmla="*/ 8 h 14"/>
                <a:gd name="T10" fmla="*/ 14 w 21"/>
                <a:gd name="T11" fmla="*/ 1 h 14"/>
                <a:gd name="T12" fmla="*/ 19 w 21"/>
                <a:gd name="T13" fmla="*/ 2 h 14"/>
                <a:gd name="T14" fmla="*/ 19 w 21"/>
                <a:gd name="T15" fmla="*/ 5 h 14"/>
                <a:gd name="T16" fmla="*/ 21 w 21"/>
                <a:gd name="T17" fmla="*/ 7 h 14"/>
                <a:gd name="T18" fmla="*/ 18 w 21"/>
                <a:gd name="T19" fmla="*/ 11 h 14"/>
                <a:gd name="T20" fmla="*/ 5 w 21"/>
                <a:gd name="T21" fmla="*/ 14 h 14"/>
                <a:gd name="T22" fmla="*/ 5 w 21"/>
                <a:gd name="T23" fmla="*/ 14 h 14"/>
                <a:gd name="T24" fmla="*/ 4 w 21"/>
                <a:gd name="T25"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 h="14">
                  <a:moveTo>
                    <a:pt x="4" y="14"/>
                  </a:moveTo>
                  <a:cubicBezTo>
                    <a:pt x="2" y="14"/>
                    <a:pt x="1" y="14"/>
                    <a:pt x="0" y="12"/>
                  </a:cubicBezTo>
                  <a:cubicBezTo>
                    <a:pt x="0" y="10"/>
                    <a:pt x="1" y="8"/>
                    <a:pt x="2" y="8"/>
                  </a:cubicBezTo>
                  <a:cubicBezTo>
                    <a:pt x="2" y="8"/>
                    <a:pt x="2" y="8"/>
                    <a:pt x="2" y="8"/>
                  </a:cubicBezTo>
                  <a:cubicBezTo>
                    <a:pt x="2" y="8"/>
                    <a:pt x="2" y="8"/>
                    <a:pt x="2" y="8"/>
                  </a:cubicBezTo>
                  <a:cubicBezTo>
                    <a:pt x="6" y="6"/>
                    <a:pt x="10" y="4"/>
                    <a:pt x="14" y="1"/>
                  </a:cubicBezTo>
                  <a:cubicBezTo>
                    <a:pt x="16" y="0"/>
                    <a:pt x="18" y="1"/>
                    <a:pt x="19" y="2"/>
                  </a:cubicBezTo>
                  <a:cubicBezTo>
                    <a:pt x="19" y="3"/>
                    <a:pt x="20" y="4"/>
                    <a:pt x="19" y="5"/>
                  </a:cubicBezTo>
                  <a:cubicBezTo>
                    <a:pt x="20" y="5"/>
                    <a:pt x="21" y="6"/>
                    <a:pt x="21" y="7"/>
                  </a:cubicBezTo>
                  <a:cubicBezTo>
                    <a:pt x="21" y="9"/>
                    <a:pt x="20" y="11"/>
                    <a:pt x="18" y="11"/>
                  </a:cubicBezTo>
                  <a:cubicBezTo>
                    <a:pt x="13" y="12"/>
                    <a:pt x="9" y="13"/>
                    <a:pt x="5" y="14"/>
                  </a:cubicBezTo>
                  <a:cubicBezTo>
                    <a:pt x="5" y="14"/>
                    <a:pt x="5" y="14"/>
                    <a:pt x="5" y="14"/>
                  </a:cubicBezTo>
                  <a:cubicBezTo>
                    <a:pt x="4" y="14"/>
                    <a:pt x="4" y="14"/>
                    <a:pt x="4" y="14"/>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Freeform 95"/>
            <p:cNvSpPr>
              <a:spLocks noEditPoints="1"/>
            </p:cNvSpPr>
            <p:nvPr/>
          </p:nvSpPr>
          <p:spPr bwMode="auto">
            <a:xfrm>
              <a:off x="2716" y="1834"/>
              <a:ext cx="219" cy="243"/>
            </a:xfrm>
            <a:custGeom>
              <a:avLst/>
              <a:gdLst>
                <a:gd name="T0" fmla="*/ 85 w 180"/>
                <a:gd name="T1" fmla="*/ 200 h 200"/>
                <a:gd name="T2" fmla="*/ 53 w 180"/>
                <a:gd name="T3" fmla="*/ 191 h 200"/>
                <a:gd name="T4" fmla="*/ 85 w 180"/>
                <a:gd name="T5" fmla="*/ 193 h 200"/>
                <a:gd name="T6" fmla="*/ 85 w 180"/>
                <a:gd name="T7" fmla="*/ 200 h 200"/>
                <a:gd name="T8" fmla="*/ 110 w 180"/>
                <a:gd name="T9" fmla="*/ 193 h 200"/>
                <a:gd name="T10" fmla="*/ 136 w 180"/>
                <a:gd name="T11" fmla="*/ 173 h 200"/>
                <a:gd name="T12" fmla="*/ 140 w 180"/>
                <a:gd name="T13" fmla="*/ 179 h 200"/>
                <a:gd name="T14" fmla="*/ 113 w 180"/>
                <a:gd name="T15" fmla="*/ 195 h 200"/>
                <a:gd name="T16" fmla="*/ 27 w 180"/>
                <a:gd name="T17" fmla="*/ 185 h 200"/>
                <a:gd name="T18" fmla="*/ 2 w 180"/>
                <a:gd name="T19" fmla="*/ 169 h 200"/>
                <a:gd name="T20" fmla="*/ 6 w 180"/>
                <a:gd name="T21" fmla="*/ 163 h 200"/>
                <a:gd name="T22" fmla="*/ 31 w 180"/>
                <a:gd name="T23" fmla="*/ 178 h 200"/>
                <a:gd name="T24" fmla="*/ 29 w 180"/>
                <a:gd name="T25" fmla="*/ 185 h 200"/>
                <a:gd name="T26" fmla="*/ 154 w 180"/>
                <a:gd name="T27" fmla="*/ 156 h 200"/>
                <a:gd name="T28" fmla="*/ 163 w 180"/>
                <a:gd name="T29" fmla="*/ 134 h 200"/>
                <a:gd name="T30" fmla="*/ 170 w 180"/>
                <a:gd name="T31" fmla="*/ 124 h 200"/>
                <a:gd name="T32" fmla="*/ 169 w 180"/>
                <a:gd name="T33" fmla="*/ 137 h 200"/>
                <a:gd name="T34" fmla="*/ 156 w 180"/>
                <a:gd name="T35" fmla="*/ 157 h 200"/>
                <a:gd name="T36" fmla="*/ 175 w 180"/>
                <a:gd name="T37" fmla="*/ 102 h 200"/>
                <a:gd name="T38" fmla="*/ 173 w 180"/>
                <a:gd name="T39" fmla="*/ 91 h 200"/>
                <a:gd name="T40" fmla="*/ 173 w 180"/>
                <a:gd name="T41" fmla="*/ 67 h 200"/>
                <a:gd name="T42" fmla="*/ 180 w 180"/>
                <a:gd name="T43" fmla="*/ 91 h 200"/>
                <a:gd name="T44" fmla="*/ 176 w 180"/>
                <a:gd name="T45" fmla="*/ 102 h 200"/>
                <a:gd name="T46" fmla="*/ 158 w 180"/>
                <a:gd name="T47" fmla="*/ 46 h 200"/>
                <a:gd name="T48" fmla="*/ 135 w 180"/>
                <a:gd name="T49" fmla="*/ 23 h 200"/>
                <a:gd name="T50" fmla="*/ 163 w 180"/>
                <a:gd name="T51" fmla="*/ 42 h 200"/>
                <a:gd name="T52" fmla="*/ 161 w 180"/>
                <a:gd name="T53" fmla="*/ 48 h 200"/>
                <a:gd name="T54" fmla="*/ 110 w 180"/>
                <a:gd name="T55" fmla="*/ 17 h 200"/>
                <a:gd name="T56" fmla="*/ 83 w 180"/>
                <a:gd name="T57" fmla="*/ 7 h 200"/>
                <a:gd name="T58" fmla="*/ 85 w 180"/>
                <a:gd name="T59" fmla="*/ 0 h 200"/>
                <a:gd name="T60" fmla="*/ 113 w 180"/>
                <a:gd name="T61" fmla="*/ 11 h 200"/>
                <a:gd name="T62" fmla="*/ 112 w 180"/>
                <a:gd name="T63" fmla="*/ 17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80" h="200">
                  <a:moveTo>
                    <a:pt x="85" y="200"/>
                  </a:moveTo>
                  <a:cubicBezTo>
                    <a:pt x="85" y="200"/>
                    <a:pt x="85" y="200"/>
                    <a:pt x="85" y="200"/>
                  </a:cubicBezTo>
                  <a:cubicBezTo>
                    <a:pt x="75" y="200"/>
                    <a:pt x="65" y="199"/>
                    <a:pt x="55" y="196"/>
                  </a:cubicBezTo>
                  <a:cubicBezTo>
                    <a:pt x="53" y="195"/>
                    <a:pt x="52" y="193"/>
                    <a:pt x="53" y="191"/>
                  </a:cubicBezTo>
                  <a:cubicBezTo>
                    <a:pt x="53" y="189"/>
                    <a:pt x="55" y="188"/>
                    <a:pt x="57" y="189"/>
                  </a:cubicBezTo>
                  <a:cubicBezTo>
                    <a:pt x="67" y="192"/>
                    <a:pt x="76" y="193"/>
                    <a:pt x="85" y="193"/>
                  </a:cubicBezTo>
                  <a:cubicBezTo>
                    <a:pt x="87" y="193"/>
                    <a:pt x="88" y="195"/>
                    <a:pt x="88" y="197"/>
                  </a:cubicBezTo>
                  <a:cubicBezTo>
                    <a:pt x="88" y="199"/>
                    <a:pt x="87" y="200"/>
                    <a:pt x="85" y="200"/>
                  </a:cubicBezTo>
                  <a:close/>
                  <a:moveTo>
                    <a:pt x="113" y="195"/>
                  </a:moveTo>
                  <a:cubicBezTo>
                    <a:pt x="112" y="195"/>
                    <a:pt x="111" y="194"/>
                    <a:pt x="110" y="193"/>
                  </a:cubicBezTo>
                  <a:cubicBezTo>
                    <a:pt x="109" y="191"/>
                    <a:pt x="110" y="189"/>
                    <a:pt x="112" y="188"/>
                  </a:cubicBezTo>
                  <a:cubicBezTo>
                    <a:pt x="121" y="185"/>
                    <a:pt x="128" y="180"/>
                    <a:pt x="136" y="173"/>
                  </a:cubicBezTo>
                  <a:cubicBezTo>
                    <a:pt x="137" y="172"/>
                    <a:pt x="139" y="172"/>
                    <a:pt x="141" y="174"/>
                  </a:cubicBezTo>
                  <a:cubicBezTo>
                    <a:pt x="142" y="175"/>
                    <a:pt x="142" y="177"/>
                    <a:pt x="140" y="179"/>
                  </a:cubicBezTo>
                  <a:cubicBezTo>
                    <a:pt x="133" y="186"/>
                    <a:pt x="124" y="191"/>
                    <a:pt x="115" y="195"/>
                  </a:cubicBezTo>
                  <a:cubicBezTo>
                    <a:pt x="114" y="195"/>
                    <a:pt x="114" y="195"/>
                    <a:pt x="113" y="195"/>
                  </a:cubicBezTo>
                  <a:close/>
                  <a:moveTo>
                    <a:pt x="29" y="185"/>
                  </a:moveTo>
                  <a:cubicBezTo>
                    <a:pt x="28" y="185"/>
                    <a:pt x="28" y="185"/>
                    <a:pt x="27" y="185"/>
                  </a:cubicBezTo>
                  <a:cubicBezTo>
                    <a:pt x="21" y="181"/>
                    <a:pt x="14" y="177"/>
                    <a:pt x="8" y="173"/>
                  </a:cubicBezTo>
                  <a:cubicBezTo>
                    <a:pt x="2" y="169"/>
                    <a:pt x="2" y="169"/>
                    <a:pt x="2" y="169"/>
                  </a:cubicBezTo>
                  <a:cubicBezTo>
                    <a:pt x="0" y="168"/>
                    <a:pt x="0" y="166"/>
                    <a:pt x="1" y="164"/>
                  </a:cubicBezTo>
                  <a:cubicBezTo>
                    <a:pt x="2" y="163"/>
                    <a:pt x="4" y="162"/>
                    <a:pt x="6" y="163"/>
                  </a:cubicBezTo>
                  <a:cubicBezTo>
                    <a:pt x="12" y="167"/>
                    <a:pt x="12" y="167"/>
                    <a:pt x="12" y="167"/>
                  </a:cubicBezTo>
                  <a:cubicBezTo>
                    <a:pt x="18" y="172"/>
                    <a:pt x="24" y="175"/>
                    <a:pt x="31" y="178"/>
                  </a:cubicBezTo>
                  <a:cubicBezTo>
                    <a:pt x="32" y="179"/>
                    <a:pt x="33" y="181"/>
                    <a:pt x="32" y="183"/>
                  </a:cubicBezTo>
                  <a:cubicBezTo>
                    <a:pt x="31" y="184"/>
                    <a:pt x="30" y="185"/>
                    <a:pt x="29" y="185"/>
                  </a:cubicBezTo>
                  <a:close/>
                  <a:moveTo>
                    <a:pt x="156" y="157"/>
                  </a:moveTo>
                  <a:cubicBezTo>
                    <a:pt x="156" y="157"/>
                    <a:pt x="155" y="157"/>
                    <a:pt x="154" y="156"/>
                  </a:cubicBezTo>
                  <a:cubicBezTo>
                    <a:pt x="153" y="155"/>
                    <a:pt x="152" y="153"/>
                    <a:pt x="153" y="152"/>
                  </a:cubicBezTo>
                  <a:cubicBezTo>
                    <a:pt x="157" y="146"/>
                    <a:pt x="160" y="140"/>
                    <a:pt x="163" y="134"/>
                  </a:cubicBezTo>
                  <a:cubicBezTo>
                    <a:pt x="164" y="131"/>
                    <a:pt x="165" y="129"/>
                    <a:pt x="166" y="126"/>
                  </a:cubicBezTo>
                  <a:cubicBezTo>
                    <a:pt x="166" y="124"/>
                    <a:pt x="168" y="123"/>
                    <a:pt x="170" y="124"/>
                  </a:cubicBezTo>
                  <a:cubicBezTo>
                    <a:pt x="172" y="125"/>
                    <a:pt x="173" y="127"/>
                    <a:pt x="172" y="129"/>
                  </a:cubicBezTo>
                  <a:cubicBezTo>
                    <a:pt x="171" y="131"/>
                    <a:pt x="170" y="134"/>
                    <a:pt x="169" y="137"/>
                  </a:cubicBezTo>
                  <a:cubicBezTo>
                    <a:pt x="166" y="144"/>
                    <a:pt x="163" y="150"/>
                    <a:pt x="159" y="155"/>
                  </a:cubicBezTo>
                  <a:cubicBezTo>
                    <a:pt x="159" y="156"/>
                    <a:pt x="157" y="157"/>
                    <a:pt x="156" y="157"/>
                  </a:cubicBezTo>
                  <a:close/>
                  <a:moveTo>
                    <a:pt x="176" y="102"/>
                  </a:moveTo>
                  <a:cubicBezTo>
                    <a:pt x="176" y="102"/>
                    <a:pt x="175" y="102"/>
                    <a:pt x="175" y="102"/>
                  </a:cubicBezTo>
                  <a:cubicBezTo>
                    <a:pt x="173" y="102"/>
                    <a:pt x="172" y="101"/>
                    <a:pt x="172" y="99"/>
                  </a:cubicBezTo>
                  <a:cubicBezTo>
                    <a:pt x="172" y="96"/>
                    <a:pt x="173" y="93"/>
                    <a:pt x="173" y="91"/>
                  </a:cubicBezTo>
                  <a:cubicBezTo>
                    <a:pt x="173" y="84"/>
                    <a:pt x="172" y="77"/>
                    <a:pt x="170" y="71"/>
                  </a:cubicBezTo>
                  <a:cubicBezTo>
                    <a:pt x="170" y="69"/>
                    <a:pt x="171" y="67"/>
                    <a:pt x="173" y="67"/>
                  </a:cubicBezTo>
                  <a:cubicBezTo>
                    <a:pt x="175" y="66"/>
                    <a:pt x="176" y="67"/>
                    <a:pt x="177" y="69"/>
                  </a:cubicBezTo>
                  <a:cubicBezTo>
                    <a:pt x="179" y="76"/>
                    <a:pt x="180" y="83"/>
                    <a:pt x="180" y="91"/>
                  </a:cubicBezTo>
                  <a:cubicBezTo>
                    <a:pt x="180" y="93"/>
                    <a:pt x="179" y="96"/>
                    <a:pt x="179" y="99"/>
                  </a:cubicBezTo>
                  <a:cubicBezTo>
                    <a:pt x="179" y="101"/>
                    <a:pt x="178" y="102"/>
                    <a:pt x="176" y="102"/>
                  </a:cubicBezTo>
                  <a:close/>
                  <a:moveTo>
                    <a:pt x="161" y="48"/>
                  </a:moveTo>
                  <a:cubicBezTo>
                    <a:pt x="160" y="48"/>
                    <a:pt x="158" y="47"/>
                    <a:pt x="158" y="46"/>
                  </a:cubicBezTo>
                  <a:cubicBezTo>
                    <a:pt x="152" y="39"/>
                    <a:pt x="145" y="33"/>
                    <a:pt x="137" y="28"/>
                  </a:cubicBezTo>
                  <a:cubicBezTo>
                    <a:pt x="135" y="27"/>
                    <a:pt x="134" y="25"/>
                    <a:pt x="135" y="23"/>
                  </a:cubicBezTo>
                  <a:cubicBezTo>
                    <a:pt x="136" y="22"/>
                    <a:pt x="138" y="21"/>
                    <a:pt x="140" y="22"/>
                  </a:cubicBezTo>
                  <a:cubicBezTo>
                    <a:pt x="149" y="28"/>
                    <a:pt x="157" y="34"/>
                    <a:pt x="163" y="42"/>
                  </a:cubicBezTo>
                  <a:cubicBezTo>
                    <a:pt x="165" y="43"/>
                    <a:pt x="164" y="46"/>
                    <a:pt x="163" y="47"/>
                  </a:cubicBezTo>
                  <a:cubicBezTo>
                    <a:pt x="162" y="47"/>
                    <a:pt x="161" y="48"/>
                    <a:pt x="161" y="48"/>
                  </a:cubicBezTo>
                  <a:close/>
                  <a:moveTo>
                    <a:pt x="112" y="17"/>
                  </a:moveTo>
                  <a:cubicBezTo>
                    <a:pt x="111" y="17"/>
                    <a:pt x="111" y="17"/>
                    <a:pt x="110" y="17"/>
                  </a:cubicBezTo>
                  <a:cubicBezTo>
                    <a:pt x="106" y="15"/>
                    <a:pt x="106" y="15"/>
                    <a:pt x="106" y="15"/>
                  </a:cubicBezTo>
                  <a:cubicBezTo>
                    <a:pt x="99" y="12"/>
                    <a:pt x="91" y="9"/>
                    <a:pt x="83" y="7"/>
                  </a:cubicBezTo>
                  <a:cubicBezTo>
                    <a:pt x="81" y="7"/>
                    <a:pt x="80" y="5"/>
                    <a:pt x="81" y="3"/>
                  </a:cubicBezTo>
                  <a:cubicBezTo>
                    <a:pt x="81" y="1"/>
                    <a:pt x="83" y="0"/>
                    <a:pt x="85" y="0"/>
                  </a:cubicBezTo>
                  <a:cubicBezTo>
                    <a:pt x="93" y="3"/>
                    <a:pt x="101" y="6"/>
                    <a:pt x="109" y="9"/>
                  </a:cubicBezTo>
                  <a:cubicBezTo>
                    <a:pt x="113" y="11"/>
                    <a:pt x="113" y="11"/>
                    <a:pt x="113" y="11"/>
                  </a:cubicBezTo>
                  <a:cubicBezTo>
                    <a:pt x="115" y="11"/>
                    <a:pt x="116" y="13"/>
                    <a:pt x="115" y="15"/>
                  </a:cubicBezTo>
                  <a:cubicBezTo>
                    <a:pt x="114" y="17"/>
                    <a:pt x="113" y="17"/>
                    <a:pt x="112" y="17"/>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24" name="Freeform 96"/>
            <p:cNvSpPr/>
            <p:nvPr/>
          </p:nvSpPr>
          <p:spPr bwMode="auto">
            <a:xfrm>
              <a:off x="2664" y="2001"/>
              <a:ext cx="32" cy="25"/>
            </a:xfrm>
            <a:custGeom>
              <a:avLst/>
              <a:gdLst>
                <a:gd name="T0" fmla="*/ 4 w 26"/>
                <a:gd name="T1" fmla="*/ 20 h 20"/>
                <a:gd name="T2" fmla="*/ 3 w 26"/>
                <a:gd name="T3" fmla="*/ 20 h 20"/>
                <a:gd name="T4" fmla="*/ 1 w 26"/>
                <a:gd name="T5" fmla="*/ 15 h 20"/>
                <a:gd name="T6" fmla="*/ 7 w 26"/>
                <a:gd name="T7" fmla="*/ 2 h 20"/>
                <a:gd name="T8" fmla="*/ 9 w 26"/>
                <a:gd name="T9" fmla="*/ 0 h 20"/>
                <a:gd name="T10" fmla="*/ 12 w 26"/>
                <a:gd name="T11" fmla="*/ 1 h 20"/>
                <a:gd name="T12" fmla="*/ 24 w 26"/>
                <a:gd name="T13" fmla="*/ 9 h 20"/>
                <a:gd name="T14" fmla="*/ 25 w 26"/>
                <a:gd name="T15" fmla="*/ 13 h 20"/>
                <a:gd name="T16" fmla="*/ 20 w 26"/>
                <a:gd name="T17" fmla="*/ 14 h 20"/>
                <a:gd name="T18" fmla="*/ 12 w 26"/>
                <a:gd name="T19" fmla="*/ 9 h 20"/>
                <a:gd name="T20" fmla="*/ 8 w 26"/>
                <a:gd name="T21" fmla="*/ 18 h 20"/>
                <a:gd name="T22" fmla="*/ 4 w 26"/>
                <a:gd name="T23"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20">
                  <a:moveTo>
                    <a:pt x="4" y="20"/>
                  </a:moveTo>
                  <a:cubicBezTo>
                    <a:pt x="4" y="20"/>
                    <a:pt x="3" y="20"/>
                    <a:pt x="3" y="20"/>
                  </a:cubicBezTo>
                  <a:cubicBezTo>
                    <a:pt x="1" y="19"/>
                    <a:pt x="0" y="17"/>
                    <a:pt x="1" y="15"/>
                  </a:cubicBezTo>
                  <a:cubicBezTo>
                    <a:pt x="7" y="2"/>
                    <a:pt x="7" y="2"/>
                    <a:pt x="7" y="2"/>
                  </a:cubicBezTo>
                  <a:cubicBezTo>
                    <a:pt x="7" y="1"/>
                    <a:pt x="8" y="0"/>
                    <a:pt x="9" y="0"/>
                  </a:cubicBezTo>
                  <a:cubicBezTo>
                    <a:pt x="10" y="0"/>
                    <a:pt x="11" y="0"/>
                    <a:pt x="12" y="1"/>
                  </a:cubicBezTo>
                  <a:cubicBezTo>
                    <a:pt x="24" y="9"/>
                    <a:pt x="24" y="9"/>
                    <a:pt x="24" y="9"/>
                  </a:cubicBezTo>
                  <a:cubicBezTo>
                    <a:pt x="25" y="10"/>
                    <a:pt x="26" y="12"/>
                    <a:pt x="25" y="13"/>
                  </a:cubicBezTo>
                  <a:cubicBezTo>
                    <a:pt x="23" y="15"/>
                    <a:pt x="21" y="16"/>
                    <a:pt x="20" y="14"/>
                  </a:cubicBezTo>
                  <a:cubicBezTo>
                    <a:pt x="12" y="9"/>
                    <a:pt x="12" y="9"/>
                    <a:pt x="12" y="9"/>
                  </a:cubicBezTo>
                  <a:cubicBezTo>
                    <a:pt x="8" y="18"/>
                    <a:pt x="8" y="18"/>
                    <a:pt x="8" y="18"/>
                  </a:cubicBezTo>
                  <a:cubicBezTo>
                    <a:pt x="7" y="19"/>
                    <a:pt x="6" y="20"/>
                    <a:pt x="4" y="2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25" name="Freeform 97"/>
            <p:cNvSpPr>
              <a:spLocks noEditPoints="1"/>
            </p:cNvSpPr>
            <p:nvPr/>
          </p:nvSpPr>
          <p:spPr bwMode="auto">
            <a:xfrm>
              <a:off x="2455" y="2050"/>
              <a:ext cx="205" cy="98"/>
            </a:xfrm>
            <a:custGeom>
              <a:avLst/>
              <a:gdLst>
                <a:gd name="T0" fmla="*/ 75 w 168"/>
                <a:gd name="T1" fmla="*/ 81 h 81"/>
                <a:gd name="T2" fmla="*/ 74 w 168"/>
                <a:gd name="T3" fmla="*/ 81 h 81"/>
                <a:gd name="T4" fmla="*/ 71 w 168"/>
                <a:gd name="T5" fmla="*/ 80 h 81"/>
                <a:gd name="T6" fmla="*/ 61 w 168"/>
                <a:gd name="T7" fmla="*/ 79 h 81"/>
                <a:gd name="T8" fmla="*/ 44 w 168"/>
                <a:gd name="T9" fmla="*/ 72 h 81"/>
                <a:gd name="T10" fmla="*/ 42 w 168"/>
                <a:gd name="T11" fmla="*/ 67 h 81"/>
                <a:gd name="T12" fmla="*/ 47 w 168"/>
                <a:gd name="T13" fmla="*/ 66 h 81"/>
                <a:gd name="T14" fmla="*/ 63 w 168"/>
                <a:gd name="T15" fmla="*/ 72 h 81"/>
                <a:gd name="T16" fmla="*/ 72 w 168"/>
                <a:gd name="T17" fmla="*/ 73 h 81"/>
                <a:gd name="T18" fmla="*/ 75 w 168"/>
                <a:gd name="T19" fmla="*/ 74 h 81"/>
                <a:gd name="T20" fmla="*/ 78 w 168"/>
                <a:gd name="T21" fmla="*/ 77 h 81"/>
                <a:gd name="T22" fmla="*/ 75 w 168"/>
                <a:gd name="T23" fmla="*/ 81 h 81"/>
                <a:gd name="T24" fmla="*/ 104 w 168"/>
                <a:gd name="T25" fmla="*/ 75 h 81"/>
                <a:gd name="T26" fmla="*/ 101 w 168"/>
                <a:gd name="T27" fmla="*/ 73 h 81"/>
                <a:gd name="T28" fmla="*/ 103 w 168"/>
                <a:gd name="T29" fmla="*/ 68 h 81"/>
                <a:gd name="T30" fmla="*/ 127 w 168"/>
                <a:gd name="T31" fmla="*/ 52 h 81"/>
                <a:gd name="T32" fmla="*/ 132 w 168"/>
                <a:gd name="T33" fmla="*/ 52 h 81"/>
                <a:gd name="T34" fmla="*/ 132 w 168"/>
                <a:gd name="T35" fmla="*/ 57 h 81"/>
                <a:gd name="T36" fmla="*/ 106 w 168"/>
                <a:gd name="T37" fmla="*/ 74 h 81"/>
                <a:gd name="T38" fmla="*/ 104 w 168"/>
                <a:gd name="T39" fmla="*/ 75 h 81"/>
                <a:gd name="T40" fmla="*/ 22 w 168"/>
                <a:gd name="T41" fmla="*/ 53 h 81"/>
                <a:gd name="T42" fmla="*/ 19 w 168"/>
                <a:gd name="T43" fmla="*/ 52 h 81"/>
                <a:gd name="T44" fmla="*/ 1 w 168"/>
                <a:gd name="T45" fmla="*/ 27 h 81"/>
                <a:gd name="T46" fmla="*/ 2 w 168"/>
                <a:gd name="T47" fmla="*/ 22 h 81"/>
                <a:gd name="T48" fmla="*/ 7 w 168"/>
                <a:gd name="T49" fmla="*/ 23 h 81"/>
                <a:gd name="T50" fmla="*/ 24 w 168"/>
                <a:gd name="T51" fmla="*/ 47 h 81"/>
                <a:gd name="T52" fmla="*/ 24 w 168"/>
                <a:gd name="T53" fmla="*/ 52 h 81"/>
                <a:gd name="T54" fmla="*/ 22 w 168"/>
                <a:gd name="T55" fmla="*/ 53 h 81"/>
                <a:gd name="T56" fmla="*/ 150 w 168"/>
                <a:gd name="T57" fmla="*/ 35 h 81"/>
                <a:gd name="T58" fmla="*/ 148 w 168"/>
                <a:gd name="T59" fmla="*/ 34 h 81"/>
                <a:gd name="T60" fmla="*/ 147 w 168"/>
                <a:gd name="T61" fmla="*/ 29 h 81"/>
                <a:gd name="T62" fmla="*/ 158 w 168"/>
                <a:gd name="T63" fmla="*/ 9 h 81"/>
                <a:gd name="T64" fmla="*/ 161 w 168"/>
                <a:gd name="T65" fmla="*/ 3 h 81"/>
                <a:gd name="T66" fmla="*/ 166 w 168"/>
                <a:gd name="T67" fmla="*/ 1 h 81"/>
                <a:gd name="T68" fmla="*/ 167 w 168"/>
                <a:gd name="T69" fmla="*/ 6 h 81"/>
                <a:gd name="T70" fmla="*/ 165 w 168"/>
                <a:gd name="T71" fmla="*/ 12 h 81"/>
                <a:gd name="T72" fmla="*/ 153 w 168"/>
                <a:gd name="T73" fmla="*/ 33 h 81"/>
                <a:gd name="T74" fmla="*/ 150 w 168"/>
                <a:gd name="T75" fmla="*/ 35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8" h="81">
                  <a:moveTo>
                    <a:pt x="75" y="81"/>
                  </a:moveTo>
                  <a:cubicBezTo>
                    <a:pt x="74" y="81"/>
                    <a:pt x="74" y="81"/>
                    <a:pt x="74" y="81"/>
                  </a:cubicBezTo>
                  <a:cubicBezTo>
                    <a:pt x="73" y="81"/>
                    <a:pt x="72" y="81"/>
                    <a:pt x="71" y="80"/>
                  </a:cubicBezTo>
                  <a:cubicBezTo>
                    <a:pt x="68" y="80"/>
                    <a:pt x="64" y="80"/>
                    <a:pt x="61" y="79"/>
                  </a:cubicBezTo>
                  <a:cubicBezTo>
                    <a:pt x="55" y="77"/>
                    <a:pt x="49" y="75"/>
                    <a:pt x="44" y="72"/>
                  </a:cubicBezTo>
                  <a:cubicBezTo>
                    <a:pt x="42" y="71"/>
                    <a:pt x="41" y="69"/>
                    <a:pt x="42" y="67"/>
                  </a:cubicBezTo>
                  <a:cubicBezTo>
                    <a:pt x="43" y="66"/>
                    <a:pt x="45" y="65"/>
                    <a:pt x="47" y="66"/>
                  </a:cubicBezTo>
                  <a:cubicBezTo>
                    <a:pt x="52" y="69"/>
                    <a:pt x="57" y="71"/>
                    <a:pt x="63" y="72"/>
                  </a:cubicBezTo>
                  <a:cubicBezTo>
                    <a:pt x="66" y="73"/>
                    <a:pt x="69" y="73"/>
                    <a:pt x="72" y="73"/>
                  </a:cubicBezTo>
                  <a:cubicBezTo>
                    <a:pt x="73" y="74"/>
                    <a:pt x="74" y="74"/>
                    <a:pt x="75" y="74"/>
                  </a:cubicBezTo>
                  <a:cubicBezTo>
                    <a:pt x="77" y="74"/>
                    <a:pt x="78" y="75"/>
                    <a:pt x="78" y="77"/>
                  </a:cubicBezTo>
                  <a:cubicBezTo>
                    <a:pt x="78" y="79"/>
                    <a:pt x="76" y="81"/>
                    <a:pt x="75" y="81"/>
                  </a:cubicBezTo>
                  <a:close/>
                  <a:moveTo>
                    <a:pt x="104" y="75"/>
                  </a:moveTo>
                  <a:cubicBezTo>
                    <a:pt x="103" y="75"/>
                    <a:pt x="102" y="74"/>
                    <a:pt x="101" y="73"/>
                  </a:cubicBezTo>
                  <a:cubicBezTo>
                    <a:pt x="100" y="71"/>
                    <a:pt x="101" y="69"/>
                    <a:pt x="103" y="68"/>
                  </a:cubicBezTo>
                  <a:cubicBezTo>
                    <a:pt x="111" y="64"/>
                    <a:pt x="119" y="59"/>
                    <a:pt x="127" y="52"/>
                  </a:cubicBezTo>
                  <a:cubicBezTo>
                    <a:pt x="129" y="50"/>
                    <a:pt x="131" y="51"/>
                    <a:pt x="132" y="52"/>
                  </a:cubicBezTo>
                  <a:cubicBezTo>
                    <a:pt x="134" y="53"/>
                    <a:pt x="133" y="56"/>
                    <a:pt x="132" y="57"/>
                  </a:cubicBezTo>
                  <a:cubicBezTo>
                    <a:pt x="124" y="64"/>
                    <a:pt x="115" y="70"/>
                    <a:pt x="106" y="74"/>
                  </a:cubicBezTo>
                  <a:cubicBezTo>
                    <a:pt x="105" y="75"/>
                    <a:pt x="105" y="75"/>
                    <a:pt x="104" y="75"/>
                  </a:cubicBezTo>
                  <a:close/>
                  <a:moveTo>
                    <a:pt x="22" y="53"/>
                  </a:moveTo>
                  <a:cubicBezTo>
                    <a:pt x="21" y="53"/>
                    <a:pt x="20" y="53"/>
                    <a:pt x="19" y="52"/>
                  </a:cubicBezTo>
                  <a:cubicBezTo>
                    <a:pt x="13" y="45"/>
                    <a:pt x="7" y="37"/>
                    <a:pt x="1" y="27"/>
                  </a:cubicBezTo>
                  <a:cubicBezTo>
                    <a:pt x="0" y="25"/>
                    <a:pt x="1" y="23"/>
                    <a:pt x="2" y="22"/>
                  </a:cubicBezTo>
                  <a:cubicBezTo>
                    <a:pt x="4" y="21"/>
                    <a:pt x="6" y="21"/>
                    <a:pt x="7" y="23"/>
                  </a:cubicBezTo>
                  <a:cubicBezTo>
                    <a:pt x="13" y="33"/>
                    <a:pt x="19" y="41"/>
                    <a:pt x="24" y="47"/>
                  </a:cubicBezTo>
                  <a:cubicBezTo>
                    <a:pt x="26" y="49"/>
                    <a:pt x="26" y="51"/>
                    <a:pt x="24" y="52"/>
                  </a:cubicBezTo>
                  <a:cubicBezTo>
                    <a:pt x="24" y="53"/>
                    <a:pt x="23" y="53"/>
                    <a:pt x="22" y="53"/>
                  </a:cubicBezTo>
                  <a:close/>
                  <a:moveTo>
                    <a:pt x="150" y="35"/>
                  </a:moveTo>
                  <a:cubicBezTo>
                    <a:pt x="149" y="35"/>
                    <a:pt x="148" y="35"/>
                    <a:pt x="148" y="34"/>
                  </a:cubicBezTo>
                  <a:cubicBezTo>
                    <a:pt x="146" y="33"/>
                    <a:pt x="146" y="31"/>
                    <a:pt x="147" y="29"/>
                  </a:cubicBezTo>
                  <a:cubicBezTo>
                    <a:pt x="151" y="23"/>
                    <a:pt x="155" y="16"/>
                    <a:pt x="158" y="9"/>
                  </a:cubicBezTo>
                  <a:cubicBezTo>
                    <a:pt x="161" y="3"/>
                    <a:pt x="161" y="3"/>
                    <a:pt x="161" y="3"/>
                  </a:cubicBezTo>
                  <a:cubicBezTo>
                    <a:pt x="162" y="1"/>
                    <a:pt x="164" y="0"/>
                    <a:pt x="166" y="1"/>
                  </a:cubicBezTo>
                  <a:cubicBezTo>
                    <a:pt x="167" y="2"/>
                    <a:pt x="168" y="4"/>
                    <a:pt x="167" y="6"/>
                  </a:cubicBezTo>
                  <a:cubicBezTo>
                    <a:pt x="165" y="12"/>
                    <a:pt x="165" y="12"/>
                    <a:pt x="165" y="12"/>
                  </a:cubicBezTo>
                  <a:cubicBezTo>
                    <a:pt x="162" y="19"/>
                    <a:pt x="158" y="26"/>
                    <a:pt x="153" y="33"/>
                  </a:cubicBezTo>
                  <a:cubicBezTo>
                    <a:pt x="152" y="34"/>
                    <a:pt x="151" y="35"/>
                    <a:pt x="150" y="35"/>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pic>
        <p:nvPicPr>
          <p:cNvPr id="1142" name="图片 1141"/>
          <p:cNvPicPr>
            <a:picLocks noChangeAspect="1"/>
          </p:cNvPicPr>
          <p:nvPr/>
        </p:nvPicPr>
        <p:blipFill>
          <a:blip r:embed="rId37"/>
          <a:stretch>
            <a:fillRect/>
          </a:stretch>
        </p:blipFill>
        <p:spPr>
          <a:xfrm>
            <a:off x="850516" y="2869587"/>
            <a:ext cx="1506350" cy="1835132"/>
          </a:xfrm>
          <a:prstGeom prst="rect">
            <a:avLst/>
          </a:prstGeom>
        </p:spPr>
      </p:pic>
      <p:sp>
        <p:nvSpPr>
          <p:cNvPr id="6" name="文本框 5"/>
          <p:cNvSpPr txBox="1"/>
          <p:nvPr/>
        </p:nvSpPr>
        <p:spPr>
          <a:xfrm>
            <a:off x="2992755" y="213995"/>
            <a:ext cx="4011930" cy="706755"/>
          </a:xfrm>
          <a:prstGeom prst="rect">
            <a:avLst/>
          </a:prstGeom>
          <a:noFill/>
        </p:spPr>
        <p:txBody>
          <a:bodyPr wrap="square" rtlCol="0" anchor="t">
            <a:spAutoFit/>
          </a:bodyPr>
          <a:p>
            <a:pPr algn="ctr"/>
            <a:r>
              <a:rPr lang="zh-CN" altLang="en-US" sz="4000">
                <a:solidFill>
                  <a:schemeClr val="bg1"/>
                </a:solidFill>
                <a:latin typeface="+mj-lt"/>
                <a:ea typeface="+mj-lt"/>
              </a:rPr>
              <a:t>引子与基本概念</a:t>
            </a:r>
            <a:endParaRPr lang="zh-CN" altLang="en-US" sz="4000">
              <a:solidFill>
                <a:schemeClr val="bg1"/>
              </a:solidFill>
              <a:latin typeface="+mj-lt"/>
              <a:ea typeface="+mj-lt"/>
            </a:endParaRPr>
          </a:p>
        </p:txBody>
      </p:sp>
      <p:grpSp>
        <p:nvGrpSpPr>
          <p:cNvPr id="3904" name="组合 3903"/>
          <p:cNvGrpSpPr/>
          <p:nvPr/>
        </p:nvGrpSpPr>
        <p:grpSpPr>
          <a:xfrm>
            <a:off x="5838898" y="1878548"/>
            <a:ext cx="1488148" cy="2303553"/>
            <a:chOff x="7911760" y="3515102"/>
            <a:chExt cx="455649" cy="705314"/>
          </a:xfrm>
        </p:grpSpPr>
        <p:sp>
          <p:nvSpPr>
            <p:cNvPr id="2151" name="Freeform 1687"/>
            <p:cNvSpPr/>
            <p:nvPr/>
          </p:nvSpPr>
          <p:spPr bwMode="auto">
            <a:xfrm>
              <a:off x="8037742" y="3804308"/>
              <a:ext cx="167363" cy="110809"/>
            </a:xfrm>
            <a:custGeom>
              <a:avLst/>
              <a:gdLst>
                <a:gd name="T0" fmla="*/ 188 w 249"/>
                <a:gd name="T1" fmla="*/ 0 h 165"/>
                <a:gd name="T2" fmla="*/ 122 w 249"/>
                <a:gd name="T3" fmla="*/ 64 h 165"/>
                <a:gd name="T4" fmla="*/ 61 w 249"/>
                <a:gd name="T5" fmla="*/ 18 h 165"/>
                <a:gd name="T6" fmla="*/ 0 w 249"/>
                <a:gd name="T7" fmla="*/ 82 h 165"/>
                <a:gd name="T8" fmla="*/ 21 w 249"/>
                <a:gd name="T9" fmla="*/ 105 h 165"/>
                <a:gd name="T10" fmla="*/ 107 w 249"/>
                <a:gd name="T11" fmla="*/ 158 h 165"/>
                <a:gd name="T12" fmla="*/ 203 w 249"/>
                <a:gd name="T13" fmla="*/ 90 h 165"/>
                <a:gd name="T14" fmla="*/ 188 w 249"/>
                <a:gd name="T15" fmla="*/ 0 h 1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9" h="165">
                  <a:moveTo>
                    <a:pt x="188" y="0"/>
                  </a:moveTo>
                  <a:cubicBezTo>
                    <a:pt x="188" y="0"/>
                    <a:pt x="138" y="45"/>
                    <a:pt x="122" y="64"/>
                  </a:cubicBezTo>
                  <a:cubicBezTo>
                    <a:pt x="81" y="30"/>
                    <a:pt x="61" y="18"/>
                    <a:pt x="61" y="18"/>
                  </a:cubicBezTo>
                  <a:cubicBezTo>
                    <a:pt x="0" y="82"/>
                    <a:pt x="0" y="82"/>
                    <a:pt x="0" y="82"/>
                  </a:cubicBezTo>
                  <a:cubicBezTo>
                    <a:pt x="0" y="82"/>
                    <a:pt x="1" y="88"/>
                    <a:pt x="21" y="105"/>
                  </a:cubicBezTo>
                  <a:cubicBezTo>
                    <a:pt x="42" y="123"/>
                    <a:pt x="89" y="152"/>
                    <a:pt x="107" y="158"/>
                  </a:cubicBezTo>
                  <a:cubicBezTo>
                    <a:pt x="125" y="165"/>
                    <a:pt x="158" y="149"/>
                    <a:pt x="203" y="90"/>
                  </a:cubicBezTo>
                  <a:cubicBezTo>
                    <a:pt x="249" y="0"/>
                    <a:pt x="188" y="0"/>
                    <a:pt x="188" y="0"/>
                  </a:cubicBezTo>
                  <a:close/>
                </a:path>
              </a:pathLst>
            </a:custGeom>
            <a:solidFill>
              <a:srgbClr val="39788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2152" name="Freeform 1688"/>
            <p:cNvSpPr/>
            <p:nvPr/>
          </p:nvSpPr>
          <p:spPr bwMode="auto">
            <a:xfrm>
              <a:off x="8048777" y="3817642"/>
              <a:ext cx="118165" cy="88739"/>
            </a:xfrm>
            <a:custGeom>
              <a:avLst/>
              <a:gdLst>
                <a:gd name="T0" fmla="*/ 157 w 176"/>
                <a:gd name="T1" fmla="*/ 76 h 132"/>
                <a:gd name="T2" fmla="*/ 151 w 176"/>
                <a:gd name="T3" fmla="*/ 102 h 132"/>
                <a:gd name="T4" fmla="*/ 93 w 176"/>
                <a:gd name="T5" fmla="*/ 132 h 132"/>
                <a:gd name="T6" fmla="*/ 31 w 176"/>
                <a:gd name="T7" fmla="*/ 92 h 132"/>
                <a:gd name="T8" fmla="*/ 9 w 176"/>
                <a:gd name="T9" fmla="*/ 67 h 132"/>
                <a:gd name="T10" fmla="*/ 47 w 176"/>
                <a:gd name="T11" fmla="*/ 22 h 132"/>
                <a:gd name="T12" fmla="*/ 66 w 176"/>
                <a:gd name="T13" fmla="*/ 19 h 132"/>
                <a:gd name="T14" fmla="*/ 102 w 176"/>
                <a:gd name="T15" fmla="*/ 50 h 132"/>
                <a:gd name="T16" fmla="*/ 102 w 176"/>
                <a:gd name="T17" fmla="*/ 93 h 132"/>
                <a:gd name="T18" fmla="*/ 106 w 176"/>
                <a:gd name="T19" fmla="*/ 92 h 132"/>
                <a:gd name="T20" fmla="*/ 109 w 176"/>
                <a:gd name="T21" fmla="*/ 48 h 132"/>
                <a:gd name="T22" fmla="*/ 161 w 176"/>
                <a:gd name="T23" fmla="*/ 4 h 132"/>
                <a:gd name="T24" fmla="*/ 171 w 176"/>
                <a:gd name="T25" fmla="*/ 16 h 132"/>
                <a:gd name="T26" fmla="*/ 157 w 176"/>
                <a:gd name="T27" fmla="*/ 76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6" h="132">
                  <a:moveTo>
                    <a:pt x="157" y="76"/>
                  </a:moveTo>
                  <a:cubicBezTo>
                    <a:pt x="156" y="84"/>
                    <a:pt x="156" y="95"/>
                    <a:pt x="151" y="102"/>
                  </a:cubicBezTo>
                  <a:cubicBezTo>
                    <a:pt x="141" y="113"/>
                    <a:pt x="109" y="132"/>
                    <a:pt x="93" y="132"/>
                  </a:cubicBezTo>
                  <a:cubicBezTo>
                    <a:pt x="76" y="132"/>
                    <a:pt x="47" y="103"/>
                    <a:pt x="31" y="92"/>
                  </a:cubicBezTo>
                  <a:cubicBezTo>
                    <a:pt x="16" y="81"/>
                    <a:pt x="0" y="72"/>
                    <a:pt x="9" y="67"/>
                  </a:cubicBezTo>
                  <a:cubicBezTo>
                    <a:pt x="42" y="49"/>
                    <a:pt x="42" y="34"/>
                    <a:pt x="47" y="22"/>
                  </a:cubicBezTo>
                  <a:cubicBezTo>
                    <a:pt x="53" y="10"/>
                    <a:pt x="59" y="13"/>
                    <a:pt x="66" y="19"/>
                  </a:cubicBezTo>
                  <a:cubicBezTo>
                    <a:pt x="73" y="25"/>
                    <a:pt x="98" y="43"/>
                    <a:pt x="102" y="50"/>
                  </a:cubicBezTo>
                  <a:cubicBezTo>
                    <a:pt x="102" y="55"/>
                    <a:pt x="101" y="82"/>
                    <a:pt x="102" y="93"/>
                  </a:cubicBezTo>
                  <a:cubicBezTo>
                    <a:pt x="102" y="105"/>
                    <a:pt x="109" y="103"/>
                    <a:pt x="106" y="92"/>
                  </a:cubicBezTo>
                  <a:cubicBezTo>
                    <a:pt x="103" y="80"/>
                    <a:pt x="104" y="61"/>
                    <a:pt x="109" y="48"/>
                  </a:cubicBezTo>
                  <a:cubicBezTo>
                    <a:pt x="115" y="34"/>
                    <a:pt x="153" y="4"/>
                    <a:pt x="161" y="4"/>
                  </a:cubicBezTo>
                  <a:cubicBezTo>
                    <a:pt x="161" y="4"/>
                    <a:pt x="176" y="0"/>
                    <a:pt x="171" y="16"/>
                  </a:cubicBezTo>
                  <a:cubicBezTo>
                    <a:pt x="165" y="32"/>
                    <a:pt x="159" y="63"/>
                    <a:pt x="157" y="76"/>
                  </a:cubicBezTo>
                  <a:close/>
                </a:path>
              </a:pathLst>
            </a:custGeom>
            <a:solidFill>
              <a:srgbClr val="5086A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2153" name="Freeform 1689"/>
            <p:cNvSpPr/>
            <p:nvPr/>
          </p:nvSpPr>
          <p:spPr bwMode="auto">
            <a:xfrm>
              <a:off x="7964635" y="3728903"/>
              <a:ext cx="113567" cy="127821"/>
            </a:xfrm>
            <a:custGeom>
              <a:avLst/>
              <a:gdLst>
                <a:gd name="T0" fmla="*/ 108 w 169"/>
                <a:gd name="T1" fmla="*/ 186 h 190"/>
                <a:gd name="T2" fmla="*/ 55 w 169"/>
                <a:gd name="T3" fmla="*/ 164 h 190"/>
                <a:gd name="T4" fmla="*/ 4 w 169"/>
                <a:gd name="T5" fmla="*/ 91 h 190"/>
                <a:gd name="T6" fmla="*/ 20 w 169"/>
                <a:gd name="T7" fmla="*/ 61 h 190"/>
                <a:gd name="T8" fmla="*/ 52 w 169"/>
                <a:gd name="T9" fmla="*/ 32 h 190"/>
                <a:gd name="T10" fmla="*/ 71 w 169"/>
                <a:gd name="T11" fmla="*/ 0 h 190"/>
                <a:gd name="T12" fmla="*/ 104 w 169"/>
                <a:gd name="T13" fmla="*/ 37 h 190"/>
                <a:gd name="T14" fmla="*/ 122 w 169"/>
                <a:gd name="T15" fmla="*/ 64 h 190"/>
                <a:gd name="T16" fmla="*/ 135 w 169"/>
                <a:gd name="T17" fmla="*/ 36 h 190"/>
                <a:gd name="T18" fmla="*/ 159 w 169"/>
                <a:gd name="T19" fmla="*/ 44 h 190"/>
                <a:gd name="T20" fmla="*/ 153 w 169"/>
                <a:gd name="T21" fmla="*/ 78 h 190"/>
                <a:gd name="T22" fmla="*/ 157 w 169"/>
                <a:gd name="T23" fmla="*/ 132 h 190"/>
                <a:gd name="T24" fmla="*/ 108 w 169"/>
                <a:gd name="T25" fmla="*/ 186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9" h="190">
                  <a:moveTo>
                    <a:pt x="108" y="186"/>
                  </a:moveTo>
                  <a:cubicBezTo>
                    <a:pt x="108" y="186"/>
                    <a:pt x="77" y="190"/>
                    <a:pt x="55" y="164"/>
                  </a:cubicBezTo>
                  <a:cubicBezTo>
                    <a:pt x="33" y="139"/>
                    <a:pt x="8" y="104"/>
                    <a:pt x="4" y="91"/>
                  </a:cubicBezTo>
                  <a:cubicBezTo>
                    <a:pt x="0" y="79"/>
                    <a:pt x="4" y="53"/>
                    <a:pt x="20" y="61"/>
                  </a:cubicBezTo>
                  <a:cubicBezTo>
                    <a:pt x="16" y="38"/>
                    <a:pt x="28" y="20"/>
                    <a:pt x="52" y="32"/>
                  </a:cubicBezTo>
                  <a:cubicBezTo>
                    <a:pt x="50" y="5"/>
                    <a:pt x="63" y="1"/>
                    <a:pt x="71" y="0"/>
                  </a:cubicBezTo>
                  <a:cubicBezTo>
                    <a:pt x="79" y="0"/>
                    <a:pt x="99" y="28"/>
                    <a:pt x="104" y="37"/>
                  </a:cubicBezTo>
                  <a:cubicBezTo>
                    <a:pt x="109" y="46"/>
                    <a:pt x="122" y="64"/>
                    <a:pt x="122" y="64"/>
                  </a:cubicBezTo>
                  <a:cubicBezTo>
                    <a:pt x="122" y="64"/>
                    <a:pt x="127" y="41"/>
                    <a:pt x="135" y="36"/>
                  </a:cubicBezTo>
                  <a:cubicBezTo>
                    <a:pt x="144" y="30"/>
                    <a:pt x="162" y="21"/>
                    <a:pt x="159" y="44"/>
                  </a:cubicBezTo>
                  <a:cubicBezTo>
                    <a:pt x="156" y="66"/>
                    <a:pt x="153" y="78"/>
                    <a:pt x="153" y="78"/>
                  </a:cubicBezTo>
                  <a:cubicBezTo>
                    <a:pt x="153" y="78"/>
                    <a:pt x="169" y="107"/>
                    <a:pt x="157" y="132"/>
                  </a:cubicBezTo>
                  <a:cubicBezTo>
                    <a:pt x="137" y="176"/>
                    <a:pt x="108" y="186"/>
                    <a:pt x="108" y="186"/>
                  </a:cubicBezTo>
                  <a:close/>
                </a:path>
              </a:pathLst>
            </a:custGeom>
            <a:solidFill>
              <a:srgbClr val="F9DAB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2154" name="Freeform 1690"/>
            <p:cNvSpPr/>
            <p:nvPr/>
          </p:nvSpPr>
          <p:spPr bwMode="auto">
            <a:xfrm>
              <a:off x="7964635" y="3728903"/>
              <a:ext cx="113567" cy="127821"/>
            </a:xfrm>
            <a:custGeom>
              <a:avLst/>
              <a:gdLst>
                <a:gd name="T0" fmla="*/ 128 w 169"/>
                <a:gd name="T1" fmla="*/ 52 h 190"/>
                <a:gd name="T2" fmla="*/ 126 w 169"/>
                <a:gd name="T3" fmla="*/ 59 h 190"/>
                <a:gd name="T4" fmla="*/ 124 w 169"/>
                <a:gd name="T5" fmla="*/ 69 h 190"/>
                <a:gd name="T6" fmla="*/ 124 w 169"/>
                <a:gd name="T7" fmla="*/ 75 h 190"/>
                <a:gd name="T8" fmla="*/ 106 w 169"/>
                <a:gd name="T9" fmla="*/ 83 h 190"/>
                <a:gd name="T10" fmla="*/ 89 w 169"/>
                <a:gd name="T11" fmla="*/ 108 h 190"/>
                <a:gd name="T12" fmla="*/ 84 w 169"/>
                <a:gd name="T13" fmla="*/ 103 h 190"/>
                <a:gd name="T14" fmla="*/ 119 w 169"/>
                <a:gd name="T15" fmla="*/ 71 h 190"/>
                <a:gd name="T16" fmla="*/ 100 w 169"/>
                <a:gd name="T17" fmla="*/ 37 h 190"/>
                <a:gd name="T18" fmla="*/ 74 w 169"/>
                <a:gd name="T19" fmla="*/ 5 h 190"/>
                <a:gd name="T20" fmla="*/ 55 w 169"/>
                <a:gd name="T21" fmla="*/ 21 h 190"/>
                <a:gd name="T22" fmla="*/ 71 w 169"/>
                <a:gd name="T23" fmla="*/ 59 h 190"/>
                <a:gd name="T24" fmla="*/ 84 w 169"/>
                <a:gd name="T25" fmla="*/ 75 h 190"/>
                <a:gd name="T26" fmla="*/ 80 w 169"/>
                <a:gd name="T27" fmla="*/ 79 h 190"/>
                <a:gd name="T28" fmla="*/ 68 w 169"/>
                <a:gd name="T29" fmla="*/ 60 h 190"/>
                <a:gd name="T30" fmla="*/ 44 w 169"/>
                <a:gd name="T31" fmla="*/ 32 h 190"/>
                <a:gd name="T32" fmla="*/ 22 w 169"/>
                <a:gd name="T33" fmla="*/ 51 h 190"/>
                <a:gd name="T34" fmla="*/ 51 w 169"/>
                <a:gd name="T35" fmla="*/ 92 h 190"/>
                <a:gd name="T36" fmla="*/ 58 w 169"/>
                <a:gd name="T37" fmla="*/ 98 h 190"/>
                <a:gd name="T38" fmla="*/ 54 w 169"/>
                <a:gd name="T39" fmla="*/ 102 h 190"/>
                <a:gd name="T40" fmla="*/ 34 w 169"/>
                <a:gd name="T41" fmla="*/ 80 h 190"/>
                <a:gd name="T42" fmla="*/ 16 w 169"/>
                <a:gd name="T43" fmla="*/ 63 h 190"/>
                <a:gd name="T44" fmla="*/ 6 w 169"/>
                <a:gd name="T45" fmla="*/ 85 h 190"/>
                <a:gd name="T46" fmla="*/ 24 w 169"/>
                <a:gd name="T47" fmla="*/ 119 h 190"/>
                <a:gd name="T48" fmla="*/ 36 w 169"/>
                <a:gd name="T49" fmla="*/ 127 h 190"/>
                <a:gd name="T50" fmla="*/ 40 w 169"/>
                <a:gd name="T51" fmla="*/ 127 h 190"/>
                <a:gd name="T52" fmla="*/ 53 w 169"/>
                <a:gd name="T53" fmla="*/ 158 h 190"/>
                <a:gd name="T54" fmla="*/ 82 w 169"/>
                <a:gd name="T55" fmla="*/ 178 h 190"/>
                <a:gd name="T56" fmla="*/ 116 w 169"/>
                <a:gd name="T57" fmla="*/ 178 h 190"/>
                <a:gd name="T58" fmla="*/ 108 w 169"/>
                <a:gd name="T59" fmla="*/ 186 h 190"/>
                <a:gd name="T60" fmla="*/ 55 w 169"/>
                <a:gd name="T61" fmla="*/ 164 h 190"/>
                <a:gd name="T62" fmla="*/ 4 w 169"/>
                <a:gd name="T63" fmla="*/ 91 h 190"/>
                <a:gd name="T64" fmla="*/ 20 w 169"/>
                <a:gd name="T65" fmla="*/ 61 h 190"/>
                <a:gd name="T66" fmla="*/ 52 w 169"/>
                <a:gd name="T67" fmla="*/ 32 h 190"/>
                <a:gd name="T68" fmla="*/ 71 w 169"/>
                <a:gd name="T69" fmla="*/ 0 h 190"/>
                <a:gd name="T70" fmla="*/ 104 w 169"/>
                <a:gd name="T71" fmla="*/ 37 h 190"/>
                <a:gd name="T72" fmla="*/ 122 w 169"/>
                <a:gd name="T73" fmla="*/ 64 h 190"/>
                <a:gd name="T74" fmla="*/ 135 w 169"/>
                <a:gd name="T75" fmla="*/ 36 h 190"/>
                <a:gd name="T76" fmla="*/ 159 w 169"/>
                <a:gd name="T77" fmla="*/ 44 h 190"/>
                <a:gd name="T78" fmla="*/ 153 w 169"/>
                <a:gd name="T79" fmla="*/ 78 h 190"/>
                <a:gd name="T80" fmla="*/ 157 w 169"/>
                <a:gd name="T81" fmla="*/ 132 h 190"/>
                <a:gd name="T82" fmla="*/ 155 w 169"/>
                <a:gd name="T83" fmla="*/ 135 h 190"/>
                <a:gd name="T84" fmla="*/ 149 w 169"/>
                <a:gd name="T85" fmla="*/ 81 h 190"/>
                <a:gd name="T86" fmla="*/ 153 w 169"/>
                <a:gd name="T87" fmla="*/ 60 h 190"/>
                <a:gd name="T88" fmla="*/ 155 w 169"/>
                <a:gd name="T89" fmla="*/ 35 h 190"/>
                <a:gd name="T90" fmla="*/ 146 w 169"/>
                <a:gd name="T91" fmla="*/ 34 h 190"/>
                <a:gd name="T92" fmla="*/ 135 w 169"/>
                <a:gd name="T93" fmla="*/ 40 h 190"/>
                <a:gd name="T94" fmla="*/ 128 w 169"/>
                <a:gd name="T95" fmla="*/ 52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69" h="190">
                  <a:moveTo>
                    <a:pt x="128" y="52"/>
                  </a:moveTo>
                  <a:cubicBezTo>
                    <a:pt x="127" y="55"/>
                    <a:pt x="127" y="57"/>
                    <a:pt x="126" y="59"/>
                  </a:cubicBezTo>
                  <a:cubicBezTo>
                    <a:pt x="125" y="62"/>
                    <a:pt x="125" y="65"/>
                    <a:pt x="124" y="69"/>
                  </a:cubicBezTo>
                  <a:cubicBezTo>
                    <a:pt x="124" y="71"/>
                    <a:pt x="124" y="73"/>
                    <a:pt x="124" y="75"/>
                  </a:cubicBezTo>
                  <a:cubicBezTo>
                    <a:pt x="124" y="78"/>
                    <a:pt x="116" y="75"/>
                    <a:pt x="106" y="83"/>
                  </a:cubicBezTo>
                  <a:cubicBezTo>
                    <a:pt x="97" y="90"/>
                    <a:pt x="90" y="102"/>
                    <a:pt x="89" y="108"/>
                  </a:cubicBezTo>
                  <a:cubicBezTo>
                    <a:pt x="88" y="114"/>
                    <a:pt x="82" y="110"/>
                    <a:pt x="84" y="103"/>
                  </a:cubicBezTo>
                  <a:cubicBezTo>
                    <a:pt x="87" y="96"/>
                    <a:pt x="96" y="78"/>
                    <a:pt x="119" y="71"/>
                  </a:cubicBezTo>
                  <a:cubicBezTo>
                    <a:pt x="119" y="65"/>
                    <a:pt x="105" y="45"/>
                    <a:pt x="100" y="37"/>
                  </a:cubicBezTo>
                  <a:cubicBezTo>
                    <a:pt x="95" y="30"/>
                    <a:pt x="78" y="7"/>
                    <a:pt x="74" y="5"/>
                  </a:cubicBezTo>
                  <a:cubicBezTo>
                    <a:pt x="69" y="2"/>
                    <a:pt x="55" y="9"/>
                    <a:pt x="55" y="21"/>
                  </a:cubicBezTo>
                  <a:cubicBezTo>
                    <a:pt x="55" y="34"/>
                    <a:pt x="66" y="52"/>
                    <a:pt x="71" y="59"/>
                  </a:cubicBezTo>
                  <a:cubicBezTo>
                    <a:pt x="76" y="65"/>
                    <a:pt x="84" y="75"/>
                    <a:pt x="84" y="75"/>
                  </a:cubicBezTo>
                  <a:cubicBezTo>
                    <a:pt x="80" y="79"/>
                    <a:pt x="80" y="79"/>
                    <a:pt x="80" y="79"/>
                  </a:cubicBezTo>
                  <a:cubicBezTo>
                    <a:pt x="80" y="79"/>
                    <a:pt x="75" y="71"/>
                    <a:pt x="68" y="60"/>
                  </a:cubicBezTo>
                  <a:cubicBezTo>
                    <a:pt x="60" y="49"/>
                    <a:pt x="57" y="36"/>
                    <a:pt x="44" y="32"/>
                  </a:cubicBezTo>
                  <a:cubicBezTo>
                    <a:pt x="32" y="27"/>
                    <a:pt x="21" y="40"/>
                    <a:pt x="22" y="51"/>
                  </a:cubicBezTo>
                  <a:cubicBezTo>
                    <a:pt x="23" y="63"/>
                    <a:pt x="41" y="86"/>
                    <a:pt x="51" y="92"/>
                  </a:cubicBezTo>
                  <a:cubicBezTo>
                    <a:pt x="55" y="96"/>
                    <a:pt x="58" y="98"/>
                    <a:pt x="58" y="98"/>
                  </a:cubicBezTo>
                  <a:cubicBezTo>
                    <a:pt x="54" y="102"/>
                    <a:pt x="54" y="102"/>
                    <a:pt x="54" y="102"/>
                  </a:cubicBezTo>
                  <a:cubicBezTo>
                    <a:pt x="54" y="102"/>
                    <a:pt x="39" y="87"/>
                    <a:pt x="34" y="80"/>
                  </a:cubicBezTo>
                  <a:cubicBezTo>
                    <a:pt x="28" y="74"/>
                    <a:pt x="21" y="64"/>
                    <a:pt x="16" y="63"/>
                  </a:cubicBezTo>
                  <a:cubicBezTo>
                    <a:pt x="10" y="61"/>
                    <a:pt x="4" y="76"/>
                    <a:pt x="6" y="85"/>
                  </a:cubicBezTo>
                  <a:cubicBezTo>
                    <a:pt x="6" y="85"/>
                    <a:pt x="3" y="94"/>
                    <a:pt x="24" y="119"/>
                  </a:cubicBezTo>
                  <a:cubicBezTo>
                    <a:pt x="28" y="124"/>
                    <a:pt x="33" y="130"/>
                    <a:pt x="36" y="127"/>
                  </a:cubicBezTo>
                  <a:cubicBezTo>
                    <a:pt x="38" y="124"/>
                    <a:pt x="42" y="122"/>
                    <a:pt x="40" y="127"/>
                  </a:cubicBezTo>
                  <a:cubicBezTo>
                    <a:pt x="38" y="133"/>
                    <a:pt x="47" y="153"/>
                    <a:pt x="53" y="158"/>
                  </a:cubicBezTo>
                  <a:cubicBezTo>
                    <a:pt x="60" y="164"/>
                    <a:pt x="66" y="177"/>
                    <a:pt x="82" y="178"/>
                  </a:cubicBezTo>
                  <a:cubicBezTo>
                    <a:pt x="92" y="179"/>
                    <a:pt x="106" y="180"/>
                    <a:pt x="116" y="178"/>
                  </a:cubicBezTo>
                  <a:cubicBezTo>
                    <a:pt x="111" y="183"/>
                    <a:pt x="108" y="186"/>
                    <a:pt x="108" y="186"/>
                  </a:cubicBezTo>
                  <a:cubicBezTo>
                    <a:pt x="108" y="186"/>
                    <a:pt x="77" y="190"/>
                    <a:pt x="55" y="164"/>
                  </a:cubicBezTo>
                  <a:cubicBezTo>
                    <a:pt x="33" y="139"/>
                    <a:pt x="8" y="104"/>
                    <a:pt x="4" y="91"/>
                  </a:cubicBezTo>
                  <a:cubicBezTo>
                    <a:pt x="0" y="79"/>
                    <a:pt x="4" y="53"/>
                    <a:pt x="20" y="61"/>
                  </a:cubicBezTo>
                  <a:cubicBezTo>
                    <a:pt x="16" y="38"/>
                    <a:pt x="28" y="20"/>
                    <a:pt x="52" y="32"/>
                  </a:cubicBezTo>
                  <a:cubicBezTo>
                    <a:pt x="50" y="5"/>
                    <a:pt x="63" y="1"/>
                    <a:pt x="71" y="0"/>
                  </a:cubicBezTo>
                  <a:cubicBezTo>
                    <a:pt x="79" y="0"/>
                    <a:pt x="99" y="28"/>
                    <a:pt x="104" y="37"/>
                  </a:cubicBezTo>
                  <a:cubicBezTo>
                    <a:pt x="109" y="46"/>
                    <a:pt x="122" y="64"/>
                    <a:pt x="122" y="64"/>
                  </a:cubicBezTo>
                  <a:cubicBezTo>
                    <a:pt x="122" y="64"/>
                    <a:pt x="127" y="41"/>
                    <a:pt x="135" y="36"/>
                  </a:cubicBezTo>
                  <a:cubicBezTo>
                    <a:pt x="144" y="30"/>
                    <a:pt x="162" y="21"/>
                    <a:pt x="159" y="44"/>
                  </a:cubicBezTo>
                  <a:cubicBezTo>
                    <a:pt x="156" y="66"/>
                    <a:pt x="153" y="78"/>
                    <a:pt x="153" y="78"/>
                  </a:cubicBezTo>
                  <a:cubicBezTo>
                    <a:pt x="153" y="78"/>
                    <a:pt x="169" y="107"/>
                    <a:pt x="157" y="132"/>
                  </a:cubicBezTo>
                  <a:cubicBezTo>
                    <a:pt x="156" y="133"/>
                    <a:pt x="155" y="134"/>
                    <a:pt x="155" y="135"/>
                  </a:cubicBezTo>
                  <a:cubicBezTo>
                    <a:pt x="157" y="120"/>
                    <a:pt x="159" y="95"/>
                    <a:pt x="149" y="81"/>
                  </a:cubicBezTo>
                  <a:cubicBezTo>
                    <a:pt x="146" y="77"/>
                    <a:pt x="152" y="67"/>
                    <a:pt x="153" y="60"/>
                  </a:cubicBezTo>
                  <a:cubicBezTo>
                    <a:pt x="154" y="54"/>
                    <a:pt x="158" y="39"/>
                    <a:pt x="155" y="35"/>
                  </a:cubicBezTo>
                  <a:cubicBezTo>
                    <a:pt x="154" y="32"/>
                    <a:pt x="149" y="34"/>
                    <a:pt x="146" y="34"/>
                  </a:cubicBezTo>
                  <a:cubicBezTo>
                    <a:pt x="142" y="35"/>
                    <a:pt x="138" y="37"/>
                    <a:pt x="135" y="40"/>
                  </a:cubicBezTo>
                  <a:cubicBezTo>
                    <a:pt x="131" y="43"/>
                    <a:pt x="129" y="48"/>
                    <a:pt x="128" y="52"/>
                  </a:cubicBezTo>
                  <a:close/>
                </a:path>
              </a:pathLst>
            </a:custGeom>
            <a:solidFill>
              <a:srgbClr val="F7CEA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2155" name="Freeform 1691"/>
            <p:cNvSpPr/>
            <p:nvPr/>
          </p:nvSpPr>
          <p:spPr bwMode="auto">
            <a:xfrm>
              <a:off x="7911760" y="3667291"/>
              <a:ext cx="142074" cy="164144"/>
            </a:xfrm>
            <a:custGeom>
              <a:avLst/>
              <a:gdLst>
                <a:gd name="T0" fmla="*/ 212 w 212"/>
                <a:gd name="T1" fmla="*/ 166 h 244"/>
                <a:gd name="T2" fmla="*/ 132 w 212"/>
                <a:gd name="T3" fmla="*/ 244 h 244"/>
                <a:gd name="T4" fmla="*/ 0 w 212"/>
                <a:gd name="T5" fmla="*/ 88 h 244"/>
                <a:gd name="T6" fmla="*/ 107 w 212"/>
                <a:gd name="T7" fmla="*/ 0 h 244"/>
                <a:gd name="T8" fmla="*/ 212 w 212"/>
                <a:gd name="T9" fmla="*/ 166 h 244"/>
              </a:gdLst>
              <a:ahLst/>
              <a:cxnLst>
                <a:cxn ang="0">
                  <a:pos x="T0" y="T1"/>
                </a:cxn>
                <a:cxn ang="0">
                  <a:pos x="T2" y="T3"/>
                </a:cxn>
                <a:cxn ang="0">
                  <a:pos x="T4" y="T5"/>
                </a:cxn>
                <a:cxn ang="0">
                  <a:pos x="T6" y="T7"/>
                </a:cxn>
                <a:cxn ang="0">
                  <a:pos x="T8" y="T9"/>
                </a:cxn>
              </a:cxnLst>
              <a:rect l="0" t="0" r="r" b="b"/>
              <a:pathLst>
                <a:path w="212" h="244">
                  <a:moveTo>
                    <a:pt x="212" y="166"/>
                  </a:moveTo>
                  <a:cubicBezTo>
                    <a:pt x="212" y="166"/>
                    <a:pt x="150" y="225"/>
                    <a:pt x="132" y="244"/>
                  </a:cubicBezTo>
                  <a:cubicBezTo>
                    <a:pt x="81" y="176"/>
                    <a:pt x="23" y="128"/>
                    <a:pt x="0" y="88"/>
                  </a:cubicBezTo>
                  <a:cubicBezTo>
                    <a:pt x="52" y="54"/>
                    <a:pt x="84" y="27"/>
                    <a:pt x="107" y="0"/>
                  </a:cubicBezTo>
                  <a:cubicBezTo>
                    <a:pt x="133" y="54"/>
                    <a:pt x="212" y="166"/>
                    <a:pt x="212" y="166"/>
                  </a:cubicBezTo>
                  <a:close/>
                </a:path>
              </a:pathLst>
            </a:custGeom>
            <a:solidFill>
              <a:srgbClr val="6DBDC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2156" name="Freeform 1692"/>
            <p:cNvSpPr/>
            <p:nvPr/>
          </p:nvSpPr>
          <p:spPr bwMode="auto">
            <a:xfrm>
              <a:off x="7918197" y="3675108"/>
              <a:ext cx="128281" cy="148052"/>
            </a:xfrm>
            <a:custGeom>
              <a:avLst/>
              <a:gdLst>
                <a:gd name="T0" fmla="*/ 191 w 191"/>
                <a:gd name="T1" fmla="*/ 150 h 220"/>
                <a:gd name="T2" fmla="*/ 119 w 191"/>
                <a:gd name="T3" fmla="*/ 220 h 220"/>
                <a:gd name="T4" fmla="*/ 0 w 191"/>
                <a:gd name="T5" fmla="*/ 79 h 220"/>
                <a:gd name="T6" fmla="*/ 97 w 191"/>
                <a:gd name="T7" fmla="*/ 0 h 220"/>
                <a:gd name="T8" fmla="*/ 191 w 191"/>
                <a:gd name="T9" fmla="*/ 150 h 220"/>
              </a:gdLst>
              <a:ahLst/>
              <a:cxnLst>
                <a:cxn ang="0">
                  <a:pos x="T0" y="T1"/>
                </a:cxn>
                <a:cxn ang="0">
                  <a:pos x="T2" y="T3"/>
                </a:cxn>
                <a:cxn ang="0">
                  <a:pos x="T4" y="T5"/>
                </a:cxn>
                <a:cxn ang="0">
                  <a:pos x="T6" y="T7"/>
                </a:cxn>
                <a:cxn ang="0">
                  <a:pos x="T8" y="T9"/>
                </a:cxn>
              </a:cxnLst>
              <a:rect l="0" t="0" r="r" b="b"/>
              <a:pathLst>
                <a:path w="191" h="220">
                  <a:moveTo>
                    <a:pt x="191" y="150"/>
                  </a:moveTo>
                  <a:cubicBezTo>
                    <a:pt x="191" y="150"/>
                    <a:pt x="136" y="203"/>
                    <a:pt x="119" y="220"/>
                  </a:cubicBezTo>
                  <a:cubicBezTo>
                    <a:pt x="73" y="159"/>
                    <a:pt x="21" y="116"/>
                    <a:pt x="0" y="79"/>
                  </a:cubicBezTo>
                  <a:cubicBezTo>
                    <a:pt x="47" y="49"/>
                    <a:pt x="76" y="24"/>
                    <a:pt x="97" y="0"/>
                  </a:cubicBezTo>
                  <a:cubicBezTo>
                    <a:pt x="120" y="48"/>
                    <a:pt x="191" y="150"/>
                    <a:pt x="191" y="150"/>
                  </a:cubicBezTo>
                  <a:close/>
                </a:path>
              </a:pathLst>
            </a:custGeom>
            <a:solidFill>
              <a:srgbClr val="7CCDD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2157" name="Freeform 1693"/>
            <p:cNvSpPr/>
            <p:nvPr/>
          </p:nvSpPr>
          <p:spPr bwMode="auto">
            <a:xfrm>
              <a:off x="8033144" y="3743156"/>
              <a:ext cx="45059" cy="88739"/>
            </a:xfrm>
            <a:custGeom>
              <a:avLst/>
              <a:gdLst>
                <a:gd name="T0" fmla="*/ 19 w 67"/>
                <a:gd name="T1" fmla="*/ 43 h 132"/>
                <a:gd name="T2" fmla="*/ 33 w 67"/>
                <a:gd name="T3" fmla="*/ 15 h 132"/>
                <a:gd name="T4" fmla="*/ 57 w 67"/>
                <a:gd name="T5" fmla="*/ 23 h 132"/>
                <a:gd name="T6" fmla="*/ 51 w 67"/>
                <a:gd name="T7" fmla="*/ 57 h 132"/>
                <a:gd name="T8" fmla="*/ 55 w 67"/>
                <a:gd name="T9" fmla="*/ 111 h 132"/>
                <a:gd name="T10" fmla="*/ 46 w 67"/>
                <a:gd name="T11" fmla="*/ 126 h 132"/>
                <a:gd name="T12" fmla="*/ 12 w 67"/>
                <a:gd name="T13" fmla="*/ 104 h 132"/>
                <a:gd name="T14" fmla="*/ 17 w 67"/>
                <a:gd name="T15" fmla="*/ 56 h 132"/>
                <a:gd name="T16" fmla="*/ 19 w 67"/>
                <a:gd name="T17" fmla="*/ 43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132">
                  <a:moveTo>
                    <a:pt x="19" y="43"/>
                  </a:moveTo>
                  <a:cubicBezTo>
                    <a:pt x="21" y="32"/>
                    <a:pt x="24" y="20"/>
                    <a:pt x="33" y="15"/>
                  </a:cubicBezTo>
                  <a:cubicBezTo>
                    <a:pt x="42" y="9"/>
                    <a:pt x="60" y="0"/>
                    <a:pt x="57" y="23"/>
                  </a:cubicBezTo>
                  <a:cubicBezTo>
                    <a:pt x="54" y="45"/>
                    <a:pt x="51" y="57"/>
                    <a:pt x="51" y="57"/>
                  </a:cubicBezTo>
                  <a:cubicBezTo>
                    <a:pt x="51" y="57"/>
                    <a:pt x="67" y="86"/>
                    <a:pt x="55" y="111"/>
                  </a:cubicBezTo>
                  <a:cubicBezTo>
                    <a:pt x="55" y="111"/>
                    <a:pt x="49" y="123"/>
                    <a:pt x="46" y="126"/>
                  </a:cubicBezTo>
                  <a:cubicBezTo>
                    <a:pt x="43" y="129"/>
                    <a:pt x="25" y="132"/>
                    <a:pt x="12" y="104"/>
                  </a:cubicBezTo>
                  <a:cubicBezTo>
                    <a:pt x="0" y="76"/>
                    <a:pt x="8" y="65"/>
                    <a:pt x="17" y="56"/>
                  </a:cubicBezTo>
                  <a:cubicBezTo>
                    <a:pt x="18" y="52"/>
                    <a:pt x="18" y="48"/>
                    <a:pt x="19" y="43"/>
                  </a:cubicBezTo>
                  <a:close/>
                </a:path>
              </a:pathLst>
            </a:custGeom>
            <a:solidFill>
              <a:srgbClr val="F7CEA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2158" name="Freeform 1694"/>
            <p:cNvSpPr/>
            <p:nvPr/>
          </p:nvSpPr>
          <p:spPr bwMode="auto">
            <a:xfrm>
              <a:off x="8034983" y="3750513"/>
              <a:ext cx="41841" cy="77244"/>
            </a:xfrm>
            <a:custGeom>
              <a:avLst/>
              <a:gdLst>
                <a:gd name="T0" fmla="*/ 18 w 62"/>
                <a:gd name="T1" fmla="*/ 34 h 115"/>
                <a:gd name="T2" fmla="*/ 19 w 62"/>
                <a:gd name="T3" fmla="*/ 28 h 115"/>
                <a:gd name="T4" fmla="*/ 32 w 62"/>
                <a:gd name="T5" fmla="*/ 8 h 115"/>
                <a:gd name="T6" fmla="*/ 50 w 62"/>
                <a:gd name="T7" fmla="*/ 3 h 115"/>
                <a:gd name="T8" fmla="*/ 52 w 62"/>
                <a:gd name="T9" fmla="*/ 16 h 115"/>
                <a:gd name="T10" fmla="*/ 47 w 62"/>
                <a:gd name="T11" fmla="*/ 47 h 115"/>
                <a:gd name="T12" fmla="*/ 51 w 62"/>
                <a:gd name="T13" fmla="*/ 96 h 115"/>
                <a:gd name="T14" fmla="*/ 42 w 62"/>
                <a:gd name="T15" fmla="*/ 110 h 115"/>
                <a:gd name="T16" fmla="*/ 12 w 62"/>
                <a:gd name="T17" fmla="*/ 90 h 115"/>
                <a:gd name="T18" fmla="*/ 19 w 62"/>
                <a:gd name="T19" fmla="*/ 47 h 115"/>
                <a:gd name="T20" fmla="*/ 18 w 62"/>
                <a:gd name="T21" fmla="*/ 34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2" h="115">
                  <a:moveTo>
                    <a:pt x="18" y="34"/>
                  </a:moveTo>
                  <a:cubicBezTo>
                    <a:pt x="19" y="32"/>
                    <a:pt x="19" y="30"/>
                    <a:pt x="19" y="28"/>
                  </a:cubicBezTo>
                  <a:cubicBezTo>
                    <a:pt x="21" y="20"/>
                    <a:pt x="26" y="13"/>
                    <a:pt x="32" y="8"/>
                  </a:cubicBezTo>
                  <a:cubicBezTo>
                    <a:pt x="36" y="5"/>
                    <a:pt x="45" y="0"/>
                    <a:pt x="50" y="3"/>
                  </a:cubicBezTo>
                  <a:cubicBezTo>
                    <a:pt x="53" y="6"/>
                    <a:pt x="53" y="12"/>
                    <a:pt x="52" y="16"/>
                  </a:cubicBezTo>
                  <a:cubicBezTo>
                    <a:pt x="49" y="36"/>
                    <a:pt x="47" y="47"/>
                    <a:pt x="47" y="47"/>
                  </a:cubicBezTo>
                  <a:cubicBezTo>
                    <a:pt x="47" y="47"/>
                    <a:pt x="62" y="74"/>
                    <a:pt x="51" y="96"/>
                  </a:cubicBezTo>
                  <a:cubicBezTo>
                    <a:pt x="51" y="96"/>
                    <a:pt x="45" y="107"/>
                    <a:pt x="42" y="110"/>
                  </a:cubicBezTo>
                  <a:cubicBezTo>
                    <a:pt x="39" y="113"/>
                    <a:pt x="23" y="115"/>
                    <a:pt x="12" y="90"/>
                  </a:cubicBezTo>
                  <a:cubicBezTo>
                    <a:pt x="0" y="65"/>
                    <a:pt x="11" y="55"/>
                    <a:pt x="19" y="47"/>
                  </a:cubicBezTo>
                  <a:cubicBezTo>
                    <a:pt x="19" y="43"/>
                    <a:pt x="18" y="38"/>
                    <a:pt x="18" y="34"/>
                  </a:cubicBezTo>
                  <a:close/>
                </a:path>
              </a:pathLst>
            </a:custGeom>
            <a:solidFill>
              <a:srgbClr val="F9DAB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2159" name="Freeform 1695"/>
            <p:cNvSpPr/>
            <p:nvPr/>
          </p:nvSpPr>
          <p:spPr bwMode="auto">
            <a:xfrm>
              <a:off x="8033144" y="3809826"/>
              <a:ext cx="49657" cy="53795"/>
            </a:xfrm>
            <a:custGeom>
              <a:avLst/>
              <a:gdLst>
                <a:gd name="T0" fmla="*/ 59 w 74"/>
                <a:gd name="T1" fmla="*/ 1 h 80"/>
                <a:gd name="T2" fmla="*/ 0 w 74"/>
                <a:gd name="T3" fmla="*/ 67 h 80"/>
                <a:gd name="T4" fmla="*/ 11 w 74"/>
                <a:gd name="T5" fmla="*/ 80 h 80"/>
                <a:gd name="T6" fmla="*/ 74 w 74"/>
                <a:gd name="T7" fmla="*/ 14 h 80"/>
                <a:gd name="T8" fmla="*/ 59 w 74"/>
                <a:gd name="T9" fmla="*/ 1 h 80"/>
              </a:gdLst>
              <a:ahLst/>
              <a:cxnLst>
                <a:cxn ang="0">
                  <a:pos x="T0" y="T1"/>
                </a:cxn>
                <a:cxn ang="0">
                  <a:pos x="T2" y="T3"/>
                </a:cxn>
                <a:cxn ang="0">
                  <a:pos x="T4" y="T5"/>
                </a:cxn>
                <a:cxn ang="0">
                  <a:pos x="T6" y="T7"/>
                </a:cxn>
                <a:cxn ang="0">
                  <a:pos x="T8" y="T9"/>
                </a:cxn>
              </a:cxnLst>
              <a:rect l="0" t="0" r="r" b="b"/>
              <a:pathLst>
                <a:path w="74" h="80">
                  <a:moveTo>
                    <a:pt x="59" y="1"/>
                  </a:moveTo>
                  <a:cubicBezTo>
                    <a:pt x="59" y="1"/>
                    <a:pt x="51" y="28"/>
                    <a:pt x="0" y="67"/>
                  </a:cubicBezTo>
                  <a:cubicBezTo>
                    <a:pt x="1" y="79"/>
                    <a:pt x="11" y="80"/>
                    <a:pt x="11" y="80"/>
                  </a:cubicBezTo>
                  <a:cubicBezTo>
                    <a:pt x="11" y="80"/>
                    <a:pt x="56" y="73"/>
                    <a:pt x="74" y="14"/>
                  </a:cubicBezTo>
                  <a:cubicBezTo>
                    <a:pt x="71" y="0"/>
                    <a:pt x="59" y="1"/>
                    <a:pt x="59" y="1"/>
                  </a:cubicBezTo>
                  <a:close/>
                </a:path>
              </a:pathLst>
            </a:custGeom>
            <a:solidFill>
              <a:srgbClr val="84848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2160" name="Freeform 1696"/>
            <p:cNvSpPr/>
            <p:nvPr/>
          </p:nvSpPr>
          <p:spPr bwMode="auto">
            <a:xfrm>
              <a:off x="8014293" y="3793733"/>
              <a:ext cx="25748" cy="46898"/>
            </a:xfrm>
            <a:custGeom>
              <a:avLst/>
              <a:gdLst>
                <a:gd name="T0" fmla="*/ 38 w 38"/>
                <a:gd name="T1" fmla="*/ 4 h 70"/>
                <a:gd name="T2" fmla="*/ 4 w 38"/>
                <a:gd name="T3" fmla="*/ 50 h 70"/>
                <a:gd name="T4" fmla="*/ 6 w 38"/>
                <a:gd name="T5" fmla="*/ 36 h 70"/>
                <a:gd name="T6" fmla="*/ 38 w 38"/>
                <a:gd name="T7" fmla="*/ 0 h 70"/>
                <a:gd name="T8" fmla="*/ 38 w 38"/>
                <a:gd name="T9" fmla="*/ 4 h 70"/>
              </a:gdLst>
              <a:ahLst/>
              <a:cxnLst>
                <a:cxn ang="0">
                  <a:pos x="T0" y="T1"/>
                </a:cxn>
                <a:cxn ang="0">
                  <a:pos x="T2" y="T3"/>
                </a:cxn>
                <a:cxn ang="0">
                  <a:pos x="T4" y="T5"/>
                </a:cxn>
                <a:cxn ang="0">
                  <a:pos x="T6" y="T7"/>
                </a:cxn>
                <a:cxn ang="0">
                  <a:pos x="T8" y="T9"/>
                </a:cxn>
              </a:cxnLst>
              <a:rect l="0" t="0" r="r" b="b"/>
              <a:pathLst>
                <a:path w="38" h="70">
                  <a:moveTo>
                    <a:pt x="38" y="4"/>
                  </a:moveTo>
                  <a:cubicBezTo>
                    <a:pt x="38" y="4"/>
                    <a:pt x="7" y="29"/>
                    <a:pt x="4" y="50"/>
                  </a:cubicBezTo>
                  <a:cubicBezTo>
                    <a:pt x="1" y="70"/>
                    <a:pt x="0" y="45"/>
                    <a:pt x="6" y="36"/>
                  </a:cubicBezTo>
                  <a:cubicBezTo>
                    <a:pt x="12" y="27"/>
                    <a:pt x="18" y="7"/>
                    <a:pt x="38" y="0"/>
                  </a:cubicBezTo>
                  <a:cubicBezTo>
                    <a:pt x="37" y="3"/>
                    <a:pt x="38" y="4"/>
                    <a:pt x="38" y="4"/>
                  </a:cubicBezTo>
                  <a:close/>
                </a:path>
              </a:pathLst>
            </a:custGeom>
            <a:solidFill>
              <a:srgbClr val="F7CEA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2161" name="Freeform 1697"/>
            <p:cNvSpPr/>
            <p:nvPr/>
          </p:nvSpPr>
          <p:spPr bwMode="auto">
            <a:xfrm>
              <a:off x="8252922" y="3798791"/>
              <a:ext cx="102533" cy="227135"/>
            </a:xfrm>
            <a:custGeom>
              <a:avLst/>
              <a:gdLst>
                <a:gd name="T0" fmla="*/ 22 w 153"/>
                <a:gd name="T1" fmla="*/ 0 h 338"/>
                <a:gd name="T2" fmla="*/ 110 w 153"/>
                <a:gd name="T3" fmla="*/ 104 h 338"/>
                <a:gd name="T4" fmla="*/ 132 w 153"/>
                <a:gd name="T5" fmla="*/ 197 h 338"/>
                <a:gd name="T6" fmla="*/ 47 w 153"/>
                <a:gd name="T7" fmla="*/ 338 h 338"/>
                <a:gd name="T8" fmla="*/ 0 w 153"/>
                <a:gd name="T9" fmla="*/ 338 h 338"/>
                <a:gd name="T10" fmla="*/ 0 w 153"/>
                <a:gd name="T11" fmla="*/ 2 h 338"/>
                <a:gd name="T12" fmla="*/ 22 w 153"/>
                <a:gd name="T13" fmla="*/ 0 h 338"/>
              </a:gdLst>
              <a:ahLst/>
              <a:cxnLst>
                <a:cxn ang="0">
                  <a:pos x="T0" y="T1"/>
                </a:cxn>
                <a:cxn ang="0">
                  <a:pos x="T2" y="T3"/>
                </a:cxn>
                <a:cxn ang="0">
                  <a:pos x="T4" y="T5"/>
                </a:cxn>
                <a:cxn ang="0">
                  <a:pos x="T6" y="T7"/>
                </a:cxn>
                <a:cxn ang="0">
                  <a:pos x="T8" y="T9"/>
                </a:cxn>
                <a:cxn ang="0">
                  <a:pos x="T10" y="T11"/>
                </a:cxn>
                <a:cxn ang="0">
                  <a:pos x="T12" y="T13"/>
                </a:cxn>
              </a:cxnLst>
              <a:rect l="0" t="0" r="r" b="b"/>
              <a:pathLst>
                <a:path w="153" h="338">
                  <a:moveTo>
                    <a:pt x="22" y="0"/>
                  </a:moveTo>
                  <a:cubicBezTo>
                    <a:pt x="22" y="0"/>
                    <a:pt x="89" y="74"/>
                    <a:pt x="110" y="104"/>
                  </a:cubicBezTo>
                  <a:cubicBezTo>
                    <a:pt x="131" y="135"/>
                    <a:pt x="153" y="158"/>
                    <a:pt x="132" y="197"/>
                  </a:cubicBezTo>
                  <a:cubicBezTo>
                    <a:pt x="110" y="237"/>
                    <a:pt x="47" y="338"/>
                    <a:pt x="47" y="338"/>
                  </a:cubicBezTo>
                  <a:cubicBezTo>
                    <a:pt x="0" y="338"/>
                    <a:pt x="0" y="338"/>
                    <a:pt x="0" y="338"/>
                  </a:cubicBezTo>
                  <a:cubicBezTo>
                    <a:pt x="0" y="2"/>
                    <a:pt x="0" y="2"/>
                    <a:pt x="0" y="2"/>
                  </a:cubicBezTo>
                  <a:lnTo>
                    <a:pt x="22" y="0"/>
                  </a:lnTo>
                  <a:close/>
                </a:path>
              </a:pathLst>
            </a:custGeom>
            <a:solidFill>
              <a:srgbClr val="39788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2162" name="Freeform 1698"/>
            <p:cNvSpPr/>
            <p:nvPr/>
          </p:nvSpPr>
          <p:spPr bwMode="auto">
            <a:xfrm>
              <a:off x="8272693" y="3823159"/>
              <a:ext cx="72187" cy="166903"/>
            </a:xfrm>
            <a:custGeom>
              <a:avLst/>
              <a:gdLst>
                <a:gd name="T0" fmla="*/ 7 w 107"/>
                <a:gd name="T1" fmla="*/ 21 h 248"/>
                <a:gd name="T2" fmla="*/ 9 w 107"/>
                <a:gd name="T3" fmla="*/ 0 h 248"/>
                <a:gd name="T4" fmla="*/ 76 w 107"/>
                <a:gd name="T5" fmla="*/ 76 h 248"/>
                <a:gd name="T6" fmla="*/ 96 w 107"/>
                <a:gd name="T7" fmla="*/ 161 h 248"/>
                <a:gd name="T8" fmla="*/ 30 w 107"/>
                <a:gd name="T9" fmla="*/ 248 h 248"/>
                <a:gd name="T10" fmla="*/ 5 w 107"/>
                <a:gd name="T11" fmla="*/ 221 h 248"/>
                <a:gd name="T12" fmla="*/ 39 w 107"/>
                <a:gd name="T13" fmla="*/ 137 h 248"/>
                <a:gd name="T14" fmla="*/ 60 w 107"/>
                <a:gd name="T15" fmla="*/ 148 h 248"/>
                <a:gd name="T16" fmla="*/ 61 w 107"/>
                <a:gd name="T17" fmla="*/ 138 h 248"/>
                <a:gd name="T18" fmla="*/ 33 w 107"/>
                <a:gd name="T19" fmla="*/ 128 h 248"/>
                <a:gd name="T20" fmla="*/ 66 w 107"/>
                <a:gd name="T21" fmla="*/ 131 h 248"/>
                <a:gd name="T22" fmla="*/ 76 w 107"/>
                <a:gd name="T23" fmla="*/ 151 h 248"/>
                <a:gd name="T24" fmla="*/ 81 w 107"/>
                <a:gd name="T25" fmla="*/ 142 h 248"/>
                <a:gd name="T26" fmla="*/ 28 w 107"/>
                <a:gd name="T27" fmla="*/ 118 h 248"/>
                <a:gd name="T28" fmla="*/ 7 w 107"/>
                <a:gd name="T29" fmla="*/ 21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7" h="248">
                  <a:moveTo>
                    <a:pt x="7" y="21"/>
                  </a:moveTo>
                  <a:cubicBezTo>
                    <a:pt x="7" y="21"/>
                    <a:pt x="4" y="0"/>
                    <a:pt x="9" y="0"/>
                  </a:cubicBezTo>
                  <a:cubicBezTo>
                    <a:pt x="14" y="1"/>
                    <a:pt x="54" y="39"/>
                    <a:pt x="76" y="76"/>
                  </a:cubicBezTo>
                  <a:cubicBezTo>
                    <a:pt x="99" y="113"/>
                    <a:pt x="107" y="129"/>
                    <a:pt x="96" y="161"/>
                  </a:cubicBezTo>
                  <a:cubicBezTo>
                    <a:pt x="85" y="193"/>
                    <a:pt x="40" y="248"/>
                    <a:pt x="30" y="248"/>
                  </a:cubicBezTo>
                  <a:cubicBezTo>
                    <a:pt x="21" y="247"/>
                    <a:pt x="10" y="234"/>
                    <a:pt x="5" y="221"/>
                  </a:cubicBezTo>
                  <a:cubicBezTo>
                    <a:pt x="0" y="208"/>
                    <a:pt x="27" y="136"/>
                    <a:pt x="39" y="137"/>
                  </a:cubicBezTo>
                  <a:cubicBezTo>
                    <a:pt x="50" y="137"/>
                    <a:pt x="55" y="143"/>
                    <a:pt x="60" y="148"/>
                  </a:cubicBezTo>
                  <a:cubicBezTo>
                    <a:pt x="65" y="152"/>
                    <a:pt x="67" y="145"/>
                    <a:pt x="61" y="138"/>
                  </a:cubicBezTo>
                  <a:cubicBezTo>
                    <a:pt x="54" y="132"/>
                    <a:pt x="41" y="128"/>
                    <a:pt x="33" y="128"/>
                  </a:cubicBezTo>
                  <a:cubicBezTo>
                    <a:pt x="33" y="123"/>
                    <a:pt x="57" y="122"/>
                    <a:pt x="66" y="131"/>
                  </a:cubicBezTo>
                  <a:cubicBezTo>
                    <a:pt x="75" y="140"/>
                    <a:pt x="76" y="147"/>
                    <a:pt x="76" y="151"/>
                  </a:cubicBezTo>
                  <a:cubicBezTo>
                    <a:pt x="76" y="155"/>
                    <a:pt x="84" y="155"/>
                    <a:pt x="81" y="142"/>
                  </a:cubicBezTo>
                  <a:cubicBezTo>
                    <a:pt x="77" y="130"/>
                    <a:pt x="62" y="113"/>
                    <a:pt x="28" y="118"/>
                  </a:cubicBezTo>
                  <a:cubicBezTo>
                    <a:pt x="19" y="103"/>
                    <a:pt x="7" y="21"/>
                    <a:pt x="7" y="21"/>
                  </a:cubicBezTo>
                  <a:close/>
                </a:path>
              </a:pathLst>
            </a:custGeom>
            <a:solidFill>
              <a:srgbClr val="5086A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2163" name="Freeform 1699"/>
            <p:cNvSpPr/>
            <p:nvPr/>
          </p:nvSpPr>
          <p:spPr bwMode="auto">
            <a:xfrm>
              <a:off x="8085560" y="4161103"/>
              <a:ext cx="85061" cy="43680"/>
            </a:xfrm>
            <a:custGeom>
              <a:avLst/>
              <a:gdLst>
                <a:gd name="T0" fmla="*/ 0 w 127"/>
                <a:gd name="T1" fmla="*/ 55 h 65"/>
                <a:gd name="T2" fmla="*/ 93 w 127"/>
                <a:gd name="T3" fmla="*/ 14 h 65"/>
                <a:gd name="T4" fmla="*/ 127 w 127"/>
                <a:gd name="T5" fmla="*/ 53 h 65"/>
                <a:gd name="T6" fmla="*/ 0 w 127"/>
                <a:gd name="T7" fmla="*/ 55 h 65"/>
              </a:gdLst>
              <a:ahLst/>
              <a:cxnLst>
                <a:cxn ang="0">
                  <a:pos x="T0" y="T1"/>
                </a:cxn>
                <a:cxn ang="0">
                  <a:pos x="T2" y="T3"/>
                </a:cxn>
                <a:cxn ang="0">
                  <a:pos x="T4" y="T5"/>
                </a:cxn>
                <a:cxn ang="0">
                  <a:pos x="T6" y="T7"/>
                </a:cxn>
              </a:cxnLst>
              <a:rect l="0" t="0" r="r" b="b"/>
              <a:pathLst>
                <a:path w="127" h="65">
                  <a:moveTo>
                    <a:pt x="0" y="55"/>
                  </a:moveTo>
                  <a:cubicBezTo>
                    <a:pt x="11" y="9"/>
                    <a:pt x="62" y="0"/>
                    <a:pt x="93" y="14"/>
                  </a:cubicBezTo>
                  <a:cubicBezTo>
                    <a:pt x="115" y="24"/>
                    <a:pt x="123" y="42"/>
                    <a:pt x="127" y="53"/>
                  </a:cubicBezTo>
                  <a:cubicBezTo>
                    <a:pt x="95" y="65"/>
                    <a:pt x="30" y="60"/>
                    <a:pt x="0" y="55"/>
                  </a:cubicBezTo>
                  <a:close/>
                </a:path>
              </a:pathLst>
            </a:custGeom>
            <a:solidFill>
              <a:srgbClr val="71727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2164" name="Freeform 1700"/>
            <p:cNvSpPr/>
            <p:nvPr/>
          </p:nvSpPr>
          <p:spPr bwMode="auto">
            <a:xfrm>
              <a:off x="8082341" y="4196967"/>
              <a:ext cx="90578" cy="23449"/>
            </a:xfrm>
            <a:custGeom>
              <a:avLst/>
              <a:gdLst>
                <a:gd name="T0" fmla="*/ 5 w 135"/>
                <a:gd name="T1" fmla="*/ 2 h 35"/>
                <a:gd name="T2" fmla="*/ 5 w 135"/>
                <a:gd name="T3" fmla="*/ 2 h 35"/>
                <a:gd name="T4" fmla="*/ 132 w 135"/>
                <a:gd name="T5" fmla="*/ 0 h 35"/>
                <a:gd name="T6" fmla="*/ 132 w 135"/>
                <a:gd name="T7" fmla="*/ 18 h 35"/>
                <a:gd name="T8" fmla="*/ 9 w 135"/>
                <a:gd name="T9" fmla="*/ 19 h 35"/>
                <a:gd name="T10" fmla="*/ 5 w 135"/>
                <a:gd name="T11" fmla="*/ 2 h 35"/>
              </a:gdLst>
              <a:ahLst/>
              <a:cxnLst>
                <a:cxn ang="0">
                  <a:pos x="T0" y="T1"/>
                </a:cxn>
                <a:cxn ang="0">
                  <a:pos x="T2" y="T3"/>
                </a:cxn>
                <a:cxn ang="0">
                  <a:pos x="T4" y="T5"/>
                </a:cxn>
                <a:cxn ang="0">
                  <a:pos x="T6" y="T7"/>
                </a:cxn>
                <a:cxn ang="0">
                  <a:pos x="T8" y="T9"/>
                </a:cxn>
                <a:cxn ang="0">
                  <a:pos x="T10" y="T11"/>
                </a:cxn>
              </a:cxnLst>
              <a:rect l="0" t="0" r="r" b="b"/>
              <a:pathLst>
                <a:path w="135" h="35">
                  <a:moveTo>
                    <a:pt x="5" y="2"/>
                  </a:moveTo>
                  <a:cubicBezTo>
                    <a:pt x="5" y="2"/>
                    <a:pt x="5" y="2"/>
                    <a:pt x="5" y="2"/>
                  </a:cubicBezTo>
                  <a:cubicBezTo>
                    <a:pt x="35" y="7"/>
                    <a:pt x="100" y="12"/>
                    <a:pt x="132" y="0"/>
                  </a:cubicBezTo>
                  <a:cubicBezTo>
                    <a:pt x="135" y="8"/>
                    <a:pt x="134" y="13"/>
                    <a:pt x="132" y="18"/>
                  </a:cubicBezTo>
                  <a:cubicBezTo>
                    <a:pt x="132" y="18"/>
                    <a:pt x="66" y="35"/>
                    <a:pt x="9" y="19"/>
                  </a:cubicBezTo>
                  <a:cubicBezTo>
                    <a:pt x="9" y="19"/>
                    <a:pt x="0" y="17"/>
                    <a:pt x="5" y="2"/>
                  </a:cubicBezTo>
                  <a:close/>
                </a:path>
              </a:pathLst>
            </a:custGeom>
            <a:solidFill>
              <a:srgbClr val="51515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2165" name="Oval 1701"/>
            <p:cNvSpPr>
              <a:spLocks noChangeArrowheads="1"/>
            </p:cNvSpPr>
            <p:nvPr/>
          </p:nvSpPr>
          <p:spPr bwMode="auto">
            <a:xfrm>
              <a:off x="8100273" y="4178575"/>
              <a:ext cx="19311" cy="11035"/>
            </a:xfrm>
            <a:prstGeom prst="ellipse">
              <a:avLst/>
            </a:prstGeom>
            <a:solidFill>
              <a:srgbClr val="8E8E8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2166" name="Freeform 1702"/>
            <p:cNvSpPr/>
            <p:nvPr/>
          </p:nvSpPr>
          <p:spPr bwMode="auto">
            <a:xfrm>
              <a:off x="8273612" y="4161103"/>
              <a:ext cx="83221" cy="43680"/>
            </a:xfrm>
            <a:custGeom>
              <a:avLst/>
              <a:gdLst>
                <a:gd name="T0" fmla="*/ 124 w 124"/>
                <a:gd name="T1" fmla="*/ 55 h 65"/>
                <a:gd name="T2" fmla="*/ 33 w 124"/>
                <a:gd name="T3" fmla="*/ 14 h 65"/>
                <a:gd name="T4" fmla="*/ 0 w 124"/>
                <a:gd name="T5" fmla="*/ 53 h 65"/>
                <a:gd name="T6" fmla="*/ 124 w 124"/>
                <a:gd name="T7" fmla="*/ 55 h 65"/>
              </a:gdLst>
              <a:ahLst/>
              <a:cxnLst>
                <a:cxn ang="0">
                  <a:pos x="T0" y="T1"/>
                </a:cxn>
                <a:cxn ang="0">
                  <a:pos x="T2" y="T3"/>
                </a:cxn>
                <a:cxn ang="0">
                  <a:pos x="T4" y="T5"/>
                </a:cxn>
                <a:cxn ang="0">
                  <a:pos x="T6" y="T7"/>
                </a:cxn>
              </a:cxnLst>
              <a:rect l="0" t="0" r="r" b="b"/>
              <a:pathLst>
                <a:path w="124" h="65">
                  <a:moveTo>
                    <a:pt x="124" y="55"/>
                  </a:moveTo>
                  <a:cubicBezTo>
                    <a:pt x="114" y="9"/>
                    <a:pt x="63" y="0"/>
                    <a:pt x="33" y="14"/>
                  </a:cubicBezTo>
                  <a:cubicBezTo>
                    <a:pt x="11" y="24"/>
                    <a:pt x="3" y="42"/>
                    <a:pt x="0" y="53"/>
                  </a:cubicBezTo>
                  <a:cubicBezTo>
                    <a:pt x="31" y="65"/>
                    <a:pt x="95" y="60"/>
                    <a:pt x="124" y="55"/>
                  </a:cubicBezTo>
                  <a:close/>
                </a:path>
              </a:pathLst>
            </a:custGeom>
            <a:solidFill>
              <a:srgbClr val="71727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2167" name="Freeform 1703"/>
            <p:cNvSpPr/>
            <p:nvPr/>
          </p:nvSpPr>
          <p:spPr bwMode="auto">
            <a:xfrm>
              <a:off x="8270854" y="4196967"/>
              <a:ext cx="89199" cy="23449"/>
            </a:xfrm>
            <a:custGeom>
              <a:avLst/>
              <a:gdLst>
                <a:gd name="T0" fmla="*/ 128 w 133"/>
                <a:gd name="T1" fmla="*/ 2 h 35"/>
                <a:gd name="T2" fmla="*/ 128 w 133"/>
                <a:gd name="T3" fmla="*/ 2 h 35"/>
                <a:gd name="T4" fmla="*/ 4 w 133"/>
                <a:gd name="T5" fmla="*/ 0 h 35"/>
                <a:gd name="T6" fmla="*/ 3 w 133"/>
                <a:gd name="T7" fmla="*/ 18 h 35"/>
                <a:gd name="T8" fmla="*/ 125 w 133"/>
                <a:gd name="T9" fmla="*/ 19 h 35"/>
                <a:gd name="T10" fmla="*/ 128 w 133"/>
                <a:gd name="T11" fmla="*/ 2 h 35"/>
              </a:gdLst>
              <a:ahLst/>
              <a:cxnLst>
                <a:cxn ang="0">
                  <a:pos x="T0" y="T1"/>
                </a:cxn>
                <a:cxn ang="0">
                  <a:pos x="T2" y="T3"/>
                </a:cxn>
                <a:cxn ang="0">
                  <a:pos x="T4" y="T5"/>
                </a:cxn>
                <a:cxn ang="0">
                  <a:pos x="T6" y="T7"/>
                </a:cxn>
                <a:cxn ang="0">
                  <a:pos x="T8" y="T9"/>
                </a:cxn>
                <a:cxn ang="0">
                  <a:pos x="T10" y="T11"/>
                </a:cxn>
              </a:cxnLst>
              <a:rect l="0" t="0" r="r" b="b"/>
              <a:pathLst>
                <a:path w="133" h="35">
                  <a:moveTo>
                    <a:pt x="128" y="2"/>
                  </a:moveTo>
                  <a:cubicBezTo>
                    <a:pt x="128" y="2"/>
                    <a:pt x="128" y="2"/>
                    <a:pt x="128" y="2"/>
                  </a:cubicBezTo>
                  <a:cubicBezTo>
                    <a:pt x="99" y="7"/>
                    <a:pt x="35" y="12"/>
                    <a:pt x="4" y="0"/>
                  </a:cubicBezTo>
                  <a:cubicBezTo>
                    <a:pt x="0" y="8"/>
                    <a:pt x="1" y="13"/>
                    <a:pt x="3" y="18"/>
                  </a:cubicBezTo>
                  <a:cubicBezTo>
                    <a:pt x="3" y="18"/>
                    <a:pt x="68" y="35"/>
                    <a:pt x="125" y="19"/>
                  </a:cubicBezTo>
                  <a:cubicBezTo>
                    <a:pt x="125" y="19"/>
                    <a:pt x="133" y="17"/>
                    <a:pt x="128" y="2"/>
                  </a:cubicBezTo>
                  <a:close/>
                </a:path>
              </a:pathLst>
            </a:custGeom>
            <a:solidFill>
              <a:srgbClr val="51515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2168" name="Oval 1704"/>
            <p:cNvSpPr>
              <a:spLocks noChangeArrowheads="1"/>
            </p:cNvSpPr>
            <p:nvPr/>
          </p:nvSpPr>
          <p:spPr bwMode="auto">
            <a:xfrm>
              <a:off x="8323270" y="4178575"/>
              <a:ext cx="18851" cy="11035"/>
            </a:xfrm>
            <a:prstGeom prst="ellipse">
              <a:avLst/>
            </a:prstGeom>
            <a:solidFill>
              <a:srgbClr val="8E8E8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2169" name="Freeform 1705"/>
            <p:cNvSpPr/>
            <p:nvPr/>
          </p:nvSpPr>
          <p:spPr bwMode="auto">
            <a:xfrm>
              <a:off x="8118664" y="3962475"/>
              <a:ext cx="201847" cy="250584"/>
            </a:xfrm>
            <a:custGeom>
              <a:avLst/>
              <a:gdLst>
                <a:gd name="T0" fmla="*/ 257 w 301"/>
                <a:gd name="T1" fmla="*/ 91 h 373"/>
                <a:gd name="T2" fmla="*/ 272 w 301"/>
                <a:gd name="T3" fmla="*/ 279 h 373"/>
                <a:gd name="T4" fmla="*/ 297 w 301"/>
                <a:gd name="T5" fmla="*/ 305 h 373"/>
                <a:gd name="T6" fmla="*/ 238 w 301"/>
                <a:gd name="T7" fmla="*/ 369 h 373"/>
                <a:gd name="T8" fmla="*/ 197 w 301"/>
                <a:gd name="T9" fmla="*/ 366 h 373"/>
                <a:gd name="T10" fmla="*/ 188 w 301"/>
                <a:gd name="T11" fmla="*/ 348 h 373"/>
                <a:gd name="T12" fmla="*/ 180 w 301"/>
                <a:gd name="T13" fmla="*/ 264 h 373"/>
                <a:gd name="T14" fmla="*/ 156 w 301"/>
                <a:gd name="T15" fmla="*/ 121 h 373"/>
                <a:gd name="T16" fmla="*/ 141 w 301"/>
                <a:gd name="T17" fmla="*/ 121 h 373"/>
                <a:gd name="T18" fmla="*/ 116 w 301"/>
                <a:gd name="T19" fmla="*/ 266 h 373"/>
                <a:gd name="T20" fmla="*/ 103 w 301"/>
                <a:gd name="T21" fmla="*/ 350 h 373"/>
                <a:gd name="T22" fmla="*/ 63 w 301"/>
                <a:gd name="T23" fmla="*/ 370 h 373"/>
                <a:gd name="T24" fmla="*/ 5 w 301"/>
                <a:gd name="T25" fmla="*/ 306 h 373"/>
                <a:gd name="T26" fmla="*/ 25 w 301"/>
                <a:gd name="T27" fmla="*/ 289 h 373"/>
                <a:gd name="T28" fmla="*/ 55 w 301"/>
                <a:gd name="T29" fmla="*/ 0 h 373"/>
                <a:gd name="T30" fmla="*/ 247 w 301"/>
                <a:gd name="T31" fmla="*/ 0 h 373"/>
                <a:gd name="T32" fmla="*/ 248 w 301"/>
                <a:gd name="T33" fmla="*/ 15 h 373"/>
                <a:gd name="T34" fmla="*/ 257 w 301"/>
                <a:gd name="T35" fmla="*/ 21 h 373"/>
                <a:gd name="T36" fmla="*/ 274 w 301"/>
                <a:gd name="T37" fmla="*/ 56 h 373"/>
                <a:gd name="T38" fmla="*/ 266 w 301"/>
                <a:gd name="T39" fmla="*/ 80 h 373"/>
                <a:gd name="T40" fmla="*/ 261 w 301"/>
                <a:gd name="T41" fmla="*/ 87 h 373"/>
                <a:gd name="T42" fmla="*/ 257 w 301"/>
                <a:gd name="T43" fmla="*/ 91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01" h="373">
                  <a:moveTo>
                    <a:pt x="257" y="91"/>
                  </a:moveTo>
                  <a:cubicBezTo>
                    <a:pt x="264" y="153"/>
                    <a:pt x="272" y="232"/>
                    <a:pt x="272" y="279"/>
                  </a:cubicBezTo>
                  <a:cubicBezTo>
                    <a:pt x="287" y="274"/>
                    <a:pt x="301" y="294"/>
                    <a:pt x="297" y="305"/>
                  </a:cubicBezTo>
                  <a:cubicBezTo>
                    <a:pt x="249" y="314"/>
                    <a:pt x="238" y="369"/>
                    <a:pt x="238" y="369"/>
                  </a:cubicBezTo>
                  <a:cubicBezTo>
                    <a:pt x="238" y="369"/>
                    <a:pt x="217" y="368"/>
                    <a:pt x="197" y="366"/>
                  </a:cubicBezTo>
                  <a:cubicBezTo>
                    <a:pt x="178" y="364"/>
                    <a:pt x="180" y="359"/>
                    <a:pt x="188" y="348"/>
                  </a:cubicBezTo>
                  <a:cubicBezTo>
                    <a:pt x="196" y="337"/>
                    <a:pt x="188" y="304"/>
                    <a:pt x="180" y="264"/>
                  </a:cubicBezTo>
                  <a:cubicBezTo>
                    <a:pt x="172" y="225"/>
                    <a:pt x="156" y="121"/>
                    <a:pt x="156" y="121"/>
                  </a:cubicBezTo>
                  <a:cubicBezTo>
                    <a:pt x="141" y="121"/>
                    <a:pt x="141" y="121"/>
                    <a:pt x="141" y="121"/>
                  </a:cubicBezTo>
                  <a:cubicBezTo>
                    <a:pt x="141" y="121"/>
                    <a:pt x="127" y="210"/>
                    <a:pt x="116" y="266"/>
                  </a:cubicBezTo>
                  <a:cubicBezTo>
                    <a:pt x="105" y="323"/>
                    <a:pt x="97" y="332"/>
                    <a:pt x="103" y="350"/>
                  </a:cubicBezTo>
                  <a:cubicBezTo>
                    <a:pt x="112" y="373"/>
                    <a:pt x="105" y="367"/>
                    <a:pt x="63" y="370"/>
                  </a:cubicBezTo>
                  <a:cubicBezTo>
                    <a:pt x="57" y="347"/>
                    <a:pt x="34" y="316"/>
                    <a:pt x="5" y="306"/>
                  </a:cubicBezTo>
                  <a:cubicBezTo>
                    <a:pt x="0" y="298"/>
                    <a:pt x="8" y="288"/>
                    <a:pt x="25" y="289"/>
                  </a:cubicBezTo>
                  <a:cubicBezTo>
                    <a:pt x="55" y="0"/>
                    <a:pt x="55" y="0"/>
                    <a:pt x="55" y="0"/>
                  </a:cubicBezTo>
                  <a:cubicBezTo>
                    <a:pt x="247" y="0"/>
                    <a:pt x="247" y="0"/>
                    <a:pt x="247" y="0"/>
                  </a:cubicBezTo>
                  <a:cubicBezTo>
                    <a:pt x="247" y="0"/>
                    <a:pt x="247" y="5"/>
                    <a:pt x="248" y="15"/>
                  </a:cubicBezTo>
                  <a:cubicBezTo>
                    <a:pt x="248" y="15"/>
                    <a:pt x="253" y="14"/>
                    <a:pt x="257" y="21"/>
                  </a:cubicBezTo>
                  <a:cubicBezTo>
                    <a:pt x="261" y="28"/>
                    <a:pt x="272" y="49"/>
                    <a:pt x="274" y="56"/>
                  </a:cubicBezTo>
                  <a:cubicBezTo>
                    <a:pt x="274" y="65"/>
                    <a:pt x="270" y="73"/>
                    <a:pt x="266" y="80"/>
                  </a:cubicBezTo>
                  <a:cubicBezTo>
                    <a:pt x="264" y="83"/>
                    <a:pt x="263" y="85"/>
                    <a:pt x="261" y="87"/>
                  </a:cubicBezTo>
                  <a:cubicBezTo>
                    <a:pt x="261" y="87"/>
                    <a:pt x="257" y="90"/>
                    <a:pt x="257" y="91"/>
                  </a:cubicBezTo>
                  <a:close/>
                </a:path>
              </a:pathLst>
            </a:custGeom>
            <a:solidFill>
              <a:srgbClr val="68442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2170" name="Freeform 1706"/>
            <p:cNvSpPr/>
            <p:nvPr/>
          </p:nvSpPr>
          <p:spPr bwMode="auto">
            <a:xfrm>
              <a:off x="8126021" y="3976269"/>
              <a:ext cx="187593" cy="232193"/>
            </a:xfrm>
            <a:custGeom>
              <a:avLst/>
              <a:gdLst>
                <a:gd name="T0" fmla="*/ 242 w 280"/>
                <a:gd name="T1" fmla="*/ 71 h 345"/>
                <a:gd name="T2" fmla="*/ 246 w 280"/>
                <a:gd name="T3" fmla="*/ 261 h 345"/>
                <a:gd name="T4" fmla="*/ 247 w 280"/>
                <a:gd name="T5" fmla="*/ 277 h 345"/>
                <a:gd name="T6" fmla="*/ 280 w 280"/>
                <a:gd name="T7" fmla="*/ 278 h 345"/>
                <a:gd name="T8" fmla="*/ 232 w 280"/>
                <a:gd name="T9" fmla="*/ 320 h 345"/>
                <a:gd name="T10" fmla="*/ 205 w 280"/>
                <a:gd name="T11" fmla="*/ 343 h 345"/>
                <a:gd name="T12" fmla="*/ 181 w 280"/>
                <a:gd name="T13" fmla="*/ 330 h 345"/>
                <a:gd name="T14" fmla="*/ 177 w 280"/>
                <a:gd name="T15" fmla="*/ 267 h 345"/>
                <a:gd name="T16" fmla="*/ 155 w 280"/>
                <a:gd name="T17" fmla="*/ 97 h 345"/>
                <a:gd name="T18" fmla="*/ 113 w 280"/>
                <a:gd name="T19" fmla="*/ 100 h 345"/>
                <a:gd name="T20" fmla="*/ 103 w 280"/>
                <a:gd name="T21" fmla="*/ 215 h 345"/>
                <a:gd name="T22" fmla="*/ 86 w 280"/>
                <a:gd name="T23" fmla="*/ 320 h 345"/>
                <a:gd name="T24" fmla="*/ 73 w 280"/>
                <a:gd name="T25" fmla="*/ 340 h 345"/>
                <a:gd name="T26" fmla="*/ 47 w 280"/>
                <a:gd name="T27" fmla="*/ 326 h 345"/>
                <a:gd name="T28" fmla="*/ 10 w 280"/>
                <a:gd name="T29" fmla="*/ 286 h 345"/>
                <a:gd name="T30" fmla="*/ 18 w 280"/>
                <a:gd name="T31" fmla="*/ 273 h 345"/>
                <a:gd name="T32" fmla="*/ 21 w 280"/>
                <a:gd name="T33" fmla="*/ 244 h 345"/>
                <a:gd name="T34" fmla="*/ 49 w 280"/>
                <a:gd name="T35" fmla="*/ 32 h 345"/>
                <a:gd name="T36" fmla="*/ 74 w 280"/>
                <a:gd name="T37" fmla="*/ 12 h 345"/>
                <a:gd name="T38" fmla="*/ 140 w 280"/>
                <a:gd name="T39" fmla="*/ 7 h 345"/>
                <a:gd name="T40" fmla="*/ 178 w 280"/>
                <a:gd name="T41" fmla="*/ 6 h 345"/>
                <a:gd name="T42" fmla="*/ 196 w 280"/>
                <a:gd name="T43" fmla="*/ 6 h 345"/>
                <a:gd name="T44" fmla="*/ 234 w 280"/>
                <a:gd name="T45" fmla="*/ 2 h 345"/>
                <a:gd name="T46" fmla="*/ 248 w 280"/>
                <a:gd name="T47" fmla="*/ 12 h 345"/>
                <a:gd name="T48" fmla="*/ 255 w 280"/>
                <a:gd name="T49" fmla="*/ 45 h 345"/>
                <a:gd name="T50" fmla="*/ 239 w 280"/>
                <a:gd name="T51" fmla="*/ 66 h 345"/>
                <a:gd name="T52" fmla="*/ 228 w 280"/>
                <a:gd name="T53" fmla="*/ 67 h 345"/>
                <a:gd name="T54" fmla="*/ 242 w 280"/>
                <a:gd name="T55" fmla="*/ 71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0" h="345">
                  <a:moveTo>
                    <a:pt x="242" y="71"/>
                  </a:moveTo>
                  <a:cubicBezTo>
                    <a:pt x="248" y="136"/>
                    <a:pt x="255" y="248"/>
                    <a:pt x="246" y="261"/>
                  </a:cubicBezTo>
                  <a:cubicBezTo>
                    <a:pt x="235" y="276"/>
                    <a:pt x="240" y="287"/>
                    <a:pt x="247" y="277"/>
                  </a:cubicBezTo>
                  <a:cubicBezTo>
                    <a:pt x="254" y="267"/>
                    <a:pt x="273" y="258"/>
                    <a:pt x="280" y="278"/>
                  </a:cubicBezTo>
                  <a:cubicBezTo>
                    <a:pt x="269" y="278"/>
                    <a:pt x="241" y="297"/>
                    <a:pt x="232" y="320"/>
                  </a:cubicBezTo>
                  <a:cubicBezTo>
                    <a:pt x="224" y="343"/>
                    <a:pt x="220" y="343"/>
                    <a:pt x="205" y="343"/>
                  </a:cubicBezTo>
                  <a:cubicBezTo>
                    <a:pt x="191" y="343"/>
                    <a:pt x="176" y="343"/>
                    <a:pt x="181" y="330"/>
                  </a:cubicBezTo>
                  <a:cubicBezTo>
                    <a:pt x="187" y="318"/>
                    <a:pt x="183" y="293"/>
                    <a:pt x="177" y="267"/>
                  </a:cubicBezTo>
                  <a:cubicBezTo>
                    <a:pt x="172" y="241"/>
                    <a:pt x="151" y="105"/>
                    <a:pt x="155" y="97"/>
                  </a:cubicBezTo>
                  <a:cubicBezTo>
                    <a:pt x="123" y="100"/>
                    <a:pt x="113" y="100"/>
                    <a:pt x="113" y="100"/>
                  </a:cubicBezTo>
                  <a:cubicBezTo>
                    <a:pt x="113" y="100"/>
                    <a:pt x="114" y="162"/>
                    <a:pt x="103" y="215"/>
                  </a:cubicBezTo>
                  <a:cubicBezTo>
                    <a:pt x="92" y="268"/>
                    <a:pt x="81" y="305"/>
                    <a:pt x="86" y="320"/>
                  </a:cubicBezTo>
                  <a:cubicBezTo>
                    <a:pt x="90" y="336"/>
                    <a:pt x="85" y="340"/>
                    <a:pt x="73" y="340"/>
                  </a:cubicBezTo>
                  <a:cubicBezTo>
                    <a:pt x="61" y="340"/>
                    <a:pt x="56" y="345"/>
                    <a:pt x="47" y="326"/>
                  </a:cubicBezTo>
                  <a:cubicBezTo>
                    <a:pt x="39" y="307"/>
                    <a:pt x="21" y="289"/>
                    <a:pt x="10" y="286"/>
                  </a:cubicBezTo>
                  <a:cubicBezTo>
                    <a:pt x="0" y="283"/>
                    <a:pt x="7" y="273"/>
                    <a:pt x="18" y="273"/>
                  </a:cubicBezTo>
                  <a:cubicBezTo>
                    <a:pt x="28" y="273"/>
                    <a:pt x="17" y="262"/>
                    <a:pt x="21" y="244"/>
                  </a:cubicBezTo>
                  <a:cubicBezTo>
                    <a:pt x="27" y="218"/>
                    <a:pt x="33" y="56"/>
                    <a:pt x="49" y="32"/>
                  </a:cubicBezTo>
                  <a:cubicBezTo>
                    <a:pt x="58" y="20"/>
                    <a:pt x="62" y="15"/>
                    <a:pt x="74" y="12"/>
                  </a:cubicBezTo>
                  <a:cubicBezTo>
                    <a:pt x="95" y="7"/>
                    <a:pt x="118" y="7"/>
                    <a:pt x="140" y="7"/>
                  </a:cubicBezTo>
                  <a:cubicBezTo>
                    <a:pt x="152" y="6"/>
                    <a:pt x="165" y="7"/>
                    <a:pt x="178" y="6"/>
                  </a:cubicBezTo>
                  <a:cubicBezTo>
                    <a:pt x="184" y="6"/>
                    <a:pt x="190" y="6"/>
                    <a:pt x="196" y="6"/>
                  </a:cubicBezTo>
                  <a:cubicBezTo>
                    <a:pt x="209" y="5"/>
                    <a:pt x="220" y="2"/>
                    <a:pt x="234" y="2"/>
                  </a:cubicBezTo>
                  <a:cubicBezTo>
                    <a:pt x="234" y="2"/>
                    <a:pt x="243" y="0"/>
                    <a:pt x="248" y="12"/>
                  </a:cubicBezTo>
                  <a:cubicBezTo>
                    <a:pt x="252" y="23"/>
                    <a:pt x="260" y="35"/>
                    <a:pt x="255" y="45"/>
                  </a:cubicBezTo>
                  <a:cubicBezTo>
                    <a:pt x="249" y="55"/>
                    <a:pt x="245" y="66"/>
                    <a:pt x="239" y="66"/>
                  </a:cubicBezTo>
                  <a:cubicBezTo>
                    <a:pt x="236" y="66"/>
                    <a:pt x="230" y="64"/>
                    <a:pt x="228" y="67"/>
                  </a:cubicBezTo>
                  <a:lnTo>
                    <a:pt x="242" y="71"/>
                  </a:lnTo>
                  <a:close/>
                </a:path>
              </a:pathLst>
            </a:custGeom>
            <a:solidFill>
              <a:srgbClr val="7F573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2171" name="Freeform 1707"/>
            <p:cNvSpPr/>
            <p:nvPr/>
          </p:nvSpPr>
          <p:spPr bwMode="auto">
            <a:xfrm>
              <a:off x="8183034" y="4028685"/>
              <a:ext cx="62991" cy="17012"/>
            </a:xfrm>
            <a:custGeom>
              <a:avLst/>
              <a:gdLst>
                <a:gd name="T0" fmla="*/ 84 w 94"/>
                <a:gd name="T1" fmla="*/ 4 h 25"/>
                <a:gd name="T2" fmla="*/ 76 w 94"/>
                <a:gd name="T3" fmla="*/ 9 h 25"/>
                <a:gd name="T4" fmla="*/ 43 w 94"/>
                <a:gd name="T5" fmla="*/ 17 h 25"/>
                <a:gd name="T6" fmla="*/ 5 w 94"/>
                <a:gd name="T7" fmla="*/ 10 h 25"/>
                <a:gd name="T8" fmla="*/ 37 w 94"/>
                <a:gd name="T9" fmla="*/ 25 h 25"/>
                <a:gd name="T10" fmla="*/ 66 w 94"/>
                <a:gd name="T11" fmla="*/ 23 h 25"/>
                <a:gd name="T12" fmla="*/ 84 w 94"/>
                <a:gd name="T13" fmla="*/ 15 h 25"/>
                <a:gd name="T14" fmla="*/ 84 w 94"/>
                <a:gd name="T15" fmla="*/ 4 h 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4" h="25">
                  <a:moveTo>
                    <a:pt x="84" y="4"/>
                  </a:moveTo>
                  <a:cubicBezTo>
                    <a:pt x="81" y="5"/>
                    <a:pt x="77" y="8"/>
                    <a:pt x="76" y="9"/>
                  </a:cubicBezTo>
                  <a:cubicBezTo>
                    <a:pt x="65" y="14"/>
                    <a:pt x="54" y="17"/>
                    <a:pt x="43" y="17"/>
                  </a:cubicBezTo>
                  <a:cubicBezTo>
                    <a:pt x="20" y="17"/>
                    <a:pt x="10" y="3"/>
                    <a:pt x="5" y="10"/>
                  </a:cubicBezTo>
                  <a:cubicBezTo>
                    <a:pt x="0" y="17"/>
                    <a:pt x="27" y="25"/>
                    <a:pt x="37" y="25"/>
                  </a:cubicBezTo>
                  <a:cubicBezTo>
                    <a:pt x="47" y="25"/>
                    <a:pt x="57" y="25"/>
                    <a:pt x="66" y="23"/>
                  </a:cubicBezTo>
                  <a:cubicBezTo>
                    <a:pt x="72" y="21"/>
                    <a:pt x="79" y="20"/>
                    <a:pt x="84" y="15"/>
                  </a:cubicBezTo>
                  <a:cubicBezTo>
                    <a:pt x="88" y="11"/>
                    <a:pt x="94" y="0"/>
                    <a:pt x="84" y="4"/>
                  </a:cubicBezTo>
                  <a:close/>
                </a:path>
              </a:pathLst>
            </a:custGeom>
            <a:solidFill>
              <a:srgbClr val="68442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2172" name="Freeform 1708"/>
            <p:cNvSpPr/>
            <p:nvPr/>
          </p:nvSpPr>
          <p:spPr bwMode="auto">
            <a:xfrm>
              <a:off x="8176138" y="3764766"/>
              <a:ext cx="94716" cy="155868"/>
            </a:xfrm>
            <a:custGeom>
              <a:avLst/>
              <a:gdLst>
                <a:gd name="T0" fmla="*/ 0 w 141"/>
                <a:gd name="T1" fmla="*/ 60 h 232"/>
                <a:gd name="T2" fmla="*/ 141 w 141"/>
                <a:gd name="T3" fmla="*/ 61 h 232"/>
                <a:gd name="T4" fmla="*/ 141 w 141"/>
                <a:gd name="T5" fmla="*/ 232 h 232"/>
                <a:gd name="T6" fmla="*/ 1 w 141"/>
                <a:gd name="T7" fmla="*/ 230 h 232"/>
                <a:gd name="T8" fmla="*/ 0 w 141"/>
                <a:gd name="T9" fmla="*/ 60 h 232"/>
              </a:gdLst>
              <a:ahLst/>
              <a:cxnLst>
                <a:cxn ang="0">
                  <a:pos x="T0" y="T1"/>
                </a:cxn>
                <a:cxn ang="0">
                  <a:pos x="T2" y="T3"/>
                </a:cxn>
                <a:cxn ang="0">
                  <a:pos x="T4" y="T5"/>
                </a:cxn>
                <a:cxn ang="0">
                  <a:pos x="T6" y="T7"/>
                </a:cxn>
                <a:cxn ang="0">
                  <a:pos x="T8" y="T9"/>
                </a:cxn>
              </a:cxnLst>
              <a:rect l="0" t="0" r="r" b="b"/>
              <a:pathLst>
                <a:path w="141" h="232">
                  <a:moveTo>
                    <a:pt x="0" y="60"/>
                  </a:moveTo>
                  <a:cubicBezTo>
                    <a:pt x="0" y="60"/>
                    <a:pt x="69" y="0"/>
                    <a:pt x="141" y="61"/>
                  </a:cubicBezTo>
                  <a:cubicBezTo>
                    <a:pt x="141" y="154"/>
                    <a:pt x="141" y="232"/>
                    <a:pt x="141" y="232"/>
                  </a:cubicBezTo>
                  <a:cubicBezTo>
                    <a:pt x="1" y="230"/>
                    <a:pt x="1" y="230"/>
                    <a:pt x="1" y="230"/>
                  </a:cubicBezTo>
                  <a:lnTo>
                    <a:pt x="0" y="60"/>
                  </a:lnTo>
                  <a:close/>
                </a:path>
              </a:pathLst>
            </a:custGeom>
            <a:solidFill>
              <a:srgbClr val="F9F5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2173" name="Freeform 1709"/>
            <p:cNvSpPr/>
            <p:nvPr/>
          </p:nvSpPr>
          <p:spPr bwMode="auto">
            <a:xfrm>
              <a:off x="8194989" y="3819941"/>
              <a:ext cx="20231" cy="16552"/>
            </a:xfrm>
            <a:custGeom>
              <a:avLst/>
              <a:gdLst>
                <a:gd name="T0" fmla="*/ 39 w 44"/>
                <a:gd name="T1" fmla="*/ 7 h 36"/>
                <a:gd name="T2" fmla="*/ 7 w 44"/>
                <a:gd name="T3" fmla="*/ 36 h 36"/>
                <a:gd name="T4" fmla="*/ 0 w 44"/>
                <a:gd name="T5" fmla="*/ 26 h 36"/>
                <a:gd name="T6" fmla="*/ 41 w 44"/>
                <a:gd name="T7" fmla="*/ 0 h 36"/>
                <a:gd name="T8" fmla="*/ 44 w 44"/>
                <a:gd name="T9" fmla="*/ 4 h 36"/>
                <a:gd name="T10" fmla="*/ 39 w 44"/>
                <a:gd name="T11" fmla="*/ 7 h 36"/>
              </a:gdLst>
              <a:ahLst/>
              <a:cxnLst>
                <a:cxn ang="0">
                  <a:pos x="T0" y="T1"/>
                </a:cxn>
                <a:cxn ang="0">
                  <a:pos x="T2" y="T3"/>
                </a:cxn>
                <a:cxn ang="0">
                  <a:pos x="T4" y="T5"/>
                </a:cxn>
                <a:cxn ang="0">
                  <a:pos x="T6" y="T7"/>
                </a:cxn>
                <a:cxn ang="0">
                  <a:pos x="T8" y="T9"/>
                </a:cxn>
                <a:cxn ang="0">
                  <a:pos x="T10" y="T11"/>
                </a:cxn>
              </a:cxnLst>
              <a:rect l="0" t="0" r="r" b="b"/>
              <a:pathLst>
                <a:path w="44" h="36">
                  <a:moveTo>
                    <a:pt x="39" y="7"/>
                  </a:moveTo>
                  <a:lnTo>
                    <a:pt x="7" y="36"/>
                  </a:lnTo>
                  <a:lnTo>
                    <a:pt x="0" y="26"/>
                  </a:lnTo>
                  <a:lnTo>
                    <a:pt x="41" y="0"/>
                  </a:lnTo>
                  <a:lnTo>
                    <a:pt x="44" y="4"/>
                  </a:lnTo>
                  <a:lnTo>
                    <a:pt x="39" y="7"/>
                  </a:lnTo>
                  <a:close/>
                </a:path>
              </a:pathLst>
            </a:custGeom>
            <a:solidFill>
              <a:srgbClr val="E2D9D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2174" name="Freeform 1710"/>
            <p:cNvSpPr/>
            <p:nvPr/>
          </p:nvSpPr>
          <p:spPr bwMode="auto">
            <a:xfrm>
              <a:off x="8231772" y="3819941"/>
              <a:ext cx="20231" cy="16552"/>
            </a:xfrm>
            <a:custGeom>
              <a:avLst/>
              <a:gdLst>
                <a:gd name="T0" fmla="*/ 5 w 44"/>
                <a:gd name="T1" fmla="*/ 7 h 36"/>
                <a:gd name="T2" fmla="*/ 37 w 44"/>
                <a:gd name="T3" fmla="*/ 36 h 36"/>
                <a:gd name="T4" fmla="*/ 44 w 44"/>
                <a:gd name="T5" fmla="*/ 26 h 36"/>
                <a:gd name="T6" fmla="*/ 3 w 44"/>
                <a:gd name="T7" fmla="*/ 0 h 36"/>
                <a:gd name="T8" fmla="*/ 0 w 44"/>
                <a:gd name="T9" fmla="*/ 4 h 36"/>
                <a:gd name="T10" fmla="*/ 5 w 44"/>
                <a:gd name="T11" fmla="*/ 7 h 36"/>
              </a:gdLst>
              <a:ahLst/>
              <a:cxnLst>
                <a:cxn ang="0">
                  <a:pos x="T0" y="T1"/>
                </a:cxn>
                <a:cxn ang="0">
                  <a:pos x="T2" y="T3"/>
                </a:cxn>
                <a:cxn ang="0">
                  <a:pos x="T4" y="T5"/>
                </a:cxn>
                <a:cxn ang="0">
                  <a:pos x="T6" y="T7"/>
                </a:cxn>
                <a:cxn ang="0">
                  <a:pos x="T8" y="T9"/>
                </a:cxn>
                <a:cxn ang="0">
                  <a:pos x="T10" y="T11"/>
                </a:cxn>
              </a:cxnLst>
              <a:rect l="0" t="0" r="r" b="b"/>
              <a:pathLst>
                <a:path w="44" h="36">
                  <a:moveTo>
                    <a:pt x="5" y="7"/>
                  </a:moveTo>
                  <a:lnTo>
                    <a:pt x="37" y="36"/>
                  </a:lnTo>
                  <a:lnTo>
                    <a:pt x="44" y="26"/>
                  </a:lnTo>
                  <a:lnTo>
                    <a:pt x="3" y="0"/>
                  </a:lnTo>
                  <a:lnTo>
                    <a:pt x="0" y="4"/>
                  </a:lnTo>
                  <a:lnTo>
                    <a:pt x="5" y="7"/>
                  </a:lnTo>
                  <a:close/>
                </a:path>
              </a:pathLst>
            </a:custGeom>
            <a:solidFill>
              <a:srgbClr val="E2D9D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2175" name="Freeform 1711"/>
            <p:cNvSpPr>
              <a:spLocks noEditPoints="1"/>
            </p:cNvSpPr>
            <p:nvPr/>
          </p:nvSpPr>
          <p:spPr bwMode="auto">
            <a:xfrm>
              <a:off x="8182115" y="3808446"/>
              <a:ext cx="76784" cy="25288"/>
            </a:xfrm>
            <a:custGeom>
              <a:avLst/>
              <a:gdLst>
                <a:gd name="T0" fmla="*/ 31 w 167"/>
                <a:gd name="T1" fmla="*/ 55 h 55"/>
                <a:gd name="T2" fmla="*/ 89 w 167"/>
                <a:gd name="T3" fmla="*/ 12 h 55"/>
                <a:gd name="T4" fmla="*/ 0 w 167"/>
                <a:gd name="T5" fmla="*/ 0 h 55"/>
                <a:gd name="T6" fmla="*/ 31 w 167"/>
                <a:gd name="T7" fmla="*/ 55 h 55"/>
                <a:gd name="T8" fmla="*/ 89 w 167"/>
                <a:gd name="T9" fmla="*/ 12 h 55"/>
                <a:gd name="T10" fmla="*/ 146 w 167"/>
                <a:gd name="T11" fmla="*/ 55 h 55"/>
                <a:gd name="T12" fmla="*/ 167 w 167"/>
                <a:gd name="T13" fmla="*/ 0 h 55"/>
                <a:gd name="T14" fmla="*/ 89 w 167"/>
                <a:gd name="T15" fmla="*/ 12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7" h="55">
                  <a:moveTo>
                    <a:pt x="31" y="55"/>
                  </a:moveTo>
                  <a:lnTo>
                    <a:pt x="89" y="12"/>
                  </a:lnTo>
                  <a:lnTo>
                    <a:pt x="0" y="0"/>
                  </a:lnTo>
                  <a:lnTo>
                    <a:pt x="31" y="55"/>
                  </a:lnTo>
                  <a:close/>
                  <a:moveTo>
                    <a:pt x="89" y="12"/>
                  </a:moveTo>
                  <a:lnTo>
                    <a:pt x="146" y="55"/>
                  </a:lnTo>
                  <a:lnTo>
                    <a:pt x="167" y="0"/>
                  </a:lnTo>
                  <a:lnTo>
                    <a:pt x="89" y="12"/>
                  </a:lnTo>
                  <a:close/>
                </a:path>
              </a:pathLst>
            </a:custGeom>
            <a:solidFill>
              <a:srgbClr val="F9F5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2176" name="Freeform 1712"/>
            <p:cNvSpPr/>
            <p:nvPr/>
          </p:nvSpPr>
          <p:spPr bwMode="auto">
            <a:xfrm>
              <a:off x="8203725" y="3821780"/>
              <a:ext cx="44140" cy="107590"/>
            </a:xfrm>
            <a:custGeom>
              <a:avLst/>
              <a:gdLst>
                <a:gd name="T0" fmla="*/ 58 w 96"/>
                <a:gd name="T1" fmla="*/ 0 h 234"/>
                <a:gd name="T2" fmla="*/ 28 w 96"/>
                <a:gd name="T3" fmla="*/ 0 h 234"/>
                <a:gd name="T4" fmla="*/ 28 w 96"/>
                <a:gd name="T5" fmla="*/ 3 h 234"/>
                <a:gd name="T6" fmla="*/ 0 w 96"/>
                <a:gd name="T7" fmla="*/ 164 h 234"/>
                <a:gd name="T8" fmla="*/ 47 w 96"/>
                <a:gd name="T9" fmla="*/ 234 h 234"/>
                <a:gd name="T10" fmla="*/ 96 w 96"/>
                <a:gd name="T11" fmla="*/ 161 h 234"/>
                <a:gd name="T12" fmla="*/ 58 w 96"/>
                <a:gd name="T13" fmla="*/ 0 h 234"/>
              </a:gdLst>
              <a:ahLst/>
              <a:cxnLst>
                <a:cxn ang="0">
                  <a:pos x="T0" y="T1"/>
                </a:cxn>
                <a:cxn ang="0">
                  <a:pos x="T2" y="T3"/>
                </a:cxn>
                <a:cxn ang="0">
                  <a:pos x="T4" y="T5"/>
                </a:cxn>
                <a:cxn ang="0">
                  <a:pos x="T6" y="T7"/>
                </a:cxn>
                <a:cxn ang="0">
                  <a:pos x="T8" y="T9"/>
                </a:cxn>
                <a:cxn ang="0">
                  <a:pos x="T10" y="T11"/>
                </a:cxn>
                <a:cxn ang="0">
                  <a:pos x="T12" y="T13"/>
                </a:cxn>
              </a:cxnLst>
              <a:rect l="0" t="0" r="r" b="b"/>
              <a:pathLst>
                <a:path w="96" h="234">
                  <a:moveTo>
                    <a:pt x="58" y="0"/>
                  </a:moveTo>
                  <a:lnTo>
                    <a:pt x="28" y="0"/>
                  </a:lnTo>
                  <a:lnTo>
                    <a:pt x="28" y="3"/>
                  </a:lnTo>
                  <a:lnTo>
                    <a:pt x="0" y="164"/>
                  </a:lnTo>
                  <a:lnTo>
                    <a:pt x="47" y="234"/>
                  </a:lnTo>
                  <a:lnTo>
                    <a:pt x="96" y="161"/>
                  </a:lnTo>
                  <a:lnTo>
                    <a:pt x="58" y="0"/>
                  </a:lnTo>
                  <a:close/>
                </a:path>
              </a:pathLst>
            </a:custGeom>
            <a:solidFill>
              <a:srgbClr val="EDEFE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2177" name="Freeform 1713"/>
            <p:cNvSpPr/>
            <p:nvPr/>
          </p:nvSpPr>
          <p:spPr bwMode="auto">
            <a:xfrm>
              <a:off x="8205564" y="3823619"/>
              <a:ext cx="40461" cy="102533"/>
            </a:xfrm>
            <a:custGeom>
              <a:avLst/>
              <a:gdLst>
                <a:gd name="T0" fmla="*/ 28 w 88"/>
                <a:gd name="T1" fmla="*/ 0 h 223"/>
                <a:gd name="T2" fmla="*/ 51 w 88"/>
                <a:gd name="T3" fmla="*/ 0 h 223"/>
                <a:gd name="T4" fmla="*/ 88 w 88"/>
                <a:gd name="T5" fmla="*/ 157 h 223"/>
                <a:gd name="T6" fmla="*/ 43 w 88"/>
                <a:gd name="T7" fmla="*/ 223 h 223"/>
                <a:gd name="T8" fmla="*/ 0 w 88"/>
                <a:gd name="T9" fmla="*/ 158 h 223"/>
                <a:gd name="T10" fmla="*/ 28 w 88"/>
                <a:gd name="T11" fmla="*/ 0 h 223"/>
              </a:gdLst>
              <a:ahLst/>
              <a:cxnLst>
                <a:cxn ang="0">
                  <a:pos x="T0" y="T1"/>
                </a:cxn>
                <a:cxn ang="0">
                  <a:pos x="T2" y="T3"/>
                </a:cxn>
                <a:cxn ang="0">
                  <a:pos x="T4" y="T5"/>
                </a:cxn>
                <a:cxn ang="0">
                  <a:pos x="T6" y="T7"/>
                </a:cxn>
                <a:cxn ang="0">
                  <a:pos x="T8" y="T9"/>
                </a:cxn>
                <a:cxn ang="0">
                  <a:pos x="T10" y="T11"/>
                </a:cxn>
              </a:cxnLst>
              <a:rect l="0" t="0" r="r" b="b"/>
              <a:pathLst>
                <a:path w="88" h="223">
                  <a:moveTo>
                    <a:pt x="28" y="0"/>
                  </a:moveTo>
                  <a:lnTo>
                    <a:pt x="51" y="0"/>
                  </a:lnTo>
                  <a:lnTo>
                    <a:pt x="88" y="157"/>
                  </a:lnTo>
                  <a:lnTo>
                    <a:pt x="43" y="223"/>
                  </a:lnTo>
                  <a:lnTo>
                    <a:pt x="0" y="158"/>
                  </a:lnTo>
                  <a:lnTo>
                    <a:pt x="28" y="0"/>
                  </a:lnTo>
                  <a:close/>
                </a:path>
              </a:pathLst>
            </a:custGeom>
            <a:solidFill>
              <a:srgbClr val="66402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2178" name="Freeform 1714"/>
            <p:cNvSpPr/>
            <p:nvPr/>
          </p:nvSpPr>
          <p:spPr bwMode="auto">
            <a:xfrm>
              <a:off x="8224415" y="3823619"/>
              <a:ext cx="21610" cy="102533"/>
            </a:xfrm>
            <a:custGeom>
              <a:avLst/>
              <a:gdLst>
                <a:gd name="T0" fmla="*/ 47 w 47"/>
                <a:gd name="T1" fmla="*/ 157 h 223"/>
                <a:gd name="T2" fmla="*/ 10 w 47"/>
                <a:gd name="T3" fmla="*/ 0 h 223"/>
                <a:gd name="T4" fmla="*/ 0 w 47"/>
                <a:gd name="T5" fmla="*/ 0 h 223"/>
                <a:gd name="T6" fmla="*/ 0 w 47"/>
                <a:gd name="T7" fmla="*/ 221 h 223"/>
                <a:gd name="T8" fmla="*/ 2 w 47"/>
                <a:gd name="T9" fmla="*/ 223 h 223"/>
                <a:gd name="T10" fmla="*/ 47 w 47"/>
                <a:gd name="T11" fmla="*/ 157 h 223"/>
              </a:gdLst>
              <a:ahLst/>
              <a:cxnLst>
                <a:cxn ang="0">
                  <a:pos x="T0" y="T1"/>
                </a:cxn>
                <a:cxn ang="0">
                  <a:pos x="T2" y="T3"/>
                </a:cxn>
                <a:cxn ang="0">
                  <a:pos x="T4" y="T5"/>
                </a:cxn>
                <a:cxn ang="0">
                  <a:pos x="T6" y="T7"/>
                </a:cxn>
                <a:cxn ang="0">
                  <a:pos x="T8" y="T9"/>
                </a:cxn>
                <a:cxn ang="0">
                  <a:pos x="T10" y="T11"/>
                </a:cxn>
              </a:cxnLst>
              <a:rect l="0" t="0" r="r" b="b"/>
              <a:pathLst>
                <a:path w="47" h="223">
                  <a:moveTo>
                    <a:pt x="47" y="157"/>
                  </a:moveTo>
                  <a:lnTo>
                    <a:pt x="10" y="0"/>
                  </a:lnTo>
                  <a:lnTo>
                    <a:pt x="0" y="0"/>
                  </a:lnTo>
                  <a:lnTo>
                    <a:pt x="0" y="221"/>
                  </a:lnTo>
                  <a:lnTo>
                    <a:pt x="2" y="223"/>
                  </a:lnTo>
                  <a:lnTo>
                    <a:pt x="47" y="157"/>
                  </a:lnTo>
                  <a:close/>
                </a:path>
              </a:pathLst>
            </a:custGeom>
            <a:solidFill>
              <a:srgbClr val="492C1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2179" name="Freeform 1715"/>
            <p:cNvSpPr/>
            <p:nvPr/>
          </p:nvSpPr>
          <p:spPr bwMode="auto">
            <a:xfrm>
              <a:off x="8212001" y="3835114"/>
              <a:ext cx="22530" cy="24369"/>
            </a:xfrm>
            <a:custGeom>
              <a:avLst/>
              <a:gdLst>
                <a:gd name="T0" fmla="*/ 30 w 34"/>
                <a:gd name="T1" fmla="*/ 0 h 36"/>
                <a:gd name="T2" fmla="*/ 24 w 34"/>
                <a:gd name="T3" fmla="*/ 6 h 36"/>
                <a:gd name="T4" fmla="*/ 3 w 34"/>
                <a:gd name="T5" fmla="*/ 20 h 36"/>
                <a:gd name="T6" fmla="*/ 0 w 34"/>
                <a:gd name="T7" fmla="*/ 36 h 36"/>
                <a:gd name="T8" fmla="*/ 34 w 34"/>
                <a:gd name="T9" fmla="*/ 16 h 36"/>
                <a:gd name="T10" fmla="*/ 30 w 34"/>
                <a:gd name="T11" fmla="*/ 0 h 36"/>
              </a:gdLst>
              <a:ahLst/>
              <a:cxnLst>
                <a:cxn ang="0">
                  <a:pos x="T0" y="T1"/>
                </a:cxn>
                <a:cxn ang="0">
                  <a:pos x="T2" y="T3"/>
                </a:cxn>
                <a:cxn ang="0">
                  <a:pos x="T4" y="T5"/>
                </a:cxn>
                <a:cxn ang="0">
                  <a:pos x="T6" y="T7"/>
                </a:cxn>
                <a:cxn ang="0">
                  <a:pos x="T8" y="T9"/>
                </a:cxn>
                <a:cxn ang="0">
                  <a:pos x="T10" y="T11"/>
                </a:cxn>
              </a:cxnLst>
              <a:rect l="0" t="0" r="r" b="b"/>
              <a:pathLst>
                <a:path w="34" h="36">
                  <a:moveTo>
                    <a:pt x="30" y="0"/>
                  </a:moveTo>
                  <a:cubicBezTo>
                    <a:pt x="28" y="2"/>
                    <a:pt x="26" y="4"/>
                    <a:pt x="24" y="6"/>
                  </a:cubicBezTo>
                  <a:cubicBezTo>
                    <a:pt x="19" y="11"/>
                    <a:pt x="12" y="16"/>
                    <a:pt x="3" y="20"/>
                  </a:cubicBezTo>
                  <a:cubicBezTo>
                    <a:pt x="0" y="36"/>
                    <a:pt x="0" y="36"/>
                    <a:pt x="0" y="36"/>
                  </a:cubicBezTo>
                  <a:cubicBezTo>
                    <a:pt x="15" y="31"/>
                    <a:pt x="26" y="23"/>
                    <a:pt x="34" y="16"/>
                  </a:cubicBezTo>
                  <a:lnTo>
                    <a:pt x="30" y="0"/>
                  </a:lnTo>
                  <a:close/>
                </a:path>
              </a:pathLst>
            </a:custGeom>
            <a:solidFill>
              <a:srgbClr val="F9F5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2180" name="Freeform 1716"/>
            <p:cNvSpPr/>
            <p:nvPr/>
          </p:nvSpPr>
          <p:spPr bwMode="auto">
            <a:xfrm>
              <a:off x="8206943" y="3859943"/>
              <a:ext cx="33105" cy="28967"/>
            </a:xfrm>
            <a:custGeom>
              <a:avLst/>
              <a:gdLst>
                <a:gd name="T0" fmla="*/ 49 w 49"/>
                <a:gd name="T1" fmla="*/ 16 h 43"/>
                <a:gd name="T2" fmla="*/ 46 w 49"/>
                <a:gd name="T3" fmla="*/ 0 h 43"/>
                <a:gd name="T4" fmla="*/ 35 w 49"/>
                <a:gd name="T5" fmla="*/ 11 h 43"/>
                <a:gd name="T6" fmla="*/ 2 w 49"/>
                <a:gd name="T7" fmla="*/ 28 h 43"/>
                <a:gd name="T8" fmla="*/ 0 w 49"/>
                <a:gd name="T9" fmla="*/ 43 h 43"/>
                <a:gd name="T10" fmla="*/ 45 w 49"/>
                <a:gd name="T11" fmla="*/ 20 h 43"/>
                <a:gd name="T12" fmla="*/ 49 w 49"/>
                <a:gd name="T13" fmla="*/ 16 h 43"/>
              </a:gdLst>
              <a:ahLst/>
              <a:cxnLst>
                <a:cxn ang="0">
                  <a:pos x="T0" y="T1"/>
                </a:cxn>
                <a:cxn ang="0">
                  <a:pos x="T2" y="T3"/>
                </a:cxn>
                <a:cxn ang="0">
                  <a:pos x="T4" y="T5"/>
                </a:cxn>
                <a:cxn ang="0">
                  <a:pos x="T6" y="T7"/>
                </a:cxn>
                <a:cxn ang="0">
                  <a:pos x="T8" y="T9"/>
                </a:cxn>
                <a:cxn ang="0">
                  <a:pos x="T10" y="T11"/>
                </a:cxn>
                <a:cxn ang="0">
                  <a:pos x="T12" y="T13"/>
                </a:cxn>
              </a:cxnLst>
              <a:rect l="0" t="0" r="r" b="b"/>
              <a:pathLst>
                <a:path w="49" h="43">
                  <a:moveTo>
                    <a:pt x="49" y="16"/>
                  </a:moveTo>
                  <a:cubicBezTo>
                    <a:pt x="46" y="0"/>
                    <a:pt x="46" y="0"/>
                    <a:pt x="46" y="0"/>
                  </a:cubicBezTo>
                  <a:cubicBezTo>
                    <a:pt x="43" y="2"/>
                    <a:pt x="40" y="7"/>
                    <a:pt x="35" y="11"/>
                  </a:cubicBezTo>
                  <a:cubicBezTo>
                    <a:pt x="28" y="17"/>
                    <a:pt x="17" y="24"/>
                    <a:pt x="2" y="28"/>
                  </a:cubicBezTo>
                  <a:cubicBezTo>
                    <a:pt x="0" y="43"/>
                    <a:pt x="0" y="43"/>
                    <a:pt x="0" y="43"/>
                  </a:cubicBezTo>
                  <a:cubicBezTo>
                    <a:pt x="21" y="38"/>
                    <a:pt x="36" y="29"/>
                    <a:pt x="45" y="20"/>
                  </a:cubicBezTo>
                  <a:cubicBezTo>
                    <a:pt x="47" y="19"/>
                    <a:pt x="48" y="18"/>
                    <a:pt x="49" y="16"/>
                  </a:cubicBezTo>
                  <a:close/>
                </a:path>
              </a:pathLst>
            </a:custGeom>
            <a:solidFill>
              <a:srgbClr val="F9F5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2181" name="Freeform 1717"/>
            <p:cNvSpPr/>
            <p:nvPr/>
          </p:nvSpPr>
          <p:spPr bwMode="auto">
            <a:xfrm>
              <a:off x="8211081" y="3886150"/>
              <a:ext cx="34944" cy="27127"/>
            </a:xfrm>
            <a:custGeom>
              <a:avLst/>
              <a:gdLst>
                <a:gd name="T0" fmla="*/ 49 w 52"/>
                <a:gd name="T1" fmla="*/ 0 h 40"/>
                <a:gd name="T2" fmla="*/ 0 w 52"/>
                <a:gd name="T3" fmla="*/ 28 h 40"/>
                <a:gd name="T4" fmla="*/ 8 w 52"/>
                <a:gd name="T5" fmla="*/ 40 h 40"/>
                <a:gd name="T6" fmla="*/ 47 w 52"/>
                <a:gd name="T7" fmla="*/ 21 h 40"/>
                <a:gd name="T8" fmla="*/ 52 w 52"/>
                <a:gd name="T9" fmla="*/ 14 h 40"/>
                <a:gd name="T10" fmla="*/ 49 w 52"/>
                <a:gd name="T11" fmla="*/ 0 h 40"/>
              </a:gdLst>
              <a:ahLst/>
              <a:cxnLst>
                <a:cxn ang="0">
                  <a:pos x="T0" y="T1"/>
                </a:cxn>
                <a:cxn ang="0">
                  <a:pos x="T2" y="T3"/>
                </a:cxn>
                <a:cxn ang="0">
                  <a:pos x="T4" y="T5"/>
                </a:cxn>
                <a:cxn ang="0">
                  <a:pos x="T6" y="T7"/>
                </a:cxn>
                <a:cxn ang="0">
                  <a:pos x="T8" y="T9"/>
                </a:cxn>
                <a:cxn ang="0">
                  <a:pos x="T10" y="T11"/>
                </a:cxn>
              </a:cxnLst>
              <a:rect l="0" t="0" r="r" b="b"/>
              <a:pathLst>
                <a:path w="52" h="40">
                  <a:moveTo>
                    <a:pt x="49" y="0"/>
                  </a:moveTo>
                  <a:cubicBezTo>
                    <a:pt x="43" y="7"/>
                    <a:pt x="28" y="21"/>
                    <a:pt x="0" y="28"/>
                  </a:cubicBezTo>
                  <a:cubicBezTo>
                    <a:pt x="8" y="40"/>
                    <a:pt x="8" y="40"/>
                    <a:pt x="8" y="40"/>
                  </a:cubicBezTo>
                  <a:cubicBezTo>
                    <a:pt x="26" y="35"/>
                    <a:pt x="38" y="28"/>
                    <a:pt x="47" y="21"/>
                  </a:cubicBezTo>
                  <a:cubicBezTo>
                    <a:pt x="52" y="14"/>
                    <a:pt x="52" y="14"/>
                    <a:pt x="52" y="14"/>
                  </a:cubicBezTo>
                  <a:lnTo>
                    <a:pt x="49" y="0"/>
                  </a:lnTo>
                  <a:close/>
                </a:path>
              </a:pathLst>
            </a:custGeom>
            <a:solidFill>
              <a:srgbClr val="F9F5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2182" name="Freeform 1718"/>
            <p:cNvSpPr/>
            <p:nvPr/>
          </p:nvSpPr>
          <p:spPr bwMode="auto">
            <a:xfrm>
              <a:off x="8212461" y="3814883"/>
              <a:ext cx="21610" cy="15633"/>
            </a:xfrm>
            <a:custGeom>
              <a:avLst/>
              <a:gdLst>
                <a:gd name="T0" fmla="*/ 3 w 32"/>
                <a:gd name="T1" fmla="*/ 0 h 23"/>
                <a:gd name="T2" fmla="*/ 31 w 32"/>
                <a:gd name="T3" fmla="*/ 0 h 23"/>
                <a:gd name="T4" fmla="*/ 31 w 32"/>
                <a:gd name="T5" fmla="*/ 15 h 23"/>
                <a:gd name="T6" fmla="*/ 15 w 32"/>
                <a:gd name="T7" fmla="*/ 23 h 23"/>
                <a:gd name="T8" fmla="*/ 4 w 32"/>
                <a:gd name="T9" fmla="*/ 18 h 23"/>
                <a:gd name="T10" fmla="*/ 3 w 32"/>
                <a:gd name="T11" fmla="*/ 0 h 23"/>
              </a:gdLst>
              <a:ahLst/>
              <a:cxnLst>
                <a:cxn ang="0">
                  <a:pos x="T0" y="T1"/>
                </a:cxn>
                <a:cxn ang="0">
                  <a:pos x="T2" y="T3"/>
                </a:cxn>
                <a:cxn ang="0">
                  <a:pos x="T4" y="T5"/>
                </a:cxn>
                <a:cxn ang="0">
                  <a:pos x="T6" y="T7"/>
                </a:cxn>
                <a:cxn ang="0">
                  <a:pos x="T8" y="T9"/>
                </a:cxn>
                <a:cxn ang="0">
                  <a:pos x="T10" y="T11"/>
                </a:cxn>
              </a:cxnLst>
              <a:rect l="0" t="0" r="r" b="b"/>
              <a:pathLst>
                <a:path w="32" h="23">
                  <a:moveTo>
                    <a:pt x="3" y="0"/>
                  </a:moveTo>
                  <a:cubicBezTo>
                    <a:pt x="31" y="0"/>
                    <a:pt x="31" y="0"/>
                    <a:pt x="31" y="0"/>
                  </a:cubicBezTo>
                  <a:cubicBezTo>
                    <a:pt x="32" y="0"/>
                    <a:pt x="32" y="14"/>
                    <a:pt x="31" y="15"/>
                  </a:cubicBezTo>
                  <a:cubicBezTo>
                    <a:pt x="30" y="23"/>
                    <a:pt x="21" y="23"/>
                    <a:pt x="15" y="23"/>
                  </a:cubicBezTo>
                  <a:cubicBezTo>
                    <a:pt x="11" y="23"/>
                    <a:pt x="6" y="22"/>
                    <a:pt x="4" y="18"/>
                  </a:cubicBezTo>
                  <a:cubicBezTo>
                    <a:pt x="0" y="13"/>
                    <a:pt x="3" y="5"/>
                    <a:pt x="3" y="0"/>
                  </a:cubicBezTo>
                  <a:close/>
                </a:path>
              </a:pathLst>
            </a:custGeom>
            <a:solidFill>
              <a:srgbClr val="4F301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2183" name="Freeform 1719"/>
            <p:cNvSpPr/>
            <p:nvPr/>
          </p:nvSpPr>
          <p:spPr bwMode="auto">
            <a:xfrm>
              <a:off x="8154068" y="3804768"/>
              <a:ext cx="131499" cy="179777"/>
            </a:xfrm>
            <a:custGeom>
              <a:avLst/>
              <a:gdLst>
                <a:gd name="T0" fmla="*/ 34 w 196"/>
                <a:gd name="T1" fmla="*/ 0 h 267"/>
                <a:gd name="T2" fmla="*/ 103 w 196"/>
                <a:gd name="T3" fmla="*/ 118 h 267"/>
                <a:gd name="T4" fmla="*/ 174 w 196"/>
                <a:gd name="T5" fmla="*/ 0 h 267"/>
                <a:gd name="T6" fmla="*/ 184 w 196"/>
                <a:gd name="T7" fmla="*/ 0 h 267"/>
                <a:gd name="T8" fmla="*/ 195 w 196"/>
                <a:gd name="T9" fmla="*/ 152 h 267"/>
                <a:gd name="T10" fmla="*/ 196 w 196"/>
                <a:gd name="T11" fmla="*/ 247 h 267"/>
                <a:gd name="T12" fmla="*/ 0 w 196"/>
                <a:gd name="T13" fmla="*/ 247 h 267"/>
                <a:gd name="T14" fmla="*/ 20 w 196"/>
                <a:gd name="T15" fmla="*/ 0 h 267"/>
                <a:gd name="T16" fmla="*/ 34 w 196"/>
                <a:gd name="T17" fmla="*/ 0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267">
                  <a:moveTo>
                    <a:pt x="34" y="0"/>
                  </a:moveTo>
                  <a:cubicBezTo>
                    <a:pt x="34" y="0"/>
                    <a:pt x="59" y="58"/>
                    <a:pt x="103" y="118"/>
                  </a:cubicBezTo>
                  <a:cubicBezTo>
                    <a:pt x="143" y="69"/>
                    <a:pt x="174" y="0"/>
                    <a:pt x="174" y="0"/>
                  </a:cubicBezTo>
                  <a:cubicBezTo>
                    <a:pt x="184" y="0"/>
                    <a:pt x="184" y="0"/>
                    <a:pt x="184" y="0"/>
                  </a:cubicBezTo>
                  <a:cubicBezTo>
                    <a:pt x="184" y="0"/>
                    <a:pt x="194" y="116"/>
                    <a:pt x="195" y="152"/>
                  </a:cubicBezTo>
                  <a:cubicBezTo>
                    <a:pt x="195" y="189"/>
                    <a:pt x="196" y="247"/>
                    <a:pt x="196" y="247"/>
                  </a:cubicBezTo>
                  <a:cubicBezTo>
                    <a:pt x="196" y="247"/>
                    <a:pt x="100" y="267"/>
                    <a:pt x="0" y="247"/>
                  </a:cubicBezTo>
                  <a:cubicBezTo>
                    <a:pt x="2" y="156"/>
                    <a:pt x="20" y="0"/>
                    <a:pt x="20" y="0"/>
                  </a:cubicBezTo>
                  <a:lnTo>
                    <a:pt x="34" y="0"/>
                  </a:lnTo>
                  <a:close/>
                </a:path>
              </a:pathLst>
            </a:custGeom>
            <a:solidFill>
              <a:srgbClr val="39788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2184" name="Freeform 1720"/>
            <p:cNvSpPr/>
            <p:nvPr/>
          </p:nvSpPr>
          <p:spPr bwMode="auto">
            <a:xfrm>
              <a:off x="8154528" y="3812584"/>
              <a:ext cx="66669" cy="160006"/>
            </a:xfrm>
            <a:custGeom>
              <a:avLst/>
              <a:gdLst>
                <a:gd name="T0" fmla="*/ 22 w 99"/>
                <a:gd name="T1" fmla="*/ 16 h 238"/>
                <a:gd name="T2" fmla="*/ 8 w 99"/>
                <a:gd name="T3" fmla="*/ 172 h 238"/>
                <a:gd name="T4" fmla="*/ 24 w 99"/>
                <a:gd name="T5" fmla="*/ 234 h 238"/>
                <a:gd name="T6" fmla="*/ 85 w 99"/>
                <a:gd name="T7" fmla="*/ 233 h 238"/>
                <a:gd name="T8" fmla="*/ 85 w 99"/>
                <a:gd name="T9" fmla="*/ 131 h 238"/>
                <a:gd name="T10" fmla="*/ 99 w 99"/>
                <a:gd name="T11" fmla="*/ 113 h 238"/>
                <a:gd name="T12" fmla="*/ 42 w 99"/>
                <a:gd name="T13" fmla="*/ 22 h 238"/>
                <a:gd name="T14" fmla="*/ 22 w 99"/>
                <a:gd name="T15" fmla="*/ 16 h 2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9" h="238">
                  <a:moveTo>
                    <a:pt x="22" y="16"/>
                  </a:moveTo>
                  <a:cubicBezTo>
                    <a:pt x="22" y="16"/>
                    <a:pt x="8" y="141"/>
                    <a:pt x="8" y="172"/>
                  </a:cubicBezTo>
                  <a:cubicBezTo>
                    <a:pt x="8" y="202"/>
                    <a:pt x="0" y="229"/>
                    <a:pt x="24" y="234"/>
                  </a:cubicBezTo>
                  <a:cubicBezTo>
                    <a:pt x="48" y="238"/>
                    <a:pt x="85" y="233"/>
                    <a:pt x="85" y="233"/>
                  </a:cubicBezTo>
                  <a:cubicBezTo>
                    <a:pt x="85" y="131"/>
                    <a:pt x="85" y="131"/>
                    <a:pt x="85" y="131"/>
                  </a:cubicBezTo>
                  <a:cubicBezTo>
                    <a:pt x="94" y="121"/>
                    <a:pt x="99" y="113"/>
                    <a:pt x="99" y="113"/>
                  </a:cubicBezTo>
                  <a:cubicBezTo>
                    <a:pt x="99" y="113"/>
                    <a:pt x="52" y="38"/>
                    <a:pt x="42" y="22"/>
                  </a:cubicBezTo>
                  <a:cubicBezTo>
                    <a:pt x="31" y="5"/>
                    <a:pt x="25" y="0"/>
                    <a:pt x="22" y="16"/>
                  </a:cubicBezTo>
                  <a:close/>
                </a:path>
              </a:pathLst>
            </a:custGeom>
            <a:solidFill>
              <a:srgbClr val="5086A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2185" name="Freeform 1721"/>
            <p:cNvSpPr/>
            <p:nvPr/>
          </p:nvSpPr>
          <p:spPr bwMode="auto">
            <a:xfrm>
              <a:off x="8214300" y="3811205"/>
              <a:ext cx="68508" cy="167822"/>
            </a:xfrm>
            <a:custGeom>
              <a:avLst/>
              <a:gdLst>
                <a:gd name="T0" fmla="*/ 3 w 102"/>
                <a:gd name="T1" fmla="*/ 236 h 250"/>
                <a:gd name="T2" fmla="*/ 91 w 102"/>
                <a:gd name="T3" fmla="*/ 235 h 250"/>
                <a:gd name="T4" fmla="*/ 101 w 102"/>
                <a:gd name="T5" fmla="*/ 132 h 250"/>
                <a:gd name="T6" fmla="*/ 93 w 102"/>
                <a:gd name="T7" fmla="*/ 26 h 250"/>
                <a:gd name="T8" fmla="*/ 80 w 102"/>
                <a:gd name="T9" fmla="*/ 12 h 250"/>
                <a:gd name="T10" fmla="*/ 54 w 102"/>
                <a:gd name="T11" fmla="*/ 60 h 250"/>
                <a:gd name="T12" fmla="*/ 2 w 102"/>
                <a:gd name="T13" fmla="*/ 134 h 250"/>
                <a:gd name="T14" fmla="*/ 3 w 102"/>
                <a:gd name="T15" fmla="*/ 236 h 2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2" h="250">
                  <a:moveTo>
                    <a:pt x="3" y="236"/>
                  </a:moveTo>
                  <a:cubicBezTo>
                    <a:pt x="26" y="250"/>
                    <a:pt x="79" y="237"/>
                    <a:pt x="91" y="235"/>
                  </a:cubicBezTo>
                  <a:cubicBezTo>
                    <a:pt x="102" y="233"/>
                    <a:pt x="101" y="154"/>
                    <a:pt x="101" y="132"/>
                  </a:cubicBezTo>
                  <a:cubicBezTo>
                    <a:pt x="101" y="109"/>
                    <a:pt x="93" y="51"/>
                    <a:pt x="93" y="26"/>
                  </a:cubicBezTo>
                  <a:cubicBezTo>
                    <a:pt x="93" y="0"/>
                    <a:pt x="81" y="7"/>
                    <a:pt x="80" y="12"/>
                  </a:cubicBezTo>
                  <a:cubicBezTo>
                    <a:pt x="78" y="16"/>
                    <a:pt x="62" y="45"/>
                    <a:pt x="54" y="60"/>
                  </a:cubicBezTo>
                  <a:cubicBezTo>
                    <a:pt x="46" y="76"/>
                    <a:pt x="2" y="134"/>
                    <a:pt x="2" y="134"/>
                  </a:cubicBezTo>
                  <a:cubicBezTo>
                    <a:pt x="2" y="134"/>
                    <a:pt x="0" y="225"/>
                    <a:pt x="3" y="236"/>
                  </a:cubicBezTo>
                  <a:close/>
                </a:path>
              </a:pathLst>
            </a:custGeom>
            <a:solidFill>
              <a:srgbClr val="5086A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2186" name="Rectangle 1722"/>
            <p:cNvSpPr>
              <a:spLocks noChangeArrowheads="1"/>
            </p:cNvSpPr>
            <p:nvPr/>
          </p:nvSpPr>
          <p:spPr bwMode="auto">
            <a:xfrm>
              <a:off x="8237749" y="3939946"/>
              <a:ext cx="36323" cy="8736"/>
            </a:xfrm>
            <a:prstGeom prst="rect">
              <a:avLst/>
            </a:prstGeom>
            <a:solidFill>
              <a:srgbClr val="39788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
              <a:endParaRPr lang="zh-CN" altLang="en-US"/>
            </a:p>
          </p:txBody>
        </p:sp>
        <p:sp>
          <p:nvSpPr>
            <p:cNvPr id="2187" name="Freeform 1723"/>
            <p:cNvSpPr/>
            <p:nvPr/>
          </p:nvSpPr>
          <p:spPr bwMode="auto">
            <a:xfrm>
              <a:off x="8074065" y="3515102"/>
              <a:ext cx="293344" cy="216560"/>
            </a:xfrm>
            <a:custGeom>
              <a:avLst/>
              <a:gdLst>
                <a:gd name="T0" fmla="*/ 23 w 437"/>
                <a:gd name="T1" fmla="*/ 269 h 322"/>
                <a:gd name="T2" fmla="*/ 46 w 437"/>
                <a:gd name="T3" fmla="*/ 322 h 322"/>
                <a:gd name="T4" fmla="*/ 397 w 437"/>
                <a:gd name="T5" fmla="*/ 319 h 322"/>
                <a:gd name="T6" fmla="*/ 417 w 437"/>
                <a:gd name="T7" fmla="*/ 208 h 322"/>
                <a:gd name="T8" fmla="*/ 437 w 437"/>
                <a:gd name="T9" fmla="*/ 212 h 322"/>
                <a:gd name="T10" fmla="*/ 420 w 437"/>
                <a:gd name="T11" fmla="*/ 173 h 322"/>
                <a:gd name="T12" fmla="*/ 395 w 437"/>
                <a:gd name="T13" fmla="*/ 131 h 322"/>
                <a:gd name="T14" fmla="*/ 414 w 437"/>
                <a:gd name="T15" fmla="*/ 100 h 322"/>
                <a:gd name="T16" fmla="*/ 365 w 437"/>
                <a:gd name="T17" fmla="*/ 89 h 322"/>
                <a:gd name="T18" fmla="*/ 266 w 437"/>
                <a:gd name="T19" fmla="*/ 42 h 322"/>
                <a:gd name="T20" fmla="*/ 255 w 437"/>
                <a:gd name="T21" fmla="*/ 0 h 322"/>
                <a:gd name="T22" fmla="*/ 220 w 437"/>
                <a:gd name="T23" fmla="*/ 35 h 322"/>
                <a:gd name="T24" fmla="*/ 110 w 437"/>
                <a:gd name="T25" fmla="*/ 63 h 322"/>
                <a:gd name="T26" fmla="*/ 39 w 437"/>
                <a:gd name="T27" fmla="*/ 135 h 322"/>
                <a:gd name="T28" fmla="*/ 19 w 437"/>
                <a:gd name="T29" fmla="*/ 112 h 322"/>
                <a:gd name="T30" fmla="*/ 32 w 437"/>
                <a:gd name="T31" fmla="*/ 159 h 322"/>
                <a:gd name="T32" fmla="*/ 9 w 437"/>
                <a:gd name="T33" fmla="*/ 136 h 322"/>
                <a:gd name="T34" fmla="*/ 24 w 437"/>
                <a:gd name="T35" fmla="*/ 193 h 322"/>
                <a:gd name="T36" fmla="*/ 23 w 437"/>
                <a:gd name="T37" fmla="*/ 269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37" h="322">
                  <a:moveTo>
                    <a:pt x="23" y="269"/>
                  </a:moveTo>
                  <a:cubicBezTo>
                    <a:pt x="13" y="308"/>
                    <a:pt x="46" y="322"/>
                    <a:pt x="46" y="322"/>
                  </a:cubicBezTo>
                  <a:cubicBezTo>
                    <a:pt x="46" y="322"/>
                    <a:pt x="182" y="319"/>
                    <a:pt x="397" y="319"/>
                  </a:cubicBezTo>
                  <a:cubicBezTo>
                    <a:pt x="437" y="280"/>
                    <a:pt x="431" y="231"/>
                    <a:pt x="417" y="208"/>
                  </a:cubicBezTo>
                  <a:cubicBezTo>
                    <a:pt x="429" y="219"/>
                    <a:pt x="437" y="212"/>
                    <a:pt x="437" y="212"/>
                  </a:cubicBezTo>
                  <a:cubicBezTo>
                    <a:pt x="431" y="212"/>
                    <a:pt x="425" y="201"/>
                    <a:pt x="420" y="173"/>
                  </a:cubicBezTo>
                  <a:cubicBezTo>
                    <a:pt x="415" y="144"/>
                    <a:pt x="395" y="131"/>
                    <a:pt x="395" y="131"/>
                  </a:cubicBezTo>
                  <a:cubicBezTo>
                    <a:pt x="413" y="125"/>
                    <a:pt x="414" y="100"/>
                    <a:pt x="414" y="100"/>
                  </a:cubicBezTo>
                  <a:cubicBezTo>
                    <a:pt x="410" y="116"/>
                    <a:pt x="383" y="118"/>
                    <a:pt x="365" y="89"/>
                  </a:cubicBezTo>
                  <a:cubicBezTo>
                    <a:pt x="347" y="60"/>
                    <a:pt x="306" y="42"/>
                    <a:pt x="266" y="42"/>
                  </a:cubicBezTo>
                  <a:cubicBezTo>
                    <a:pt x="289" y="12"/>
                    <a:pt x="255" y="0"/>
                    <a:pt x="255" y="0"/>
                  </a:cubicBezTo>
                  <a:cubicBezTo>
                    <a:pt x="255" y="29"/>
                    <a:pt x="220" y="35"/>
                    <a:pt x="220" y="35"/>
                  </a:cubicBezTo>
                  <a:cubicBezTo>
                    <a:pt x="220" y="35"/>
                    <a:pt x="135" y="38"/>
                    <a:pt x="110" y="63"/>
                  </a:cubicBezTo>
                  <a:cubicBezTo>
                    <a:pt x="66" y="63"/>
                    <a:pt x="46" y="89"/>
                    <a:pt x="39" y="135"/>
                  </a:cubicBezTo>
                  <a:cubicBezTo>
                    <a:pt x="27" y="135"/>
                    <a:pt x="19" y="112"/>
                    <a:pt x="19" y="112"/>
                  </a:cubicBezTo>
                  <a:cubicBezTo>
                    <a:pt x="19" y="130"/>
                    <a:pt x="32" y="159"/>
                    <a:pt x="32" y="159"/>
                  </a:cubicBezTo>
                  <a:cubicBezTo>
                    <a:pt x="12" y="159"/>
                    <a:pt x="9" y="136"/>
                    <a:pt x="9" y="136"/>
                  </a:cubicBezTo>
                  <a:cubicBezTo>
                    <a:pt x="1" y="145"/>
                    <a:pt x="0" y="185"/>
                    <a:pt x="24" y="193"/>
                  </a:cubicBezTo>
                  <a:cubicBezTo>
                    <a:pt x="24" y="193"/>
                    <a:pt x="1" y="223"/>
                    <a:pt x="23" y="269"/>
                  </a:cubicBezTo>
                </a:path>
              </a:pathLst>
            </a:custGeom>
            <a:solidFill>
              <a:srgbClr val="3B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2188" name="Freeform 1724"/>
            <p:cNvSpPr/>
            <p:nvPr/>
          </p:nvSpPr>
          <p:spPr bwMode="auto">
            <a:xfrm>
              <a:off x="8088318" y="3641543"/>
              <a:ext cx="279091" cy="90118"/>
            </a:xfrm>
            <a:custGeom>
              <a:avLst/>
              <a:gdLst>
                <a:gd name="T0" fmla="*/ 25 w 416"/>
                <a:gd name="T1" fmla="*/ 134 h 134"/>
                <a:gd name="T2" fmla="*/ 376 w 416"/>
                <a:gd name="T3" fmla="*/ 131 h 134"/>
                <a:gd name="T4" fmla="*/ 397 w 416"/>
                <a:gd name="T5" fmla="*/ 21 h 134"/>
                <a:gd name="T6" fmla="*/ 392 w 416"/>
                <a:gd name="T7" fmla="*/ 93 h 134"/>
                <a:gd name="T8" fmla="*/ 367 w 416"/>
                <a:gd name="T9" fmla="*/ 93 h 134"/>
                <a:gd name="T10" fmla="*/ 367 w 416"/>
                <a:gd name="T11" fmla="*/ 78 h 134"/>
                <a:gd name="T12" fmla="*/ 357 w 416"/>
                <a:gd name="T13" fmla="*/ 58 h 134"/>
                <a:gd name="T14" fmla="*/ 335 w 416"/>
                <a:gd name="T15" fmla="*/ 45 h 134"/>
                <a:gd name="T16" fmla="*/ 342 w 416"/>
                <a:gd name="T17" fmla="*/ 69 h 134"/>
                <a:gd name="T18" fmla="*/ 310 w 416"/>
                <a:gd name="T19" fmla="*/ 42 h 134"/>
                <a:gd name="T20" fmla="*/ 276 w 416"/>
                <a:gd name="T21" fmla="*/ 14 h 134"/>
                <a:gd name="T22" fmla="*/ 284 w 416"/>
                <a:gd name="T23" fmla="*/ 44 h 134"/>
                <a:gd name="T24" fmla="*/ 231 w 416"/>
                <a:gd name="T25" fmla="*/ 0 h 134"/>
                <a:gd name="T26" fmla="*/ 219 w 416"/>
                <a:gd name="T27" fmla="*/ 47 h 134"/>
                <a:gd name="T28" fmla="*/ 214 w 416"/>
                <a:gd name="T29" fmla="*/ 65 h 134"/>
                <a:gd name="T30" fmla="*/ 207 w 416"/>
                <a:gd name="T31" fmla="*/ 51 h 134"/>
                <a:gd name="T32" fmla="*/ 185 w 416"/>
                <a:gd name="T33" fmla="*/ 36 h 134"/>
                <a:gd name="T34" fmla="*/ 146 w 416"/>
                <a:gd name="T35" fmla="*/ 10 h 134"/>
                <a:gd name="T36" fmla="*/ 162 w 416"/>
                <a:gd name="T37" fmla="*/ 47 h 134"/>
                <a:gd name="T38" fmla="*/ 120 w 416"/>
                <a:gd name="T39" fmla="*/ 17 h 134"/>
                <a:gd name="T40" fmla="*/ 128 w 416"/>
                <a:gd name="T41" fmla="*/ 61 h 134"/>
                <a:gd name="T42" fmla="*/ 95 w 416"/>
                <a:gd name="T43" fmla="*/ 44 h 134"/>
                <a:gd name="T44" fmla="*/ 73 w 416"/>
                <a:gd name="T45" fmla="*/ 16 h 134"/>
                <a:gd name="T46" fmla="*/ 69 w 416"/>
                <a:gd name="T47" fmla="*/ 54 h 134"/>
                <a:gd name="T48" fmla="*/ 40 w 416"/>
                <a:gd name="T49" fmla="*/ 74 h 134"/>
                <a:gd name="T50" fmla="*/ 40 w 416"/>
                <a:gd name="T51" fmla="*/ 95 h 134"/>
                <a:gd name="T52" fmla="*/ 6 w 416"/>
                <a:gd name="T53" fmla="*/ 95 h 134"/>
                <a:gd name="T54" fmla="*/ 0 w 416"/>
                <a:gd name="T55" fmla="*/ 101 h 134"/>
                <a:gd name="T56" fmla="*/ 25 w 416"/>
                <a:gd name="T57" fmla="*/ 134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16" h="134">
                  <a:moveTo>
                    <a:pt x="25" y="134"/>
                  </a:moveTo>
                  <a:cubicBezTo>
                    <a:pt x="25" y="134"/>
                    <a:pt x="161" y="131"/>
                    <a:pt x="376" y="131"/>
                  </a:cubicBezTo>
                  <a:cubicBezTo>
                    <a:pt x="416" y="92"/>
                    <a:pt x="410" y="45"/>
                    <a:pt x="397" y="21"/>
                  </a:cubicBezTo>
                  <a:cubicBezTo>
                    <a:pt x="411" y="54"/>
                    <a:pt x="392" y="93"/>
                    <a:pt x="392" y="93"/>
                  </a:cubicBezTo>
                  <a:cubicBezTo>
                    <a:pt x="381" y="87"/>
                    <a:pt x="367" y="93"/>
                    <a:pt x="367" y="93"/>
                  </a:cubicBezTo>
                  <a:cubicBezTo>
                    <a:pt x="367" y="78"/>
                    <a:pt x="367" y="78"/>
                    <a:pt x="367" y="78"/>
                  </a:cubicBezTo>
                  <a:cubicBezTo>
                    <a:pt x="367" y="78"/>
                    <a:pt x="363" y="66"/>
                    <a:pt x="357" y="58"/>
                  </a:cubicBezTo>
                  <a:cubicBezTo>
                    <a:pt x="351" y="50"/>
                    <a:pt x="335" y="45"/>
                    <a:pt x="335" y="45"/>
                  </a:cubicBezTo>
                  <a:cubicBezTo>
                    <a:pt x="335" y="45"/>
                    <a:pt x="341" y="51"/>
                    <a:pt x="342" y="69"/>
                  </a:cubicBezTo>
                  <a:cubicBezTo>
                    <a:pt x="335" y="61"/>
                    <a:pt x="324" y="46"/>
                    <a:pt x="310" y="42"/>
                  </a:cubicBezTo>
                  <a:cubicBezTo>
                    <a:pt x="295" y="37"/>
                    <a:pt x="279" y="21"/>
                    <a:pt x="276" y="14"/>
                  </a:cubicBezTo>
                  <a:cubicBezTo>
                    <a:pt x="274" y="20"/>
                    <a:pt x="271" y="39"/>
                    <a:pt x="284" y="44"/>
                  </a:cubicBezTo>
                  <a:cubicBezTo>
                    <a:pt x="259" y="44"/>
                    <a:pt x="238" y="20"/>
                    <a:pt x="231" y="0"/>
                  </a:cubicBezTo>
                  <a:cubicBezTo>
                    <a:pt x="233" y="16"/>
                    <a:pt x="225" y="40"/>
                    <a:pt x="219" y="47"/>
                  </a:cubicBezTo>
                  <a:cubicBezTo>
                    <a:pt x="212" y="54"/>
                    <a:pt x="214" y="65"/>
                    <a:pt x="214" y="65"/>
                  </a:cubicBezTo>
                  <a:cubicBezTo>
                    <a:pt x="214" y="65"/>
                    <a:pt x="209" y="60"/>
                    <a:pt x="207" y="51"/>
                  </a:cubicBezTo>
                  <a:cubicBezTo>
                    <a:pt x="206" y="42"/>
                    <a:pt x="201" y="37"/>
                    <a:pt x="185" y="36"/>
                  </a:cubicBezTo>
                  <a:cubicBezTo>
                    <a:pt x="159" y="35"/>
                    <a:pt x="148" y="24"/>
                    <a:pt x="146" y="10"/>
                  </a:cubicBezTo>
                  <a:cubicBezTo>
                    <a:pt x="137" y="25"/>
                    <a:pt x="145" y="40"/>
                    <a:pt x="162" y="47"/>
                  </a:cubicBezTo>
                  <a:cubicBezTo>
                    <a:pt x="142" y="46"/>
                    <a:pt x="132" y="37"/>
                    <a:pt x="120" y="17"/>
                  </a:cubicBezTo>
                  <a:cubicBezTo>
                    <a:pt x="114" y="34"/>
                    <a:pt x="128" y="61"/>
                    <a:pt x="128" y="61"/>
                  </a:cubicBezTo>
                  <a:cubicBezTo>
                    <a:pt x="128" y="61"/>
                    <a:pt x="112" y="55"/>
                    <a:pt x="95" y="44"/>
                  </a:cubicBezTo>
                  <a:cubicBezTo>
                    <a:pt x="79" y="33"/>
                    <a:pt x="73" y="16"/>
                    <a:pt x="73" y="16"/>
                  </a:cubicBezTo>
                  <a:cubicBezTo>
                    <a:pt x="73" y="16"/>
                    <a:pt x="74" y="40"/>
                    <a:pt x="69" y="54"/>
                  </a:cubicBezTo>
                  <a:cubicBezTo>
                    <a:pt x="64" y="69"/>
                    <a:pt x="40" y="74"/>
                    <a:pt x="40" y="74"/>
                  </a:cubicBezTo>
                  <a:cubicBezTo>
                    <a:pt x="40" y="95"/>
                    <a:pt x="40" y="95"/>
                    <a:pt x="40" y="95"/>
                  </a:cubicBezTo>
                  <a:cubicBezTo>
                    <a:pt x="22" y="83"/>
                    <a:pt x="6" y="95"/>
                    <a:pt x="6" y="95"/>
                  </a:cubicBezTo>
                  <a:cubicBezTo>
                    <a:pt x="5" y="96"/>
                    <a:pt x="3" y="98"/>
                    <a:pt x="0" y="101"/>
                  </a:cubicBezTo>
                  <a:cubicBezTo>
                    <a:pt x="3" y="125"/>
                    <a:pt x="25" y="134"/>
                    <a:pt x="25" y="134"/>
                  </a:cubicBezTo>
                </a:path>
              </a:pathLst>
            </a:custGeom>
            <a:solidFill>
              <a:srgbClr val="2C303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2189" name="Freeform 1725"/>
            <p:cNvSpPr/>
            <p:nvPr/>
          </p:nvSpPr>
          <p:spPr bwMode="auto">
            <a:xfrm>
              <a:off x="8074065" y="3590507"/>
              <a:ext cx="27587" cy="54715"/>
            </a:xfrm>
            <a:custGeom>
              <a:avLst/>
              <a:gdLst>
                <a:gd name="T0" fmla="*/ 19 w 41"/>
                <a:gd name="T1" fmla="*/ 0 h 81"/>
                <a:gd name="T2" fmla="*/ 32 w 41"/>
                <a:gd name="T3" fmla="*/ 47 h 81"/>
                <a:gd name="T4" fmla="*/ 9 w 41"/>
                <a:gd name="T5" fmla="*/ 24 h 81"/>
                <a:gd name="T6" fmla="*/ 24 w 41"/>
                <a:gd name="T7" fmla="*/ 81 h 81"/>
                <a:gd name="T8" fmla="*/ 34 w 41"/>
                <a:gd name="T9" fmla="*/ 78 h 81"/>
                <a:gd name="T10" fmla="*/ 10 w 41"/>
                <a:gd name="T11" fmla="*/ 58 h 81"/>
                <a:gd name="T12" fmla="*/ 8 w 41"/>
                <a:gd name="T13" fmla="*/ 29 h 81"/>
                <a:gd name="T14" fmla="*/ 36 w 41"/>
                <a:gd name="T15" fmla="*/ 49 h 81"/>
                <a:gd name="T16" fmla="*/ 22 w 41"/>
                <a:gd name="T17" fmla="*/ 11 h 81"/>
                <a:gd name="T18" fmla="*/ 41 w 41"/>
                <a:gd name="T19" fmla="*/ 27 h 81"/>
                <a:gd name="T20" fmla="*/ 39 w 41"/>
                <a:gd name="T21" fmla="*/ 23 h 81"/>
                <a:gd name="T22" fmla="*/ 19 w 41"/>
                <a:gd name="T23" fmla="*/ 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1" h="81">
                  <a:moveTo>
                    <a:pt x="19" y="0"/>
                  </a:moveTo>
                  <a:cubicBezTo>
                    <a:pt x="19" y="18"/>
                    <a:pt x="32" y="47"/>
                    <a:pt x="32" y="47"/>
                  </a:cubicBezTo>
                  <a:cubicBezTo>
                    <a:pt x="12" y="47"/>
                    <a:pt x="9" y="24"/>
                    <a:pt x="9" y="24"/>
                  </a:cubicBezTo>
                  <a:cubicBezTo>
                    <a:pt x="1" y="33"/>
                    <a:pt x="0" y="72"/>
                    <a:pt x="24" y="81"/>
                  </a:cubicBezTo>
                  <a:cubicBezTo>
                    <a:pt x="34" y="78"/>
                    <a:pt x="34" y="78"/>
                    <a:pt x="34" y="78"/>
                  </a:cubicBezTo>
                  <a:cubicBezTo>
                    <a:pt x="34" y="78"/>
                    <a:pt x="14" y="70"/>
                    <a:pt x="10" y="58"/>
                  </a:cubicBezTo>
                  <a:cubicBezTo>
                    <a:pt x="6" y="46"/>
                    <a:pt x="7" y="34"/>
                    <a:pt x="8" y="29"/>
                  </a:cubicBezTo>
                  <a:cubicBezTo>
                    <a:pt x="10" y="40"/>
                    <a:pt x="16" y="52"/>
                    <a:pt x="36" y="49"/>
                  </a:cubicBezTo>
                  <a:cubicBezTo>
                    <a:pt x="28" y="34"/>
                    <a:pt x="22" y="15"/>
                    <a:pt x="22" y="11"/>
                  </a:cubicBezTo>
                  <a:cubicBezTo>
                    <a:pt x="29" y="23"/>
                    <a:pt x="34" y="27"/>
                    <a:pt x="41" y="27"/>
                  </a:cubicBezTo>
                  <a:cubicBezTo>
                    <a:pt x="39" y="23"/>
                    <a:pt x="39" y="23"/>
                    <a:pt x="39" y="23"/>
                  </a:cubicBezTo>
                  <a:cubicBezTo>
                    <a:pt x="27" y="23"/>
                    <a:pt x="19" y="0"/>
                    <a:pt x="19" y="0"/>
                  </a:cubicBezTo>
                  <a:close/>
                </a:path>
              </a:pathLst>
            </a:custGeom>
            <a:solidFill>
              <a:srgbClr val="2C303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2190" name="Freeform 1726"/>
            <p:cNvSpPr/>
            <p:nvPr/>
          </p:nvSpPr>
          <p:spPr bwMode="auto">
            <a:xfrm>
              <a:off x="8100273" y="3515102"/>
              <a:ext cx="267136" cy="144833"/>
            </a:xfrm>
            <a:custGeom>
              <a:avLst/>
              <a:gdLst>
                <a:gd name="T0" fmla="*/ 381 w 398"/>
                <a:gd name="T1" fmla="*/ 173 h 215"/>
                <a:gd name="T2" fmla="*/ 356 w 398"/>
                <a:gd name="T3" fmla="*/ 131 h 215"/>
                <a:gd name="T4" fmla="*/ 375 w 398"/>
                <a:gd name="T5" fmla="*/ 100 h 215"/>
                <a:gd name="T6" fmla="*/ 326 w 398"/>
                <a:gd name="T7" fmla="*/ 89 h 215"/>
                <a:gd name="T8" fmla="*/ 227 w 398"/>
                <a:gd name="T9" fmla="*/ 42 h 215"/>
                <a:gd name="T10" fmla="*/ 216 w 398"/>
                <a:gd name="T11" fmla="*/ 0 h 215"/>
                <a:gd name="T12" fmla="*/ 181 w 398"/>
                <a:gd name="T13" fmla="*/ 35 h 215"/>
                <a:gd name="T14" fmla="*/ 71 w 398"/>
                <a:gd name="T15" fmla="*/ 63 h 215"/>
                <a:gd name="T16" fmla="*/ 0 w 398"/>
                <a:gd name="T17" fmla="*/ 135 h 215"/>
                <a:gd name="T18" fmla="*/ 53 w 398"/>
                <a:gd name="T19" fmla="*/ 71 h 215"/>
                <a:gd name="T20" fmla="*/ 87 w 398"/>
                <a:gd name="T21" fmla="*/ 77 h 215"/>
                <a:gd name="T22" fmla="*/ 106 w 398"/>
                <a:gd name="T23" fmla="*/ 76 h 215"/>
                <a:gd name="T24" fmla="*/ 89 w 398"/>
                <a:gd name="T25" fmla="*/ 75 h 215"/>
                <a:gd name="T26" fmla="*/ 75 w 398"/>
                <a:gd name="T27" fmla="*/ 64 h 215"/>
                <a:gd name="T28" fmla="*/ 125 w 398"/>
                <a:gd name="T29" fmla="*/ 47 h 215"/>
                <a:gd name="T30" fmla="*/ 220 w 398"/>
                <a:gd name="T31" fmla="*/ 7 h 215"/>
                <a:gd name="T32" fmla="*/ 216 w 398"/>
                <a:gd name="T33" fmla="*/ 49 h 215"/>
                <a:gd name="T34" fmla="*/ 304 w 398"/>
                <a:gd name="T35" fmla="*/ 71 h 215"/>
                <a:gd name="T36" fmla="*/ 369 w 398"/>
                <a:gd name="T37" fmla="*/ 112 h 215"/>
                <a:gd name="T38" fmla="*/ 339 w 398"/>
                <a:gd name="T39" fmla="*/ 128 h 215"/>
                <a:gd name="T40" fmla="*/ 374 w 398"/>
                <a:gd name="T41" fmla="*/ 162 h 215"/>
                <a:gd name="T42" fmla="*/ 398 w 398"/>
                <a:gd name="T43" fmla="*/ 212 h 215"/>
                <a:gd name="T44" fmla="*/ 381 w 398"/>
                <a:gd name="T45" fmla="*/ 173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98" h="215">
                  <a:moveTo>
                    <a:pt x="381" y="173"/>
                  </a:moveTo>
                  <a:cubicBezTo>
                    <a:pt x="376" y="144"/>
                    <a:pt x="356" y="131"/>
                    <a:pt x="356" y="131"/>
                  </a:cubicBezTo>
                  <a:cubicBezTo>
                    <a:pt x="374" y="125"/>
                    <a:pt x="375" y="100"/>
                    <a:pt x="375" y="100"/>
                  </a:cubicBezTo>
                  <a:cubicBezTo>
                    <a:pt x="371" y="116"/>
                    <a:pt x="344" y="118"/>
                    <a:pt x="326" y="89"/>
                  </a:cubicBezTo>
                  <a:cubicBezTo>
                    <a:pt x="308" y="60"/>
                    <a:pt x="267" y="42"/>
                    <a:pt x="227" y="42"/>
                  </a:cubicBezTo>
                  <a:cubicBezTo>
                    <a:pt x="250" y="12"/>
                    <a:pt x="216" y="0"/>
                    <a:pt x="216" y="0"/>
                  </a:cubicBezTo>
                  <a:cubicBezTo>
                    <a:pt x="216" y="29"/>
                    <a:pt x="181" y="35"/>
                    <a:pt x="181" y="35"/>
                  </a:cubicBezTo>
                  <a:cubicBezTo>
                    <a:pt x="181" y="35"/>
                    <a:pt x="96" y="38"/>
                    <a:pt x="71" y="63"/>
                  </a:cubicBezTo>
                  <a:cubicBezTo>
                    <a:pt x="27" y="63"/>
                    <a:pt x="7" y="89"/>
                    <a:pt x="0" y="135"/>
                  </a:cubicBezTo>
                  <a:cubicBezTo>
                    <a:pt x="1" y="132"/>
                    <a:pt x="16" y="79"/>
                    <a:pt x="53" y="71"/>
                  </a:cubicBezTo>
                  <a:cubicBezTo>
                    <a:pt x="65" y="69"/>
                    <a:pt x="74" y="68"/>
                    <a:pt x="87" y="77"/>
                  </a:cubicBezTo>
                  <a:cubicBezTo>
                    <a:pt x="99" y="86"/>
                    <a:pt x="106" y="81"/>
                    <a:pt x="106" y="76"/>
                  </a:cubicBezTo>
                  <a:cubicBezTo>
                    <a:pt x="106" y="76"/>
                    <a:pt x="98" y="84"/>
                    <a:pt x="89" y="75"/>
                  </a:cubicBezTo>
                  <a:cubicBezTo>
                    <a:pt x="79" y="66"/>
                    <a:pt x="75" y="64"/>
                    <a:pt x="75" y="64"/>
                  </a:cubicBezTo>
                  <a:cubicBezTo>
                    <a:pt x="75" y="64"/>
                    <a:pt x="92" y="52"/>
                    <a:pt x="125" y="47"/>
                  </a:cubicBezTo>
                  <a:cubicBezTo>
                    <a:pt x="159" y="42"/>
                    <a:pt x="223" y="43"/>
                    <a:pt x="220" y="7"/>
                  </a:cubicBezTo>
                  <a:cubicBezTo>
                    <a:pt x="234" y="17"/>
                    <a:pt x="232" y="34"/>
                    <a:pt x="216" y="49"/>
                  </a:cubicBezTo>
                  <a:cubicBezTo>
                    <a:pt x="234" y="46"/>
                    <a:pt x="286" y="51"/>
                    <a:pt x="304" y="71"/>
                  </a:cubicBezTo>
                  <a:cubicBezTo>
                    <a:pt x="322" y="90"/>
                    <a:pt x="353" y="130"/>
                    <a:pt x="369" y="112"/>
                  </a:cubicBezTo>
                  <a:cubicBezTo>
                    <a:pt x="369" y="126"/>
                    <a:pt x="351" y="130"/>
                    <a:pt x="339" y="128"/>
                  </a:cubicBezTo>
                  <a:cubicBezTo>
                    <a:pt x="339" y="128"/>
                    <a:pt x="366" y="135"/>
                    <a:pt x="374" y="162"/>
                  </a:cubicBezTo>
                  <a:cubicBezTo>
                    <a:pt x="382" y="188"/>
                    <a:pt x="382" y="215"/>
                    <a:pt x="398" y="212"/>
                  </a:cubicBezTo>
                  <a:cubicBezTo>
                    <a:pt x="392" y="212"/>
                    <a:pt x="386" y="201"/>
                    <a:pt x="381" y="173"/>
                  </a:cubicBezTo>
                  <a:close/>
                </a:path>
              </a:pathLst>
            </a:custGeom>
            <a:solidFill>
              <a:srgbClr val="2C303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2191" name="Freeform 1727"/>
            <p:cNvSpPr/>
            <p:nvPr/>
          </p:nvSpPr>
          <p:spPr bwMode="auto">
            <a:xfrm>
              <a:off x="8315913" y="3626830"/>
              <a:ext cx="23449" cy="67129"/>
            </a:xfrm>
            <a:custGeom>
              <a:avLst/>
              <a:gdLst>
                <a:gd name="T0" fmla="*/ 24 w 35"/>
                <a:gd name="T1" fmla="*/ 89 h 100"/>
                <a:gd name="T2" fmla="*/ 24 w 35"/>
                <a:gd name="T3" fmla="*/ 38 h 100"/>
                <a:gd name="T4" fmla="*/ 0 w 35"/>
                <a:gd name="T5" fmla="*/ 0 h 100"/>
                <a:gd name="T6" fmla="*/ 32 w 35"/>
                <a:gd name="T7" fmla="*/ 51 h 100"/>
                <a:gd name="T8" fmla="*/ 25 w 35"/>
                <a:gd name="T9" fmla="*/ 100 h 100"/>
                <a:gd name="T10" fmla="*/ 24 w 35"/>
                <a:gd name="T11" fmla="*/ 89 h 100"/>
              </a:gdLst>
              <a:ahLst/>
              <a:cxnLst>
                <a:cxn ang="0">
                  <a:pos x="T0" y="T1"/>
                </a:cxn>
                <a:cxn ang="0">
                  <a:pos x="T2" y="T3"/>
                </a:cxn>
                <a:cxn ang="0">
                  <a:pos x="T4" y="T5"/>
                </a:cxn>
                <a:cxn ang="0">
                  <a:pos x="T6" y="T7"/>
                </a:cxn>
                <a:cxn ang="0">
                  <a:pos x="T8" y="T9"/>
                </a:cxn>
                <a:cxn ang="0">
                  <a:pos x="T10" y="T11"/>
                </a:cxn>
              </a:cxnLst>
              <a:rect l="0" t="0" r="r" b="b"/>
              <a:pathLst>
                <a:path w="35" h="100">
                  <a:moveTo>
                    <a:pt x="24" y="89"/>
                  </a:moveTo>
                  <a:cubicBezTo>
                    <a:pt x="24" y="89"/>
                    <a:pt x="30" y="60"/>
                    <a:pt x="24" y="38"/>
                  </a:cubicBezTo>
                  <a:cubicBezTo>
                    <a:pt x="17" y="16"/>
                    <a:pt x="0" y="0"/>
                    <a:pt x="0" y="0"/>
                  </a:cubicBezTo>
                  <a:cubicBezTo>
                    <a:pt x="0" y="0"/>
                    <a:pt x="25" y="9"/>
                    <a:pt x="32" y="51"/>
                  </a:cubicBezTo>
                  <a:cubicBezTo>
                    <a:pt x="35" y="77"/>
                    <a:pt x="25" y="100"/>
                    <a:pt x="25" y="100"/>
                  </a:cubicBezTo>
                  <a:cubicBezTo>
                    <a:pt x="25" y="100"/>
                    <a:pt x="24" y="94"/>
                    <a:pt x="24" y="89"/>
                  </a:cubicBezTo>
                  <a:close/>
                </a:path>
              </a:pathLst>
            </a:custGeom>
            <a:solidFill>
              <a:srgbClr val="2C303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2192" name="Freeform 1728"/>
            <p:cNvSpPr/>
            <p:nvPr/>
          </p:nvSpPr>
          <p:spPr bwMode="auto">
            <a:xfrm>
              <a:off x="8117285" y="3651199"/>
              <a:ext cx="213801" cy="167363"/>
            </a:xfrm>
            <a:custGeom>
              <a:avLst/>
              <a:gdLst>
                <a:gd name="T0" fmla="*/ 300 w 319"/>
                <a:gd name="T1" fmla="*/ 41 h 249"/>
                <a:gd name="T2" fmla="*/ 305 w 319"/>
                <a:gd name="T3" fmla="*/ 69 h 249"/>
                <a:gd name="T4" fmla="*/ 278 w 319"/>
                <a:gd name="T5" fmla="*/ 42 h 249"/>
                <a:gd name="T6" fmla="*/ 235 w 319"/>
                <a:gd name="T7" fmla="*/ 11 h 249"/>
                <a:gd name="T8" fmla="*/ 248 w 319"/>
                <a:gd name="T9" fmla="*/ 31 h 249"/>
                <a:gd name="T10" fmla="*/ 190 w 319"/>
                <a:gd name="T11" fmla="*/ 0 h 249"/>
                <a:gd name="T12" fmla="*/ 185 w 319"/>
                <a:gd name="T13" fmla="*/ 29 h 249"/>
                <a:gd name="T14" fmla="*/ 180 w 319"/>
                <a:gd name="T15" fmla="*/ 60 h 249"/>
                <a:gd name="T16" fmla="*/ 162 w 319"/>
                <a:gd name="T17" fmla="*/ 42 h 249"/>
                <a:gd name="T18" fmla="*/ 132 w 319"/>
                <a:gd name="T19" fmla="*/ 24 h 249"/>
                <a:gd name="T20" fmla="*/ 103 w 319"/>
                <a:gd name="T21" fmla="*/ 4 h 249"/>
                <a:gd name="T22" fmla="*/ 130 w 319"/>
                <a:gd name="T23" fmla="*/ 34 h 249"/>
                <a:gd name="T24" fmla="*/ 79 w 319"/>
                <a:gd name="T25" fmla="*/ 12 h 249"/>
                <a:gd name="T26" fmla="*/ 108 w 319"/>
                <a:gd name="T27" fmla="*/ 55 h 249"/>
                <a:gd name="T28" fmla="*/ 33 w 319"/>
                <a:gd name="T29" fmla="*/ 16 h 249"/>
                <a:gd name="T30" fmla="*/ 14 w 319"/>
                <a:gd name="T31" fmla="*/ 66 h 249"/>
                <a:gd name="T32" fmla="*/ 5 w 319"/>
                <a:gd name="T33" fmla="*/ 71 h 249"/>
                <a:gd name="T34" fmla="*/ 5 w 319"/>
                <a:gd name="T35" fmla="*/ 155 h 249"/>
                <a:gd name="T36" fmla="*/ 161 w 319"/>
                <a:gd name="T37" fmla="*/ 249 h 249"/>
                <a:gd name="T38" fmla="*/ 319 w 319"/>
                <a:gd name="T39" fmla="*/ 174 h 249"/>
                <a:gd name="T40" fmla="*/ 319 w 319"/>
                <a:gd name="T41" fmla="*/ 64 h 249"/>
                <a:gd name="T42" fmla="*/ 300 w 319"/>
                <a:gd name="T43" fmla="*/ 41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19" h="249">
                  <a:moveTo>
                    <a:pt x="300" y="41"/>
                  </a:moveTo>
                  <a:cubicBezTo>
                    <a:pt x="300" y="41"/>
                    <a:pt x="308" y="57"/>
                    <a:pt x="305" y="69"/>
                  </a:cubicBezTo>
                  <a:cubicBezTo>
                    <a:pt x="305" y="69"/>
                    <a:pt x="299" y="55"/>
                    <a:pt x="278" y="42"/>
                  </a:cubicBezTo>
                  <a:cubicBezTo>
                    <a:pt x="257" y="29"/>
                    <a:pt x="242" y="22"/>
                    <a:pt x="235" y="11"/>
                  </a:cubicBezTo>
                  <a:cubicBezTo>
                    <a:pt x="235" y="11"/>
                    <a:pt x="236" y="26"/>
                    <a:pt x="248" y="31"/>
                  </a:cubicBezTo>
                  <a:cubicBezTo>
                    <a:pt x="248" y="31"/>
                    <a:pt x="207" y="41"/>
                    <a:pt x="190" y="0"/>
                  </a:cubicBezTo>
                  <a:cubicBezTo>
                    <a:pt x="190" y="0"/>
                    <a:pt x="191" y="17"/>
                    <a:pt x="185" y="29"/>
                  </a:cubicBezTo>
                  <a:cubicBezTo>
                    <a:pt x="178" y="40"/>
                    <a:pt x="172" y="52"/>
                    <a:pt x="180" y="60"/>
                  </a:cubicBezTo>
                  <a:cubicBezTo>
                    <a:pt x="180" y="60"/>
                    <a:pt x="169" y="58"/>
                    <a:pt x="162" y="42"/>
                  </a:cubicBezTo>
                  <a:cubicBezTo>
                    <a:pt x="154" y="25"/>
                    <a:pt x="142" y="26"/>
                    <a:pt x="132" y="24"/>
                  </a:cubicBezTo>
                  <a:cubicBezTo>
                    <a:pt x="121" y="21"/>
                    <a:pt x="105" y="20"/>
                    <a:pt x="103" y="4"/>
                  </a:cubicBezTo>
                  <a:cubicBezTo>
                    <a:pt x="103" y="4"/>
                    <a:pt x="98" y="26"/>
                    <a:pt x="130" y="34"/>
                  </a:cubicBezTo>
                  <a:cubicBezTo>
                    <a:pt x="130" y="34"/>
                    <a:pt x="97" y="45"/>
                    <a:pt x="79" y="12"/>
                  </a:cubicBezTo>
                  <a:cubicBezTo>
                    <a:pt x="79" y="12"/>
                    <a:pt x="81" y="46"/>
                    <a:pt x="108" y="55"/>
                  </a:cubicBezTo>
                  <a:cubicBezTo>
                    <a:pt x="108" y="55"/>
                    <a:pt x="52" y="53"/>
                    <a:pt x="33" y="16"/>
                  </a:cubicBezTo>
                  <a:cubicBezTo>
                    <a:pt x="33" y="16"/>
                    <a:pt x="44" y="50"/>
                    <a:pt x="14" y="66"/>
                  </a:cubicBezTo>
                  <a:cubicBezTo>
                    <a:pt x="11" y="67"/>
                    <a:pt x="8" y="69"/>
                    <a:pt x="5" y="71"/>
                  </a:cubicBezTo>
                  <a:cubicBezTo>
                    <a:pt x="5" y="155"/>
                    <a:pt x="5" y="155"/>
                    <a:pt x="5" y="155"/>
                  </a:cubicBezTo>
                  <a:cubicBezTo>
                    <a:pt x="5" y="176"/>
                    <a:pt x="0" y="249"/>
                    <a:pt x="161" y="249"/>
                  </a:cubicBezTo>
                  <a:cubicBezTo>
                    <a:pt x="241" y="249"/>
                    <a:pt x="319" y="231"/>
                    <a:pt x="319" y="174"/>
                  </a:cubicBezTo>
                  <a:cubicBezTo>
                    <a:pt x="319" y="64"/>
                    <a:pt x="319" y="64"/>
                    <a:pt x="319" y="64"/>
                  </a:cubicBezTo>
                  <a:cubicBezTo>
                    <a:pt x="315" y="55"/>
                    <a:pt x="314" y="46"/>
                    <a:pt x="300" y="41"/>
                  </a:cubicBezTo>
                </a:path>
              </a:pathLst>
            </a:custGeom>
            <a:solidFill>
              <a:srgbClr val="F9DAB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2193" name="Freeform 1729"/>
            <p:cNvSpPr/>
            <p:nvPr/>
          </p:nvSpPr>
          <p:spPr bwMode="auto">
            <a:xfrm>
              <a:off x="8209242" y="3731202"/>
              <a:ext cx="34024" cy="15173"/>
            </a:xfrm>
            <a:custGeom>
              <a:avLst/>
              <a:gdLst>
                <a:gd name="T0" fmla="*/ 47 w 51"/>
                <a:gd name="T1" fmla="*/ 21 h 23"/>
                <a:gd name="T2" fmla="*/ 42 w 51"/>
                <a:gd name="T3" fmla="*/ 11 h 23"/>
                <a:gd name="T4" fmla="*/ 26 w 51"/>
                <a:gd name="T5" fmla="*/ 4 h 23"/>
                <a:gd name="T6" fmla="*/ 11 w 51"/>
                <a:gd name="T7" fmla="*/ 11 h 23"/>
                <a:gd name="T8" fmla="*/ 4 w 51"/>
                <a:gd name="T9" fmla="*/ 21 h 23"/>
                <a:gd name="T10" fmla="*/ 4 w 51"/>
                <a:gd name="T11" fmla="*/ 21 h 23"/>
                <a:gd name="T12" fmla="*/ 4 w 51"/>
                <a:gd name="T13" fmla="*/ 21 h 23"/>
                <a:gd name="T14" fmla="*/ 4 w 51"/>
                <a:gd name="T15" fmla="*/ 21 h 23"/>
                <a:gd name="T16" fmla="*/ 1 w 51"/>
                <a:gd name="T17" fmla="*/ 22 h 23"/>
                <a:gd name="T18" fmla="*/ 0 w 51"/>
                <a:gd name="T19" fmla="*/ 20 h 23"/>
                <a:gd name="T20" fmla="*/ 6 w 51"/>
                <a:gd name="T21" fmla="*/ 10 h 23"/>
                <a:gd name="T22" fmla="*/ 26 w 51"/>
                <a:gd name="T23" fmla="*/ 0 h 23"/>
                <a:gd name="T24" fmla="*/ 46 w 51"/>
                <a:gd name="T25" fmla="*/ 9 h 23"/>
                <a:gd name="T26" fmla="*/ 51 w 51"/>
                <a:gd name="T27" fmla="*/ 21 h 23"/>
                <a:gd name="T28" fmla="*/ 49 w 51"/>
                <a:gd name="T29" fmla="*/ 23 h 23"/>
                <a:gd name="T30" fmla="*/ 47 w 51"/>
                <a:gd name="T31" fmla="*/ 2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1" h="23">
                  <a:moveTo>
                    <a:pt x="47" y="21"/>
                  </a:moveTo>
                  <a:cubicBezTo>
                    <a:pt x="47" y="19"/>
                    <a:pt x="46" y="15"/>
                    <a:pt x="42" y="11"/>
                  </a:cubicBezTo>
                  <a:cubicBezTo>
                    <a:pt x="39" y="7"/>
                    <a:pt x="34" y="4"/>
                    <a:pt x="26" y="4"/>
                  </a:cubicBezTo>
                  <a:cubicBezTo>
                    <a:pt x="20" y="4"/>
                    <a:pt x="15" y="7"/>
                    <a:pt x="11" y="11"/>
                  </a:cubicBezTo>
                  <a:cubicBezTo>
                    <a:pt x="7" y="15"/>
                    <a:pt x="5" y="19"/>
                    <a:pt x="4" y="21"/>
                  </a:cubicBezTo>
                  <a:cubicBezTo>
                    <a:pt x="4" y="21"/>
                    <a:pt x="4" y="21"/>
                    <a:pt x="4" y="21"/>
                  </a:cubicBezTo>
                  <a:cubicBezTo>
                    <a:pt x="4" y="21"/>
                    <a:pt x="4" y="21"/>
                    <a:pt x="4" y="21"/>
                  </a:cubicBezTo>
                  <a:cubicBezTo>
                    <a:pt x="4" y="21"/>
                    <a:pt x="4" y="21"/>
                    <a:pt x="4" y="21"/>
                  </a:cubicBezTo>
                  <a:cubicBezTo>
                    <a:pt x="4" y="22"/>
                    <a:pt x="2" y="23"/>
                    <a:pt x="1" y="22"/>
                  </a:cubicBezTo>
                  <a:cubicBezTo>
                    <a:pt x="0" y="22"/>
                    <a:pt x="0" y="21"/>
                    <a:pt x="0" y="20"/>
                  </a:cubicBezTo>
                  <a:cubicBezTo>
                    <a:pt x="0" y="20"/>
                    <a:pt x="2" y="15"/>
                    <a:pt x="6" y="10"/>
                  </a:cubicBezTo>
                  <a:cubicBezTo>
                    <a:pt x="11" y="5"/>
                    <a:pt x="17" y="0"/>
                    <a:pt x="26" y="0"/>
                  </a:cubicBezTo>
                  <a:cubicBezTo>
                    <a:pt x="35" y="0"/>
                    <a:pt x="42" y="4"/>
                    <a:pt x="46" y="9"/>
                  </a:cubicBezTo>
                  <a:cubicBezTo>
                    <a:pt x="49" y="13"/>
                    <a:pt x="51" y="18"/>
                    <a:pt x="51" y="21"/>
                  </a:cubicBezTo>
                  <a:cubicBezTo>
                    <a:pt x="51" y="22"/>
                    <a:pt x="50" y="23"/>
                    <a:pt x="49" y="23"/>
                  </a:cubicBezTo>
                  <a:cubicBezTo>
                    <a:pt x="48" y="23"/>
                    <a:pt x="47" y="22"/>
                    <a:pt x="47" y="21"/>
                  </a:cubicBezTo>
                  <a:close/>
                </a:path>
              </a:pathLst>
            </a:custGeom>
            <a:solidFill>
              <a:srgbClr val="F4C7A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2194" name="Freeform 1730"/>
            <p:cNvSpPr/>
            <p:nvPr/>
          </p:nvSpPr>
          <p:spPr bwMode="auto">
            <a:xfrm>
              <a:off x="8149930" y="3708213"/>
              <a:ext cx="27127" cy="18851"/>
            </a:xfrm>
            <a:custGeom>
              <a:avLst/>
              <a:gdLst>
                <a:gd name="T0" fmla="*/ 2 w 40"/>
                <a:gd name="T1" fmla="*/ 28 h 28"/>
                <a:gd name="T2" fmla="*/ 0 w 40"/>
                <a:gd name="T3" fmla="*/ 26 h 28"/>
                <a:gd name="T4" fmla="*/ 8 w 40"/>
                <a:gd name="T5" fmla="*/ 4 h 28"/>
                <a:gd name="T6" fmla="*/ 18 w 40"/>
                <a:gd name="T7" fmla="*/ 0 h 28"/>
                <a:gd name="T8" fmla="*/ 36 w 40"/>
                <a:gd name="T9" fmla="*/ 12 h 28"/>
                <a:gd name="T10" fmla="*/ 40 w 40"/>
                <a:gd name="T11" fmla="*/ 24 h 28"/>
                <a:gd name="T12" fmla="*/ 39 w 40"/>
                <a:gd name="T13" fmla="*/ 26 h 28"/>
                <a:gd name="T14" fmla="*/ 37 w 40"/>
                <a:gd name="T15" fmla="*/ 24 h 28"/>
                <a:gd name="T16" fmla="*/ 36 w 40"/>
                <a:gd name="T17" fmla="*/ 21 h 28"/>
                <a:gd name="T18" fmla="*/ 32 w 40"/>
                <a:gd name="T19" fmla="*/ 14 h 28"/>
                <a:gd name="T20" fmla="*/ 18 w 40"/>
                <a:gd name="T21" fmla="*/ 4 h 28"/>
                <a:gd name="T22" fmla="*/ 8 w 40"/>
                <a:gd name="T23" fmla="*/ 10 h 28"/>
                <a:gd name="T24" fmla="*/ 4 w 40"/>
                <a:gd name="T25" fmla="*/ 23 h 28"/>
                <a:gd name="T26" fmla="*/ 3 w 40"/>
                <a:gd name="T27" fmla="*/ 27 h 28"/>
                <a:gd name="T28" fmla="*/ 2 w 40"/>
                <a:gd name="T29" fmla="*/ 28 h 28"/>
                <a:gd name="T30" fmla="*/ 2 w 40"/>
                <a:gd name="T31"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0" h="28">
                  <a:moveTo>
                    <a:pt x="2" y="28"/>
                  </a:moveTo>
                  <a:cubicBezTo>
                    <a:pt x="1" y="28"/>
                    <a:pt x="0" y="27"/>
                    <a:pt x="0" y="26"/>
                  </a:cubicBezTo>
                  <a:cubicBezTo>
                    <a:pt x="0" y="26"/>
                    <a:pt x="1" y="12"/>
                    <a:pt x="8" y="4"/>
                  </a:cubicBezTo>
                  <a:cubicBezTo>
                    <a:pt x="11" y="2"/>
                    <a:pt x="14" y="0"/>
                    <a:pt x="18" y="0"/>
                  </a:cubicBezTo>
                  <a:cubicBezTo>
                    <a:pt x="27" y="0"/>
                    <a:pt x="32" y="6"/>
                    <a:pt x="36" y="12"/>
                  </a:cubicBezTo>
                  <a:cubicBezTo>
                    <a:pt x="39" y="18"/>
                    <a:pt x="40" y="24"/>
                    <a:pt x="40" y="24"/>
                  </a:cubicBezTo>
                  <a:cubicBezTo>
                    <a:pt x="40" y="25"/>
                    <a:pt x="40" y="26"/>
                    <a:pt x="39" y="26"/>
                  </a:cubicBezTo>
                  <a:cubicBezTo>
                    <a:pt x="38" y="26"/>
                    <a:pt x="37" y="25"/>
                    <a:pt x="37" y="24"/>
                  </a:cubicBezTo>
                  <a:cubicBezTo>
                    <a:pt x="37" y="24"/>
                    <a:pt x="36" y="23"/>
                    <a:pt x="36" y="21"/>
                  </a:cubicBezTo>
                  <a:cubicBezTo>
                    <a:pt x="35" y="19"/>
                    <a:pt x="34" y="16"/>
                    <a:pt x="32" y="14"/>
                  </a:cubicBezTo>
                  <a:cubicBezTo>
                    <a:pt x="29" y="8"/>
                    <a:pt x="25" y="3"/>
                    <a:pt x="18" y="4"/>
                  </a:cubicBezTo>
                  <a:cubicBezTo>
                    <a:pt x="14" y="4"/>
                    <a:pt x="10" y="6"/>
                    <a:pt x="8" y="10"/>
                  </a:cubicBezTo>
                  <a:cubicBezTo>
                    <a:pt x="6" y="14"/>
                    <a:pt x="4" y="20"/>
                    <a:pt x="4" y="23"/>
                  </a:cubicBezTo>
                  <a:cubicBezTo>
                    <a:pt x="4" y="25"/>
                    <a:pt x="3" y="27"/>
                    <a:pt x="3" y="27"/>
                  </a:cubicBezTo>
                  <a:cubicBezTo>
                    <a:pt x="3" y="27"/>
                    <a:pt x="3" y="28"/>
                    <a:pt x="2" y="28"/>
                  </a:cubicBezTo>
                  <a:cubicBezTo>
                    <a:pt x="2" y="28"/>
                    <a:pt x="2" y="28"/>
                    <a:pt x="2" y="28"/>
                  </a:cubicBezTo>
                </a:path>
              </a:pathLst>
            </a:custGeom>
            <a:solidFill>
              <a:srgbClr val="6B462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2195" name="Freeform 1731"/>
            <p:cNvSpPr/>
            <p:nvPr/>
          </p:nvSpPr>
          <p:spPr bwMode="auto">
            <a:xfrm>
              <a:off x="8264877" y="3708213"/>
              <a:ext cx="27587" cy="18851"/>
            </a:xfrm>
            <a:custGeom>
              <a:avLst/>
              <a:gdLst>
                <a:gd name="T0" fmla="*/ 2 w 41"/>
                <a:gd name="T1" fmla="*/ 28 h 28"/>
                <a:gd name="T2" fmla="*/ 0 w 41"/>
                <a:gd name="T3" fmla="*/ 26 h 28"/>
                <a:gd name="T4" fmla="*/ 8 w 41"/>
                <a:gd name="T5" fmla="*/ 4 h 28"/>
                <a:gd name="T6" fmla="*/ 19 w 41"/>
                <a:gd name="T7" fmla="*/ 0 h 28"/>
                <a:gd name="T8" fmla="*/ 36 w 41"/>
                <a:gd name="T9" fmla="*/ 12 h 28"/>
                <a:gd name="T10" fmla="*/ 40 w 41"/>
                <a:gd name="T11" fmla="*/ 24 h 28"/>
                <a:gd name="T12" fmla="*/ 39 w 41"/>
                <a:gd name="T13" fmla="*/ 26 h 28"/>
                <a:gd name="T14" fmla="*/ 37 w 41"/>
                <a:gd name="T15" fmla="*/ 24 h 28"/>
                <a:gd name="T16" fmla="*/ 36 w 41"/>
                <a:gd name="T17" fmla="*/ 21 h 28"/>
                <a:gd name="T18" fmla="*/ 33 w 41"/>
                <a:gd name="T19" fmla="*/ 14 h 28"/>
                <a:gd name="T20" fmla="*/ 19 w 41"/>
                <a:gd name="T21" fmla="*/ 4 h 28"/>
                <a:gd name="T22" fmla="*/ 8 w 41"/>
                <a:gd name="T23" fmla="*/ 10 h 28"/>
                <a:gd name="T24" fmla="*/ 4 w 41"/>
                <a:gd name="T25" fmla="*/ 23 h 28"/>
                <a:gd name="T26" fmla="*/ 4 w 41"/>
                <a:gd name="T27" fmla="*/ 27 h 28"/>
                <a:gd name="T28" fmla="*/ 4 w 41"/>
                <a:gd name="T29" fmla="*/ 27 h 28"/>
                <a:gd name="T30" fmla="*/ 2 w 41"/>
                <a:gd name="T31" fmla="*/ 28 h 28"/>
                <a:gd name="T32" fmla="*/ 2 w 41"/>
                <a:gd name="T33"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1" h="28">
                  <a:moveTo>
                    <a:pt x="2" y="28"/>
                  </a:moveTo>
                  <a:cubicBezTo>
                    <a:pt x="1" y="28"/>
                    <a:pt x="0" y="27"/>
                    <a:pt x="0" y="26"/>
                  </a:cubicBezTo>
                  <a:cubicBezTo>
                    <a:pt x="0" y="26"/>
                    <a:pt x="1" y="12"/>
                    <a:pt x="8" y="4"/>
                  </a:cubicBezTo>
                  <a:cubicBezTo>
                    <a:pt x="11" y="2"/>
                    <a:pt x="14" y="0"/>
                    <a:pt x="19" y="0"/>
                  </a:cubicBezTo>
                  <a:cubicBezTo>
                    <a:pt x="27" y="0"/>
                    <a:pt x="33" y="6"/>
                    <a:pt x="36" y="12"/>
                  </a:cubicBezTo>
                  <a:cubicBezTo>
                    <a:pt x="39" y="18"/>
                    <a:pt x="40" y="24"/>
                    <a:pt x="40" y="24"/>
                  </a:cubicBezTo>
                  <a:cubicBezTo>
                    <a:pt x="41" y="25"/>
                    <a:pt x="40" y="26"/>
                    <a:pt x="39" y="26"/>
                  </a:cubicBezTo>
                  <a:cubicBezTo>
                    <a:pt x="38" y="26"/>
                    <a:pt x="37" y="25"/>
                    <a:pt x="37" y="24"/>
                  </a:cubicBezTo>
                  <a:cubicBezTo>
                    <a:pt x="37" y="24"/>
                    <a:pt x="37" y="23"/>
                    <a:pt x="36" y="21"/>
                  </a:cubicBezTo>
                  <a:cubicBezTo>
                    <a:pt x="35" y="19"/>
                    <a:pt x="34" y="16"/>
                    <a:pt x="33" y="14"/>
                  </a:cubicBezTo>
                  <a:cubicBezTo>
                    <a:pt x="30" y="8"/>
                    <a:pt x="25" y="3"/>
                    <a:pt x="19" y="4"/>
                  </a:cubicBezTo>
                  <a:cubicBezTo>
                    <a:pt x="14" y="4"/>
                    <a:pt x="11" y="6"/>
                    <a:pt x="8" y="10"/>
                  </a:cubicBezTo>
                  <a:cubicBezTo>
                    <a:pt x="6" y="14"/>
                    <a:pt x="5" y="20"/>
                    <a:pt x="4" y="23"/>
                  </a:cubicBezTo>
                  <a:cubicBezTo>
                    <a:pt x="4" y="25"/>
                    <a:pt x="4" y="27"/>
                    <a:pt x="4" y="27"/>
                  </a:cubicBezTo>
                  <a:cubicBezTo>
                    <a:pt x="4" y="27"/>
                    <a:pt x="4" y="27"/>
                    <a:pt x="4" y="27"/>
                  </a:cubicBezTo>
                  <a:cubicBezTo>
                    <a:pt x="4" y="27"/>
                    <a:pt x="3" y="28"/>
                    <a:pt x="2" y="28"/>
                  </a:cubicBezTo>
                  <a:cubicBezTo>
                    <a:pt x="2" y="28"/>
                    <a:pt x="2" y="28"/>
                    <a:pt x="2" y="28"/>
                  </a:cubicBezTo>
                </a:path>
              </a:pathLst>
            </a:custGeom>
            <a:solidFill>
              <a:srgbClr val="6B462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2196" name="Rectangle 1732"/>
            <p:cNvSpPr>
              <a:spLocks noChangeArrowheads="1"/>
            </p:cNvSpPr>
            <p:nvPr/>
          </p:nvSpPr>
          <p:spPr bwMode="auto">
            <a:xfrm>
              <a:off x="8113607" y="3712810"/>
              <a:ext cx="21610" cy="6897"/>
            </a:xfrm>
            <a:prstGeom prst="rect">
              <a:avLst/>
            </a:prstGeom>
            <a:solidFill>
              <a:srgbClr val="9995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
              <a:endParaRPr lang="zh-CN" altLang="en-US"/>
            </a:p>
          </p:txBody>
        </p:sp>
        <p:sp>
          <p:nvSpPr>
            <p:cNvPr id="2197" name="Rectangle 1733"/>
            <p:cNvSpPr>
              <a:spLocks noChangeArrowheads="1"/>
            </p:cNvSpPr>
            <p:nvPr/>
          </p:nvSpPr>
          <p:spPr bwMode="auto">
            <a:xfrm>
              <a:off x="8113607" y="3712810"/>
              <a:ext cx="21610" cy="68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
              <a:endParaRPr lang="zh-CN" altLang="en-US"/>
            </a:p>
          </p:txBody>
        </p:sp>
        <p:sp>
          <p:nvSpPr>
            <p:cNvPr id="2198" name="Freeform 1734"/>
            <p:cNvSpPr>
              <a:spLocks noEditPoints="1"/>
            </p:cNvSpPr>
            <p:nvPr/>
          </p:nvSpPr>
          <p:spPr bwMode="auto">
            <a:xfrm>
              <a:off x="8153148" y="3694879"/>
              <a:ext cx="40461" cy="46439"/>
            </a:xfrm>
            <a:custGeom>
              <a:avLst/>
              <a:gdLst>
                <a:gd name="T0" fmla="*/ 79 w 88"/>
                <a:gd name="T1" fmla="*/ 0 h 101"/>
                <a:gd name="T2" fmla="*/ 27 w 88"/>
                <a:gd name="T3" fmla="*/ 101 h 101"/>
                <a:gd name="T4" fmla="*/ 36 w 88"/>
                <a:gd name="T5" fmla="*/ 101 h 101"/>
                <a:gd name="T6" fmla="*/ 88 w 88"/>
                <a:gd name="T7" fmla="*/ 0 h 101"/>
                <a:gd name="T8" fmla="*/ 79 w 88"/>
                <a:gd name="T9" fmla="*/ 0 h 101"/>
                <a:gd name="T10" fmla="*/ 53 w 88"/>
                <a:gd name="T11" fmla="*/ 0 h 101"/>
                <a:gd name="T12" fmla="*/ 0 w 88"/>
                <a:gd name="T13" fmla="*/ 101 h 101"/>
                <a:gd name="T14" fmla="*/ 18 w 88"/>
                <a:gd name="T15" fmla="*/ 101 h 101"/>
                <a:gd name="T16" fmla="*/ 69 w 88"/>
                <a:gd name="T17" fmla="*/ 0 h 101"/>
                <a:gd name="T18" fmla="*/ 53 w 88"/>
                <a:gd name="T19"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8" h="101">
                  <a:moveTo>
                    <a:pt x="79" y="0"/>
                  </a:moveTo>
                  <a:lnTo>
                    <a:pt x="27" y="101"/>
                  </a:lnTo>
                  <a:lnTo>
                    <a:pt x="36" y="101"/>
                  </a:lnTo>
                  <a:lnTo>
                    <a:pt x="88" y="0"/>
                  </a:lnTo>
                  <a:lnTo>
                    <a:pt x="79" y="0"/>
                  </a:lnTo>
                  <a:close/>
                  <a:moveTo>
                    <a:pt x="53" y="0"/>
                  </a:moveTo>
                  <a:lnTo>
                    <a:pt x="0" y="101"/>
                  </a:lnTo>
                  <a:lnTo>
                    <a:pt x="18" y="101"/>
                  </a:lnTo>
                  <a:lnTo>
                    <a:pt x="69" y="0"/>
                  </a:lnTo>
                  <a:lnTo>
                    <a:pt x="53" y="0"/>
                  </a:lnTo>
                  <a:close/>
                </a:path>
              </a:pathLst>
            </a:custGeom>
            <a:solidFill>
              <a:srgbClr val="F9F5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2199" name="Freeform 1735"/>
            <p:cNvSpPr>
              <a:spLocks noEditPoints="1"/>
            </p:cNvSpPr>
            <p:nvPr/>
          </p:nvSpPr>
          <p:spPr bwMode="auto">
            <a:xfrm>
              <a:off x="8153148" y="3694879"/>
              <a:ext cx="40461" cy="46439"/>
            </a:xfrm>
            <a:custGeom>
              <a:avLst/>
              <a:gdLst>
                <a:gd name="T0" fmla="*/ 79 w 88"/>
                <a:gd name="T1" fmla="*/ 0 h 101"/>
                <a:gd name="T2" fmla="*/ 27 w 88"/>
                <a:gd name="T3" fmla="*/ 101 h 101"/>
                <a:gd name="T4" fmla="*/ 36 w 88"/>
                <a:gd name="T5" fmla="*/ 101 h 101"/>
                <a:gd name="T6" fmla="*/ 88 w 88"/>
                <a:gd name="T7" fmla="*/ 0 h 101"/>
                <a:gd name="T8" fmla="*/ 79 w 88"/>
                <a:gd name="T9" fmla="*/ 0 h 101"/>
                <a:gd name="T10" fmla="*/ 53 w 88"/>
                <a:gd name="T11" fmla="*/ 0 h 101"/>
                <a:gd name="T12" fmla="*/ 0 w 88"/>
                <a:gd name="T13" fmla="*/ 101 h 101"/>
                <a:gd name="T14" fmla="*/ 18 w 88"/>
                <a:gd name="T15" fmla="*/ 101 h 101"/>
                <a:gd name="T16" fmla="*/ 69 w 88"/>
                <a:gd name="T17" fmla="*/ 0 h 101"/>
                <a:gd name="T18" fmla="*/ 53 w 88"/>
                <a:gd name="T19"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8" h="101">
                  <a:moveTo>
                    <a:pt x="79" y="0"/>
                  </a:moveTo>
                  <a:lnTo>
                    <a:pt x="27" y="101"/>
                  </a:lnTo>
                  <a:lnTo>
                    <a:pt x="36" y="101"/>
                  </a:lnTo>
                  <a:lnTo>
                    <a:pt x="88" y="0"/>
                  </a:lnTo>
                  <a:lnTo>
                    <a:pt x="79" y="0"/>
                  </a:lnTo>
                  <a:moveTo>
                    <a:pt x="53" y="0"/>
                  </a:moveTo>
                  <a:lnTo>
                    <a:pt x="0" y="101"/>
                  </a:lnTo>
                  <a:lnTo>
                    <a:pt x="18" y="101"/>
                  </a:lnTo>
                  <a:lnTo>
                    <a:pt x="69" y="0"/>
                  </a:lnTo>
                  <a:lnTo>
                    <a:pt x="5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2200" name="Rectangle 1736"/>
            <p:cNvSpPr>
              <a:spLocks noChangeArrowheads="1"/>
            </p:cNvSpPr>
            <p:nvPr/>
          </p:nvSpPr>
          <p:spPr bwMode="auto">
            <a:xfrm>
              <a:off x="8317292" y="3712810"/>
              <a:ext cx="21610" cy="6897"/>
            </a:xfrm>
            <a:prstGeom prst="rect">
              <a:avLst/>
            </a:prstGeom>
            <a:solidFill>
              <a:srgbClr val="9995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
              <a:endParaRPr lang="zh-CN" altLang="en-US"/>
            </a:p>
          </p:txBody>
        </p:sp>
        <p:sp>
          <p:nvSpPr>
            <p:cNvPr id="2201" name="Rectangle 1737"/>
            <p:cNvSpPr>
              <a:spLocks noChangeArrowheads="1"/>
            </p:cNvSpPr>
            <p:nvPr/>
          </p:nvSpPr>
          <p:spPr bwMode="auto">
            <a:xfrm>
              <a:off x="8317292" y="3712810"/>
              <a:ext cx="21610" cy="68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
              <a:endParaRPr lang="zh-CN" altLang="en-US"/>
            </a:p>
          </p:txBody>
        </p:sp>
        <p:sp>
          <p:nvSpPr>
            <p:cNvPr id="2202" name="Freeform 1738"/>
            <p:cNvSpPr>
              <a:spLocks noEditPoints="1"/>
            </p:cNvSpPr>
            <p:nvPr/>
          </p:nvSpPr>
          <p:spPr bwMode="auto">
            <a:xfrm>
              <a:off x="8266256" y="3694879"/>
              <a:ext cx="39542" cy="46439"/>
            </a:xfrm>
            <a:custGeom>
              <a:avLst/>
              <a:gdLst>
                <a:gd name="T0" fmla="*/ 77 w 86"/>
                <a:gd name="T1" fmla="*/ 0 h 101"/>
                <a:gd name="T2" fmla="*/ 26 w 86"/>
                <a:gd name="T3" fmla="*/ 101 h 101"/>
                <a:gd name="T4" fmla="*/ 33 w 86"/>
                <a:gd name="T5" fmla="*/ 101 h 101"/>
                <a:gd name="T6" fmla="*/ 86 w 86"/>
                <a:gd name="T7" fmla="*/ 0 h 101"/>
                <a:gd name="T8" fmla="*/ 77 w 86"/>
                <a:gd name="T9" fmla="*/ 0 h 101"/>
                <a:gd name="T10" fmla="*/ 52 w 86"/>
                <a:gd name="T11" fmla="*/ 0 h 101"/>
                <a:gd name="T12" fmla="*/ 0 w 86"/>
                <a:gd name="T13" fmla="*/ 101 h 101"/>
                <a:gd name="T14" fmla="*/ 16 w 86"/>
                <a:gd name="T15" fmla="*/ 101 h 101"/>
                <a:gd name="T16" fmla="*/ 68 w 86"/>
                <a:gd name="T17" fmla="*/ 0 h 101"/>
                <a:gd name="T18" fmla="*/ 52 w 86"/>
                <a:gd name="T19"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 h="101">
                  <a:moveTo>
                    <a:pt x="77" y="0"/>
                  </a:moveTo>
                  <a:lnTo>
                    <a:pt x="26" y="101"/>
                  </a:lnTo>
                  <a:lnTo>
                    <a:pt x="33" y="101"/>
                  </a:lnTo>
                  <a:lnTo>
                    <a:pt x="86" y="0"/>
                  </a:lnTo>
                  <a:lnTo>
                    <a:pt x="77" y="0"/>
                  </a:lnTo>
                  <a:close/>
                  <a:moveTo>
                    <a:pt x="52" y="0"/>
                  </a:moveTo>
                  <a:lnTo>
                    <a:pt x="0" y="101"/>
                  </a:lnTo>
                  <a:lnTo>
                    <a:pt x="16" y="101"/>
                  </a:lnTo>
                  <a:lnTo>
                    <a:pt x="68" y="0"/>
                  </a:lnTo>
                  <a:lnTo>
                    <a:pt x="52" y="0"/>
                  </a:lnTo>
                  <a:close/>
                </a:path>
              </a:pathLst>
            </a:custGeom>
            <a:solidFill>
              <a:srgbClr val="F9F5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2203" name="Freeform 1739"/>
            <p:cNvSpPr>
              <a:spLocks noEditPoints="1"/>
            </p:cNvSpPr>
            <p:nvPr/>
          </p:nvSpPr>
          <p:spPr bwMode="auto">
            <a:xfrm>
              <a:off x="8266256" y="3694879"/>
              <a:ext cx="39542" cy="46439"/>
            </a:xfrm>
            <a:custGeom>
              <a:avLst/>
              <a:gdLst>
                <a:gd name="T0" fmla="*/ 77 w 86"/>
                <a:gd name="T1" fmla="*/ 0 h 101"/>
                <a:gd name="T2" fmla="*/ 26 w 86"/>
                <a:gd name="T3" fmla="*/ 101 h 101"/>
                <a:gd name="T4" fmla="*/ 33 w 86"/>
                <a:gd name="T5" fmla="*/ 101 h 101"/>
                <a:gd name="T6" fmla="*/ 86 w 86"/>
                <a:gd name="T7" fmla="*/ 0 h 101"/>
                <a:gd name="T8" fmla="*/ 77 w 86"/>
                <a:gd name="T9" fmla="*/ 0 h 101"/>
                <a:gd name="T10" fmla="*/ 52 w 86"/>
                <a:gd name="T11" fmla="*/ 0 h 101"/>
                <a:gd name="T12" fmla="*/ 0 w 86"/>
                <a:gd name="T13" fmla="*/ 101 h 101"/>
                <a:gd name="T14" fmla="*/ 16 w 86"/>
                <a:gd name="T15" fmla="*/ 101 h 101"/>
                <a:gd name="T16" fmla="*/ 68 w 86"/>
                <a:gd name="T17" fmla="*/ 0 h 101"/>
                <a:gd name="T18" fmla="*/ 52 w 86"/>
                <a:gd name="T19"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 h="101">
                  <a:moveTo>
                    <a:pt x="77" y="0"/>
                  </a:moveTo>
                  <a:lnTo>
                    <a:pt x="26" y="101"/>
                  </a:lnTo>
                  <a:lnTo>
                    <a:pt x="33" y="101"/>
                  </a:lnTo>
                  <a:lnTo>
                    <a:pt x="86" y="0"/>
                  </a:lnTo>
                  <a:lnTo>
                    <a:pt x="77" y="0"/>
                  </a:lnTo>
                  <a:moveTo>
                    <a:pt x="52" y="0"/>
                  </a:moveTo>
                  <a:lnTo>
                    <a:pt x="0" y="101"/>
                  </a:lnTo>
                  <a:lnTo>
                    <a:pt x="16" y="101"/>
                  </a:lnTo>
                  <a:lnTo>
                    <a:pt x="68" y="0"/>
                  </a:lnTo>
                  <a:lnTo>
                    <a:pt x="5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2204" name="Freeform 1740"/>
            <p:cNvSpPr/>
            <p:nvPr/>
          </p:nvSpPr>
          <p:spPr bwMode="auto">
            <a:xfrm>
              <a:off x="8204185" y="3704994"/>
              <a:ext cx="43680" cy="13794"/>
            </a:xfrm>
            <a:custGeom>
              <a:avLst/>
              <a:gdLst>
                <a:gd name="T0" fmla="*/ 59 w 65"/>
                <a:gd name="T1" fmla="*/ 9 h 21"/>
                <a:gd name="T2" fmla="*/ 33 w 65"/>
                <a:gd name="T3" fmla="*/ 0 h 21"/>
                <a:gd name="T4" fmla="*/ 30 w 65"/>
                <a:gd name="T5" fmla="*/ 0 h 21"/>
                <a:gd name="T6" fmla="*/ 0 w 65"/>
                <a:gd name="T7" fmla="*/ 14 h 21"/>
                <a:gd name="T8" fmla="*/ 0 w 65"/>
                <a:gd name="T9" fmla="*/ 21 h 21"/>
                <a:gd name="T10" fmla="*/ 31 w 65"/>
                <a:gd name="T11" fmla="*/ 5 h 21"/>
                <a:gd name="T12" fmla="*/ 33 w 65"/>
                <a:gd name="T13" fmla="*/ 5 h 21"/>
                <a:gd name="T14" fmla="*/ 56 w 65"/>
                <a:gd name="T15" fmla="*/ 14 h 21"/>
                <a:gd name="T16" fmla="*/ 63 w 65"/>
                <a:gd name="T17" fmla="*/ 20 h 21"/>
                <a:gd name="T18" fmla="*/ 65 w 65"/>
                <a:gd name="T19" fmla="*/ 21 h 21"/>
                <a:gd name="T20" fmla="*/ 65 w 65"/>
                <a:gd name="T21" fmla="*/ 14 h 21"/>
                <a:gd name="T22" fmla="*/ 59 w 65"/>
                <a:gd name="T23" fmla="*/ 9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5" h="21">
                  <a:moveTo>
                    <a:pt x="59" y="9"/>
                  </a:moveTo>
                  <a:cubicBezTo>
                    <a:pt x="52" y="5"/>
                    <a:pt x="43" y="0"/>
                    <a:pt x="33" y="0"/>
                  </a:cubicBezTo>
                  <a:cubicBezTo>
                    <a:pt x="32" y="0"/>
                    <a:pt x="31" y="0"/>
                    <a:pt x="30" y="0"/>
                  </a:cubicBezTo>
                  <a:cubicBezTo>
                    <a:pt x="17" y="2"/>
                    <a:pt x="6" y="9"/>
                    <a:pt x="0" y="14"/>
                  </a:cubicBezTo>
                  <a:cubicBezTo>
                    <a:pt x="0" y="21"/>
                    <a:pt x="0" y="21"/>
                    <a:pt x="0" y="21"/>
                  </a:cubicBezTo>
                  <a:cubicBezTo>
                    <a:pt x="3" y="18"/>
                    <a:pt x="16" y="7"/>
                    <a:pt x="31" y="5"/>
                  </a:cubicBezTo>
                  <a:cubicBezTo>
                    <a:pt x="31" y="5"/>
                    <a:pt x="32" y="5"/>
                    <a:pt x="33" y="5"/>
                  </a:cubicBezTo>
                  <a:cubicBezTo>
                    <a:pt x="41" y="5"/>
                    <a:pt x="49" y="9"/>
                    <a:pt x="56" y="14"/>
                  </a:cubicBezTo>
                  <a:cubicBezTo>
                    <a:pt x="59" y="16"/>
                    <a:pt x="61" y="18"/>
                    <a:pt x="63" y="20"/>
                  </a:cubicBezTo>
                  <a:cubicBezTo>
                    <a:pt x="64" y="20"/>
                    <a:pt x="64" y="21"/>
                    <a:pt x="65" y="21"/>
                  </a:cubicBezTo>
                  <a:cubicBezTo>
                    <a:pt x="65" y="14"/>
                    <a:pt x="65" y="14"/>
                    <a:pt x="65" y="14"/>
                  </a:cubicBezTo>
                  <a:cubicBezTo>
                    <a:pt x="63" y="13"/>
                    <a:pt x="61" y="11"/>
                    <a:pt x="59" y="9"/>
                  </a:cubicBezTo>
                </a:path>
              </a:pathLst>
            </a:custGeom>
            <a:solidFill>
              <a:srgbClr val="99959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2205" name="Freeform 1741"/>
            <p:cNvSpPr>
              <a:spLocks noEditPoints="1"/>
            </p:cNvSpPr>
            <p:nvPr/>
          </p:nvSpPr>
          <p:spPr bwMode="auto">
            <a:xfrm>
              <a:off x="8247864" y="3694879"/>
              <a:ext cx="69428" cy="46439"/>
            </a:xfrm>
            <a:custGeom>
              <a:avLst/>
              <a:gdLst>
                <a:gd name="T0" fmla="*/ 57 w 103"/>
                <a:gd name="T1" fmla="*/ 33 h 69"/>
                <a:gd name="T2" fmla="*/ 38 w 103"/>
                <a:gd name="T3" fmla="*/ 69 h 69"/>
                <a:gd name="T4" fmla="*/ 45 w 103"/>
                <a:gd name="T5" fmla="*/ 69 h 69"/>
                <a:gd name="T6" fmla="*/ 60 w 103"/>
                <a:gd name="T7" fmla="*/ 39 h 69"/>
                <a:gd name="T8" fmla="*/ 58 w 103"/>
                <a:gd name="T9" fmla="*/ 34 h 69"/>
                <a:gd name="T10" fmla="*/ 57 w 103"/>
                <a:gd name="T11" fmla="*/ 33 h 69"/>
                <a:gd name="T12" fmla="*/ 86 w 103"/>
                <a:gd name="T13" fmla="*/ 0 h 69"/>
                <a:gd name="T14" fmla="*/ 16 w 103"/>
                <a:gd name="T15" fmla="*/ 0 h 69"/>
                <a:gd name="T16" fmla="*/ 0 w 103"/>
                <a:gd name="T17" fmla="*/ 16 h 69"/>
                <a:gd name="T18" fmla="*/ 0 w 103"/>
                <a:gd name="T19" fmla="*/ 53 h 69"/>
                <a:gd name="T20" fmla="*/ 16 w 103"/>
                <a:gd name="T21" fmla="*/ 69 h 69"/>
                <a:gd name="T22" fmla="*/ 27 w 103"/>
                <a:gd name="T23" fmla="*/ 69 h 69"/>
                <a:gd name="T24" fmla="*/ 50 w 103"/>
                <a:gd name="T25" fmla="*/ 25 h 69"/>
                <a:gd name="T26" fmla="*/ 44 w 103"/>
                <a:gd name="T27" fmla="*/ 24 h 69"/>
                <a:gd name="T28" fmla="*/ 44 w 103"/>
                <a:gd name="T29" fmla="*/ 24 h 69"/>
                <a:gd name="T30" fmla="*/ 33 w 103"/>
                <a:gd name="T31" fmla="*/ 30 h 69"/>
                <a:gd name="T32" fmla="*/ 29 w 103"/>
                <a:gd name="T33" fmla="*/ 43 h 69"/>
                <a:gd name="T34" fmla="*/ 29 w 103"/>
                <a:gd name="T35" fmla="*/ 47 h 69"/>
                <a:gd name="T36" fmla="*/ 29 w 103"/>
                <a:gd name="T37" fmla="*/ 47 h 69"/>
                <a:gd name="T38" fmla="*/ 29 w 103"/>
                <a:gd name="T39" fmla="*/ 47 h 69"/>
                <a:gd name="T40" fmla="*/ 27 w 103"/>
                <a:gd name="T41" fmla="*/ 48 h 69"/>
                <a:gd name="T42" fmla="*/ 27 w 103"/>
                <a:gd name="T43" fmla="*/ 48 h 69"/>
                <a:gd name="T44" fmla="*/ 25 w 103"/>
                <a:gd name="T45" fmla="*/ 46 h 69"/>
                <a:gd name="T46" fmla="*/ 33 w 103"/>
                <a:gd name="T47" fmla="*/ 24 h 69"/>
                <a:gd name="T48" fmla="*/ 44 w 103"/>
                <a:gd name="T49" fmla="*/ 20 h 69"/>
                <a:gd name="T50" fmla="*/ 44 w 103"/>
                <a:gd name="T51" fmla="*/ 20 h 69"/>
                <a:gd name="T52" fmla="*/ 51 w 103"/>
                <a:gd name="T53" fmla="*/ 22 h 69"/>
                <a:gd name="T54" fmla="*/ 63 w 103"/>
                <a:gd name="T55" fmla="*/ 0 h 69"/>
                <a:gd name="T56" fmla="*/ 74 w 103"/>
                <a:gd name="T57" fmla="*/ 0 h 69"/>
                <a:gd name="T58" fmla="*/ 59 w 103"/>
                <a:gd name="T59" fmla="*/ 29 h 69"/>
                <a:gd name="T60" fmla="*/ 61 w 103"/>
                <a:gd name="T61" fmla="*/ 32 h 69"/>
                <a:gd name="T62" fmla="*/ 62 w 103"/>
                <a:gd name="T63" fmla="*/ 35 h 69"/>
                <a:gd name="T64" fmla="*/ 80 w 103"/>
                <a:gd name="T65" fmla="*/ 0 h 69"/>
                <a:gd name="T66" fmla="*/ 86 w 103"/>
                <a:gd name="T67" fmla="*/ 0 h 69"/>
                <a:gd name="T68" fmla="*/ 65 w 103"/>
                <a:gd name="T69" fmla="*/ 41 h 69"/>
                <a:gd name="T70" fmla="*/ 65 w 103"/>
                <a:gd name="T71" fmla="*/ 44 h 69"/>
                <a:gd name="T72" fmla="*/ 64 w 103"/>
                <a:gd name="T73" fmla="*/ 46 h 69"/>
                <a:gd name="T74" fmla="*/ 64 w 103"/>
                <a:gd name="T75" fmla="*/ 46 h 69"/>
                <a:gd name="T76" fmla="*/ 62 w 103"/>
                <a:gd name="T77" fmla="*/ 45 h 69"/>
                <a:gd name="T78" fmla="*/ 50 w 103"/>
                <a:gd name="T79" fmla="*/ 69 h 69"/>
                <a:gd name="T80" fmla="*/ 86 w 103"/>
                <a:gd name="T81" fmla="*/ 69 h 69"/>
                <a:gd name="T82" fmla="*/ 103 w 103"/>
                <a:gd name="T83" fmla="*/ 53 h 69"/>
                <a:gd name="T84" fmla="*/ 103 w 103"/>
                <a:gd name="T85" fmla="*/ 37 h 69"/>
                <a:gd name="T86" fmla="*/ 103 w 103"/>
                <a:gd name="T87" fmla="*/ 27 h 69"/>
                <a:gd name="T88" fmla="*/ 103 w 103"/>
                <a:gd name="T89" fmla="*/ 16 h 69"/>
                <a:gd name="T90" fmla="*/ 86 w 103"/>
                <a:gd name="T91" fmla="*/ 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03" h="69">
                  <a:moveTo>
                    <a:pt x="57" y="33"/>
                  </a:moveTo>
                  <a:cubicBezTo>
                    <a:pt x="38" y="69"/>
                    <a:pt x="38" y="69"/>
                    <a:pt x="38" y="69"/>
                  </a:cubicBezTo>
                  <a:cubicBezTo>
                    <a:pt x="45" y="69"/>
                    <a:pt x="45" y="69"/>
                    <a:pt x="45" y="69"/>
                  </a:cubicBezTo>
                  <a:cubicBezTo>
                    <a:pt x="60" y="39"/>
                    <a:pt x="60" y="39"/>
                    <a:pt x="60" y="39"/>
                  </a:cubicBezTo>
                  <a:cubicBezTo>
                    <a:pt x="60" y="37"/>
                    <a:pt x="59" y="36"/>
                    <a:pt x="58" y="34"/>
                  </a:cubicBezTo>
                  <a:cubicBezTo>
                    <a:pt x="57" y="33"/>
                    <a:pt x="57" y="33"/>
                    <a:pt x="57" y="33"/>
                  </a:cubicBezTo>
                  <a:moveTo>
                    <a:pt x="86" y="0"/>
                  </a:moveTo>
                  <a:cubicBezTo>
                    <a:pt x="16" y="0"/>
                    <a:pt x="16" y="0"/>
                    <a:pt x="16" y="0"/>
                  </a:cubicBezTo>
                  <a:cubicBezTo>
                    <a:pt x="7" y="0"/>
                    <a:pt x="0" y="7"/>
                    <a:pt x="0" y="16"/>
                  </a:cubicBezTo>
                  <a:cubicBezTo>
                    <a:pt x="0" y="53"/>
                    <a:pt x="0" y="53"/>
                    <a:pt x="0" y="53"/>
                  </a:cubicBezTo>
                  <a:cubicBezTo>
                    <a:pt x="0" y="62"/>
                    <a:pt x="7" y="69"/>
                    <a:pt x="16" y="69"/>
                  </a:cubicBezTo>
                  <a:cubicBezTo>
                    <a:pt x="27" y="69"/>
                    <a:pt x="27" y="69"/>
                    <a:pt x="27" y="69"/>
                  </a:cubicBezTo>
                  <a:cubicBezTo>
                    <a:pt x="50" y="25"/>
                    <a:pt x="50" y="25"/>
                    <a:pt x="50" y="25"/>
                  </a:cubicBezTo>
                  <a:cubicBezTo>
                    <a:pt x="48" y="24"/>
                    <a:pt x="46" y="24"/>
                    <a:pt x="44" y="24"/>
                  </a:cubicBezTo>
                  <a:cubicBezTo>
                    <a:pt x="44" y="24"/>
                    <a:pt x="44" y="24"/>
                    <a:pt x="44" y="24"/>
                  </a:cubicBezTo>
                  <a:cubicBezTo>
                    <a:pt x="39" y="24"/>
                    <a:pt x="36" y="26"/>
                    <a:pt x="33" y="30"/>
                  </a:cubicBezTo>
                  <a:cubicBezTo>
                    <a:pt x="31" y="34"/>
                    <a:pt x="30" y="40"/>
                    <a:pt x="29" y="43"/>
                  </a:cubicBezTo>
                  <a:cubicBezTo>
                    <a:pt x="29" y="45"/>
                    <a:pt x="29" y="47"/>
                    <a:pt x="29" y="47"/>
                  </a:cubicBezTo>
                  <a:cubicBezTo>
                    <a:pt x="29" y="47"/>
                    <a:pt x="29" y="47"/>
                    <a:pt x="29" y="47"/>
                  </a:cubicBezTo>
                  <a:cubicBezTo>
                    <a:pt x="29" y="47"/>
                    <a:pt x="29" y="47"/>
                    <a:pt x="29" y="47"/>
                  </a:cubicBezTo>
                  <a:cubicBezTo>
                    <a:pt x="29" y="47"/>
                    <a:pt x="28" y="48"/>
                    <a:pt x="27" y="48"/>
                  </a:cubicBezTo>
                  <a:cubicBezTo>
                    <a:pt x="27" y="48"/>
                    <a:pt x="27" y="48"/>
                    <a:pt x="27" y="48"/>
                  </a:cubicBezTo>
                  <a:cubicBezTo>
                    <a:pt x="26" y="48"/>
                    <a:pt x="25" y="47"/>
                    <a:pt x="25" y="46"/>
                  </a:cubicBezTo>
                  <a:cubicBezTo>
                    <a:pt x="25" y="46"/>
                    <a:pt x="26" y="32"/>
                    <a:pt x="33" y="24"/>
                  </a:cubicBezTo>
                  <a:cubicBezTo>
                    <a:pt x="36" y="22"/>
                    <a:pt x="39" y="20"/>
                    <a:pt x="44" y="20"/>
                  </a:cubicBezTo>
                  <a:cubicBezTo>
                    <a:pt x="44" y="20"/>
                    <a:pt x="44" y="20"/>
                    <a:pt x="44" y="20"/>
                  </a:cubicBezTo>
                  <a:cubicBezTo>
                    <a:pt x="47" y="20"/>
                    <a:pt x="49" y="21"/>
                    <a:pt x="51" y="22"/>
                  </a:cubicBezTo>
                  <a:cubicBezTo>
                    <a:pt x="63" y="0"/>
                    <a:pt x="63" y="0"/>
                    <a:pt x="63" y="0"/>
                  </a:cubicBezTo>
                  <a:cubicBezTo>
                    <a:pt x="74" y="0"/>
                    <a:pt x="74" y="0"/>
                    <a:pt x="74" y="0"/>
                  </a:cubicBezTo>
                  <a:cubicBezTo>
                    <a:pt x="59" y="29"/>
                    <a:pt x="59" y="29"/>
                    <a:pt x="59" y="29"/>
                  </a:cubicBezTo>
                  <a:cubicBezTo>
                    <a:pt x="60" y="30"/>
                    <a:pt x="60" y="31"/>
                    <a:pt x="61" y="32"/>
                  </a:cubicBezTo>
                  <a:cubicBezTo>
                    <a:pt x="61" y="33"/>
                    <a:pt x="62" y="34"/>
                    <a:pt x="62" y="35"/>
                  </a:cubicBezTo>
                  <a:cubicBezTo>
                    <a:pt x="80" y="0"/>
                    <a:pt x="80" y="0"/>
                    <a:pt x="80" y="0"/>
                  </a:cubicBezTo>
                  <a:cubicBezTo>
                    <a:pt x="86" y="0"/>
                    <a:pt x="86" y="0"/>
                    <a:pt x="86" y="0"/>
                  </a:cubicBezTo>
                  <a:cubicBezTo>
                    <a:pt x="65" y="41"/>
                    <a:pt x="65" y="41"/>
                    <a:pt x="65" y="41"/>
                  </a:cubicBezTo>
                  <a:cubicBezTo>
                    <a:pt x="65" y="43"/>
                    <a:pt x="65" y="44"/>
                    <a:pt x="65" y="44"/>
                  </a:cubicBezTo>
                  <a:cubicBezTo>
                    <a:pt x="66" y="45"/>
                    <a:pt x="65" y="46"/>
                    <a:pt x="64" y="46"/>
                  </a:cubicBezTo>
                  <a:cubicBezTo>
                    <a:pt x="64" y="46"/>
                    <a:pt x="64" y="46"/>
                    <a:pt x="64" y="46"/>
                  </a:cubicBezTo>
                  <a:cubicBezTo>
                    <a:pt x="63" y="46"/>
                    <a:pt x="63" y="46"/>
                    <a:pt x="62" y="45"/>
                  </a:cubicBezTo>
                  <a:cubicBezTo>
                    <a:pt x="50" y="69"/>
                    <a:pt x="50" y="69"/>
                    <a:pt x="50" y="69"/>
                  </a:cubicBezTo>
                  <a:cubicBezTo>
                    <a:pt x="86" y="69"/>
                    <a:pt x="86" y="69"/>
                    <a:pt x="86" y="69"/>
                  </a:cubicBezTo>
                  <a:cubicBezTo>
                    <a:pt x="95" y="69"/>
                    <a:pt x="103" y="62"/>
                    <a:pt x="103" y="53"/>
                  </a:cubicBezTo>
                  <a:cubicBezTo>
                    <a:pt x="103" y="37"/>
                    <a:pt x="103" y="37"/>
                    <a:pt x="103" y="37"/>
                  </a:cubicBezTo>
                  <a:cubicBezTo>
                    <a:pt x="103" y="27"/>
                    <a:pt x="103" y="27"/>
                    <a:pt x="103" y="27"/>
                  </a:cubicBezTo>
                  <a:cubicBezTo>
                    <a:pt x="103" y="16"/>
                    <a:pt x="103" y="16"/>
                    <a:pt x="103" y="16"/>
                  </a:cubicBezTo>
                  <a:cubicBezTo>
                    <a:pt x="103" y="7"/>
                    <a:pt x="95" y="0"/>
                    <a:pt x="86" y="0"/>
                  </a:cubicBezTo>
                </a:path>
              </a:pathLst>
            </a:custGeom>
            <a:solidFill>
              <a:srgbClr val="F0DAC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2206" name="Freeform 1742"/>
            <p:cNvSpPr>
              <a:spLocks noEditPoints="1"/>
            </p:cNvSpPr>
            <p:nvPr/>
          </p:nvSpPr>
          <p:spPr bwMode="auto">
            <a:xfrm>
              <a:off x="8264877" y="3708213"/>
              <a:ext cx="27587" cy="18851"/>
            </a:xfrm>
            <a:custGeom>
              <a:avLst/>
              <a:gdLst>
                <a:gd name="T0" fmla="*/ 40 w 41"/>
                <a:gd name="T1" fmla="*/ 21 h 28"/>
                <a:gd name="T2" fmla="*/ 37 w 41"/>
                <a:gd name="T3" fmla="*/ 25 h 28"/>
                <a:gd name="T4" fmla="*/ 39 w 41"/>
                <a:gd name="T5" fmla="*/ 26 h 28"/>
                <a:gd name="T6" fmla="*/ 39 w 41"/>
                <a:gd name="T7" fmla="*/ 26 h 28"/>
                <a:gd name="T8" fmla="*/ 40 w 41"/>
                <a:gd name="T9" fmla="*/ 24 h 28"/>
                <a:gd name="T10" fmla="*/ 40 w 41"/>
                <a:gd name="T11" fmla="*/ 21 h 28"/>
                <a:gd name="T12" fmla="*/ 34 w 41"/>
                <a:gd name="T13" fmla="*/ 9 h 28"/>
                <a:gd name="T14" fmla="*/ 32 w 41"/>
                <a:gd name="T15" fmla="*/ 13 h 28"/>
                <a:gd name="T16" fmla="*/ 33 w 41"/>
                <a:gd name="T17" fmla="*/ 14 h 28"/>
                <a:gd name="T18" fmla="*/ 35 w 41"/>
                <a:gd name="T19" fmla="*/ 19 h 28"/>
                <a:gd name="T20" fmla="*/ 37 w 41"/>
                <a:gd name="T21" fmla="*/ 15 h 28"/>
                <a:gd name="T22" fmla="*/ 36 w 41"/>
                <a:gd name="T23" fmla="*/ 12 h 28"/>
                <a:gd name="T24" fmla="*/ 34 w 41"/>
                <a:gd name="T25" fmla="*/ 9 h 28"/>
                <a:gd name="T26" fmla="*/ 19 w 41"/>
                <a:gd name="T27" fmla="*/ 0 h 28"/>
                <a:gd name="T28" fmla="*/ 8 w 41"/>
                <a:gd name="T29" fmla="*/ 4 h 28"/>
                <a:gd name="T30" fmla="*/ 0 w 41"/>
                <a:gd name="T31" fmla="*/ 26 h 28"/>
                <a:gd name="T32" fmla="*/ 2 w 41"/>
                <a:gd name="T33" fmla="*/ 28 h 28"/>
                <a:gd name="T34" fmla="*/ 2 w 41"/>
                <a:gd name="T35" fmla="*/ 28 h 28"/>
                <a:gd name="T36" fmla="*/ 4 w 41"/>
                <a:gd name="T37" fmla="*/ 27 h 28"/>
                <a:gd name="T38" fmla="*/ 4 w 41"/>
                <a:gd name="T39" fmla="*/ 27 h 28"/>
                <a:gd name="T40" fmla="*/ 4 w 41"/>
                <a:gd name="T41" fmla="*/ 23 h 28"/>
                <a:gd name="T42" fmla="*/ 8 w 41"/>
                <a:gd name="T43" fmla="*/ 10 h 28"/>
                <a:gd name="T44" fmla="*/ 19 w 41"/>
                <a:gd name="T45" fmla="*/ 4 h 28"/>
                <a:gd name="T46" fmla="*/ 19 w 41"/>
                <a:gd name="T47" fmla="*/ 4 h 28"/>
                <a:gd name="T48" fmla="*/ 25 w 41"/>
                <a:gd name="T49" fmla="*/ 5 h 28"/>
                <a:gd name="T50" fmla="*/ 26 w 41"/>
                <a:gd name="T51" fmla="*/ 2 h 28"/>
                <a:gd name="T52" fmla="*/ 19 w 41"/>
                <a:gd name="T53" fmla="*/ 0 h 28"/>
                <a:gd name="T54" fmla="*/ 19 w 41"/>
                <a:gd name="T55"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1" h="28">
                  <a:moveTo>
                    <a:pt x="40" y="21"/>
                  </a:moveTo>
                  <a:cubicBezTo>
                    <a:pt x="37" y="25"/>
                    <a:pt x="37" y="25"/>
                    <a:pt x="37" y="25"/>
                  </a:cubicBezTo>
                  <a:cubicBezTo>
                    <a:pt x="38" y="26"/>
                    <a:pt x="38" y="26"/>
                    <a:pt x="39" y="26"/>
                  </a:cubicBezTo>
                  <a:cubicBezTo>
                    <a:pt x="39" y="26"/>
                    <a:pt x="39" y="26"/>
                    <a:pt x="39" y="26"/>
                  </a:cubicBezTo>
                  <a:cubicBezTo>
                    <a:pt x="40" y="26"/>
                    <a:pt x="41" y="25"/>
                    <a:pt x="40" y="24"/>
                  </a:cubicBezTo>
                  <a:cubicBezTo>
                    <a:pt x="40" y="24"/>
                    <a:pt x="40" y="23"/>
                    <a:pt x="40" y="21"/>
                  </a:cubicBezTo>
                  <a:moveTo>
                    <a:pt x="34" y="9"/>
                  </a:moveTo>
                  <a:cubicBezTo>
                    <a:pt x="32" y="13"/>
                    <a:pt x="32" y="13"/>
                    <a:pt x="32" y="13"/>
                  </a:cubicBezTo>
                  <a:cubicBezTo>
                    <a:pt x="32" y="13"/>
                    <a:pt x="32" y="13"/>
                    <a:pt x="33" y="14"/>
                  </a:cubicBezTo>
                  <a:cubicBezTo>
                    <a:pt x="34" y="16"/>
                    <a:pt x="35" y="17"/>
                    <a:pt x="35" y="19"/>
                  </a:cubicBezTo>
                  <a:cubicBezTo>
                    <a:pt x="37" y="15"/>
                    <a:pt x="37" y="15"/>
                    <a:pt x="37" y="15"/>
                  </a:cubicBezTo>
                  <a:cubicBezTo>
                    <a:pt x="37" y="14"/>
                    <a:pt x="36" y="13"/>
                    <a:pt x="36" y="12"/>
                  </a:cubicBezTo>
                  <a:cubicBezTo>
                    <a:pt x="35" y="11"/>
                    <a:pt x="35" y="10"/>
                    <a:pt x="34" y="9"/>
                  </a:cubicBezTo>
                  <a:moveTo>
                    <a:pt x="19" y="0"/>
                  </a:moveTo>
                  <a:cubicBezTo>
                    <a:pt x="14" y="0"/>
                    <a:pt x="11" y="2"/>
                    <a:pt x="8" y="4"/>
                  </a:cubicBezTo>
                  <a:cubicBezTo>
                    <a:pt x="1" y="12"/>
                    <a:pt x="0" y="26"/>
                    <a:pt x="0" y="26"/>
                  </a:cubicBezTo>
                  <a:cubicBezTo>
                    <a:pt x="0" y="27"/>
                    <a:pt x="1" y="28"/>
                    <a:pt x="2" y="28"/>
                  </a:cubicBezTo>
                  <a:cubicBezTo>
                    <a:pt x="2" y="28"/>
                    <a:pt x="2" y="28"/>
                    <a:pt x="2" y="28"/>
                  </a:cubicBezTo>
                  <a:cubicBezTo>
                    <a:pt x="3" y="28"/>
                    <a:pt x="4" y="27"/>
                    <a:pt x="4" y="27"/>
                  </a:cubicBezTo>
                  <a:cubicBezTo>
                    <a:pt x="4" y="27"/>
                    <a:pt x="4" y="27"/>
                    <a:pt x="4" y="27"/>
                  </a:cubicBezTo>
                  <a:cubicBezTo>
                    <a:pt x="4" y="27"/>
                    <a:pt x="4" y="25"/>
                    <a:pt x="4" y="23"/>
                  </a:cubicBezTo>
                  <a:cubicBezTo>
                    <a:pt x="5" y="20"/>
                    <a:pt x="6" y="14"/>
                    <a:pt x="8" y="10"/>
                  </a:cubicBezTo>
                  <a:cubicBezTo>
                    <a:pt x="11" y="6"/>
                    <a:pt x="14" y="4"/>
                    <a:pt x="19" y="4"/>
                  </a:cubicBezTo>
                  <a:cubicBezTo>
                    <a:pt x="19" y="4"/>
                    <a:pt x="19" y="4"/>
                    <a:pt x="19" y="4"/>
                  </a:cubicBezTo>
                  <a:cubicBezTo>
                    <a:pt x="21" y="4"/>
                    <a:pt x="23" y="4"/>
                    <a:pt x="25" y="5"/>
                  </a:cubicBezTo>
                  <a:cubicBezTo>
                    <a:pt x="26" y="2"/>
                    <a:pt x="26" y="2"/>
                    <a:pt x="26" y="2"/>
                  </a:cubicBezTo>
                  <a:cubicBezTo>
                    <a:pt x="24" y="1"/>
                    <a:pt x="22" y="0"/>
                    <a:pt x="19" y="0"/>
                  </a:cubicBezTo>
                  <a:cubicBezTo>
                    <a:pt x="19" y="0"/>
                    <a:pt x="19" y="0"/>
                    <a:pt x="19" y="0"/>
                  </a:cubicBezTo>
                </a:path>
              </a:pathLst>
            </a:custGeom>
            <a:solidFill>
              <a:srgbClr val="987E6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2207" name="Freeform 1743"/>
            <p:cNvSpPr>
              <a:spLocks noEditPoints="1"/>
            </p:cNvSpPr>
            <p:nvPr/>
          </p:nvSpPr>
          <p:spPr bwMode="auto">
            <a:xfrm>
              <a:off x="8266256" y="3694879"/>
              <a:ext cx="39542" cy="46439"/>
            </a:xfrm>
            <a:custGeom>
              <a:avLst/>
              <a:gdLst>
                <a:gd name="T0" fmla="*/ 68 w 86"/>
                <a:gd name="T1" fmla="*/ 0 h 101"/>
                <a:gd name="T2" fmla="*/ 52 w 86"/>
                <a:gd name="T3" fmla="*/ 0 h 101"/>
                <a:gd name="T4" fmla="*/ 35 w 86"/>
                <a:gd name="T5" fmla="*/ 32 h 101"/>
                <a:gd name="T6" fmla="*/ 33 w 86"/>
                <a:gd name="T7" fmla="*/ 36 h 101"/>
                <a:gd name="T8" fmla="*/ 0 w 86"/>
                <a:gd name="T9" fmla="*/ 101 h 101"/>
                <a:gd name="T10" fmla="*/ 16 w 86"/>
                <a:gd name="T11" fmla="*/ 101 h 101"/>
                <a:gd name="T12" fmla="*/ 44 w 86"/>
                <a:gd name="T13" fmla="*/ 48 h 101"/>
                <a:gd name="T14" fmla="*/ 47 w 86"/>
                <a:gd name="T15" fmla="*/ 42 h 101"/>
                <a:gd name="T16" fmla="*/ 68 w 86"/>
                <a:gd name="T17" fmla="*/ 0 h 101"/>
                <a:gd name="T18" fmla="*/ 86 w 86"/>
                <a:gd name="T19" fmla="*/ 0 h 101"/>
                <a:gd name="T20" fmla="*/ 77 w 86"/>
                <a:gd name="T21" fmla="*/ 0 h 101"/>
                <a:gd name="T22" fmla="*/ 51 w 86"/>
                <a:gd name="T23" fmla="*/ 51 h 101"/>
                <a:gd name="T24" fmla="*/ 48 w 86"/>
                <a:gd name="T25" fmla="*/ 57 h 101"/>
                <a:gd name="T26" fmla="*/ 26 w 86"/>
                <a:gd name="T27" fmla="*/ 101 h 101"/>
                <a:gd name="T28" fmla="*/ 33 w 86"/>
                <a:gd name="T29" fmla="*/ 101 h 101"/>
                <a:gd name="T30" fmla="*/ 51 w 86"/>
                <a:gd name="T31" fmla="*/ 66 h 101"/>
                <a:gd name="T32" fmla="*/ 55 w 86"/>
                <a:gd name="T33" fmla="*/ 60 h 101"/>
                <a:gd name="T34" fmla="*/ 86 w 86"/>
                <a:gd name="T35"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6" h="101">
                  <a:moveTo>
                    <a:pt x="68" y="0"/>
                  </a:moveTo>
                  <a:lnTo>
                    <a:pt x="52" y="0"/>
                  </a:lnTo>
                  <a:lnTo>
                    <a:pt x="35" y="32"/>
                  </a:lnTo>
                  <a:lnTo>
                    <a:pt x="33" y="36"/>
                  </a:lnTo>
                  <a:lnTo>
                    <a:pt x="0" y="101"/>
                  </a:lnTo>
                  <a:lnTo>
                    <a:pt x="16" y="101"/>
                  </a:lnTo>
                  <a:lnTo>
                    <a:pt x="44" y="48"/>
                  </a:lnTo>
                  <a:lnTo>
                    <a:pt x="47" y="42"/>
                  </a:lnTo>
                  <a:lnTo>
                    <a:pt x="68" y="0"/>
                  </a:lnTo>
                  <a:close/>
                  <a:moveTo>
                    <a:pt x="86" y="0"/>
                  </a:moveTo>
                  <a:lnTo>
                    <a:pt x="77" y="0"/>
                  </a:lnTo>
                  <a:lnTo>
                    <a:pt x="51" y="51"/>
                  </a:lnTo>
                  <a:lnTo>
                    <a:pt x="48" y="57"/>
                  </a:lnTo>
                  <a:lnTo>
                    <a:pt x="26" y="101"/>
                  </a:lnTo>
                  <a:lnTo>
                    <a:pt x="33" y="101"/>
                  </a:lnTo>
                  <a:lnTo>
                    <a:pt x="51" y="66"/>
                  </a:lnTo>
                  <a:lnTo>
                    <a:pt x="55" y="60"/>
                  </a:lnTo>
                  <a:lnTo>
                    <a:pt x="86" y="0"/>
                  </a:lnTo>
                  <a:close/>
                </a:path>
              </a:pathLst>
            </a:custGeom>
            <a:solidFill>
              <a:srgbClr val="F0EAE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2208" name="Freeform 1744"/>
            <p:cNvSpPr>
              <a:spLocks noEditPoints="1"/>
            </p:cNvSpPr>
            <p:nvPr/>
          </p:nvSpPr>
          <p:spPr bwMode="auto">
            <a:xfrm>
              <a:off x="8266256" y="3694879"/>
              <a:ext cx="39542" cy="46439"/>
            </a:xfrm>
            <a:custGeom>
              <a:avLst/>
              <a:gdLst>
                <a:gd name="T0" fmla="*/ 68 w 86"/>
                <a:gd name="T1" fmla="*/ 0 h 101"/>
                <a:gd name="T2" fmla="*/ 52 w 86"/>
                <a:gd name="T3" fmla="*/ 0 h 101"/>
                <a:gd name="T4" fmla="*/ 35 w 86"/>
                <a:gd name="T5" fmla="*/ 32 h 101"/>
                <a:gd name="T6" fmla="*/ 33 w 86"/>
                <a:gd name="T7" fmla="*/ 36 h 101"/>
                <a:gd name="T8" fmla="*/ 0 w 86"/>
                <a:gd name="T9" fmla="*/ 101 h 101"/>
                <a:gd name="T10" fmla="*/ 16 w 86"/>
                <a:gd name="T11" fmla="*/ 101 h 101"/>
                <a:gd name="T12" fmla="*/ 44 w 86"/>
                <a:gd name="T13" fmla="*/ 48 h 101"/>
                <a:gd name="T14" fmla="*/ 47 w 86"/>
                <a:gd name="T15" fmla="*/ 42 h 101"/>
                <a:gd name="T16" fmla="*/ 68 w 86"/>
                <a:gd name="T17" fmla="*/ 0 h 101"/>
                <a:gd name="T18" fmla="*/ 86 w 86"/>
                <a:gd name="T19" fmla="*/ 0 h 101"/>
                <a:gd name="T20" fmla="*/ 77 w 86"/>
                <a:gd name="T21" fmla="*/ 0 h 101"/>
                <a:gd name="T22" fmla="*/ 51 w 86"/>
                <a:gd name="T23" fmla="*/ 51 h 101"/>
                <a:gd name="T24" fmla="*/ 48 w 86"/>
                <a:gd name="T25" fmla="*/ 57 h 101"/>
                <a:gd name="T26" fmla="*/ 26 w 86"/>
                <a:gd name="T27" fmla="*/ 101 h 101"/>
                <a:gd name="T28" fmla="*/ 33 w 86"/>
                <a:gd name="T29" fmla="*/ 101 h 101"/>
                <a:gd name="T30" fmla="*/ 51 w 86"/>
                <a:gd name="T31" fmla="*/ 66 h 101"/>
                <a:gd name="T32" fmla="*/ 55 w 86"/>
                <a:gd name="T33" fmla="*/ 60 h 101"/>
                <a:gd name="T34" fmla="*/ 86 w 86"/>
                <a:gd name="T35"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6" h="101">
                  <a:moveTo>
                    <a:pt x="68" y="0"/>
                  </a:moveTo>
                  <a:lnTo>
                    <a:pt x="52" y="0"/>
                  </a:lnTo>
                  <a:lnTo>
                    <a:pt x="35" y="32"/>
                  </a:lnTo>
                  <a:lnTo>
                    <a:pt x="33" y="36"/>
                  </a:lnTo>
                  <a:lnTo>
                    <a:pt x="0" y="101"/>
                  </a:lnTo>
                  <a:lnTo>
                    <a:pt x="16" y="101"/>
                  </a:lnTo>
                  <a:lnTo>
                    <a:pt x="44" y="48"/>
                  </a:lnTo>
                  <a:lnTo>
                    <a:pt x="47" y="42"/>
                  </a:lnTo>
                  <a:lnTo>
                    <a:pt x="68" y="0"/>
                  </a:lnTo>
                  <a:moveTo>
                    <a:pt x="86" y="0"/>
                  </a:moveTo>
                  <a:lnTo>
                    <a:pt x="77" y="0"/>
                  </a:lnTo>
                  <a:lnTo>
                    <a:pt x="51" y="51"/>
                  </a:lnTo>
                  <a:lnTo>
                    <a:pt x="48" y="57"/>
                  </a:lnTo>
                  <a:lnTo>
                    <a:pt x="26" y="101"/>
                  </a:lnTo>
                  <a:lnTo>
                    <a:pt x="33" y="101"/>
                  </a:lnTo>
                  <a:lnTo>
                    <a:pt x="51" y="66"/>
                  </a:lnTo>
                  <a:lnTo>
                    <a:pt x="55" y="60"/>
                  </a:lnTo>
                  <a:lnTo>
                    <a:pt x="8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2209" name="Freeform 1745"/>
            <p:cNvSpPr/>
            <p:nvPr/>
          </p:nvSpPr>
          <p:spPr bwMode="auto">
            <a:xfrm>
              <a:off x="8246485" y="3693499"/>
              <a:ext cx="71267" cy="48278"/>
            </a:xfrm>
            <a:custGeom>
              <a:avLst/>
              <a:gdLst>
                <a:gd name="T0" fmla="*/ 18 w 106"/>
                <a:gd name="T1" fmla="*/ 72 h 72"/>
                <a:gd name="T2" fmla="*/ 0 w 106"/>
                <a:gd name="T3" fmla="*/ 55 h 72"/>
                <a:gd name="T4" fmla="*/ 0 w 106"/>
                <a:gd name="T5" fmla="*/ 18 h 72"/>
                <a:gd name="T6" fmla="*/ 18 w 106"/>
                <a:gd name="T7" fmla="*/ 0 h 72"/>
                <a:gd name="T8" fmla="*/ 18 w 106"/>
                <a:gd name="T9" fmla="*/ 2 h 72"/>
                <a:gd name="T10" fmla="*/ 18 w 106"/>
                <a:gd name="T11" fmla="*/ 3 h 72"/>
                <a:gd name="T12" fmla="*/ 3 w 106"/>
                <a:gd name="T13" fmla="*/ 18 h 72"/>
                <a:gd name="T14" fmla="*/ 3 w 106"/>
                <a:gd name="T15" fmla="*/ 55 h 72"/>
                <a:gd name="T16" fmla="*/ 18 w 106"/>
                <a:gd name="T17" fmla="*/ 69 h 72"/>
                <a:gd name="T18" fmla="*/ 88 w 106"/>
                <a:gd name="T19" fmla="*/ 69 h 72"/>
                <a:gd name="T20" fmla="*/ 103 w 106"/>
                <a:gd name="T21" fmla="*/ 55 h 72"/>
                <a:gd name="T22" fmla="*/ 103 w 106"/>
                <a:gd name="T23" fmla="*/ 18 h 72"/>
                <a:gd name="T24" fmla="*/ 88 w 106"/>
                <a:gd name="T25" fmla="*/ 3 h 72"/>
                <a:gd name="T26" fmla="*/ 18 w 106"/>
                <a:gd name="T27" fmla="*/ 3 h 72"/>
                <a:gd name="T28" fmla="*/ 18 w 106"/>
                <a:gd name="T29" fmla="*/ 2 h 72"/>
                <a:gd name="T30" fmla="*/ 18 w 106"/>
                <a:gd name="T31" fmla="*/ 0 h 72"/>
                <a:gd name="T32" fmla="*/ 88 w 106"/>
                <a:gd name="T33" fmla="*/ 0 h 72"/>
                <a:gd name="T34" fmla="*/ 106 w 106"/>
                <a:gd name="T35" fmla="*/ 18 h 72"/>
                <a:gd name="T36" fmla="*/ 106 w 106"/>
                <a:gd name="T37" fmla="*/ 55 h 72"/>
                <a:gd name="T38" fmla="*/ 88 w 106"/>
                <a:gd name="T39" fmla="*/ 72 h 72"/>
                <a:gd name="T40" fmla="*/ 18 w 106"/>
                <a:gd name="T41" fmla="*/ 7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6" h="72">
                  <a:moveTo>
                    <a:pt x="18" y="72"/>
                  </a:moveTo>
                  <a:cubicBezTo>
                    <a:pt x="8" y="72"/>
                    <a:pt x="0" y="64"/>
                    <a:pt x="0" y="55"/>
                  </a:cubicBezTo>
                  <a:cubicBezTo>
                    <a:pt x="0" y="18"/>
                    <a:pt x="0" y="18"/>
                    <a:pt x="0" y="18"/>
                  </a:cubicBezTo>
                  <a:cubicBezTo>
                    <a:pt x="0" y="8"/>
                    <a:pt x="8" y="0"/>
                    <a:pt x="18" y="0"/>
                  </a:cubicBezTo>
                  <a:cubicBezTo>
                    <a:pt x="18" y="2"/>
                    <a:pt x="18" y="2"/>
                    <a:pt x="18" y="2"/>
                  </a:cubicBezTo>
                  <a:cubicBezTo>
                    <a:pt x="18" y="3"/>
                    <a:pt x="18" y="3"/>
                    <a:pt x="18" y="3"/>
                  </a:cubicBezTo>
                  <a:cubicBezTo>
                    <a:pt x="10" y="3"/>
                    <a:pt x="3" y="10"/>
                    <a:pt x="3" y="18"/>
                  </a:cubicBezTo>
                  <a:cubicBezTo>
                    <a:pt x="3" y="55"/>
                    <a:pt x="3" y="55"/>
                    <a:pt x="3" y="55"/>
                  </a:cubicBezTo>
                  <a:cubicBezTo>
                    <a:pt x="3" y="63"/>
                    <a:pt x="10" y="69"/>
                    <a:pt x="18" y="69"/>
                  </a:cubicBezTo>
                  <a:cubicBezTo>
                    <a:pt x="88" y="69"/>
                    <a:pt x="88" y="69"/>
                    <a:pt x="88" y="69"/>
                  </a:cubicBezTo>
                  <a:cubicBezTo>
                    <a:pt x="97" y="69"/>
                    <a:pt x="103" y="63"/>
                    <a:pt x="103" y="55"/>
                  </a:cubicBezTo>
                  <a:cubicBezTo>
                    <a:pt x="103" y="18"/>
                    <a:pt x="103" y="18"/>
                    <a:pt x="103" y="18"/>
                  </a:cubicBezTo>
                  <a:cubicBezTo>
                    <a:pt x="103" y="10"/>
                    <a:pt x="97" y="3"/>
                    <a:pt x="88" y="3"/>
                  </a:cubicBezTo>
                  <a:cubicBezTo>
                    <a:pt x="18" y="3"/>
                    <a:pt x="18" y="3"/>
                    <a:pt x="18" y="3"/>
                  </a:cubicBezTo>
                  <a:cubicBezTo>
                    <a:pt x="18" y="2"/>
                    <a:pt x="18" y="2"/>
                    <a:pt x="18" y="2"/>
                  </a:cubicBezTo>
                  <a:cubicBezTo>
                    <a:pt x="18" y="0"/>
                    <a:pt x="18" y="0"/>
                    <a:pt x="18" y="0"/>
                  </a:cubicBezTo>
                  <a:cubicBezTo>
                    <a:pt x="88" y="0"/>
                    <a:pt x="88" y="0"/>
                    <a:pt x="88" y="0"/>
                  </a:cubicBezTo>
                  <a:cubicBezTo>
                    <a:pt x="98" y="0"/>
                    <a:pt x="106" y="8"/>
                    <a:pt x="106" y="18"/>
                  </a:cubicBezTo>
                  <a:cubicBezTo>
                    <a:pt x="106" y="55"/>
                    <a:pt x="106" y="55"/>
                    <a:pt x="106" y="55"/>
                  </a:cubicBezTo>
                  <a:cubicBezTo>
                    <a:pt x="106" y="64"/>
                    <a:pt x="98" y="72"/>
                    <a:pt x="88" y="72"/>
                  </a:cubicBezTo>
                  <a:lnTo>
                    <a:pt x="18" y="72"/>
                  </a:lnTo>
                  <a:close/>
                </a:path>
              </a:pathLst>
            </a:custGeom>
            <a:solidFill>
              <a:srgbClr val="99959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2210" name="Freeform 1746"/>
            <p:cNvSpPr>
              <a:spLocks noEditPoints="1"/>
            </p:cNvSpPr>
            <p:nvPr/>
          </p:nvSpPr>
          <p:spPr bwMode="auto">
            <a:xfrm>
              <a:off x="8135217" y="3694879"/>
              <a:ext cx="68968" cy="46439"/>
            </a:xfrm>
            <a:custGeom>
              <a:avLst/>
              <a:gdLst>
                <a:gd name="T0" fmla="*/ 56 w 103"/>
                <a:gd name="T1" fmla="*/ 36 h 69"/>
                <a:gd name="T2" fmla="*/ 39 w 103"/>
                <a:gd name="T3" fmla="*/ 69 h 69"/>
                <a:gd name="T4" fmla="*/ 45 w 103"/>
                <a:gd name="T5" fmla="*/ 69 h 69"/>
                <a:gd name="T6" fmla="*/ 58 w 103"/>
                <a:gd name="T7" fmla="*/ 43 h 69"/>
                <a:gd name="T8" fmla="*/ 58 w 103"/>
                <a:gd name="T9" fmla="*/ 41 h 69"/>
                <a:gd name="T10" fmla="*/ 56 w 103"/>
                <a:gd name="T11" fmla="*/ 36 h 69"/>
                <a:gd name="T12" fmla="*/ 87 w 103"/>
                <a:gd name="T13" fmla="*/ 0 h 69"/>
                <a:gd name="T14" fmla="*/ 16 w 103"/>
                <a:gd name="T15" fmla="*/ 0 h 69"/>
                <a:gd name="T16" fmla="*/ 0 w 103"/>
                <a:gd name="T17" fmla="*/ 16 h 69"/>
                <a:gd name="T18" fmla="*/ 0 w 103"/>
                <a:gd name="T19" fmla="*/ 53 h 69"/>
                <a:gd name="T20" fmla="*/ 16 w 103"/>
                <a:gd name="T21" fmla="*/ 69 h 69"/>
                <a:gd name="T22" fmla="*/ 27 w 103"/>
                <a:gd name="T23" fmla="*/ 69 h 69"/>
                <a:gd name="T24" fmla="*/ 49 w 103"/>
                <a:gd name="T25" fmla="*/ 27 h 69"/>
                <a:gd name="T26" fmla="*/ 40 w 103"/>
                <a:gd name="T27" fmla="*/ 24 h 69"/>
                <a:gd name="T28" fmla="*/ 40 w 103"/>
                <a:gd name="T29" fmla="*/ 24 h 69"/>
                <a:gd name="T30" fmla="*/ 30 w 103"/>
                <a:gd name="T31" fmla="*/ 30 h 69"/>
                <a:gd name="T32" fmla="*/ 26 w 103"/>
                <a:gd name="T33" fmla="*/ 43 h 69"/>
                <a:gd name="T34" fmla="*/ 25 w 103"/>
                <a:gd name="T35" fmla="*/ 47 h 69"/>
                <a:gd name="T36" fmla="*/ 24 w 103"/>
                <a:gd name="T37" fmla="*/ 48 h 69"/>
                <a:gd name="T38" fmla="*/ 24 w 103"/>
                <a:gd name="T39" fmla="*/ 48 h 69"/>
                <a:gd name="T40" fmla="*/ 22 w 103"/>
                <a:gd name="T41" fmla="*/ 46 h 69"/>
                <a:gd name="T42" fmla="*/ 30 w 103"/>
                <a:gd name="T43" fmla="*/ 24 h 69"/>
                <a:gd name="T44" fmla="*/ 40 w 103"/>
                <a:gd name="T45" fmla="*/ 20 h 69"/>
                <a:gd name="T46" fmla="*/ 40 w 103"/>
                <a:gd name="T47" fmla="*/ 20 h 69"/>
                <a:gd name="T48" fmla="*/ 51 w 103"/>
                <a:gd name="T49" fmla="*/ 24 h 69"/>
                <a:gd name="T50" fmla="*/ 63 w 103"/>
                <a:gd name="T51" fmla="*/ 0 h 69"/>
                <a:gd name="T52" fmla="*/ 74 w 103"/>
                <a:gd name="T53" fmla="*/ 0 h 69"/>
                <a:gd name="T54" fmla="*/ 58 w 103"/>
                <a:gd name="T55" fmla="*/ 32 h 69"/>
                <a:gd name="T56" fmla="*/ 61 w 103"/>
                <a:gd name="T57" fmla="*/ 39 h 69"/>
                <a:gd name="T58" fmla="*/ 81 w 103"/>
                <a:gd name="T59" fmla="*/ 0 h 69"/>
                <a:gd name="T60" fmla="*/ 87 w 103"/>
                <a:gd name="T61" fmla="*/ 0 h 69"/>
                <a:gd name="T62" fmla="*/ 51 w 103"/>
                <a:gd name="T63" fmla="*/ 69 h 69"/>
                <a:gd name="T64" fmla="*/ 87 w 103"/>
                <a:gd name="T65" fmla="*/ 69 h 69"/>
                <a:gd name="T66" fmla="*/ 103 w 103"/>
                <a:gd name="T67" fmla="*/ 53 h 69"/>
                <a:gd name="T68" fmla="*/ 103 w 103"/>
                <a:gd name="T69" fmla="*/ 36 h 69"/>
                <a:gd name="T70" fmla="*/ 103 w 103"/>
                <a:gd name="T71" fmla="*/ 36 h 69"/>
                <a:gd name="T72" fmla="*/ 103 w 103"/>
                <a:gd name="T73" fmla="*/ 29 h 69"/>
                <a:gd name="T74" fmla="*/ 103 w 103"/>
                <a:gd name="T75" fmla="*/ 29 h 69"/>
                <a:gd name="T76" fmla="*/ 103 w 103"/>
                <a:gd name="T77" fmla="*/ 16 h 69"/>
                <a:gd name="T78" fmla="*/ 87 w 103"/>
                <a:gd name="T79" fmla="*/ 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03" h="69">
                  <a:moveTo>
                    <a:pt x="56" y="36"/>
                  </a:moveTo>
                  <a:cubicBezTo>
                    <a:pt x="39" y="69"/>
                    <a:pt x="39" y="69"/>
                    <a:pt x="39" y="69"/>
                  </a:cubicBezTo>
                  <a:cubicBezTo>
                    <a:pt x="45" y="69"/>
                    <a:pt x="45" y="69"/>
                    <a:pt x="45" y="69"/>
                  </a:cubicBezTo>
                  <a:cubicBezTo>
                    <a:pt x="58" y="43"/>
                    <a:pt x="58" y="43"/>
                    <a:pt x="58" y="43"/>
                  </a:cubicBezTo>
                  <a:cubicBezTo>
                    <a:pt x="58" y="43"/>
                    <a:pt x="58" y="42"/>
                    <a:pt x="58" y="41"/>
                  </a:cubicBezTo>
                  <a:cubicBezTo>
                    <a:pt x="57" y="40"/>
                    <a:pt x="56" y="38"/>
                    <a:pt x="56" y="36"/>
                  </a:cubicBezTo>
                  <a:moveTo>
                    <a:pt x="87" y="0"/>
                  </a:moveTo>
                  <a:cubicBezTo>
                    <a:pt x="16" y="0"/>
                    <a:pt x="16" y="0"/>
                    <a:pt x="16" y="0"/>
                  </a:cubicBezTo>
                  <a:cubicBezTo>
                    <a:pt x="8" y="0"/>
                    <a:pt x="0" y="7"/>
                    <a:pt x="0" y="16"/>
                  </a:cubicBezTo>
                  <a:cubicBezTo>
                    <a:pt x="0" y="53"/>
                    <a:pt x="0" y="53"/>
                    <a:pt x="0" y="53"/>
                  </a:cubicBezTo>
                  <a:cubicBezTo>
                    <a:pt x="0" y="62"/>
                    <a:pt x="8" y="69"/>
                    <a:pt x="16" y="69"/>
                  </a:cubicBezTo>
                  <a:cubicBezTo>
                    <a:pt x="27" y="69"/>
                    <a:pt x="27" y="69"/>
                    <a:pt x="27" y="69"/>
                  </a:cubicBezTo>
                  <a:cubicBezTo>
                    <a:pt x="49" y="27"/>
                    <a:pt x="49" y="27"/>
                    <a:pt x="49" y="27"/>
                  </a:cubicBezTo>
                  <a:cubicBezTo>
                    <a:pt x="47" y="25"/>
                    <a:pt x="44" y="24"/>
                    <a:pt x="40" y="24"/>
                  </a:cubicBezTo>
                  <a:cubicBezTo>
                    <a:pt x="40" y="24"/>
                    <a:pt x="40" y="24"/>
                    <a:pt x="40" y="24"/>
                  </a:cubicBezTo>
                  <a:cubicBezTo>
                    <a:pt x="36" y="24"/>
                    <a:pt x="32" y="26"/>
                    <a:pt x="30" y="30"/>
                  </a:cubicBezTo>
                  <a:cubicBezTo>
                    <a:pt x="28" y="34"/>
                    <a:pt x="26" y="40"/>
                    <a:pt x="26" y="43"/>
                  </a:cubicBezTo>
                  <a:cubicBezTo>
                    <a:pt x="26" y="45"/>
                    <a:pt x="25" y="47"/>
                    <a:pt x="25" y="47"/>
                  </a:cubicBezTo>
                  <a:cubicBezTo>
                    <a:pt x="25" y="47"/>
                    <a:pt x="25" y="48"/>
                    <a:pt x="24" y="48"/>
                  </a:cubicBezTo>
                  <a:cubicBezTo>
                    <a:pt x="24" y="48"/>
                    <a:pt x="24" y="48"/>
                    <a:pt x="24" y="48"/>
                  </a:cubicBezTo>
                  <a:cubicBezTo>
                    <a:pt x="23" y="48"/>
                    <a:pt x="22" y="47"/>
                    <a:pt x="22" y="46"/>
                  </a:cubicBezTo>
                  <a:cubicBezTo>
                    <a:pt x="22" y="46"/>
                    <a:pt x="23" y="32"/>
                    <a:pt x="30" y="24"/>
                  </a:cubicBezTo>
                  <a:cubicBezTo>
                    <a:pt x="33" y="22"/>
                    <a:pt x="36" y="20"/>
                    <a:pt x="40" y="20"/>
                  </a:cubicBezTo>
                  <a:cubicBezTo>
                    <a:pt x="40" y="20"/>
                    <a:pt x="40" y="20"/>
                    <a:pt x="40" y="20"/>
                  </a:cubicBezTo>
                  <a:cubicBezTo>
                    <a:pt x="45" y="20"/>
                    <a:pt x="48" y="21"/>
                    <a:pt x="51" y="24"/>
                  </a:cubicBezTo>
                  <a:cubicBezTo>
                    <a:pt x="63" y="0"/>
                    <a:pt x="63" y="0"/>
                    <a:pt x="63" y="0"/>
                  </a:cubicBezTo>
                  <a:cubicBezTo>
                    <a:pt x="74" y="0"/>
                    <a:pt x="74" y="0"/>
                    <a:pt x="74" y="0"/>
                  </a:cubicBezTo>
                  <a:cubicBezTo>
                    <a:pt x="58" y="32"/>
                    <a:pt x="58" y="32"/>
                    <a:pt x="58" y="32"/>
                  </a:cubicBezTo>
                  <a:cubicBezTo>
                    <a:pt x="59" y="35"/>
                    <a:pt x="60" y="37"/>
                    <a:pt x="61" y="39"/>
                  </a:cubicBezTo>
                  <a:cubicBezTo>
                    <a:pt x="81" y="0"/>
                    <a:pt x="81" y="0"/>
                    <a:pt x="81" y="0"/>
                  </a:cubicBezTo>
                  <a:cubicBezTo>
                    <a:pt x="87" y="0"/>
                    <a:pt x="87" y="0"/>
                    <a:pt x="87" y="0"/>
                  </a:cubicBezTo>
                  <a:cubicBezTo>
                    <a:pt x="51" y="69"/>
                    <a:pt x="51" y="69"/>
                    <a:pt x="51" y="69"/>
                  </a:cubicBezTo>
                  <a:cubicBezTo>
                    <a:pt x="87" y="69"/>
                    <a:pt x="87" y="69"/>
                    <a:pt x="87" y="69"/>
                  </a:cubicBezTo>
                  <a:cubicBezTo>
                    <a:pt x="96" y="69"/>
                    <a:pt x="103" y="62"/>
                    <a:pt x="103" y="53"/>
                  </a:cubicBezTo>
                  <a:cubicBezTo>
                    <a:pt x="103" y="36"/>
                    <a:pt x="103" y="36"/>
                    <a:pt x="103" y="36"/>
                  </a:cubicBezTo>
                  <a:cubicBezTo>
                    <a:pt x="103" y="36"/>
                    <a:pt x="103" y="36"/>
                    <a:pt x="103" y="36"/>
                  </a:cubicBezTo>
                  <a:cubicBezTo>
                    <a:pt x="103" y="29"/>
                    <a:pt x="103" y="29"/>
                    <a:pt x="103" y="29"/>
                  </a:cubicBezTo>
                  <a:cubicBezTo>
                    <a:pt x="103" y="29"/>
                    <a:pt x="103" y="29"/>
                    <a:pt x="103" y="29"/>
                  </a:cubicBezTo>
                  <a:cubicBezTo>
                    <a:pt x="103" y="16"/>
                    <a:pt x="103" y="16"/>
                    <a:pt x="103" y="16"/>
                  </a:cubicBezTo>
                  <a:cubicBezTo>
                    <a:pt x="103" y="7"/>
                    <a:pt x="96" y="0"/>
                    <a:pt x="87" y="0"/>
                  </a:cubicBezTo>
                </a:path>
              </a:pathLst>
            </a:custGeom>
            <a:solidFill>
              <a:srgbClr val="F0DAC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2211" name="Freeform 1747"/>
            <p:cNvSpPr>
              <a:spLocks noEditPoints="1"/>
            </p:cNvSpPr>
            <p:nvPr/>
          </p:nvSpPr>
          <p:spPr bwMode="auto">
            <a:xfrm>
              <a:off x="8149930" y="3708213"/>
              <a:ext cx="26208" cy="18851"/>
            </a:xfrm>
            <a:custGeom>
              <a:avLst/>
              <a:gdLst>
                <a:gd name="T0" fmla="*/ 36 w 39"/>
                <a:gd name="T1" fmla="*/ 12 h 28"/>
                <a:gd name="T2" fmla="*/ 34 w 39"/>
                <a:gd name="T3" fmla="*/ 16 h 28"/>
                <a:gd name="T4" fmla="*/ 36 w 39"/>
                <a:gd name="T5" fmla="*/ 21 h 28"/>
                <a:gd name="T6" fmla="*/ 36 w 39"/>
                <a:gd name="T7" fmla="*/ 23 h 28"/>
                <a:gd name="T8" fmla="*/ 39 w 39"/>
                <a:gd name="T9" fmla="*/ 19 h 28"/>
                <a:gd name="T10" fmla="*/ 36 w 39"/>
                <a:gd name="T11" fmla="*/ 12 h 28"/>
                <a:gd name="T12" fmla="*/ 18 w 39"/>
                <a:gd name="T13" fmla="*/ 0 h 28"/>
                <a:gd name="T14" fmla="*/ 8 w 39"/>
                <a:gd name="T15" fmla="*/ 4 h 28"/>
                <a:gd name="T16" fmla="*/ 0 w 39"/>
                <a:gd name="T17" fmla="*/ 26 h 28"/>
                <a:gd name="T18" fmla="*/ 2 w 39"/>
                <a:gd name="T19" fmla="*/ 28 h 28"/>
                <a:gd name="T20" fmla="*/ 2 w 39"/>
                <a:gd name="T21" fmla="*/ 28 h 28"/>
                <a:gd name="T22" fmla="*/ 3 w 39"/>
                <a:gd name="T23" fmla="*/ 27 h 28"/>
                <a:gd name="T24" fmla="*/ 4 w 39"/>
                <a:gd name="T25" fmla="*/ 23 h 28"/>
                <a:gd name="T26" fmla="*/ 8 w 39"/>
                <a:gd name="T27" fmla="*/ 10 h 28"/>
                <a:gd name="T28" fmla="*/ 18 w 39"/>
                <a:gd name="T29" fmla="*/ 4 h 28"/>
                <a:gd name="T30" fmla="*/ 18 w 39"/>
                <a:gd name="T31" fmla="*/ 4 h 28"/>
                <a:gd name="T32" fmla="*/ 27 w 39"/>
                <a:gd name="T33" fmla="*/ 7 h 28"/>
                <a:gd name="T34" fmla="*/ 29 w 39"/>
                <a:gd name="T35" fmla="*/ 4 h 28"/>
                <a:gd name="T36" fmla="*/ 18 w 39"/>
                <a:gd name="T37" fmla="*/ 0 h 28"/>
                <a:gd name="T38" fmla="*/ 18 w 39"/>
                <a:gd name="T39"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9" h="28">
                  <a:moveTo>
                    <a:pt x="36" y="12"/>
                  </a:moveTo>
                  <a:cubicBezTo>
                    <a:pt x="34" y="16"/>
                    <a:pt x="34" y="16"/>
                    <a:pt x="34" y="16"/>
                  </a:cubicBezTo>
                  <a:cubicBezTo>
                    <a:pt x="34" y="18"/>
                    <a:pt x="35" y="20"/>
                    <a:pt x="36" y="21"/>
                  </a:cubicBezTo>
                  <a:cubicBezTo>
                    <a:pt x="36" y="22"/>
                    <a:pt x="36" y="23"/>
                    <a:pt x="36" y="23"/>
                  </a:cubicBezTo>
                  <a:cubicBezTo>
                    <a:pt x="39" y="19"/>
                    <a:pt x="39" y="19"/>
                    <a:pt x="39" y="19"/>
                  </a:cubicBezTo>
                  <a:cubicBezTo>
                    <a:pt x="38" y="17"/>
                    <a:pt x="37" y="15"/>
                    <a:pt x="36" y="12"/>
                  </a:cubicBezTo>
                  <a:moveTo>
                    <a:pt x="18" y="0"/>
                  </a:moveTo>
                  <a:cubicBezTo>
                    <a:pt x="14" y="0"/>
                    <a:pt x="11" y="2"/>
                    <a:pt x="8" y="4"/>
                  </a:cubicBezTo>
                  <a:cubicBezTo>
                    <a:pt x="1" y="12"/>
                    <a:pt x="0" y="26"/>
                    <a:pt x="0" y="26"/>
                  </a:cubicBezTo>
                  <a:cubicBezTo>
                    <a:pt x="0" y="27"/>
                    <a:pt x="1" y="28"/>
                    <a:pt x="2" y="28"/>
                  </a:cubicBezTo>
                  <a:cubicBezTo>
                    <a:pt x="2" y="28"/>
                    <a:pt x="2" y="28"/>
                    <a:pt x="2" y="28"/>
                  </a:cubicBezTo>
                  <a:cubicBezTo>
                    <a:pt x="3" y="28"/>
                    <a:pt x="3" y="27"/>
                    <a:pt x="3" y="27"/>
                  </a:cubicBezTo>
                  <a:cubicBezTo>
                    <a:pt x="3" y="27"/>
                    <a:pt x="4" y="25"/>
                    <a:pt x="4" y="23"/>
                  </a:cubicBezTo>
                  <a:cubicBezTo>
                    <a:pt x="4" y="20"/>
                    <a:pt x="6" y="14"/>
                    <a:pt x="8" y="10"/>
                  </a:cubicBezTo>
                  <a:cubicBezTo>
                    <a:pt x="10" y="6"/>
                    <a:pt x="14" y="4"/>
                    <a:pt x="18" y="4"/>
                  </a:cubicBezTo>
                  <a:cubicBezTo>
                    <a:pt x="18" y="4"/>
                    <a:pt x="18" y="4"/>
                    <a:pt x="18" y="4"/>
                  </a:cubicBezTo>
                  <a:cubicBezTo>
                    <a:pt x="22" y="4"/>
                    <a:pt x="25" y="5"/>
                    <a:pt x="27" y="7"/>
                  </a:cubicBezTo>
                  <a:cubicBezTo>
                    <a:pt x="29" y="4"/>
                    <a:pt x="29" y="4"/>
                    <a:pt x="29" y="4"/>
                  </a:cubicBezTo>
                  <a:cubicBezTo>
                    <a:pt x="26" y="1"/>
                    <a:pt x="23" y="0"/>
                    <a:pt x="18" y="0"/>
                  </a:cubicBezTo>
                  <a:cubicBezTo>
                    <a:pt x="18" y="0"/>
                    <a:pt x="18" y="0"/>
                    <a:pt x="18" y="0"/>
                  </a:cubicBezTo>
                </a:path>
              </a:pathLst>
            </a:custGeom>
            <a:solidFill>
              <a:srgbClr val="987E6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2212" name="Freeform 1748"/>
            <p:cNvSpPr>
              <a:spLocks noEditPoints="1"/>
            </p:cNvSpPr>
            <p:nvPr/>
          </p:nvSpPr>
          <p:spPr bwMode="auto">
            <a:xfrm>
              <a:off x="8153148" y="3694879"/>
              <a:ext cx="40461" cy="46439"/>
            </a:xfrm>
            <a:custGeom>
              <a:avLst/>
              <a:gdLst>
                <a:gd name="T0" fmla="*/ 69 w 88"/>
                <a:gd name="T1" fmla="*/ 0 h 101"/>
                <a:gd name="T2" fmla="*/ 53 w 88"/>
                <a:gd name="T3" fmla="*/ 0 h 101"/>
                <a:gd name="T4" fmla="*/ 36 w 88"/>
                <a:gd name="T5" fmla="*/ 35 h 101"/>
                <a:gd name="T6" fmla="*/ 33 w 88"/>
                <a:gd name="T7" fmla="*/ 39 h 101"/>
                <a:gd name="T8" fmla="*/ 0 w 88"/>
                <a:gd name="T9" fmla="*/ 101 h 101"/>
                <a:gd name="T10" fmla="*/ 18 w 88"/>
                <a:gd name="T11" fmla="*/ 101 h 101"/>
                <a:gd name="T12" fmla="*/ 43 w 88"/>
                <a:gd name="T13" fmla="*/ 52 h 101"/>
                <a:gd name="T14" fmla="*/ 46 w 88"/>
                <a:gd name="T15" fmla="*/ 47 h 101"/>
                <a:gd name="T16" fmla="*/ 69 w 88"/>
                <a:gd name="T17" fmla="*/ 0 h 101"/>
                <a:gd name="T18" fmla="*/ 88 w 88"/>
                <a:gd name="T19" fmla="*/ 0 h 101"/>
                <a:gd name="T20" fmla="*/ 79 w 88"/>
                <a:gd name="T21" fmla="*/ 0 h 101"/>
                <a:gd name="T22" fmla="*/ 50 w 88"/>
                <a:gd name="T23" fmla="*/ 57 h 101"/>
                <a:gd name="T24" fmla="*/ 46 w 88"/>
                <a:gd name="T25" fmla="*/ 63 h 101"/>
                <a:gd name="T26" fmla="*/ 27 w 88"/>
                <a:gd name="T27" fmla="*/ 101 h 101"/>
                <a:gd name="T28" fmla="*/ 36 w 88"/>
                <a:gd name="T29" fmla="*/ 101 h 101"/>
                <a:gd name="T30" fmla="*/ 88 w 88"/>
                <a:gd name="T31"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8" h="101">
                  <a:moveTo>
                    <a:pt x="69" y="0"/>
                  </a:moveTo>
                  <a:lnTo>
                    <a:pt x="53" y="0"/>
                  </a:lnTo>
                  <a:lnTo>
                    <a:pt x="36" y="35"/>
                  </a:lnTo>
                  <a:lnTo>
                    <a:pt x="33" y="39"/>
                  </a:lnTo>
                  <a:lnTo>
                    <a:pt x="0" y="101"/>
                  </a:lnTo>
                  <a:lnTo>
                    <a:pt x="18" y="101"/>
                  </a:lnTo>
                  <a:lnTo>
                    <a:pt x="43" y="52"/>
                  </a:lnTo>
                  <a:lnTo>
                    <a:pt x="46" y="47"/>
                  </a:lnTo>
                  <a:lnTo>
                    <a:pt x="69" y="0"/>
                  </a:lnTo>
                  <a:close/>
                  <a:moveTo>
                    <a:pt x="88" y="0"/>
                  </a:moveTo>
                  <a:lnTo>
                    <a:pt x="79" y="0"/>
                  </a:lnTo>
                  <a:lnTo>
                    <a:pt x="50" y="57"/>
                  </a:lnTo>
                  <a:lnTo>
                    <a:pt x="46" y="63"/>
                  </a:lnTo>
                  <a:lnTo>
                    <a:pt x="27" y="101"/>
                  </a:lnTo>
                  <a:lnTo>
                    <a:pt x="36" y="101"/>
                  </a:lnTo>
                  <a:lnTo>
                    <a:pt x="88" y="0"/>
                  </a:lnTo>
                  <a:close/>
                </a:path>
              </a:pathLst>
            </a:custGeom>
            <a:solidFill>
              <a:srgbClr val="F0EAE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2213" name="Freeform 1749"/>
            <p:cNvSpPr>
              <a:spLocks noEditPoints="1"/>
            </p:cNvSpPr>
            <p:nvPr/>
          </p:nvSpPr>
          <p:spPr bwMode="auto">
            <a:xfrm>
              <a:off x="8153148" y="3694879"/>
              <a:ext cx="40461" cy="46439"/>
            </a:xfrm>
            <a:custGeom>
              <a:avLst/>
              <a:gdLst>
                <a:gd name="T0" fmla="*/ 69 w 88"/>
                <a:gd name="T1" fmla="*/ 0 h 101"/>
                <a:gd name="T2" fmla="*/ 53 w 88"/>
                <a:gd name="T3" fmla="*/ 0 h 101"/>
                <a:gd name="T4" fmla="*/ 36 w 88"/>
                <a:gd name="T5" fmla="*/ 35 h 101"/>
                <a:gd name="T6" fmla="*/ 33 w 88"/>
                <a:gd name="T7" fmla="*/ 39 h 101"/>
                <a:gd name="T8" fmla="*/ 0 w 88"/>
                <a:gd name="T9" fmla="*/ 101 h 101"/>
                <a:gd name="T10" fmla="*/ 18 w 88"/>
                <a:gd name="T11" fmla="*/ 101 h 101"/>
                <a:gd name="T12" fmla="*/ 43 w 88"/>
                <a:gd name="T13" fmla="*/ 52 h 101"/>
                <a:gd name="T14" fmla="*/ 46 w 88"/>
                <a:gd name="T15" fmla="*/ 47 h 101"/>
                <a:gd name="T16" fmla="*/ 69 w 88"/>
                <a:gd name="T17" fmla="*/ 0 h 101"/>
                <a:gd name="T18" fmla="*/ 88 w 88"/>
                <a:gd name="T19" fmla="*/ 0 h 101"/>
                <a:gd name="T20" fmla="*/ 79 w 88"/>
                <a:gd name="T21" fmla="*/ 0 h 101"/>
                <a:gd name="T22" fmla="*/ 50 w 88"/>
                <a:gd name="T23" fmla="*/ 57 h 101"/>
                <a:gd name="T24" fmla="*/ 46 w 88"/>
                <a:gd name="T25" fmla="*/ 63 h 101"/>
                <a:gd name="T26" fmla="*/ 27 w 88"/>
                <a:gd name="T27" fmla="*/ 101 h 101"/>
                <a:gd name="T28" fmla="*/ 36 w 88"/>
                <a:gd name="T29" fmla="*/ 101 h 101"/>
                <a:gd name="T30" fmla="*/ 88 w 88"/>
                <a:gd name="T31"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8" h="101">
                  <a:moveTo>
                    <a:pt x="69" y="0"/>
                  </a:moveTo>
                  <a:lnTo>
                    <a:pt x="53" y="0"/>
                  </a:lnTo>
                  <a:lnTo>
                    <a:pt x="36" y="35"/>
                  </a:lnTo>
                  <a:lnTo>
                    <a:pt x="33" y="39"/>
                  </a:lnTo>
                  <a:lnTo>
                    <a:pt x="0" y="101"/>
                  </a:lnTo>
                  <a:lnTo>
                    <a:pt x="18" y="101"/>
                  </a:lnTo>
                  <a:lnTo>
                    <a:pt x="43" y="52"/>
                  </a:lnTo>
                  <a:lnTo>
                    <a:pt x="46" y="47"/>
                  </a:lnTo>
                  <a:lnTo>
                    <a:pt x="69" y="0"/>
                  </a:lnTo>
                  <a:moveTo>
                    <a:pt x="88" y="0"/>
                  </a:moveTo>
                  <a:lnTo>
                    <a:pt x="79" y="0"/>
                  </a:lnTo>
                  <a:lnTo>
                    <a:pt x="50" y="57"/>
                  </a:lnTo>
                  <a:lnTo>
                    <a:pt x="46" y="63"/>
                  </a:lnTo>
                  <a:lnTo>
                    <a:pt x="27" y="101"/>
                  </a:lnTo>
                  <a:lnTo>
                    <a:pt x="36" y="101"/>
                  </a:lnTo>
                  <a:lnTo>
                    <a:pt x="8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2214" name="Freeform 1750"/>
            <p:cNvSpPr/>
            <p:nvPr/>
          </p:nvSpPr>
          <p:spPr bwMode="auto">
            <a:xfrm>
              <a:off x="8134757" y="3693499"/>
              <a:ext cx="70347" cy="48278"/>
            </a:xfrm>
            <a:custGeom>
              <a:avLst/>
              <a:gdLst>
                <a:gd name="T0" fmla="*/ 17 w 105"/>
                <a:gd name="T1" fmla="*/ 72 h 72"/>
                <a:gd name="T2" fmla="*/ 0 w 105"/>
                <a:gd name="T3" fmla="*/ 55 h 72"/>
                <a:gd name="T4" fmla="*/ 0 w 105"/>
                <a:gd name="T5" fmla="*/ 18 h 72"/>
                <a:gd name="T6" fmla="*/ 17 w 105"/>
                <a:gd name="T7" fmla="*/ 0 h 72"/>
                <a:gd name="T8" fmla="*/ 88 w 105"/>
                <a:gd name="T9" fmla="*/ 0 h 72"/>
                <a:gd name="T10" fmla="*/ 88 w 105"/>
                <a:gd name="T11" fmla="*/ 2 h 72"/>
                <a:gd name="T12" fmla="*/ 88 w 105"/>
                <a:gd name="T13" fmla="*/ 3 h 72"/>
                <a:gd name="T14" fmla="*/ 17 w 105"/>
                <a:gd name="T15" fmla="*/ 3 h 72"/>
                <a:gd name="T16" fmla="*/ 3 w 105"/>
                <a:gd name="T17" fmla="*/ 18 h 72"/>
                <a:gd name="T18" fmla="*/ 3 w 105"/>
                <a:gd name="T19" fmla="*/ 55 h 72"/>
                <a:gd name="T20" fmla="*/ 17 w 105"/>
                <a:gd name="T21" fmla="*/ 69 h 72"/>
                <a:gd name="T22" fmla="*/ 88 w 105"/>
                <a:gd name="T23" fmla="*/ 69 h 72"/>
                <a:gd name="T24" fmla="*/ 103 w 105"/>
                <a:gd name="T25" fmla="*/ 55 h 72"/>
                <a:gd name="T26" fmla="*/ 103 w 105"/>
                <a:gd name="T27" fmla="*/ 18 h 72"/>
                <a:gd name="T28" fmla="*/ 88 w 105"/>
                <a:gd name="T29" fmla="*/ 3 h 72"/>
                <a:gd name="T30" fmla="*/ 88 w 105"/>
                <a:gd name="T31" fmla="*/ 2 h 72"/>
                <a:gd name="T32" fmla="*/ 88 w 105"/>
                <a:gd name="T33" fmla="*/ 0 h 72"/>
                <a:gd name="T34" fmla="*/ 105 w 105"/>
                <a:gd name="T35" fmla="*/ 18 h 72"/>
                <a:gd name="T36" fmla="*/ 105 w 105"/>
                <a:gd name="T37" fmla="*/ 55 h 72"/>
                <a:gd name="T38" fmla="*/ 88 w 105"/>
                <a:gd name="T39" fmla="*/ 72 h 72"/>
                <a:gd name="T40" fmla="*/ 17 w 105"/>
                <a:gd name="T41" fmla="*/ 7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5" h="72">
                  <a:moveTo>
                    <a:pt x="17" y="72"/>
                  </a:moveTo>
                  <a:cubicBezTo>
                    <a:pt x="8" y="72"/>
                    <a:pt x="0" y="64"/>
                    <a:pt x="0" y="55"/>
                  </a:cubicBezTo>
                  <a:cubicBezTo>
                    <a:pt x="0" y="18"/>
                    <a:pt x="0" y="18"/>
                    <a:pt x="0" y="18"/>
                  </a:cubicBezTo>
                  <a:cubicBezTo>
                    <a:pt x="0" y="8"/>
                    <a:pt x="8" y="0"/>
                    <a:pt x="17" y="0"/>
                  </a:cubicBezTo>
                  <a:cubicBezTo>
                    <a:pt x="88" y="0"/>
                    <a:pt x="88" y="0"/>
                    <a:pt x="88" y="0"/>
                  </a:cubicBezTo>
                  <a:cubicBezTo>
                    <a:pt x="88" y="2"/>
                    <a:pt x="88" y="2"/>
                    <a:pt x="88" y="2"/>
                  </a:cubicBezTo>
                  <a:cubicBezTo>
                    <a:pt x="88" y="3"/>
                    <a:pt x="88" y="3"/>
                    <a:pt x="88" y="3"/>
                  </a:cubicBezTo>
                  <a:cubicBezTo>
                    <a:pt x="17" y="3"/>
                    <a:pt x="17" y="3"/>
                    <a:pt x="17" y="3"/>
                  </a:cubicBezTo>
                  <a:cubicBezTo>
                    <a:pt x="9" y="3"/>
                    <a:pt x="3" y="10"/>
                    <a:pt x="3" y="18"/>
                  </a:cubicBezTo>
                  <a:cubicBezTo>
                    <a:pt x="3" y="55"/>
                    <a:pt x="3" y="55"/>
                    <a:pt x="3" y="55"/>
                  </a:cubicBezTo>
                  <a:cubicBezTo>
                    <a:pt x="3" y="63"/>
                    <a:pt x="9" y="69"/>
                    <a:pt x="17" y="69"/>
                  </a:cubicBezTo>
                  <a:cubicBezTo>
                    <a:pt x="88" y="69"/>
                    <a:pt x="88" y="69"/>
                    <a:pt x="88" y="69"/>
                  </a:cubicBezTo>
                  <a:cubicBezTo>
                    <a:pt x="96" y="69"/>
                    <a:pt x="103" y="63"/>
                    <a:pt x="103" y="55"/>
                  </a:cubicBezTo>
                  <a:cubicBezTo>
                    <a:pt x="103" y="18"/>
                    <a:pt x="103" y="18"/>
                    <a:pt x="103" y="18"/>
                  </a:cubicBezTo>
                  <a:cubicBezTo>
                    <a:pt x="103" y="10"/>
                    <a:pt x="96" y="3"/>
                    <a:pt x="88" y="3"/>
                  </a:cubicBezTo>
                  <a:cubicBezTo>
                    <a:pt x="88" y="2"/>
                    <a:pt x="88" y="2"/>
                    <a:pt x="88" y="2"/>
                  </a:cubicBezTo>
                  <a:cubicBezTo>
                    <a:pt x="88" y="0"/>
                    <a:pt x="88" y="0"/>
                    <a:pt x="88" y="0"/>
                  </a:cubicBezTo>
                  <a:cubicBezTo>
                    <a:pt x="98" y="0"/>
                    <a:pt x="105" y="8"/>
                    <a:pt x="105" y="18"/>
                  </a:cubicBezTo>
                  <a:cubicBezTo>
                    <a:pt x="105" y="55"/>
                    <a:pt x="105" y="55"/>
                    <a:pt x="105" y="55"/>
                  </a:cubicBezTo>
                  <a:cubicBezTo>
                    <a:pt x="105" y="64"/>
                    <a:pt x="98" y="72"/>
                    <a:pt x="88" y="72"/>
                  </a:cubicBezTo>
                  <a:lnTo>
                    <a:pt x="17" y="72"/>
                  </a:lnTo>
                  <a:close/>
                </a:path>
              </a:pathLst>
            </a:custGeom>
            <a:solidFill>
              <a:srgbClr val="99959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2215" name="Freeform 1751"/>
            <p:cNvSpPr/>
            <p:nvPr/>
          </p:nvSpPr>
          <p:spPr bwMode="auto">
            <a:xfrm>
              <a:off x="8086019" y="3702695"/>
              <a:ext cx="39082" cy="56554"/>
            </a:xfrm>
            <a:custGeom>
              <a:avLst/>
              <a:gdLst>
                <a:gd name="T0" fmla="*/ 56 w 58"/>
                <a:gd name="T1" fmla="*/ 28 h 84"/>
                <a:gd name="T2" fmla="*/ 25 w 58"/>
                <a:gd name="T3" fmla="*/ 7 h 84"/>
                <a:gd name="T4" fmla="*/ 11 w 58"/>
                <a:gd name="T5" fmla="*/ 54 h 84"/>
                <a:gd name="T6" fmla="*/ 58 w 58"/>
                <a:gd name="T7" fmla="*/ 59 h 84"/>
                <a:gd name="T8" fmla="*/ 56 w 58"/>
                <a:gd name="T9" fmla="*/ 28 h 84"/>
              </a:gdLst>
              <a:ahLst/>
              <a:cxnLst>
                <a:cxn ang="0">
                  <a:pos x="T0" y="T1"/>
                </a:cxn>
                <a:cxn ang="0">
                  <a:pos x="T2" y="T3"/>
                </a:cxn>
                <a:cxn ang="0">
                  <a:pos x="T4" y="T5"/>
                </a:cxn>
                <a:cxn ang="0">
                  <a:pos x="T6" y="T7"/>
                </a:cxn>
                <a:cxn ang="0">
                  <a:pos x="T8" y="T9"/>
                </a:cxn>
              </a:cxnLst>
              <a:rect l="0" t="0" r="r" b="b"/>
              <a:pathLst>
                <a:path w="58" h="84">
                  <a:moveTo>
                    <a:pt x="56" y="28"/>
                  </a:moveTo>
                  <a:cubicBezTo>
                    <a:pt x="56" y="28"/>
                    <a:pt x="50" y="0"/>
                    <a:pt x="25" y="7"/>
                  </a:cubicBezTo>
                  <a:cubicBezTo>
                    <a:pt x="0" y="14"/>
                    <a:pt x="2" y="41"/>
                    <a:pt x="11" y="54"/>
                  </a:cubicBezTo>
                  <a:cubicBezTo>
                    <a:pt x="20" y="66"/>
                    <a:pt x="50" y="84"/>
                    <a:pt x="58" y="59"/>
                  </a:cubicBezTo>
                  <a:cubicBezTo>
                    <a:pt x="58" y="44"/>
                    <a:pt x="56" y="28"/>
                    <a:pt x="56" y="28"/>
                  </a:cubicBezTo>
                  <a:close/>
                </a:path>
              </a:pathLst>
            </a:custGeom>
            <a:solidFill>
              <a:srgbClr val="F9DAB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2216" name="Freeform 1752"/>
            <p:cNvSpPr/>
            <p:nvPr/>
          </p:nvSpPr>
          <p:spPr bwMode="auto">
            <a:xfrm>
              <a:off x="8086019" y="3702695"/>
              <a:ext cx="39082" cy="56554"/>
            </a:xfrm>
            <a:custGeom>
              <a:avLst/>
              <a:gdLst>
                <a:gd name="T0" fmla="*/ 25 w 58"/>
                <a:gd name="T1" fmla="*/ 7 h 84"/>
                <a:gd name="T2" fmla="*/ 56 w 58"/>
                <a:gd name="T3" fmla="*/ 28 h 84"/>
                <a:gd name="T4" fmla="*/ 57 w 58"/>
                <a:gd name="T5" fmla="*/ 29 h 84"/>
                <a:gd name="T6" fmla="*/ 23 w 58"/>
                <a:gd name="T7" fmla="*/ 11 h 84"/>
                <a:gd name="T8" fmla="*/ 21 w 58"/>
                <a:gd name="T9" fmla="*/ 58 h 84"/>
                <a:gd name="T10" fmla="*/ 58 w 58"/>
                <a:gd name="T11" fmla="*/ 59 h 84"/>
                <a:gd name="T12" fmla="*/ 11 w 58"/>
                <a:gd name="T13" fmla="*/ 54 h 84"/>
                <a:gd name="T14" fmla="*/ 25 w 58"/>
                <a:gd name="T15" fmla="*/ 7 h 8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8" h="84">
                  <a:moveTo>
                    <a:pt x="25" y="7"/>
                  </a:moveTo>
                  <a:cubicBezTo>
                    <a:pt x="50" y="0"/>
                    <a:pt x="56" y="28"/>
                    <a:pt x="56" y="28"/>
                  </a:cubicBezTo>
                  <a:cubicBezTo>
                    <a:pt x="57" y="29"/>
                    <a:pt x="57" y="29"/>
                    <a:pt x="57" y="29"/>
                  </a:cubicBezTo>
                  <a:cubicBezTo>
                    <a:pt x="56" y="29"/>
                    <a:pt x="46" y="5"/>
                    <a:pt x="23" y="11"/>
                  </a:cubicBezTo>
                  <a:cubicBezTo>
                    <a:pt x="0" y="16"/>
                    <a:pt x="11" y="53"/>
                    <a:pt x="21" y="58"/>
                  </a:cubicBezTo>
                  <a:cubicBezTo>
                    <a:pt x="31" y="63"/>
                    <a:pt x="48" y="73"/>
                    <a:pt x="58" y="59"/>
                  </a:cubicBezTo>
                  <a:cubicBezTo>
                    <a:pt x="50" y="84"/>
                    <a:pt x="20" y="66"/>
                    <a:pt x="11" y="54"/>
                  </a:cubicBezTo>
                  <a:cubicBezTo>
                    <a:pt x="2" y="41"/>
                    <a:pt x="0" y="14"/>
                    <a:pt x="25" y="7"/>
                  </a:cubicBezTo>
                  <a:close/>
                </a:path>
              </a:pathLst>
            </a:custGeom>
            <a:solidFill>
              <a:srgbClr val="F7CEA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2217" name="Freeform 1753"/>
            <p:cNvSpPr/>
            <p:nvPr/>
          </p:nvSpPr>
          <p:spPr bwMode="auto">
            <a:xfrm>
              <a:off x="8099813" y="3715569"/>
              <a:ext cx="16552" cy="16093"/>
            </a:xfrm>
            <a:custGeom>
              <a:avLst/>
              <a:gdLst>
                <a:gd name="T0" fmla="*/ 25 w 25"/>
                <a:gd name="T1" fmla="*/ 18 h 24"/>
                <a:gd name="T2" fmla="*/ 22 w 25"/>
                <a:gd name="T3" fmla="*/ 8 h 24"/>
                <a:gd name="T4" fmla="*/ 22 w 25"/>
                <a:gd name="T5" fmla="*/ 8 h 24"/>
                <a:gd name="T6" fmla="*/ 14 w 25"/>
                <a:gd name="T7" fmla="*/ 1 h 24"/>
                <a:gd name="T8" fmla="*/ 10 w 25"/>
                <a:gd name="T9" fmla="*/ 0 h 24"/>
                <a:gd name="T10" fmla="*/ 8 w 25"/>
                <a:gd name="T11" fmla="*/ 2 h 24"/>
                <a:gd name="T12" fmla="*/ 10 w 25"/>
                <a:gd name="T13" fmla="*/ 4 h 24"/>
                <a:gd name="T14" fmla="*/ 10 w 25"/>
                <a:gd name="T15" fmla="*/ 4 h 24"/>
                <a:gd name="T16" fmla="*/ 12 w 25"/>
                <a:gd name="T17" fmla="*/ 5 h 24"/>
                <a:gd name="T18" fmla="*/ 17 w 25"/>
                <a:gd name="T19" fmla="*/ 8 h 24"/>
                <a:gd name="T20" fmla="*/ 13 w 25"/>
                <a:gd name="T21" fmla="*/ 9 h 24"/>
                <a:gd name="T22" fmla="*/ 1 w 25"/>
                <a:gd name="T23" fmla="*/ 20 h 24"/>
                <a:gd name="T24" fmla="*/ 1 w 25"/>
                <a:gd name="T25" fmla="*/ 21 h 24"/>
                <a:gd name="T26" fmla="*/ 2 w 25"/>
                <a:gd name="T27" fmla="*/ 23 h 24"/>
                <a:gd name="T28" fmla="*/ 2 w 25"/>
                <a:gd name="T29" fmla="*/ 23 h 24"/>
                <a:gd name="T30" fmla="*/ 4 w 25"/>
                <a:gd name="T31" fmla="*/ 22 h 24"/>
                <a:gd name="T32" fmla="*/ 5 w 25"/>
                <a:gd name="T33" fmla="*/ 21 h 24"/>
                <a:gd name="T34" fmla="*/ 14 w 25"/>
                <a:gd name="T35" fmla="*/ 12 h 24"/>
                <a:gd name="T36" fmla="*/ 18 w 25"/>
                <a:gd name="T37" fmla="*/ 11 h 24"/>
                <a:gd name="T38" fmla="*/ 19 w 25"/>
                <a:gd name="T39" fmla="*/ 11 h 24"/>
                <a:gd name="T40" fmla="*/ 21 w 25"/>
                <a:gd name="T41" fmla="*/ 19 h 24"/>
                <a:gd name="T42" fmla="*/ 22 w 25"/>
                <a:gd name="T43" fmla="*/ 20 h 24"/>
                <a:gd name="T44" fmla="*/ 23 w 25"/>
                <a:gd name="T45" fmla="*/ 21 h 24"/>
                <a:gd name="T46" fmla="*/ 25 w 25"/>
                <a:gd name="T47" fmla="*/ 18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5" h="24">
                  <a:moveTo>
                    <a:pt x="25" y="18"/>
                  </a:moveTo>
                  <a:cubicBezTo>
                    <a:pt x="25" y="14"/>
                    <a:pt x="23" y="11"/>
                    <a:pt x="22" y="8"/>
                  </a:cubicBezTo>
                  <a:cubicBezTo>
                    <a:pt x="22" y="8"/>
                    <a:pt x="22" y="8"/>
                    <a:pt x="22" y="8"/>
                  </a:cubicBezTo>
                  <a:cubicBezTo>
                    <a:pt x="19" y="4"/>
                    <a:pt x="16" y="2"/>
                    <a:pt x="14" y="1"/>
                  </a:cubicBezTo>
                  <a:cubicBezTo>
                    <a:pt x="12" y="0"/>
                    <a:pt x="10" y="0"/>
                    <a:pt x="10" y="0"/>
                  </a:cubicBezTo>
                  <a:cubicBezTo>
                    <a:pt x="9" y="0"/>
                    <a:pt x="8" y="1"/>
                    <a:pt x="8" y="2"/>
                  </a:cubicBezTo>
                  <a:cubicBezTo>
                    <a:pt x="8" y="3"/>
                    <a:pt x="9" y="4"/>
                    <a:pt x="10" y="4"/>
                  </a:cubicBezTo>
                  <a:cubicBezTo>
                    <a:pt x="10" y="4"/>
                    <a:pt x="10" y="4"/>
                    <a:pt x="10" y="4"/>
                  </a:cubicBezTo>
                  <a:cubicBezTo>
                    <a:pt x="10" y="4"/>
                    <a:pt x="11" y="4"/>
                    <a:pt x="12" y="5"/>
                  </a:cubicBezTo>
                  <a:cubicBezTo>
                    <a:pt x="14" y="5"/>
                    <a:pt x="15" y="6"/>
                    <a:pt x="17" y="8"/>
                  </a:cubicBezTo>
                  <a:cubicBezTo>
                    <a:pt x="16" y="8"/>
                    <a:pt x="14" y="8"/>
                    <a:pt x="13" y="9"/>
                  </a:cubicBezTo>
                  <a:cubicBezTo>
                    <a:pt x="9" y="11"/>
                    <a:pt x="4" y="14"/>
                    <a:pt x="1" y="20"/>
                  </a:cubicBezTo>
                  <a:cubicBezTo>
                    <a:pt x="1" y="20"/>
                    <a:pt x="1" y="21"/>
                    <a:pt x="1" y="21"/>
                  </a:cubicBezTo>
                  <a:cubicBezTo>
                    <a:pt x="0" y="22"/>
                    <a:pt x="1" y="23"/>
                    <a:pt x="2" y="23"/>
                  </a:cubicBezTo>
                  <a:cubicBezTo>
                    <a:pt x="2" y="23"/>
                    <a:pt x="2" y="23"/>
                    <a:pt x="2" y="23"/>
                  </a:cubicBezTo>
                  <a:cubicBezTo>
                    <a:pt x="3" y="24"/>
                    <a:pt x="4" y="23"/>
                    <a:pt x="4" y="22"/>
                  </a:cubicBezTo>
                  <a:cubicBezTo>
                    <a:pt x="5" y="21"/>
                    <a:pt x="5" y="21"/>
                    <a:pt x="5" y="21"/>
                  </a:cubicBezTo>
                  <a:cubicBezTo>
                    <a:pt x="7" y="16"/>
                    <a:pt x="11" y="14"/>
                    <a:pt x="14" y="12"/>
                  </a:cubicBezTo>
                  <a:cubicBezTo>
                    <a:pt x="16" y="12"/>
                    <a:pt x="17" y="11"/>
                    <a:pt x="18" y="11"/>
                  </a:cubicBezTo>
                  <a:cubicBezTo>
                    <a:pt x="19" y="11"/>
                    <a:pt x="19" y="11"/>
                    <a:pt x="19" y="11"/>
                  </a:cubicBezTo>
                  <a:cubicBezTo>
                    <a:pt x="20" y="13"/>
                    <a:pt x="21" y="16"/>
                    <a:pt x="21" y="19"/>
                  </a:cubicBezTo>
                  <a:cubicBezTo>
                    <a:pt x="21" y="20"/>
                    <a:pt x="22" y="20"/>
                    <a:pt x="22" y="20"/>
                  </a:cubicBezTo>
                  <a:cubicBezTo>
                    <a:pt x="23" y="21"/>
                    <a:pt x="23" y="21"/>
                    <a:pt x="23" y="21"/>
                  </a:cubicBezTo>
                  <a:cubicBezTo>
                    <a:pt x="24" y="20"/>
                    <a:pt x="25" y="19"/>
                    <a:pt x="25" y="18"/>
                  </a:cubicBezTo>
                  <a:close/>
                </a:path>
              </a:pathLst>
            </a:custGeom>
            <a:solidFill>
              <a:srgbClr val="F4C7A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2218" name="Freeform 1754"/>
            <p:cNvSpPr/>
            <p:nvPr/>
          </p:nvSpPr>
          <p:spPr bwMode="auto">
            <a:xfrm>
              <a:off x="8326488" y="3702695"/>
              <a:ext cx="39542" cy="56554"/>
            </a:xfrm>
            <a:custGeom>
              <a:avLst/>
              <a:gdLst>
                <a:gd name="T0" fmla="*/ 2 w 59"/>
                <a:gd name="T1" fmla="*/ 28 h 84"/>
                <a:gd name="T2" fmla="*/ 34 w 59"/>
                <a:gd name="T3" fmla="*/ 7 h 84"/>
                <a:gd name="T4" fmla="*/ 48 w 59"/>
                <a:gd name="T5" fmla="*/ 54 h 84"/>
                <a:gd name="T6" fmla="*/ 0 w 59"/>
                <a:gd name="T7" fmla="*/ 59 h 84"/>
                <a:gd name="T8" fmla="*/ 2 w 59"/>
                <a:gd name="T9" fmla="*/ 28 h 84"/>
              </a:gdLst>
              <a:ahLst/>
              <a:cxnLst>
                <a:cxn ang="0">
                  <a:pos x="T0" y="T1"/>
                </a:cxn>
                <a:cxn ang="0">
                  <a:pos x="T2" y="T3"/>
                </a:cxn>
                <a:cxn ang="0">
                  <a:pos x="T4" y="T5"/>
                </a:cxn>
                <a:cxn ang="0">
                  <a:pos x="T6" y="T7"/>
                </a:cxn>
                <a:cxn ang="0">
                  <a:pos x="T8" y="T9"/>
                </a:cxn>
              </a:cxnLst>
              <a:rect l="0" t="0" r="r" b="b"/>
              <a:pathLst>
                <a:path w="59" h="84">
                  <a:moveTo>
                    <a:pt x="2" y="28"/>
                  </a:moveTo>
                  <a:cubicBezTo>
                    <a:pt x="2" y="28"/>
                    <a:pt x="9" y="0"/>
                    <a:pt x="34" y="7"/>
                  </a:cubicBezTo>
                  <a:cubicBezTo>
                    <a:pt x="59" y="14"/>
                    <a:pt x="57" y="41"/>
                    <a:pt x="48" y="54"/>
                  </a:cubicBezTo>
                  <a:cubicBezTo>
                    <a:pt x="39" y="66"/>
                    <a:pt x="8" y="84"/>
                    <a:pt x="0" y="59"/>
                  </a:cubicBezTo>
                  <a:cubicBezTo>
                    <a:pt x="1" y="44"/>
                    <a:pt x="2" y="28"/>
                    <a:pt x="2" y="28"/>
                  </a:cubicBezTo>
                  <a:close/>
                </a:path>
              </a:pathLst>
            </a:custGeom>
            <a:solidFill>
              <a:srgbClr val="F9DAB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2219" name="Freeform 1755"/>
            <p:cNvSpPr/>
            <p:nvPr/>
          </p:nvSpPr>
          <p:spPr bwMode="auto">
            <a:xfrm>
              <a:off x="8326488" y="3702695"/>
              <a:ext cx="39542" cy="56554"/>
            </a:xfrm>
            <a:custGeom>
              <a:avLst/>
              <a:gdLst>
                <a:gd name="T0" fmla="*/ 34 w 59"/>
                <a:gd name="T1" fmla="*/ 7 h 84"/>
                <a:gd name="T2" fmla="*/ 2 w 59"/>
                <a:gd name="T3" fmla="*/ 28 h 84"/>
                <a:gd name="T4" fmla="*/ 2 w 59"/>
                <a:gd name="T5" fmla="*/ 29 h 84"/>
                <a:gd name="T6" fmla="*/ 36 w 59"/>
                <a:gd name="T7" fmla="*/ 11 h 84"/>
                <a:gd name="T8" fmla="*/ 38 w 59"/>
                <a:gd name="T9" fmla="*/ 58 h 84"/>
                <a:gd name="T10" fmla="*/ 0 w 59"/>
                <a:gd name="T11" fmla="*/ 59 h 84"/>
                <a:gd name="T12" fmla="*/ 48 w 59"/>
                <a:gd name="T13" fmla="*/ 54 h 84"/>
                <a:gd name="T14" fmla="*/ 34 w 59"/>
                <a:gd name="T15" fmla="*/ 7 h 8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 h="84">
                  <a:moveTo>
                    <a:pt x="34" y="7"/>
                  </a:moveTo>
                  <a:cubicBezTo>
                    <a:pt x="9" y="0"/>
                    <a:pt x="2" y="28"/>
                    <a:pt x="2" y="28"/>
                  </a:cubicBezTo>
                  <a:cubicBezTo>
                    <a:pt x="2" y="29"/>
                    <a:pt x="2" y="29"/>
                    <a:pt x="2" y="29"/>
                  </a:cubicBezTo>
                  <a:cubicBezTo>
                    <a:pt x="2" y="29"/>
                    <a:pt x="13" y="5"/>
                    <a:pt x="36" y="11"/>
                  </a:cubicBezTo>
                  <a:cubicBezTo>
                    <a:pt x="58" y="16"/>
                    <a:pt x="48" y="53"/>
                    <a:pt x="38" y="58"/>
                  </a:cubicBezTo>
                  <a:cubicBezTo>
                    <a:pt x="27" y="63"/>
                    <a:pt x="11" y="73"/>
                    <a:pt x="0" y="59"/>
                  </a:cubicBezTo>
                  <a:cubicBezTo>
                    <a:pt x="8" y="84"/>
                    <a:pt x="39" y="66"/>
                    <a:pt x="48" y="54"/>
                  </a:cubicBezTo>
                  <a:cubicBezTo>
                    <a:pt x="57" y="41"/>
                    <a:pt x="59" y="14"/>
                    <a:pt x="34" y="7"/>
                  </a:cubicBezTo>
                  <a:close/>
                </a:path>
              </a:pathLst>
            </a:custGeom>
            <a:solidFill>
              <a:srgbClr val="F7CEA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2220" name="Freeform 1756"/>
            <p:cNvSpPr/>
            <p:nvPr/>
          </p:nvSpPr>
          <p:spPr bwMode="auto">
            <a:xfrm>
              <a:off x="8336144" y="3715569"/>
              <a:ext cx="16552" cy="16093"/>
            </a:xfrm>
            <a:custGeom>
              <a:avLst/>
              <a:gdLst>
                <a:gd name="T0" fmla="*/ 0 w 25"/>
                <a:gd name="T1" fmla="*/ 18 h 24"/>
                <a:gd name="T2" fmla="*/ 3 w 25"/>
                <a:gd name="T3" fmla="*/ 8 h 24"/>
                <a:gd name="T4" fmla="*/ 3 w 25"/>
                <a:gd name="T5" fmla="*/ 8 h 24"/>
                <a:gd name="T6" fmla="*/ 11 w 25"/>
                <a:gd name="T7" fmla="*/ 1 h 24"/>
                <a:gd name="T8" fmla="*/ 15 w 25"/>
                <a:gd name="T9" fmla="*/ 0 h 24"/>
                <a:gd name="T10" fmla="*/ 17 w 25"/>
                <a:gd name="T11" fmla="*/ 2 h 24"/>
                <a:gd name="T12" fmla="*/ 15 w 25"/>
                <a:gd name="T13" fmla="*/ 4 h 24"/>
                <a:gd name="T14" fmla="*/ 15 w 25"/>
                <a:gd name="T15" fmla="*/ 4 h 24"/>
                <a:gd name="T16" fmla="*/ 12 w 25"/>
                <a:gd name="T17" fmla="*/ 5 h 24"/>
                <a:gd name="T18" fmla="*/ 8 w 25"/>
                <a:gd name="T19" fmla="*/ 8 h 24"/>
                <a:gd name="T20" fmla="*/ 12 w 25"/>
                <a:gd name="T21" fmla="*/ 9 h 24"/>
                <a:gd name="T22" fmla="*/ 24 w 25"/>
                <a:gd name="T23" fmla="*/ 20 h 24"/>
                <a:gd name="T24" fmla="*/ 24 w 25"/>
                <a:gd name="T25" fmla="*/ 21 h 24"/>
                <a:gd name="T26" fmla="*/ 23 w 25"/>
                <a:gd name="T27" fmla="*/ 23 h 24"/>
                <a:gd name="T28" fmla="*/ 23 w 25"/>
                <a:gd name="T29" fmla="*/ 23 h 24"/>
                <a:gd name="T30" fmla="*/ 21 w 25"/>
                <a:gd name="T31" fmla="*/ 22 h 24"/>
                <a:gd name="T32" fmla="*/ 20 w 25"/>
                <a:gd name="T33" fmla="*/ 21 h 24"/>
                <a:gd name="T34" fmla="*/ 11 w 25"/>
                <a:gd name="T35" fmla="*/ 12 h 24"/>
                <a:gd name="T36" fmla="*/ 6 w 25"/>
                <a:gd name="T37" fmla="*/ 11 h 24"/>
                <a:gd name="T38" fmla="*/ 6 w 25"/>
                <a:gd name="T39" fmla="*/ 11 h 24"/>
                <a:gd name="T40" fmla="*/ 4 w 25"/>
                <a:gd name="T41" fmla="*/ 19 h 24"/>
                <a:gd name="T42" fmla="*/ 2 w 25"/>
                <a:gd name="T43" fmla="*/ 20 h 24"/>
                <a:gd name="T44" fmla="*/ 1 w 25"/>
                <a:gd name="T45" fmla="*/ 21 h 24"/>
                <a:gd name="T46" fmla="*/ 0 w 25"/>
                <a:gd name="T47" fmla="*/ 18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5" h="24">
                  <a:moveTo>
                    <a:pt x="0" y="18"/>
                  </a:moveTo>
                  <a:cubicBezTo>
                    <a:pt x="0" y="14"/>
                    <a:pt x="1" y="11"/>
                    <a:pt x="3" y="8"/>
                  </a:cubicBezTo>
                  <a:cubicBezTo>
                    <a:pt x="3" y="8"/>
                    <a:pt x="3" y="8"/>
                    <a:pt x="3" y="8"/>
                  </a:cubicBezTo>
                  <a:cubicBezTo>
                    <a:pt x="5" y="4"/>
                    <a:pt x="8" y="2"/>
                    <a:pt x="11" y="1"/>
                  </a:cubicBezTo>
                  <a:cubicBezTo>
                    <a:pt x="13" y="0"/>
                    <a:pt x="15" y="0"/>
                    <a:pt x="15" y="0"/>
                  </a:cubicBezTo>
                  <a:cubicBezTo>
                    <a:pt x="16" y="0"/>
                    <a:pt x="17" y="1"/>
                    <a:pt x="17" y="2"/>
                  </a:cubicBezTo>
                  <a:cubicBezTo>
                    <a:pt x="17" y="3"/>
                    <a:pt x="16" y="4"/>
                    <a:pt x="15" y="4"/>
                  </a:cubicBezTo>
                  <a:cubicBezTo>
                    <a:pt x="15" y="4"/>
                    <a:pt x="15" y="4"/>
                    <a:pt x="15" y="4"/>
                  </a:cubicBezTo>
                  <a:cubicBezTo>
                    <a:pt x="15" y="4"/>
                    <a:pt x="14" y="4"/>
                    <a:pt x="12" y="5"/>
                  </a:cubicBezTo>
                  <a:cubicBezTo>
                    <a:pt x="11" y="5"/>
                    <a:pt x="10" y="6"/>
                    <a:pt x="8" y="8"/>
                  </a:cubicBezTo>
                  <a:cubicBezTo>
                    <a:pt x="9" y="8"/>
                    <a:pt x="11" y="8"/>
                    <a:pt x="12" y="9"/>
                  </a:cubicBezTo>
                  <a:cubicBezTo>
                    <a:pt x="16" y="11"/>
                    <a:pt x="21" y="14"/>
                    <a:pt x="24" y="20"/>
                  </a:cubicBezTo>
                  <a:cubicBezTo>
                    <a:pt x="24" y="20"/>
                    <a:pt x="24" y="21"/>
                    <a:pt x="24" y="21"/>
                  </a:cubicBezTo>
                  <a:cubicBezTo>
                    <a:pt x="25" y="22"/>
                    <a:pt x="24" y="23"/>
                    <a:pt x="23" y="23"/>
                  </a:cubicBezTo>
                  <a:cubicBezTo>
                    <a:pt x="23" y="23"/>
                    <a:pt x="23" y="23"/>
                    <a:pt x="23" y="23"/>
                  </a:cubicBezTo>
                  <a:cubicBezTo>
                    <a:pt x="22" y="24"/>
                    <a:pt x="21" y="23"/>
                    <a:pt x="21" y="22"/>
                  </a:cubicBezTo>
                  <a:cubicBezTo>
                    <a:pt x="20" y="21"/>
                    <a:pt x="20" y="21"/>
                    <a:pt x="20" y="21"/>
                  </a:cubicBezTo>
                  <a:cubicBezTo>
                    <a:pt x="18" y="16"/>
                    <a:pt x="14" y="14"/>
                    <a:pt x="11" y="12"/>
                  </a:cubicBezTo>
                  <a:cubicBezTo>
                    <a:pt x="9" y="12"/>
                    <a:pt x="7" y="11"/>
                    <a:pt x="6" y="11"/>
                  </a:cubicBezTo>
                  <a:cubicBezTo>
                    <a:pt x="6" y="11"/>
                    <a:pt x="6" y="11"/>
                    <a:pt x="6" y="11"/>
                  </a:cubicBezTo>
                  <a:cubicBezTo>
                    <a:pt x="5" y="13"/>
                    <a:pt x="4" y="16"/>
                    <a:pt x="4" y="19"/>
                  </a:cubicBezTo>
                  <a:cubicBezTo>
                    <a:pt x="4" y="20"/>
                    <a:pt x="3" y="20"/>
                    <a:pt x="2" y="20"/>
                  </a:cubicBezTo>
                  <a:cubicBezTo>
                    <a:pt x="1" y="21"/>
                    <a:pt x="1" y="21"/>
                    <a:pt x="1" y="21"/>
                  </a:cubicBezTo>
                  <a:cubicBezTo>
                    <a:pt x="0" y="20"/>
                    <a:pt x="0" y="19"/>
                    <a:pt x="0" y="18"/>
                  </a:cubicBezTo>
                  <a:close/>
                </a:path>
              </a:pathLst>
            </a:custGeom>
            <a:solidFill>
              <a:srgbClr val="F4C7A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2221" name="Freeform 1757"/>
            <p:cNvSpPr/>
            <p:nvPr/>
          </p:nvSpPr>
          <p:spPr bwMode="auto">
            <a:xfrm>
              <a:off x="8170620" y="3769824"/>
              <a:ext cx="108970" cy="29886"/>
            </a:xfrm>
            <a:custGeom>
              <a:avLst/>
              <a:gdLst>
                <a:gd name="T0" fmla="*/ 0 w 162"/>
                <a:gd name="T1" fmla="*/ 3 h 44"/>
                <a:gd name="T2" fmla="*/ 1 w 162"/>
                <a:gd name="T3" fmla="*/ 1 h 44"/>
                <a:gd name="T4" fmla="*/ 4 w 162"/>
                <a:gd name="T5" fmla="*/ 1 h 44"/>
                <a:gd name="T6" fmla="*/ 5 w 162"/>
                <a:gd name="T7" fmla="*/ 3 h 44"/>
                <a:gd name="T8" fmla="*/ 8 w 162"/>
                <a:gd name="T9" fmla="*/ 7 h 44"/>
                <a:gd name="T10" fmla="*/ 22 w 162"/>
                <a:gd name="T11" fmla="*/ 20 h 44"/>
                <a:gd name="T12" fmla="*/ 75 w 162"/>
                <a:gd name="T13" fmla="*/ 40 h 44"/>
                <a:gd name="T14" fmla="*/ 130 w 162"/>
                <a:gd name="T15" fmla="*/ 30 h 44"/>
                <a:gd name="T16" fmla="*/ 158 w 162"/>
                <a:gd name="T17" fmla="*/ 4 h 44"/>
                <a:gd name="T18" fmla="*/ 161 w 162"/>
                <a:gd name="T19" fmla="*/ 3 h 44"/>
                <a:gd name="T20" fmla="*/ 162 w 162"/>
                <a:gd name="T21" fmla="*/ 6 h 44"/>
                <a:gd name="T22" fmla="*/ 132 w 162"/>
                <a:gd name="T23" fmla="*/ 34 h 44"/>
                <a:gd name="T24" fmla="*/ 75 w 162"/>
                <a:gd name="T25" fmla="*/ 44 h 44"/>
                <a:gd name="T26" fmla="*/ 0 w 162"/>
                <a:gd name="T27" fmla="*/ 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2" h="44">
                  <a:moveTo>
                    <a:pt x="0" y="3"/>
                  </a:moveTo>
                  <a:cubicBezTo>
                    <a:pt x="0" y="2"/>
                    <a:pt x="0" y="1"/>
                    <a:pt x="1" y="1"/>
                  </a:cubicBezTo>
                  <a:cubicBezTo>
                    <a:pt x="2" y="0"/>
                    <a:pt x="3" y="0"/>
                    <a:pt x="4" y="1"/>
                  </a:cubicBezTo>
                  <a:cubicBezTo>
                    <a:pt x="4" y="1"/>
                    <a:pt x="4" y="2"/>
                    <a:pt x="5" y="3"/>
                  </a:cubicBezTo>
                  <a:cubicBezTo>
                    <a:pt x="6" y="4"/>
                    <a:pt x="7" y="5"/>
                    <a:pt x="8" y="7"/>
                  </a:cubicBezTo>
                  <a:cubicBezTo>
                    <a:pt x="11" y="11"/>
                    <a:pt x="16" y="16"/>
                    <a:pt x="22" y="20"/>
                  </a:cubicBezTo>
                  <a:cubicBezTo>
                    <a:pt x="34" y="30"/>
                    <a:pt x="52" y="40"/>
                    <a:pt x="75" y="40"/>
                  </a:cubicBezTo>
                  <a:cubicBezTo>
                    <a:pt x="99" y="40"/>
                    <a:pt x="117" y="36"/>
                    <a:pt x="130" y="30"/>
                  </a:cubicBezTo>
                  <a:cubicBezTo>
                    <a:pt x="144" y="24"/>
                    <a:pt x="153" y="15"/>
                    <a:pt x="158" y="4"/>
                  </a:cubicBezTo>
                  <a:cubicBezTo>
                    <a:pt x="158" y="3"/>
                    <a:pt x="160" y="2"/>
                    <a:pt x="161" y="3"/>
                  </a:cubicBezTo>
                  <a:cubicBezTo>
                    <a:pt x="162" y="3"/>
                    <a:pt x="162" y="5"/>
                    <a:pt x="162" y="6"/>
                  </a:cubicBezTo>
                  <a:cubicBezTo>
                    <a:pt x="156" y="17"/>
                    <a:pt x="146" y="27"/>
                    <a:pt x="132" y="34"/>
                  </a:cubicBezTo>
                  <a:cubicBezTo>
                    <a:pt x="118" y="40"/>
                    <a:pt x="99" y="44"/>
                    <a:pt x="75" y="44"/>
                  </a:cubicBezTo>
                  <a:cubicBezTo>
                    <a:pt x="26" y="44"/>
                    <a:pt x="1" y="4"/>
                    <a:pt x="0" y="3"/>
                  </a:cubicBezTo>
                  <a:close/>
                </a:path>
              </a:pathLst>
            </a:custGeom>
            <a:solidFill>
              <a:srgbClr val="F4C7A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grpSp>
      <p:sp>
        <p:nvSpPr>
          <p:cNvPr id="12" name="文本框 11"/>
          <p:cNvSpPr txBox="1"/>
          <p:nvPr/>
        </p:nvSpPr>
        <p:spPr>
          <a:xfrm>
            <a:off x="2257425" y="1355725"/>
            <a:ext cx="3112770" cy="583565"/>
          </a:xfrm>
          <a:prstGeom prst="rect">
            <a:avLst/>
          </a:prstGeom>
          <a:noFill/>
        </p:spPr>
        <p:txBody>
          <a:bodyPr wrap="square" rtlCol="0">
            <a:spAutoFit/>
          </a:bodyPr>
          <a:p>
            <a:r>
              <a:rPr lang="zh-CN" altLang="en-US" sz="320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华文行楷" panose="02010800040101010101" charset="-122"/>
                <a:ea typeface="华文行楷" panose="02010800040101010101" charset="-122"/>
              </a:rPr>
              <a:t>教学目标：</a:t>
            </a:r>
            <a:endParaRPr lang="zh-CN" altLang="en-US" sz="320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华文行楷" panose="02010800040101010101" charset="-122"/>
              <a:ea typeface="华文行楷" panose="02010800040101010101" charset="-122"/>
            </a:endParaRPr>
          </a:p>
        </p:txBody>
      </p:sp>
      <p:sp>
        <p:nvSpPr>
          <p:cNvPr id="65" name="文本框 64"/>
          <p:cNvSpPr txBox="1"/>
          <p:nvPr/>
        </p:nvSpPr>
        <p:spPr>
          <a:xfrm>
            <a:off x="2257425" y="1993900"/>
            <a:ext cx="3610610" cy="1845310"/>
          </a:xfrm>
          <a:prstGeom prst="rect">
            <a:avLst/>
          </a:prstGeom>
          <a:noFill/>
        </p:spPr>
        <p:txBody>
          <a:bodyPr wrap="square" rtlCol="0">
            <a:noAutofit/>
          </a:bodyPr>
          <a:p>
            <a:pPr lvl="0" algn="l">
              <a:buClrTx/>
              <a:buSzTx/>
              <a:buFontTx/>
            </a:pPr>
            <a:r>
              <a:rPr lang="zh-CN" altLang="en-US" sz="2400">
                <a:latin typeface="华文行楷" panose="02010800040101010101" charset="-122"/>
                <a:ea typeface="华文行楷" panose="02010800040101010101" charset="-122"/>
                <a:cs typeface="华文行楷" panose="02010800040101010101" charset="-122"/>
                <a:sym typeface="+mn-ea"/>
              </a:rPr>
              <a:t>1.理解散列查找的应用场景</a:t>
            </a:r>
            <a:r>
              <a:rPr lang="zh-CN" altLang="en-US" sz="2400">
                <a:solidFill>
                  <a:srgbClr val="FF0000"/>
                </a:solidFill>
                <a:latin typeface="华文行楷" panose="02010800040101010101" charset="-122"/>
                <a:ea typeface="华文行楷" panose="02010800040101010101" charset="-122"/>
                <a:cs typeface="华文行楷" panose="02010800040101010101" charset="-122"/>
                <a:sym typeface="+mn-ea"/>
              </a:rPr>
              <a:t>（重点）</a:t>
            </a:r>
            <a:endParaRPr lang="zh-CN" altLang="en-US" sz="2400">
              <a:latin typeface="华文行楷" panose="02010800040101010101" charset="-122"/>
              <a:ea typeface="华文行楷" panose="02010800040101010101" charset="-122"/>
              <a:cs typeface="华文行楷" panose="02010800040101010101" charset="-122"/>
            </a:endParaRPr>
          </a:p>
          <a:p>
            <a:pPr lvl="0" algn="l">
              <a:buClrTx/>
              <a:buSzTx/>
              <a:buFontTx/>
            </a:pPr>
            <a:r>
              <a:rPr lang="zh-CN" altLang="en-US" sz="2400">
                <a:latin typeface="华文行楷" panose="02010800040101010101" charset="-122"/>
                <a:ea typeface="华文行楷" panose="02010800040101010101" charset="-122"/>
                <a:cs typeface="华文行楷" panose="02010800040101010101" charset="-122"/>
                <a:sym typeface="+mn-ea"/>
              </a:rPr>
              <a:t>2.掌握散列查找的相关基本概念</a:t>
            </a:r>
            <a:r>
              <a:rPr lang="zh-CN" altLang="en-US" sz="2400">
                <a:solidFill>
                  <a:srgbClr val="FF0000"/>
                </a:solidFill>
                <a:latin typeface="华文行楷" panose="02010800040101010101" charset="-122"/>
                <a:ea typeface="华文行楷" panose="02010800040101010101" charset="-122"/>
                <a:cs typeface="华文行楷" panose="02010800040101010101" charset="-122"/>
                <a:sym typeface="+mn-ea"/>
              </a:rPr>
              <a:t>（重难点）</a:t>
            </a:r>
            <a:endParaRPr lang="zh-CN" altLang="en-US" sz="2400">
              <a:latin typeface="华文行楷" panose="02010800040101010101" charset="-122"/>
              <a:ea typeface="华文行楷" panose="02010800040101010101" charset="-122"/>
              <a:cs typeface="华文行楷" panose="02010800040101010101" charset="-122"/>
            </a:endParaRPr>
          </a:p>
          <a:p>
            <a:pPr lvl="0" algn="l">
              <a:buClrTx/>
              <a:buSzTx/>
              <a:buFontTx/>
            </a:pPr>
            <a:r>
              <a:rPr lang="zh-CN" altLang="en-US" sz="2400">
                <a:latin typeface="华文行楷" panose="02010800040101010101" charset="-122"/>
                <a:ea typeface="华文行楷" panose="02010800040101010101" charset="-122"/>
                <a:cs typeface="华文行楷" panose="02010800040101010101" charset="-122"/>
                <a:sym typeface="+mn-ea"/>
              </a:rPr>
              <a:t>3.了解装填因子的概念</a:t>
            </a:r>
            <a:endParaRPr lang="zh-CN" altLang="en-US" sz="2400">
              <a:latin typeface="华文行楷" panose="02010800040101010101" charset="-122"/>
              <a:ea typeface="华文行楷" panose="02010800040101010101" charset="-122"/>
              <a:cs typeface="华文行楷" panose="02010800040101010101"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p:wedge/>
      </p:transition>
    </mc:Choice>
    <mc:Fallback>
      <p:transition spd="slow">
        <p:wedg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heel(1)">
                                      <p:cBhvr>
                                        <p:cTn id="7" dur="20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904"/>
                                        </p:tgtEl>
                                        <p:attrNameLst>
                                          <p:attrName>style.visibility</p:attrName>
                                        </p:attrNameLst>
                                      </p:cBhvr>
                                      <p:to>
                                        <p:strVal val="visible"/>
                                      </p:to>
                                    </p:set>
                                    <p:anim calcmode="lin" valueType="num">
                                      <p:cBhvr additive="base">
                                        <p:cTn id="12" dur="500" fill="hold"/>
                                        <p:tgtEl>
                                          <p:spTgt spid="3904"/>
                                        </p:tgtEl>
                                        <p:attrNameLst>
                                          <p:attrName>ppt_x</p:attrName>
                                        </p:attrNameLst>
                                      </p:cBhvr>
                                      <p:tavLst>
                                        <p:tav tm="0">
                                          <p:val>
                                            <p:strVal val="#ppt_x"/>
                                          </p:val>
                                        </p:tav>
                                        <p:tav tm="100000">
                                          <p:val>
                                            <p:strVal val="#ppt_x"/>
                                          </p:val>
                                        </p:tav>
                                      </p:tavLst>
                                    </p:anim>
                                    <p:anim calcmode="lin" valueType="num">
                                      <p:cBhvr additive="base">
                                        <p:cTn id="13" dur="500" fill="hold"/>
                                        <p:tgtEl>
                                          <p:spTgt spid="3904"/>
                                        </p:tgtEl>
                                        <p:attrNameLst>
                                          <p:attrName>ppt_y</p:attrName>
                                        </p:attrNameLst>
                                      </p:cBhvr>
                                      <p:tavLst>
                                        <p:tav tm="0">
                                          <p:val>
                                            <p:strVal val="1+#ppt_h/2"/>
                                          </p:val>
                                        </p:tav>
                                        <p:tav tm="100000">
                                          <p:val>
                                            <p:strVal val="#ppt_y"/>
                                          </p:val>
                                        </p:tav>
                                      </p:tavLst>
                                    </p:anim>
                                  </p:childTnLst>
                                </p:cTn>
                              </p:par>
                              <p:par>
                                <p:cTn id="14" presetID="0" presetClass="entr" presetSubtype="0" accel="50000"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 to="" calcmode="lin" valueType="num">
                                      <p:cBhvr>
                                        <p:cTn id="16" dur="300" fill="hold">
                                          <p:stCondLst>
                                            <p:cond delay="0"/>
                                          </p:stCondLst>
                                        </p:cTn>
                                        <p:tgtEl>
                                          <p:spTgt spid="12"/>
                                        </p:tgtEl>
                                        <p:attrNameLst>
                                          <p:attrName>ppt_y</p:attrName>
                                        </p:attrNameLst>
                                      </p:cBhvr>
                                      <p:tavLst>
                                        <p:tav tm="0">
                                          <p:val>
                                            <p:strVal val="0-ppt_h/1.5"/>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5">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5">
                                            <p:txEl>
                                              <p:pRg st="1" end="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65" grpId="0" uiExpand="1" build="p"/>
      <p:bldP spid="65"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055620" y="454427"/>
            <a:ext cx="3032760" cy="521970"/>
          </a:xfrm>
          <a:prstGeom prst="rect">
            <a:avLst/>
          </a:prstGeom>
        </p:spPr>
        <p:txBody>
          <a:bodyPr wrap="none">
            <a:spAutoFit/>
          </a:bodyPr>
          <a:lstStyle/>
          <a:p>
            <a:pPr lvl="0" algn="ctr"/>
            <a:r>
              <a:rPr lang="zh-CN" altLang="en-US" sz="2800" b="1" dirty="0">
                <a:solidFill>
                  <a:srgbClr val="00B0F0"/>
                </a:solidFill>
                <a:latin typeface="+mj-lt"/>
                <a:ea typeface="+mj-lt"/>
                <a:sym typeface="Wingdings" panose="05000000000000000000" pitchFamily="2" charset="2"/>
              </a:rPr>
              <a:t>已有</a:t>
            </a:r>
            <a:r>
              <a:rPr lang="zh-CN" altLang="en-US" sz="2800" b="1" dirty="0">
                <a:solidFill>
                  <a:srgbClr val="00B0F0"/>
                </a:solidFill>
                <a:latin typeface="+mj-lt"/>
                <a:ea typeface="+mj-lt"/>
                <a:sym typeface="+mn-ea"/>
              </a:rPr>
              <a:t>几种查找方法</a:t>
            </a:r>
            <a:endParaRPr lang="zh-CN" altLang="en-US" sz="2800" b="1" dirty="0">
              <a:ln w="19050">
                <a:solidFill>
                  <a:srgbClr val="1B1D3D"/>
                </a:solidFill>
              </a:ln>
              <a:solidFill>
                <a:srgbClr val="00B0F0"/>
              </a:solidFill>
              <a:latin typeface="+mj-lt"/>
              <a:ea typeface="+mj-lt"/>
              <a:sym typeface="+mn-ea"/>
            </a:endParaRPr>
          </a:p>
        </p:txBody>
      </p:sp>
      <p:cxnSp>
        <p:nvCxnSpPr>
          <p:cNvPr id="9" name="直接连接符 8"/>
          <p:cNvCxnSpPr/>
          <p:nvPr/>
        </p:nvCxnSpPr>
        <p:spPr>
          <a:xfrm>
            <a:off x="4416641" y="1035651"/>
            <a:ext cx="310718" cy="0"/>
          </a:xfrm>
          <a:prstGeom prst="line">
            <a:avLst/>
          </a:prstGeom>
          <a:ln w="28575">
            <a:solidFill>
              <a:srgbClr val="1B1D3D"/>
            </a:solidFill>
          </a:ln>
        </p:spPr>
        <p:style>
          <a:lnRef idx="1">
            <a:schemeClr val="accent1"/>
          </a:lnRef>
          <a:fillRef idx="0">
            <a:schemeClr val="accent1"/>
          </a:fillRef>
          <a:effectRef idx="0">
            <a:schemeClr val="accent1"/>
          </a:effectRef>
          <a:fontRef idx="minor">
            <a:schemeClr val="tx1"/>
          </a:fontRef>
        </p:style>
      </p:cxnSp>
      <p:sp>
        <p:nvSpPr>
          <p:cNvPr id="3" name="椭圆 2"/>
          <p:cNvSpPr/>
          <p:nvPr/>
        </p:nvSpPr>
        <p:spPr>
          <a:xfrm>
            <a:off x="878205" y="944880"/>
            <a:ext cx="632460" cy="67945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a:off x="878205" y="2033905"/>
            <a:ext cx="624840" cy="63817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a:off x="878840" y="3070860"/>
            <a:ext cx="706755" cy="5969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文本框 46"/>
          <p:cNvSpPr txBox="1"/>
          <p:nvPr/>
        </p:nvSpPr>
        <p:spPr>
          <a:xfrm>
            <a:off x="878840" y="944880"/>
            <a:ext cx="2662555" cy="706755"/>
          </a:xfrm>
          <a:prstGeom prst="rect">
            <a:avLst/>
          </a:prstGeom>
          <a:noFill/>
        </p:spPr>
        <p:txBody>
          <a:bodyPr wrap="square" rtlCol="0">
            <a:spAutoFit/>
          </a:bodyPr>
          <a:lstStyle/>
          <a:p>
            <a:pPr algn="ctr"/>
            <a:r>
              <a:rPr lang="zh-CN" altLang="en-US" sz="2000">
                <a:ln w="9525">
                  <a:noFill/>
                </a:ln>
                <a:solidFill>
                  <a:srgbClr val="895246"/>
                </a:solidFill>
                <a:latin typeface="+mj-ea"/>
                <a:ea typeface="+mj-ea"/>
              </a:rPr>
              <a:t>顺序查找 </a:t>
            </a:r>
            <a:endParaRPr lang="zh-CN" altLang="en-US" sz="2000">
              <a:ln w="9525">
                <a:noFill/>
              </a:ln>
              <a:solidFill>
                <a:srgbClr val="895246"/>
              </a:solidFill>
              <a:latin typeface="+mj-ea"/>
              <a:ea typeface="+mj-ea"/>
            </a:endParaRPr>
          </a:p>
          <a:p>
            <a:pPr algn="ctr"/>
            <a:r>
              <a:rPr lang="zh-CN" altLang="en-US" sz="2000">
                <a:ln w="9525">
                  <a:noFill/>
                </a:ln>
                <a:solidFill>
                  <a:srgbClr val="895246"/>
                </a:solidFill>
                <a:latin typeface="+mj-ea"/>
                <a:ea typeface="+mj-ea"/>
              </a:rPr>
              <a:t>  </a:t>
            </a:r>
            <a:endParaRPr lang="en-US" altLang="zh-CN" sz="2000">
              <a:ln w="9525">
                <a:noFill/>
              </a:ln>
              <a:solidFill>
                <a:srgbClr val="895246"/>
              </a:solidFill>
              <a:latin typeface="+mj-ea"/>
              <a:ea typeface="+mj-ea"/>
            </a:endParaRPr>
          </a:p>
        </p:txBody>
      </p:sp>
      <p:sp>
        <p:nvSpPr>
          <p:cNvPr id="49" name="文本框 48"/>
          <p:cNvSpPr txBox="1"/>
          <p:nvPr/>
        </p:nvSpPr>
        <p:spPr>
          <a:xfrm>
            <a:off x="1389035" y="2043600"/>
            <a:ext cx="2060630" cy="706755"/>
          </a:xfrm>
          <a:prstGeom prst="rect">
            <a:avLst/>
          </a:prstGeom>
          <a:noFill/>
        </p:spPr>
        <p:txBody>
          <a:bodyPr wrap="square" rtlCol="0">
            <a:spAutoFit/>
          </a:bodyPr>
          <a:lstStyle/>
          <a:p>
            <a:pPr algn="ctr"/>
            <a:r>
              <a:rPr lang="zh-CN" altLang="en-US" sz="2000">
                <a:ln w="9525">
                  <a:noFill/>
                </a:ln>
                <a:solidFill>
                  <a:srgbClr val="895246"/>
                </a:solidFill>
                <a:latin typeface="+mj-ea"/>
                <a:ea typeface="+mj-ea"/>
              </a:rPr>
              <a:t>二分查找</a:t>
            </a:r>
            <a:endParaRPr lang="zh-CN" altLang="en-US" sz="2000">
              <a:ln w="9525">
                <a:noFill/>
              </a:ln>
              <a:solidFill>
                <a:srgbClr val="895246"/>
              </a:solidFill>
              <a:latin typeface="+mj-ea"/>
              <a:ea typeface="+mj-ea"/>
            </a:endParaRPr>
          </a:p>
          <a:p>
            <a:pPr algn="ctr"/>
            <a:endParaRPr lang="zh-CN" altLang="en-US" sz="2000">
              <a:ln w="9525">
                <a:noFill/>
              </a:ln>
              <a:solidFill>
                <a:srgbClr val="895246"/>
              </a:solidFill>
              <a:latin typeface="+mj-ea"/>
              <a:ea typeface="+mj-ea"/>
            </a:endParaRPr>
          </a:p>
        </p:txBody>
      </p:sp>
      <p:sp>
        <p:nvSpPr>
          <p:cNvPr id="51" name="文本框 50"/>
          <p:cNvSpPr txBox="1"/>
          <p:nvPr/>
        </p:nvSpPr>
        <p:spPr>
          <a:xfrm>
            <a:off x="1411605" y="3016250"/>
            <a:ext cx="2221230" cy="706755"/>
          </a:xfrm>
          <a:prstGeom prst="rect">
            <a:avLst/>
          </a:prstGeom>
          <a:noFill/>
        </p:spPr>
        <p:txBody>
          <a:bodyPr wrap="square" rtlCol="0">
            <a:spAutoFit/>
          </a:bodyPr>
          <a:lstStyle/>
          <a:p>
            <a:pPr algn="ctr">
              <a:buClrTx/>
              <a:buSzTx/>
              <a:buFontTx/>
            </a:pPr>
            <a:r>
              <a:rPr lang="zh-CN" altLang="en-US" sz="2000">
                <a:ln w="9525">
                  <a:noFill/>
                </a:ln>
                <a:solidFill>
                  <a:srgbClr val="895246"/>
                </a:solidFill>
                <a:latin typeface="+mj-ea"/>
                <a:ea typeface="+mj-ea"/>
                <a:sym typeface="+mn-ea"/>
              </a:rPr>
              <a:t>二叉搜索树</a:t>
            </a:r>
            <a:endParaRPr lang="zh-CN" altLang="en-US" sz="2000">
              <a:ln w="9525">
                <a:noFill/>
              </a:ln>
              <a:solidFill>
                <a:srgbClr val="895246"/>
              </a:solidFill>
              <a:latin typeface="+mj-ea"/>
              <a:ea typeface="+mj-ea"/>
              <a:sym typeface="+mn-ea"/>
            </a:endParaRPr>
          </a:p>
          <a:p>
            <a:pPr algn="ctr">
              <a:buClrTx/>
              <a:buSzTx/>
              <a:buFontTx/>
            </a:pPr>
            <a:endParaRPr lang="zh-CN" altLang="en-US" sz="2000">
              <a:ln w="9525">
                <a:noFill/>
              </a:ln>
              <a:solidFill>
                <a:srgbClr val="895246"/>
              </a:solidFill>
              <a:latin typeface="+mj-ea"/>
              <a:ea typeface="+mj-ea"/>
            </a:endParaRPr>
          </a:p>
        </p:txBody>
      </p:sp>
      <p:grpSp>
        <p:nvGrpSpPr>
          <p:cNvPr id="13" name="Group 124"/>
          <p:cNvGrpSpPr/>
          <p:nvPr/>
        </p:nvGrpSpPr>
        <p:grpSpPr>
          <a:xfrm>
            <a:off x="1054735" y="2203450"/>
            <a:ext cx="243205" cy="240030"/>
            <a:chOff x="5368132" y="2625725"/>
            <a:chExt cx="465138" cy="391319"/>
          </a:xfrm>
          <a:solidFill>
            <a:schemeClr val="bg1"/>
          </a:solidFill>
        </p:grpSpPr>
        <p:sp>
          <p:nvSpPr>
            <p:cNvPr id="14" name="AutoShape 120"/>
            <p:cNvSpPr/>
            <p:nvPr/>
          </p:nvSpPr>
          <p:spPr bwMode="auto">
            <a:xfrm>
              <a:off x="5484813" y="2727325"/>
              <a:ext cx="231775" cy="2317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48" y="16070"/>
                  </a:moveTo>
                  <a:cubicBezTo>
                    <a:pt x="14037" y="19468"/>
                    <a:pt x="8925" y="19859"/>
                    <a:pt x="5529" y="16948"/>
                  </a:cubicBezTo>
                  <a:cubicBezTo>
                    <a:pt x="2130" y="14038"/>
                    <a:pt x="1740" y="8924"/>
                    <a:pt x="4651" y="5527"/>
                  </a:cubicBezTo>
                  <a:cubicBezTo>
                    <a:pt x="7559" y="2131"/>
                    <a:pt x="12674" y="1740"/>
                    <a:pt x="16070" y="4650"/>
                  </a:cubicBezTo>
                  <a:cubicBezTo>
                    <a:pt x="19466" y="7560"/>
                    <a:pt x="19859" y="12673"/>
                    <a:pt x="16948" y="16070"/>
                  </a:cubicBezTo>
                  <a:moveTo>
                    <a:pt x="10800" y="0"/>
                  </a:moveTo>
                  <a:cubicBezTo>
                    <a:pt x="4833" y="0"/>
                    <a:pt x="0" y="4834"/>
                    <a:pt x="0" y="10800"/>
                  </a:cubicBezTo>
                  <a:cubicBezTo>
                    <a:pt x="0" y="16765"/>
                    <a:pt x="4833" y="21599"/>
                    <a:pt x="10800" y="21599"/>
                  </a:cubicBezTo>
                  <a:cubicBezTo>
                    <a:pt x="16764" y="21599"/>
                    <a:pt x="21600" y="16765"/>
                    <a:pt x="21600" y="10800"/>
                  </a:cubicBezTo>
                  <a:cubicBezTo>
                    <a:pt x="21600" y="4834"/>
                    <a:pt x="16764"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MT" panose="020B0502020104020203" charset="0"/>
                <a:sym typeface="Gill Sans MT" panose="020B0502020104020203" charset="0"/>
              </a:endParaRPr>
            </a:p>
          </p:txBody>
        </p:sp>
        <p:sp>
          <p:nvSpPr>
            <p:cNvPr id="15" name="AutoShape 121"/>
            <p:cNvSpPr/>
            <p:nvPr/>
          </p:nvSpPr>
          <p:spPr bwMode="auto">
            <a:xfrm>
              <a:off x="5542757" y="2785269"/>
              <a:ext cx="65088" cy="650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200" y="0"/>
                  </a:moveTo>
                  <a:cubicBezTo>
                    <a:pt x="8596" y="0"/>
                    <a:pt x="0" y="8596"/>
                    <a:pt x="0" y="19195"/>
                  </a:cubicBezTo>
                  <a:lnTo>
                    <a:pt x="0" y="19199"/>
                  </a:lnTo>
                  <a:cubicBezTo>
                    <a:pt x="0" y="20524"/>
                    <a:pt x="1068" y="21599"/>
                    <a:pt x="2400" y="21599"/>
                  </a:cubicBezTo>
                  <a:cubicBezTo>
                    <a:pt x="3721" y="21599"/>
                    <a:pt x="4800" y="20524"/>
                    <a:pt x="4800" y="19199"/>
                  </a:cubicBezTo>
                  <a:lnTo>
                    <a:pt x="4800" y="19195"/>
                  </a:lnTo>
                  <a:cubicBezTo>
                    <a:pt x="4800" y="11247"/>
                    <a:pt x="11240" y="4799"/>
                    <a:pt x="19200" y="4799"/>
                  </a:cubicBezTo>
                  <a:cubicBezTo>
                    <a:pt x="20521" y="4799"/>
                    <a:pt x="21600" y="3724"/>
                    <a:pt x="21600" y="2399"/>
                  </a:cubicBezTo>
                  <a:cubicBezTo>
                    <a:pt x="21600" y="1075"/>
                    <a:pt x="20521" y="0"/>
                    <a:pt x="192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MT" panose="020B0502020104020203" charset="0"/>
                <a:sym typeface="Gill Sans MT" panose="020B0502020104020203" charset="0"/>
              </a:endParaRPr>
            </a:p>
          </p:txBody>
        </p:sp>
        <p:sp>
          <p:nvSpPr>
            <p:cNvPr id="16" name="AutoShape 122"/>
            <p:cNvSpPr/>
            <p:nvPr/>
          </p:nvSpPr>
          <p:spPr bwMode="auto">
            <a:xfrm>
              <a:off x="5368132" y="2625725"/>
              <a:ext cx="465138" cy="39131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9199"/>
                  </a:moveTo>
                  <a:cubicBezTo>
                    <a:pt x="20249" y="19642"/>
                    <a:pt x="19948" y="19999"/>
                    <a:pt x="19575" y="19999"/>
                  </a:cubicBezTo>
                  <a:lnTo>
                    <a:pt x="2024" y="19999"/>
                  </a:lnTo>
                  <a:cubicBezTo>
                    <a:pt x="1651" y="19999"/>
                    <a:pt x="1349" y="19642"/>
                    <a:pt x="1349" y="19199"/>
                  </a:cubicBezTo>
                  <a:lnTo>
                    <a:pt x="1349" y="7200"/>
                  </a:lnTo>
                  <a:cubicBezTo>
                    <a:pt x="1349" y="6809"/>
                    <a:pt x="1588" y="6475"/>
                    <a:pt x="1914" y="6411"/>
                  </a:cubicBezTo>
                  <a:lnTo>
                    <a:pt x="5588" y="5684"/>
                  </a:lnTo>
                  <a:lnTo>
                    <a:pt x="6797" y="2103"/>
                  </a:lnTo>
                  <a:cubicBezTo>
                    <a:pt x="6900" y="1799"/>
                    <a:pt x="7148" y="1600"/>
                    <a:pt x="7424" y="1600"/>
                  </a:cubicBezTo>
                  <a:lnTo>
                    <a:pt x="14174" y="1600"/>
                  </a:lnTo>
                  <a:cubicBezTo>
                    <a:pt x="14450" y="1600"/>
                    <a:pt x="14698" y="1799"/>
                    <a:pt x="14801" y="2103"/>
                  </a:cubicBezTo>
                  <a:lnTo>
                    <a:pt x="16010" y="5684"/>
                  </a:lnTo>
                  <a:lnTo>
                    <a:pt x="19685" y="6411"/>
                  </a:lnTo>
                  <a:cubicBezTo>
                    <a:pt x="20011" y="6475"/>
                    <a:pt x="20249" y="6809"/>
                    <a:pt x="20249" y="7200"/>
                  </a:cubicBezTo>
                  <a:cubicBezTo>
                    <a:pt x="20249" y="7200"/>
                    <a:pt x="20249" y="19199"/>
                    <a:pt x="20249" y="19199"/>
                  </a:cubicBezTo>
                  <a:close/>
                  <a:moveTo>
                    <a:pt x="19907" y="4832"/>
                  </a:moveTo>
                  <a:lnTo>
                    <a:pt x="16981" y="4254"/>
                  </a:lnTo>
                  <a:lnTo>
                    <a:pt x="16054" y="1507"/>
                  </a:lnTo>
                  <a:cubicBezTo>
                    <a:pt x="15745" y="591"/>
                    <a:pt x="15006" y="0"/>
                    <a:pt x="14174" y="0"/>
                  </a:cubicBezTo>
                  <a:lnTo>
                    <a:pt x="7424" y="0"/>
                  </a:lnTo>
                  <a:cubicBezTo>
                    <a:pt x="6593" y="0"/>
                    <a:pt x="5854" y="591"/>
                    <a:pt x="5543" y="1509"/>
                  </a:cubicBezTo>
                  <a:lnTo>
                    <a:pt x="4618" y="4254"/>
                  </a:lnTo>
                  <a:lnTo>
                    <a:pt x="1692" y="4832"/>
                  </a:lnTo>
                  <a:cubicBezTo>
                    <a:pt x="711" y="5025"/>
                    <a:pt x="0" y="6020"/>
                    <a:pt x="0" y="7200"/>
                  </a:cubicBezTo>
                  <a:lnTo>
                    <a:pt x="0" y="19199"/>
                  </a:lnTo>
                  <a:cubicBezTo>
                    <a:pt x="0" y="20523"/>
                    <a:pt x="908" y="21600"/>
                    <a:pt x="2024" y="21600"/>
                  </a:cubicBezTo>
                  <a:lnTo>
                    <a:pt x="19575" y="21600"/>
                  </a:lnTo>
                  <a:cubicBezTo>
                    <a:pt x="20691" y="21600"/>
                    <a:pt x="21600" y="20523"/>
                    <a:pt x="21600" y="19199"/>
                  </a:cubicBezTo>
                  <a:lnTo>
                    <a:pt x="21600" y="7200"/>
                  </a:lnTo>
                  <a:cubicBezTo>
                    <a:pt x="21600" y="6020"/>
                    <a:pt x="20888" y="5025"/>
                    <a:pt x="19907" y="4832"/>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MT" panose="020B0502020104020203" charset="0"/>
                <a:sym typeface="Gill Sans MT" panose="020B0502020104020203" charset="0"/>
              </a:endParaRPr>
            </a:p>
          </p:txBody>
        </p:sp>
      </p:grpSp>
      <p:grpSp>
        <p:nvGrpSpPr>
          <p:cNvPr id="17" name="组合 16"/>
          <p:cNvGrpSpPr/>
          <p:nvPr/>
        </p:nvGrpSpPr>
        <p:grpSpPr>
          <a:xfrm>
            <a:off x="1054735" y="3232785"/>
            <a:ext cx="356870" cy="261620"/>
            <a:chOff x="3191434" y="2145028"/>
            <a:chExt cx="359165" cy="359165"/>
          </a:xfrm>
          <a:solidFill>
            <a:schemeClr val="bg1"/>
          </a:solidFill>
        </p:grpSpPr>
        <p:sp>
          <p:nvSpPr>
            <p:cNvPr id="18" name="AutoShape 123"/>
            <p:cNvSpPr/>
            <p:nvPr/>
          </p:nvSpPr>
          <p:spPr bwMode="auto">
            <a:xfrm>
              <a:off x="319143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180" y="12132"/>
                  </a:moveTo>
                  <a:cubicBezTo>
                    <a:pt x="17710" y="12226"/>
                    <a:pt x="17327" y="12561"/>
                    <a:pt x="17170" y="13012"/>
                  </a:cubicBezTo>
                  <a:cubicBezTo>
                    <a:pt x="17083" y="13261"/>
                    <a:pt x="16981" y="13503"/>
                    <a:pt x="16868" y="13738"/>
                  </a:cubicBezTo>
                  <a:cubicBezTo>
                    <a:pt x="16658" y="14169"/>
                    <a:pt x="16694" y="14677"/>
                    <a:pt x="16959" y="15075"/>
                  </a:cubicBezTo>
                  <a:lnTo>
                    <a:pt x="18131" y="16833"/>
                  </a:lnTo>
                  <a:lnTo>
                    <a:pt x="16832" y="18132"/>
                  </a:lnTo>
                  <a:lnTo>
                    <a:pt x="15075" y="16960"/>
                  </a:lnTo>
                  <a:cubicBezTo>
                    <a:pt x="14850" y="16810"/>
                    <a:pt x="14589" y="16733"/>
                    <a:pt x="14326" y="16733"/>
                  </a:cubicBezTo>
                  <a:cubicBezTo>
                    <a:pt x="14126" y="16733"/>
                    <a:pt x="13924" y="16778"/>
                    <a:pt x="13738" y="16868"/>
                  </a:cubicBezTo>
                  <a:cubicBezTo>
                    <a:pt x="13504" y="16981"/>
                    <a:pt x="13262" y="17083"/>
                    <a:pt x="13012" y="17170"/>
                  </a:cubicBezTo>
                  <a:cubicBezTo>
                    <a:pt x="12561" y="17327"/>
                    <a:pt x="12226" y="17712"/>
                    <a:pt x="12133" y="18180"/>
                  </a:cubicBezTo>
                  <a:lnTo>
                    <a:pt x="11717" y="20249"/>
                  </a:lnTo>
                  <a:lnTo>
                    <a:pt x="9881" y="20249"/>
                  </a:lnTo>
                  <a:lnTo>
                    <a:pt x="9467" y="18180"/>
                  </a:lnTo>
                  <a:cubicBezTo>
                    <a:pt x="9373" y="17712"/>
                    <a:pt x="9039" y="17327"/>
                    <a:pt x="8588" y="17170"/>
                  </a:cubicBezTo>
                  <a:cubicBezTo>
                    <a:pt x="8339" y="17083"/>
                    <a:pt x="8096" y="16983"/>
                    <a:pt x="7861" y="16869"/>
                  </a:cubicBezTo>
                  <a:cubicBezTo>
                    <a:pt x="7675" y="16778"/>
                    <a:pt x="7474" y="16733"/>
                    <a:pt x="7273" y="16733"/>
                  </a:cubicBezTo>
                  <a:cubicBezTo>
                    <a:pt x="7011" y="16733"/>
                    <a:pt x="6750" y="16810"/>
                    <a:pt x="6525" y="16960"/>
                  </a:cubicBezTo>
                  <a:lnTo>
                    <a:pt x="4767" y="18132"/>
                  </a:lnTo>
                  <a:lnTo>
                    <a:pt x="3468" y="16833"/>
                  </a:lnTo>
                  <a:lnTo>
                    <a:pt x="4639" y="15075"/>
                  </a:lnTo>
                  <a:cubicBezTo>
                    <a:pt x="4904" y="14677"/>
                    <a:pt x="4939" y="14169"/>
                    <a:pt x="4732" y="13738"/>
                  </a:cubicBezTo>
                  <a:cubicBezTo>
                    <a:pt x="4618" y="13504"/>
                    <a:pt x="4516" y="13263"/>
                    <a:pt x="4429" y="13013"/>
                  </a:cubicBezTo>
                  <a:cubicBezTo>
                    <a:pt x="4273" y="12561"/>
                    <a:pt x="3888" y="12227"/>
                    <a:pt x="3419" y="12133"/>
                  </a:cubicBezTo>
                  <a:lnTo>
                    <a:pt x="1350" y="11718"/>
                  </a:lnTo>
                  <a:lnTo>
                    <a:pt x="1349" y="9882"/>
                  </a:lnTo>
                  <a:lnTo>
                    <a:pt x="3419" y="9468"/>
                  </a:lnTo>
                  <a:cubicBezTo>
                    <a:pt x="3888" y="9374"/>
                    <a:pt x="4273" y="9039"/>
                    <a:pt x="4429" y="8588"/>
                  </a:cubicBezTo>
                  <a:cubicBezTo>
                    <a:pt x="4516" y="8338"/>
                    <a:pt x="4617" y="8096"/>
                    <a:pt x="4731" y="7862"/>
                  </a:cubicBezTo>
                  <a:cubicBezTo>
                    <a:pt x="4940" y="7431"/>
                    <a:pt x="4905" y="6923"/>
                    <a:pt x="4639" y="6524"/>
                  </a:cubicBezTo>
                  <a:lnTo>
                    <a:pt x="3468" y="4767"/>
                  </a:lnTo>
                  <a:lnTo>
                    <a:pt x="4767" y="3468"/>
                  </a:lnTo>
                  <a:lnTo>
                    <a:pt x="6525" y="4639"/>
                  </a:lnTo>
                  <a:cubicBezTo>
                    <a:pt x="6750" y="4790"/>
                    <a:pt x="7011" y="4866"/>
                    <a:pt x="7273" y="4866"/>
                  </a:cubicBezTo>
                  <a:cubicBezTo>
                    <a:pt x="7474" y="4866"/>
                    <a:pt x="7674" y="4822"/>
                    <a:pt x="7861" y="4732"/>
                  </a:cubicBezTo>
                  <a:cubicBezTo>
                    <a:pt x="8095" y="4619"/>
                    <a:pt x="8337" y="4517"/>
                    <a:pt x="8586" y="4430"/>
                  </a:cubicBezTo>
                  <a:cubicBezTo>
                    <a:pt x="9039" y="4272"/>
                    <a:pt x="9373" y="3888"/>
                    <a:pt x="9467" y="3420"/>
                  </a:cubicBezTo>
                  <a:lnTo>
                    <a:pt x="9881" y="1350"/>
                  </a:lnTo>
                  <a:lnTo>
                    <a:pt x="11717" y="1350"/>
                  </a:lnTo>
                  <a:lnTo>
                    <a:pt x="12131" y="3420"/>
                  </a:lnTo>
                  <a:cubicBezTo>
                    <a:pt x="12225" y="3888"/>
                    <a:pt x="12560" y="4272"/>
                    <a:pt x="13012" y="4430"/>
                  </a:cubicBezTo>
                  <a:cubicBezTo>
                    <a:pt x="13261" y="4517"/>
                    <a:pt x="13502" y="4617"/>
                    <a:pt x="13737" y="4731"/>
                  </a:cubicBezTo>
                  <a:cubicBezTo>
                    <a:pt x="13924" y="4822"/>
                    <a:pt x="14125" y="4866"/>
                    <a:pt x="14326" y="4866"/>
                  </a:cubicBezTo>
                  <a:cubicBezTo>
                    <a:pt x="14589" y="4866"/>
                    <a:pt x="14850" y="4790"/>
                    <a:pt x="15075" y="4639"/>
                  </a:cubicBezTo>
                  <a:lnTo>
                    <a:pt x="16832" y="3468"/>
                  </a:lnTo>
                  <a:lnTo>
                    <a:pt x="18131" y="4767"/>
                  </a:lnTo>
                  <a:lnTo>
                    <a:pt x="16959" y="6524"/>
                  </a:lnTo>
                  <a:cubicBezTo>
                    <a:pt x="16694" y="6923"/>
                    <a:pt x="16660" y="7431"/>
                    <a:pt x="16867" y="7861"/>
                  </a:cubicBezTo>
                  <a:cubicBezTo>
                    <a:pt x="16980" y="8096"/>
                    <a:pt x="17083" y="8337"/>
                    <a:pt x="17170" y="8587"/>
                  </a:cubicBezTo>
                  <a:cubicBezTo>
                    <a:pt x="17327" y="9039"/>
                    <a:pt x="17710" y="9373"/>
                    <a:pt x="18180" y="9467"/>
                  </a:cubicBezTo>
                  <a:lnTo>
                    <a:pt x="20248" y="9882"/>
                  </a:lnTo>
                  <a:lnTo>
                    <a:pt x="20250" y="11718"/>
                  </a:lnTo>
                  <a:cubicBezTo>
                    <a:pt x="20250" y="11718"/>
                    <a:pt x="18180" y="12132"/>
                    <a:pt x="18180" y="12132"/>
                  </a:cubicBezTo>
                  <a:close/>
                  <a:moveTo>
                    <a:pt x="20513" y="8558"/>
                  </a:moveTo>
                  <a:lnTo>
                    <a:pt x="18445" y="8143"/>
                  </a:lnTo>
                  <a:cubicBezTo>
                    <a:pt x="18341" y="7844"/>
                    <a:pt x="18218" y="7554"/>
                    <a:pt x="18082" y="7273"/>
                  </a:cubicBezTo>
                  <a:lnTo>
                    <a:pt x="19254" y="5516"/>
                  </a:lnTo>
                  <a:cubicBezTo>
                    <a:pt x="19611" y="4980"/>
                    <a:pt x="19540" y="4268"/>
                    <a:pt x="19085" y="3813"/>
                  </a:cubicBezTo>
                  <a:lnTo>
                    <a:pt x="17787" y="2514"/>
                  </a:lnTo>
                  <a:cubicBezTo>
                    <a:pt x="17526" y="2253"/>
                    <a:pt x="17181" y="2118"/>
                    <a:pt x="16831" y="2118"/>
                  </a:cubicBezTo>
                  <a:cubicBezTo>
                    <a:pt x="16573" y="2118"/>
                    <a:pt x="16312" y="2193"/>
                    <a:pt x="16084" y="2345"/>
                  </a:cubicBezTo>
                  <a:lnTo>
                    <a:pt x="14326" y="3516"/>
                  </a:lnTo>
                  <a:cubicBezTo>
                    <a:pt x="14044" y="3380"/>
                    <a:pt x="13754" y="3258"/>
                    <a:pt x="13455" y="3155"/>
                  </a:cubicBezTo>
                  <a:lnTo>
                    <a:pt x="13041" y="1085"/>
                  </a:lnTo>
                  <a:cubicBezTo>
                    <a:pt x="12916" y="454"/>
                    <a:pt x="12361" y="0"/>
                    <a:pt x="11717" y="0"/>
                  </a:cubicBezTo>
                  <a:lnTo>
                    <a:pt x="9881" y="0"/>
                  </a:lnTo>
                  <a:cubicBezTo>
                    <a:pt x="9238" y="0"/>
                    <a:pt x="8684" y="454"/>
                    <a:pt x="8557" y="1085"/>
                  </a:cubicBezTo>
                  <a:lnTo>
                    <a:pt x="8143" y="3155"/>
                  </a:lnTo>
                  <a:cubicBezTo>
                    <a:pt x="7843" y="3258"/>
                    <a:pt x="7554" y="3381"/>
                    <a:pt x="7273" y="3516"/>
                  </a:cubicBezTo>
                  <a:lnTo>
                    <a:pt x="5516" y="2345"/>
                  </a:lnTo>
                  <a:cubicBezTo>
                    <a:pt x="5287" y="2193"/>
                    <a:pt x="5026" y="2118"/>
                    <a:pt x="4767" y="2118"/>
                  </a:cubicBezTo>
                  <a:cubicBezTo>
                    <a:pt x="4419" y="2118"/>
                    <a:pt x="4073" y="2253"/>
                    <a:pt x="3812" y="2514"/>
                  </a:cubicBezTo>
                  <a:lnTo>
                    <a:pt x="2514" y="3813"/>
                  </a:lnTo>
                  <a:cubicBezTo>
                    <a:pt x="2059" y="4268"/>
                    <a:pt x="1988" y="4980"/>
                    <a:pt x="2345" y="5516"/>
                  </a:cubicBezTo>
                  <a:lnTo>
                    <a:pt x="3516" y="7273"/>
                  </a:lnTo>
                  <a:cubicBezTo>
                    <a:pt x="3380" y="7555"/>
                    <a:pt x="3258" y="7844"/>
                    <a:pt x="3154" y="8144"/>
                  </a:cubicBezTo>
                  <a:lnTo>
                    <a:pt x="1085" y="8558"/>
                  </a:lnTo>
                  <a:cubicBezTo>
                    <a:pt x="454" y="8684"/>
                    <a:pt x="0" y="9238"/>
                    <a:pt x="0" y="9882"/>
                  </a:cubicBezTo>
                  <a:lnTo>
                    <a:pt x="0" y="11718"/>
                  </a:lnTo>
                  <a:cubicBezTo>
                    <a:pt x="0" y="12361"/>
                    <a:pt x="454" y="12916"/>
                    <a:pt x="1085" y="13042"/>
                  </a:cubicBezTo>
                  <a:lnTo>
                    <a:pt x="3154" y="13456"/>
                  </a:lnTo>
                  <a:cubicBezTo>
                    <a:pt x="3258" y="13755"/>
                    <a:pt x="3380" y="14046"/>
                    <a:pt x="3516" y="14326"/>
                  </a:cubicBezTo>
                  <a:lnTo>
                    <a:pt x="2345" y="16083"/>
                  </a:lnTo>
                  <a:cubicBezTo>
                    <a:pt x="1988" y="16619"/>
                    <a:pt x="2059" y="17332"/>
                    <a:pt x="2514" y="17787"/>
                  </a:cubicBezTo>
                  <a:lnTo>
                    <a:pt x="3812" y="19086"/>
                  </a:lnTo>
                  <a:cubicBezTo>
                    <a:pt x="4073" y="19346"/>
                    <a:pt x="4419" y="19482"/>
                    <a:pt x="4767" y="19482"/>
                  </a:cubicBezTo>
                  <a:cubicBezTo>
                    <a:pt x="5026" y="19482"/>
                    <a:pt x="5287" y="19406"/>
                    <a:pt x="5516" y="19254"/>
                  </a:cubicBezTo>
                  <a:lnTo>
                    <a:pt x="7273" y="18083"/>
                  </a:lnTo>
                  <a:cubicBezTo>
                    <a:pt x="7554" y="18220"/>
                    <a:pt x="7843" y="18341"/>
                    <a:pt x="8143" y="18445"/>
                  </a:cubicBezTo>
                  <a:lnTo>
                    <a:pt x="8557" y="20514"/>
                  </a:lnTo>
                  <a:cubicBezTo>
                    <a:pt x="8684" y="21146"/>
                    <a:pt x="9238" y="21599"/>
                    <a:pt x="9881" y="21599"/>
                  </a:cubicBezTo>
                  <a:lnTo>
                    <a:pt x="11717" y="21599"/>
                  </a:lnTo>
                  <a:cubicBezTo>
                    <a:pt x="12361" y="21599"/>
                    <a:pt x="12916" y="21146"/>
                    <a:pt x="13041" y="20514"/>
                  </a:cubicBezTo>
                  <a:lnTo>
                    <a:pt x="13456" y="18445"/>
                  </a:lnTo>
                  <a:cubicBezTo>
                    <a:pt x="13755" y="18341"/>
                    <a:pt x="14046" y="18219"/>
                    <a:pt x="14326" y="18083"/>
                  </a:cubicBezTo>
                  <a:lnTo>
                    <a:pt x="16084" y="19254"/>
                  </a:lnTo>
                  <a:cubicBezTo>
                    <a:pt x="16312" y="19406"/>
                    <a:pt x="16573" y="19482"/>
                    <a:pt x="16831" y="19482"/>
                  </a:cubicBezTo>
                  <a:cubicBezTo>
                    <a:pt x="17181" y="19482"/>
                    <a:pt x="17526" y="19346"/>
                    <a:pt x="17787" y="19086"/>
                  </a:cubicBezTo>
                  <a:lnTo>
                    <a:pt x="19085" y="17787"/>
                  </a:lnTo>
                  <a:cubicBezTo>
                    <a:pt x="19540" y="17332"/>
                    <a:pt x="19611" y="16619"/>
                    <a:pt x="19254" y="16083"/>
                  </a:cubicBezTo>
                  <a:lnTo>
                    <a:pt x="18082" y="14326"/>
                  </a:lnTo>
                  <a:cubicBezTo>
                    <a:pt x="18219" y="14045"/>
                    <a:pt x="18341" y="13755"/>
                    <a:pt x="18445" y="13456"/>
                  </a:cubicBezTo>
                  <a:lnTo>
                    <a:pt x="20513" y="13042"/>
                  </a:lnTo>
                  <a:cubicBezTo>
                    <a:pt x="21145" y="12916"/>
                    <a:pt x="21599" y="12361"/>
                    <a:pt x="21599" y="11718"/>
                  </a:cubicBezTo>
                  <a:lnTo>
                    <a:pt x="21599" y="9882"/>
                  </a:lnTo>
                  <a:cubicBezTo>
                    <a:pt x="21599" y="9238"/>
                    <a:pt x="21145" y="8684"/>
                    <a:pt x="20513" y="8558"/>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MT" panose="020B0502020104020203" charset="0"/>
                <a:sym typeface="Gill Sans MT" panose="020B0502020104020203" charset="0"/>
              </a:endParaRPr>
            </a:p>
          </p:txBody>
        </p:sp>
        <p:sp>
          <p:nvSpPr>
            <p:cNvPr id="19" name="AutoShape 124"/>
            <p:cNvSpPr/>
            <p:nvPr/>
          </p:nvSpPr>
          <p:spPr bwMode="auto">
            <a:xfrm>
              <a:off x="3292736" y="2245717"/>
              <a:ext cx="157173" cy="15717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0250"/>
                  </a:moveTo>
                  <a:cubicBezTo>
                    <a:pt x="5580" y="20250"/>
                    <a:pt x="1350" y="16017"/>
                    <a:pt x="1350" y="10800"/>
                  </a:cubicBezTo>
                  <a:cubicBezTo>
                    <a:pt x="1350" y="5582"/>
                    <a:pt x="5580" y="1349"/>
                    <a:pt x="10800" y="1349"/>
                  </a:cubicBezTo>
                  <a:cubicBezTo>
                    <a:pt x="16016" y="1349"/>
                    <a:pt x="20250" y="5582"/>
                    <a:pt x="20250" y="10800"/>
                  </a:cubicBezTo>
                  <a:cubicBezTo>
                    <a:pt x="20250" y="16017"/>
                    <a:pt x="16016" y="20250"/>
                    <a:pt x="10800" y="20250"/>
                  </a:cubicBezTo>
                  <a:moveTo>
                    <a:pt x="10800" y="0"/>
                  </a:moveTo>
                  <a:cubicBezTo>
                    <a:pt x="4836" y="0"/>
                    <a:pt x="0" y="4836"/>
                    <a:pt x="0" y="10800"/>
                  </a:cubicBezTo>
                  <a:cubicBezTo>
                    <a:pt x="0" y="16763"/>
                    <a:pt x="4836" y="21600"/>
                    <a:pt x="10800" y="21600"/>
                  </a:cubicBezTo>
                  <a:cubicBezTo>
                    <a:pt x="16763" y="21600"/>
                    <a:pt x="21599" y="16763"/>
                    <a:pt x="21599" y="10800"/>
                  </a:cubicBezTo>
                  <a:cubicBezTo>
                    <a:pt x="21599" y="4836"/>
                    <a:pt x="16763"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MT" panose="020B0502020104020203" charset="0"/>
                <a:sym typeface="Gill Sans MT" panose="020B0502020104020203" charset="0"/>
              </a:endParaRPr>
            </a:p>
          </p:txBody>
        </p:sp>
        <p:sp>
          <p:nvSpPr>
            <p:cNvPr id="20" name="AutoShape 125"/>
            <p:cNvSpPr/>
            <p:nvPr/>
          </p:nvSpPr>
          <p:spPr bwMode="auto">
            <a:xfrm>
              <a:off x="3325891" y="2279484"/>
              <a:ext cx="90253" cy="9025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8900"/>
                  </a:moveTo>
                  <a:cubicBezTo>
                    <a:pt x="6328" y="18900"/>
                    <a:pt x="2699" y="15271"/>
                    <a:pt x="2699" y="10800"/>
                  </a:cubicBezTo>
                  <a:cubicBezTo>
                    <a:pt x="2699" y="6329"/>
                    <a:pt x="6328" y="2700"/>
                    <a:pt x="10800" y="2700"/>
                  </a:cubicBezTo>
                  <a:cubicBezTo>
                    <a:pt x="15271" y="2700"/>
                    <a:pt x="18899" y="6329"/>
                    <a:pt x="18899" y="10800"/>
                  </a:cubicBezTo>
                  <a:cubicBezTo>
                    <a:pt x="18899" y="15271"/>
                    <a:pt x="15271" y="18900"/>
                    <a:pt x="10800" y="18900"/>
                  </a:cubicBezTo>
                  <a:moveTo>
                    <a:pt x="10800" y="0"/>
                  </a:moveTo>
                  <a:cubicBezTo>
                    <a:pt x="4830" y="0"/>
                    <a:pt x="0" y="4833"/>
                    <a:pt x="0" y="10800"/>
                  </a:cubicBezTo>
                  <a:cubicBezTo>
                    <a:pt x="0" y="16766"/>
                    <a:pt x="4830" y="21599"/>
                    <a:pt x="10800" y="21599"/>
                  </a:cubicBezTo>
                  <a:cubicBezTo>
                    <a:pt x="16764" y="21599"/>
                    <a:pt x="21600" y="16766"/>
                    <a:pt x="21600" y="10800"/>
                  </a:cubicBezTo>
                  <a:cubicBezTo>
                    <a:pt x="21600" y="4833"/>
                    <a:pt x="16764"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MT" panose="020B0502020104020203" charset="0"/>
                <a:sym typeface="Gill Sans MT" panose="020B0502020104020203" charset="0"/>
              </a:endParaRPr>
            </a:p>
          </p:txBody>
        </p:sp>
      </p:grpSp>
      <p:grpSp>
        <p:nvGrpSpPr>
          <p:cNvPr id="21" name="组合 20"/>
          <p:cNvGrpSpPr/>
          <p:nvPr/>
        </p:nvGrpSpPr>
        <p:grpSpPr>
          <a:xfrm flipH="1">
            <a:off x="1106170" y="1171575"/>
            <a:ext cx="176530" cy="226060"/>
            <a:chOff x="2473104" y="2145028"/>
            <a:chExt cx="359165" cy="359165"/>
          </a:xfrm>
          <a:solidFill>
            <a:schemeClr val="bg1"/>
          </a:solidFill>
        </p:grpSpPr>
        <p:sp>
          <p:nvSpPr>
            <p:cNvPr id="22" name="AutoShape 126"/>
            <p:cNvSpPr/>
            <p:nvPr/>
          </p:nvSpPr>
          <p:spPr bwMode="auto">
            <a:xfrm>
              <a:off x="247310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MT" panose="020B0502020104020203" charset="0"/>
                <a:sym typeface="Gill Sans MT" panose="020B0502020104020203" charset="0"/>
              </a:endParaRPr>
            </a:p>
          </p:txBody>
        </p:sp>
        <p:sp>
          <p:nvSpPr>
            <p:cNvPr id="23" name="AutoShape 127"/>
            <p:cNvSpPr/>
            <p:nvPr/>
          </p:nvSpPr>
          <p:spPr bwMode="auto">
            <a:xfrm>
              <a:off x="2618611" y="2200897"/>
              <a:ext cx="84727" cy="84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MT" panose="020B0502020104020203" charset="0"/>
                <a:sym typeface="Gill Sans MT" panose="020B0502020104020203" charset="0"/>
              </a:endParaRPr>
            </a:p>
          </p:txBody>
        </p:sp>
      </p:grpSp>
      <p:graphicFrame>
        <p:nvGraphicFramePr>
          <p:cNvPr id="4" name="对象 3"/>
          <p:cNvGraphicFramePr/>
          <p:nvPr/>
        </p:nvGraphicFramePr>
        <p:xfrm>
          <a:off x="1693545" y="2320925"/>
          <a:ext cx="1653540" cy="573405"/>
        </p:xfrm>
        <a:graphic>
          <a:graphicData uri="http://schemas.openxmlformats.org/presentationml/2006/ole">
            <mc:AlternateContent xmlns:mc="http://schemas.openxmlformats.org/markup-compatibility/2006">
              <mc:Choice xmlns:v="urn:schemas-microsoft-com:vml" Requires="v">
                <p:oleObj spid="_x0000_s5" name="" r:id="rId1" imgW="673100" imgH="215900" progId="Equation.KSEE3">
                  <p:embed/>
                </p:oleObj>
              </mc:Choice>
              <mc:Fallback>
                <p:oleObj name="" r:id="rId1" imgW="673100" imgH="215900" progId="Equation.KSEE3">
                  <p:embed/>
                  <p:pic>
                    <p:nvPicPr>
                      <p:cNvPr id="0" name="图片 4"/>
                      <p:cNvPicPr/>
                      <p:nvPr/>
                    </p:nvPicPr>
                    <p:blipFill>
                      <a:blip r:embed="rId2"/>
                      <a:stretch>
                        <a:fillRect/>
                      </a:stretch>
                    </p:blipFill>
                    <p:spPr>
                      <a:xfrm>
                        <a:off x="1693545" y="2320925"/>
                        <a:ext cx="1653540" cy="573405"/>
                      </a:xfrm>
                      <a:prstGeom prst="rect">
                        <a:avLst/>
                      </a:prstGeom>
                    </p:spPr>
                  </p:pic>
                </p:oleObj>
              </mc:Fallback>
            </mc:AlternateContent>
          </a:graphicData>
        </a:graphic>
      </p:graphicFrame>
      <p:graphicFrame>
        <p:nvGraphicFramePr>
          <p:cNvPr id="7" name="对象 6"/>
          <p:cNvGraphicFramePr/>
          <p:nvPr/>
        </p:nvGraphicFramePr>
        <p:xfrm>
          <a:off x="1899285" y="1310640"/>
          <a:ext cx="1242695" cy="558800"/>
        </p:xfrm>
        <a:graphic>
          <a:graphicData uri="http://schemas.openxmlformats.org/presentationml/2006/ole">
            <mc:AlternateContent xmlns:mc="http://schemas.openxmlformats.org/markup-compatibility/2006">
              <mc:Choice xmlns:v="urn:schemas-microsoft-com:vml" Requires="v">
                <p:oleObj spid="_x0000_s8" name="" r:id="rId3" imgW="393700" imgH="203200" progId="Equation.KSEE3">
                  <p:embed/>
                </p:oleObj>
              </mc:Choice>
              <mc:Fallback>
                <p:oleObj name="" r:id="rId3" imgW="393700" imgH="203200" progId="Equation.KSEE3">
                  <p:embed/>
                  <p:pic>
                    <p:nvPicPr>
                      <p:cNvPr id="0" name="图片 7"/>
                      <p:cNvPicPr/>
                      <p:nvPr/>
                    </p:nvPicPr>
                    <p:blipFill>
                      <a:blip r:embed="rId4"/>
                      <a:stretch>
                        <a:fillRect/>
                      </a:stretch>
                    </p:blipFill>
                    <p:spPr>
                      <a:xfrm>
                        <a:off x="1899285" y="1310640"/>
                        <a:ext cx="1242695" cy="558800"/>
                      </a:xfrm>
                      <a:prstGeom prst="rect">
                        <a:avLst/>
                      </a:prstGeom>
                    </p:spPr>
                  </p:pic>
                </p:oleObj>
              </mc:Fallback>
            </mc:AlternateContent>
          </a:graphicData>
        </a:graphic>
      </p:graphicFrame>
      <p:graphicFrame>
        <p:nvGraphicFramePr>
          <p:cNvPr id="10" name="对象 9"/>
          <p:cNvGraphicFramePr>
            <a:graphicFrameLocks noChangeAspect="1"/>
          </p:cNvGraphicFramePr>
          <p:nvPr/>
        </p:nvGraphicFramePr>
        <p:xfrm>
          <a:off x="2024380" y="3378835"/>
          <a:ext cx="789940" cy="452755"/>
        </p:xfrm>
        <a:graphic>
          <a:graphicData uri="http://schemas.openxmlformats.org/presentationml/2006/ole">
            <mc:AlternateContent xmlns:mc="http://schemas.openxmlformats.org/markup-compatibility/2006">
              <mc:Choice xmlns:v="urn:schemas-microsoft-com:vml" Requires="v">
                <p:oleObj spid="_x0000_s3080" name="" r:id="rId5" imgW="342900" imgH="203200" progId="Equation.3">
                  <p:embed/>
                </p:oleObj>
              </mc:Choice>
              <mc:Fallback>
                <p:oleObj name="" r:id="rId5" imgW="342900" imgH="203200" progId="Equation.3">
                  <p:embed/>
                  <p:pic>
                    <p:nvPicPr>
                      <p:cNvPr id="0" name="图片 3079"/>
                      <p:cNvPicPr/>
                      <p:nvPr/>
                    </p:nvPicPr>
                    <p:blipFill>
                      <a:blip r:embed="rId6"/>
                      <a:stretch>
                        <a:fillRect/>
                      </a:stretch>
                    </p:blipFill>
                    <p:spPr>
                      <a:xfrm>
                        <a:off x="2024380" y="3378835"/>
                        <a:ext cx="789940" cy="452755"/>
                      </a:xfrm>
                      <a:prstGeom prst="rect">
                        <a:avLst/>
                      </a:prstGeom>
                      <a:noFill/>
                      <a:ln w="38100">
                        <a:noFill/>
                        <a:miter/>
                      </a:ln>
                    </p:spPr>
                  </p:pic>
                </p:oleObj>
              </mc:Fallback>
            </mc:AlternateContent>
          </a:graphicData>
        </a:graphic>
      </p:graphicFrame>
      <p:sp>
        <p:nvSpPr>
          <p:cNvPr id="11" name="文本框 10"/>
          <p:cNvSpPr txBox="1"/>
          <p:nvPr/>
        </p:nvSpPr>
        <p:spPr>
          <a:xfrm>
            <a:off x="1388745" y="3723005"/>
            <a:ext cx="2392680" cy="645160"/>
          </a:xfrm>
          <a:prstGeom prst="rect">
            <a:avLst/>
          </a:prstGeom>
          <a:noFill/>
        </p:spPr>
        <p:txBody>
          <a:bodyPr wrap="square" rtlCol="0">
            <a:spAutoFit/>
          </a:bodyPr>
          <a:p>
            <a:r>
              <a:rPr lang="en-US" altLang="zh-CN" dirty="0">
                <a:latin typeface="Times New Roman" panose="02020603050405020304" pitchFamily="18" charset="0"/>
                <a:sym typeface="+mn-ea"/>
              </a:rPr>
              <a:t>h</a:t>
            </a:r>
            <a:r>
              <a:rPr lang="zh-CN" altLang="zh-CN" dirty="0">
                <a:latin typeface="Times New Roman" panose="02020603050405020304" pitchFamily="18" charset="0"/>
                <a:sym typeface="+mn-ea"/>
              </a:rPr>
              <a:t>为二叉查找树的高度</a:t>
            </a:r>
            <a:endParaRPr lang="zh-CN" altLang="en-US" dirty="0">
              <a:latin typeface="Times New Roman" panose="02020603050405020304" pitchFamily="18" charset="0"/>
            </a:endParaRPr>
          </a:p>
          <a:p>
            <a:endParaRPr lang="zh-CN" altLang="en-US"/>
          </a:p>
        </p:txBody>
      </p:sp>
      <p:sp>
        <p:nvSpPr>
          <p:cNvPr id="28" name="矩形标注 27"/>
          <p:cNvSpPr/>
          <p:nvPr/>
        </p:nvSpPr>
        <p:spPr>
          <a:xfrm>
            <a:off x="3564255" y="1286510"/>
            <a:ext cx="1390015" cy="917575"/>
          </a:xfrm>
          <a:prstGeom prst="wedgeRectCallout">
            <a:avLst>
              <a:gd name="adj1" fmla="val -61055"/>
              <a:gd name="adj2" fmla="val 10169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b="1">
                <a:solidFill>
                  <a:schemeClr val="tx1"/>
                </a:solidFill>
              </a:rPr>
              <a:t>已经是相当不错的时间复杂度！</a:t>
            </a:r>
            <a:endParaRPr lang="zh-CN" altLang="en-US" b="1">
              <a:solidFill>
                <a:schemeClr val="tx1"/>
              </a:solidFill>
            </a:endParaRPr>
          </a:p>
        </p:txBody>
      </p:sp>
      <p:grpSp>
        <p:nvGrpSpPr>
          <p:cNvPr id="387" name="组合 386"/>
          <p:cNvGrpSpPr/>
          <p:nvPr/>
        </p:nvGrpSpPr>
        <p:grpSpPr>
          <a:xfrm>
            <a:off x="7923530" y="2416175"/>
            <a:ext cx="1055370" cy="1848485"/>
            <a:chOff x="4528186" y="934316"/>
            <a:chExt cx="431740" cy="704394"/>
          </a:xfrm>
        </p:grpSpPr>
        <p:sp>
          <p:nvSpPr>
            <p:cNvPr id="388" name="Freeform 2863"/>
            <p:cNvSpPr/>
            <p:nvPr/>
          </p:nvSpPr>
          <p:spPr bwMode="auto">
            <a:xfrm>
              <a:off x="4895556" y="1355021"/>
              <a:ext cx="27587" cy="39542"/>
            </a:xfrm>
            <a:custGeom>
              <a:avLst/>
              <a:gdLst>
                <a:gd name="T0" fmla="*/ 34 w 41"/>
                <a:gd name="T1" fmla="*/ 39 h 59"/>
                <a:gd name="T2" fmla="*/ 39 w 41"/>
                <a:gd name="T3" fmla="*/ 14 h 59"/>
                <a:gd name="T4" fmla="*/ 9 w 41"/>
                <a:gd name="T5" fmla="*/ 27 h 59"/>
                <a:gd name="T6" fmla="*/ 0 w 41"/>
                <a:gd name="T7" fmla="*/ 49 h 59"/>
                <a:gd name="T8" fmla="*/ 24 w 41"/>
                <a:gd name="T9" fmla="*/ 59 h 59"/>
                <a:gd name="T10" fmla="*/ 34 w 41"/>
                <a:gd name="T11" fmla="*/ 39 h 59"/>
              </a:gdLst>
              <a:ahLst/>
              <a:cxnLst>
                <a:cxn ang="0">
                  <a:pos x="T0" y="T1"/>
                </a:cxn>
                <a:cxn ang="0">
                  <a:pos x="T2" y="T3"/>
                </a:cxn>
                <a:cxn ang="0">
                  <a:pos x="T4" y="T5"/>
                </a:cxn>
                <a:cxn ang="0">
                  <a:pos x="T6" y="T7"/>
                </a:cxn>
                <a:cxn ang="0">
                  <a:pos x="T8" y="T9"/>
                </a:cxn>
                <a:cxn ang="0">
                  <a:pos x="T10" y="T11"/>
                </a:cxn>
              </a:cxnLst>
              <a:rect l="0" t="0" r="r" b="b"/>
              <a:pathLst>
                <a:path w="41" h="59">
                  <a:moveTo>
                    <a:pt x="34" y="39"/>
                  </a:moveTo>
                  <a:cubicBezTo>
                    <a:pt x="34" y="39"/>
                    <a:pt x="41" y="24"/>
                    <a:pt x="39" y="14"/>
                  </a:cubicBezTo>
                  <a:cubicBezTo>
                    <a:pt x="36" y="4"/>
                    <a:pt x="22" y="0"/>
                    <a:pt x="9" y="27"/>
                  </a:cubicBezTo>
                  <a:cubicBezTo>
                    <a:pt x="0" y="45"/>
                    <a:pt x="0" y="49"/>
                    <a:pt x="0" y="49"/>
                  </a:cubicBezTo>
                  <a:cubicBezTo>
                    <a:pt x="24" y="59"/>
                    <a:pt x="24" y="59"/>
                    <a:pt x="24" y="59"/>
                  </a:cubicBezTo>
                  <a:lnTo>
                    <a:pt x="34" y="39"/>
                  </a:lnTo>
                  <a:close/>
                </a:path>
              </a:pathLst>
            </a:custGeom>
            <a:solidFill>
              <a:srgbClr val="F7CEA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389" name="Freeform 2864"/>
            <p:cNvSpPr/>
            <p:nvPr/>
          </p:nvSpPr>
          <p:spPr bwMode="auto">
            <a:xfrm>
              <a:off x="4898775" y="1359619"/>
              <a:ext cx="22530" cy="34484"/>
            </a:xfrm>
            <a:custGeom>
              <a:avLst/>
              <a:gdLst>
                <a:gd name="T0" fmla="*/ 27 w 33"/>
                <a:gd name="T1" fmla="*/ 27 h 51"/>
                <a:gd name="T2" fmla="*/ 30 w 33"/>
                <a:gd name="T3" fmla="*/ 8 h 51"/>
                <a:gd name="T4" fmla="*/ 8 w 33"/>
                <a:gd name="T5" fmla="*/ 16 h 51"/>
                <a:gd name="T6" fmla="*/ 0 w 33"/>
                <a:gd name="T7" fmla="*/ 40 h 51"/>
                <a:gd name="T8" fmla="*/ 27 w 33"/>
                <a:gd name="T9" fmla="*/ 27 h 51"/>
              </a:gdLst>
              <a:ahLst/>
              <a:cxnLst>
                <a:cxn ang="0">
                  <a:pos x="T0" y="T1"/>
                </a:cxn>
                <a:cxn ang="0">
                  <a:pos x="T2" y="T3"/>
                </a:cxn>
                <a:cxn ang="0">
                  <a:pos x="T4" y="T5"/>
                </a:cxn>
                <a:cxn ang="0">
                  <a:pos x="T6" y="T7"/>
                </a:cxn>
                <a:cxn ang="0">
                  <a:pos x="T8" y="T9"/>
                </a:cxn>
              </a:cxnLst>
              <a:rect l="0" t="0" r="r" b="b"/>
              <a:pathLst>
                <a:path w="33" h="51">
                  <a:moveTo>
                    <a:pt x="27" y="27"/>
                  </a:moveTo>
                  <a:cubicBezTo>
                    <a:pt x="27" y="27"/>
                    <a:pt x="33" y="15"/>
                    <a:pt x="30" y="8"/>
                  </a:cubicBezTo>
                  <a:cubicBezTo>
                    <a:pt x="28" y="0"/>
                    <a:pt x="16" y="0"/>
                    <a:pt x="8" y="16"/>
                  </a:cubicBezTo>
                  <a:cubicBezTo>
                    <a:pt x="1" y="32"/>
                    <a:pt x="0" y="40"/>
                    <a:pt x="0" y="40"/>
                  </a:cubicBezTo>
                  <a:cubicBezTo>
                    <a:pt x="0" y="40"/>
                    <a:pt x="17" y="51"/>
                    <a:pt x="27" y="27"/>
                  </a:cubicBezTo>
                  <a:close/>
                </a:path>
              </a:pathLst>
            </a:custGeom>
            <a:solidFill>
              <a:srgbClr val="F9DAB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390" name="Freeform 2865"/>
            <p:cNvSpPr/>
            <p:nvPr/>
          </p:nvSpPr>
          <p:spPr bwMode="auto">
            <a:xfrm>
              <a:off x="4905212" y="1366516"/>
              <a:ext cx="28047" cy="40921"/>
            </a:xfrm>
            <a:custGeom>
              <a:avLst/>
              <a:gdLst>
                <a:gd name="T0" fmla="*/ 35 w 42"/>
                <a:gd name="T1" fmla="*/ 40 h 61"/>
                <a:gd name="T2" fmla="*/ 39 w 42"/>
                <a:gd name="T3" fmla="*/ 14 h 61"/>
                <a:gd name="T4" fmla="*/ 9 w 42"/>
                <a:gd name="T5" fmla="*/ 27 h 61"/>
                <a:gd name="T6" fmla="*/ 0 w 42"/>
                <a:gd name="T7" fmla="*/ 50 h 61"/>
                <a:gd name="T8" fmla="*/ 25 w 42"/>
                <a:gd name="T9" fmla="*/ 61 h 61"/>
                <a:gd name="T10" fmla="*/ 35 w 42"/>
                <a:gd name="T11" fmla="*/ 40 h 61"/>
              </a:gdLst>
              <a:ahLst/>
              <a:cxnLst>
                <a:cxn ang="0">
                  <a:pos x="T0" y="T1"/>
                </a:cxn>
                <a:cxn ang="0">
                  <a:pos x="T2" y="T3"/>
                </a:cxn>
                <a:cxn ang="0">
                  <a:pos x="T4" y="T5"/>
                </a:cxn>
                <a:cxn ang="0">
                  <a:pos x="T6" y="T7"/>
                </a:cxn>
                <a:cxn ang="0">
                  <a:pos x="T8" y="T9"/>
                </a:cxn>
                <a:cxn ang="0">
                  <a:pos x="T10" y="T11"/>
                </a:cxn>
              </a:cxnLst>
              <a:rect l="0" t="0" r="r" b="b"/>
              <a:pathLst>
                <a:path w="42" h="61">
                  <a:moveTo>
                    <a:pt x="35" y="40"/>
                  </a:moveTo>
                  <a:cubicBezTo>
                    <a:pt x="35" y="40"/>
                    <a:pt x="42" y="24"/>
                    <a:pt x="39" y="14"/>
                  </a:cubicBezTo>
                  <a:cubicBezTo>
                    <a:pt x="36" y="3"/>
                    <a:pt x="22" y="0"/>
                    <a:pt x="9" y="27"/>
                  </a:cubicBezTo>
                  <a:cubicBezTo>
                    <a:pt x="0" y="46"/>
                    <a:pt x="0" y="50"/>
                    <a:pt x="0" y="50"/>
                  </a:cubicBezTo>
                  <a:cubicBezTo>
                    <a:pt x="25" y="61"/>
                    <a:pt x="25" y="61"/>
                    <a:pt x="25" y="61"/>
                  </a:cubicBezTo>
                  <a:lnTo>
                    <a:pt x="35" y="40"/>
                  </a:lnTo>
                  <a:close/>
                </a:path>
              </a:pathLst>
            </a:custGeom>
            <a:solidFill>
              <a:srgbClr val="F7CEA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391" name="Freeform 2866"/>
            <p:cNvSpPr/>
            <p:nvPr/>
          </p:nvSpPr>
          <p:spPr bwMode="auto">
            <a:xfrm>
              <a:off x="4907511" y="1371114"/>
              <a:ext cx="22989" cy="34944"/>
            </a:xfrm>
            <a:custGeom>
              <a:avLst/>
              <a:gdLst>
                <a:gd name="T0" fmla="*/ 29 w 34"/>
                <a:gd name="T1" fmla="*/ 27 h 52"/>
                <a:gd name="T2" fmla="*/ 32 w 34"/>
                <a:gd name="T3" fmla="*/ 8 h 52"/>
                <a:gd name="T4" fmla="*/ 9 w 34"/>
                <a:gd name="T5" fmla="*/ 17 h 52"/>
                <a:gd name="T6" fmla="*/ 0 w 34"/>
                <a:gd name="T7" fmla="*/ 41 h 52"/>
                <a:gd name="T8" fmla="*/ 29 w 34"/>
                <a:gd name="T9" fmla="*/ 27 h 52"/>
              </a:gdLst>
              <a:ahLst/>
              <a:cxnLst>
                <a:cxn ang="0">
                  <a:pos x="T0" y="T1"/>
                </a:cxn>
                <a:cxn ang="0">
                  <a:pos x="T2" y="T3"/>
                </a:cxn>
                <a:cxn ang="0">
                  <a:pos x="T4" y="T5"/>
                </a:cxn>
                <a:cxn ang="0">
                  <a:pos x="T6" y="T7"/>
                </a:cxn>
                <a:cxn ang="0">
                  <a:pos x="T8" y="T9"/>
                </a:cxn>
              </a:cxnLst>
              <a:rect l="0" t="0" r="r" b="b"/>
              <a:pathLst>
                <a:path w="34" h="52">
                  <a:moveTo>
                    <a:pt x="29" y="27"/>
                  </a:moveTo>
                  <a:cubicBezTo>
                    <a:pt x="29" y="27"/>
                    <a:pt x="34" y="16"/>
                    <a:pt x="32" y="8"/>
                  </a:cubicBezTo>
                  <a:cubicBezTo>
                    <a:pt x="30" y="0"/>
                    <a:pt x="17" y="0"/>
                    <a:pt x="9" y="17"/>
                  </a:cubicBezTo>
                  <a:cubicBezTo>
                    <a:pt x="2" y="33"/>
                    <a:pt x="0" y="41"/>
                    <a:pt x="0" y="41"/>
                  </a:cubicBezTo>
                  <a:cubicBezTo>
                    <a:pt x="0" y="41"/>
                    <a:pt x="19" y="52"/>
                    <a:pt x="29" y="27"/>
                  </a:cubicBezTo>
                  <a:close/>
                </a:path>
              </a:pathLst>
            </a:custGeom>
            <a:solidFill>
              <a:srgbClr val="F9DAB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392" name="Freeform 2867"/>
            <p:cNvSpPr/>
            <p:nvPr/>
          </p:nvSpPr>
          <p:spPr bwMode="auto">
            <a:xfrm>
              <a:off x="4841761" y="1317779"/>
              <a:ext cx="102073" cy="103912"/>
            </a:xfrm>
            <a:custGeom>
              <a:avLst/>
              <a:gdLst>
                <a:gd name="T0" fmla="*/ 77 w 152"/>
                <a:gd name="T1" fmla="*/ 34 h 154"/>
                <a:gd name="T2" fmla="*/ 67 w 152"/>
                <a:gd name="T3" fmla="*/ 60 h 154"/>
                <a:gd name="T4" fmla="*/ 106 w 152"/>
                <a:gd name="T5" fmla="*/ 74 h 154"/>
                <a:gd name="T6" fmla="*/ 102 w 152"/>
                <a:gd name="T7" fmla="*/ 112 h 154"/>
                <a:gd name="T8" fmla="*/ 132 w 152"/>
                <a:gd name="T9" fmla="*/ 103 h 154"/>
                <a:gd name="T10" fmla="*/ 124 w 152"/>
                <a:gd name="T11" fmla="*/ 149 h 154"/>
                <a:gd name="T12" fmla="*/ 97 w 152"/>
                <a:gd name="T13" fmla="*/ 148 h 154"/>
                <a:gd name="T14" fmla="*/ 58 w 152"/>
                <a:gd name="T15" fmla="*/ 140 h 154"/>
                <a:gd name="T16" fmla="*/ 11 w 152"/>
                <a:gd name="T17" fmla="*/ 81 h 154"/>
                <a:gd name="T18" fmla="*/ 25 w 152"/>
                <a:gd name="T19" fmla="*/ 0 h 154"/>
                <a:gd name="T20" fmla="*/ 77 w 152"/>
                <a:gd name="T21" fmla="*/ 34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2" h="154">
                  <a:moveTo>
                    <a:pt x="77" y="34"/>
                  </a:moveTo>
                  <a:cubicBezTo>
                    <a:pt x="77" y="34"/>
                    <a:pt x="67" y="46"/>
                    <a:pt x="67" y="60"/>
                  </a:cubicBezTo>
                  <a:cubicBezTo>
                    <a:pt x="91" y="60"/>
                    <a:pt x="99" y="65"/>
                    <a:pt x="106" y="74"/>
                  </a:cubicBezTo>
                  <a:cubicBezTo>
                    <a:pt x="112" y="82"/>
                    <a:pt x="112" y="97"/>
                    <a:pt x="102" y="112"/>
                  </a:cubicBezTo>
                  <a:cubicBezTo>
                    <a:pt x="102" y="112"/>
                    <a:pt x="112" y="100"/>
                    <a:pt x="132" y="103"/>
                  </a:cubicBezTo>
                  <a:cubicBezTo>
                    <a:pt x="152" y="106"/>
                    <a:pt x="145" y="141"/>
                    <a:pt x="124" y="149"/>
                  </a:cubicBezTo>
                  <a:cubicBezTo>
                    <a:pt x="111" y="154"/>
                    <a:pt x="97" y="148"/>
                    <a:pt x="97" y="148"/>
                  </a:cubicBezTo>
                  <a:cubicBezTo>
                    <a:pt x="97" y="148"/>
                    <a:pt x="73" y="151"/>
                    <a:pt x="58" y="140"/>
                  </a:cubicBezTo>
                  <a:cubicBezTo>
                    <a:pt x="43" y="128"/>
                    <a:pt x="22" y="112"/>
                    <a:pt x="11" y="81"/>
                  </a:cubicBezTo>
                  <a:cubicBezTo>
                    <a:pt x="0" y="50"/>
                    <a:pt x="13" y="12"/>
                    <a:pt x="25" y="0"/>
                  </a:cubicBezTo>
                  <a:lnTo>
                    <a:pt x="77" y="34"/>
                  </a:lnTo>
                  <a:close/>
                </a:path>
              </a:pathLst>
            </a:custGeom>
            <a:solidFill>
              <a:srgbClr val="F7CEA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393" name="Freeform 2868"/>
            <p:cNvSpPr/>
            <p:nvPr/>
          </p:nvSpPr>
          <p:spPr bwMode="auto">
            <a:xfrm>
              <a:off x="4858773" y="1306744"/>
              <a:ext cx="77704" cy="114947"/>
            </a:xfrm>
            <a:custGeom>
              <a:avLst/>
              <a:gdLst>
                <a:gd name="T0" fmla="*/ 43 w 116"/>
                <a:gd name="T1" fmla="*/ 91 h 171"/>
                <a:gd name="T2" fmla="*/ 59 w 116"/>
                <a:gd name="T3" fmla="*/ 82 h 171"/>
                <a:gd name="T4" fmla="*/ 76 w 116"/>
                <a:gd name="T5" fmla="*/ 123 h 171"/>
                <a:gd name="T6" fmla="*/ 75 w 116"/>
                <a:gd name="T7" fmla="*/ 145 h 171"/>
                <a:gd name="T8" fmla="*/ 77 w 116"/>
                <a:gd name="T9" fmla="*/ 140 h 171"/>
                <a:gd name="T10" fmla="*/ 89 w 116"/>
                <a:gd name="T11" fmla="*/ 125 h 171"/>
                <a:gd name="T12" fmla="*/ 115 w 116"/>
                <a:gd name="T13" fmla="*/ 137 h 171"/>
                <a:gd name="T14" fmla="*/ 82 w 116"/>
                <a:gd name="T15" fmla="*/ 165 h 171"/>
                <a:gd name="T16" fmla="*/ 70 w 116"/>
                <a:gd name="T17" fmla="*/ 155 h 171"/>
                <a:gd name="T18" fmla="*/ 68 w 116"/>
                <a:gd name="T19" fmla="*/ 159 h 171"/>
                <a:gd name="T20" fmla="*/ 45 w 116"/>
                <a:gd name="T21" fmla="*/ 159 h 171"/>
                <a:gd name="T22" fmla="*/ 11 w 116"/>
                <a:gd name="T23" fmla="*/ 128 h 171"/>
                <a:gd name="T24" fmla="*/ 5 w 116"/>
                <a:gd name="T25" fmla="*/ 38 h 171"/>
                <a:gd name="T26" fmla="*/ 23 w 116"/>
                <a:gd name="T27" fmla="*/ 0 h 171"/>
                <a:gd name="T28" fmla="*/ 63 w 116"/>
                <a:gd name="T29" fmla="*/ 33 h 171"/>
                <a:gd name="T30" fmla="*/ 42 w 116"/>
                <a:gd name="T31" fmla="*/ 70 h 171"/>
                <a:gd name="T32" fmla="*/ 43 w 116"/>
                <a:gd name="T33" fmla="*/ 91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6" h="171">
                  <a:moveTo>
                    <a:pt x="43" y="91"/>
                  </a:moveTo>
                  <a:cubicBezTo>
                    <a:pt x="43" y="91"/>
                    <a:pt x="47" y="82"/>
                    <a:pt x="59" y="82"/>
                  </a:cubicBezTo>
                  <a:cubicBezTo>
                    <a:pt x="71" y="82"/>
                    <a:pt x="92" y="95"/>
                    <a:pt x="76" y="123"/>
                  </a:cubicBezTo>
                  <a:cubicBezTo>
                    <a:pt x="68" y="135"/>
                    <a:pt x="71" y="138"/>
                    <a:pt x="75" y="145"/>
                  </a:cubicBezTo>
                  <a:cubicBezTo>
                    <a:pt x="79" y="152"/>
                    <a:pt x="79" y="145"/>
                    <a:pt x="77" y="140"/>
                  </a:cubicBezTo>
                  <a:cubicBezTo>
                    <a:pt x="75" y="135"/>
                    <a:pt x="81" y="128"/>
                    <a:pt x="89" y="125"/>
                  </a:cubicBezTo>
                  <a:cubicBezTo>
                    <a:pt x="98" y="123"/>
                    <a:pt x="113" y="119"/>
                    <a:pt x="115" y="137"/>
                  </a:cubicBezTo>
                  <a:cubicBezTo>
                    <a:pt x="116" y="154"/>
                    <a:pt x="93" y="171"/>
                    <a:pt x="82" y="165"/>
                  </a:cubicBezTo>
                  <a:cubicBezTo>
                    <a:pt x="74" y="162"/>
                    <a:pt x="70" y="159"/>
                    <a:pt x="70" y="155"/>
                  </a:cubicBezTo>
                  <a:cubicBezTo>
                    <a:pt x="70" y="152"/>
                    <a:pt x="67" y="153"/>
                    <a:pt x="68" y="159"/>
                  </a:cubicBezTo>
                  <a:cubicBezTo>
                    <a:pt x="70" y="165"/>
                    <a:pt x="51" y="162"/>
                    <a:pt x="45" y="159"/>
                  </a:cubicBezTo>
                  <a:cubicBezTo>
                    <a:pt x="39" y="155"/>
                    <a:pt x="18" y="143"/>
                    <a:pt x="11" y="128"/>
                  </a:cubicBezTo>
                  <a:cubicBezTo>
                    <a:pt x="4" y="113"/>
                    <a:pt x="0" y="58"/>
                    <a:pt x="5" y="38"/>
                  </a:cubicBezTo>
                  <a:cubicBezTo>
                    <a:pt x="9" y="18"/>
                    <a:pt x="23" y="0"/>
                    <a:pt x="23" y="0"/>
                  </a:cubicBezTo>
                  <a:cubicBezTo>
                    <a:pt x="63" y="33"/>
                    <a:pt x="63" y="33"/>
                    <a:pt x="63" y="33"/>
                  </a:cubicBezTo>
                  <a:cubicBezTo>
                    <a:pt x="63" y="33"/>
                    <a:pt x="45" y="48"/>
                    <a:pt x="42" y="70"/>
                  </a:cubicBezTo>
                  <a:cubicBezTo>
                    <a:pt x="39" y="91"/>
                    <a:pt x="38" y="97"/>
                    <a:pt x="43" y="91"/>
                  </a:cubicBezTo>
                  <a:close/>
                </a:path>
              </a:pathLst>
            </a:custGeom>
            <a:solidFill>
              <a:srgbClr val="F9DAB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394" name="Freeform 2869"/>
            <p:cNvSpPr/>
            <p:nvPr/>
          </p:nvSpPr>
          <p:spPr bwMode="auto">
            <a:xfrm>
              <a:off x="4830726" y="1218005"/>
              <a:ext cx="129200" cy="136097"/>
            </a:xfrm>
            <a:custGeom>
              <a:avLst/>
              <a:gdLst>
                <a:gd name="T0" fmla="*/ 24 w 193"/>
                <a:gd name="T1" fmla="*/ 0 h 203"/>
                <a:gd name="T2" fmla="*/ 175 w 193"/>
                <a:gd name="T3" fmla="*/ 94 h 203"/>
                <a:gd name="T4" fmla="*/ 93 w 193"/>
                <a:gd name="T5" fmla="*/ 203 h 203"/>
                <a:gd name="T6" fmla="*/ 35 w 193"/>
                <a:gd name="T7" fmla="*/ 149 h 203"/>
                <a:gd name="T8" fmla="*/ 66 w 193"/>
                <a:gd name="T9" fmla="*/ 110 h 203"/>
                <a:gd name="T10" fmla="*/ 0 w 193"/>
                <a:gd name="T11" fmla="*/ 56 h 203"/>
                <a:gd name="T12" fmla="*/ 24 w 193"/>
                <a:gd name="T13" fmla="*/ 0 h 203"/>
              </a:gdLst>
              <a:ahLst/>
              <a:cxnLst>
                <a:cxn ang="0">
                  <a:pos x="T0" y="T1"/>
                </a:cxn>
                <a:cxn ang="0">
                  <a:pos x="T2" y="T3"/>
                </a:cxn>
                <a:cxn ang="0">
                  <a:pos x="T4" y="T5"/>
                </a:cxn>
                <a:cxn ang="0">
                  <a:pos x="T6" y="T7"/>
                </a:cxn>
                <a:cxn ang="0">
                  <a:pos x="T8" y="T9"/>
                </a:cxn>
                <a:cxn ang="0">
                  <a:pos x="T10" y="T11"/>
                </a:cxn>
                <a:cxn ang="0">
                  <a:pos x="T12" y="T13"/>
                </a:cxn>
              </a:cxnLst>
              <a:rect l="0" t="0" r="r" b="b"/>
              <a:pathLst>
                <a:path w="193" h="203">
                  <a:moveTo>
                    <a:pt x="24" y="0"/>
                  </a:moveTo>
                  <a:cubicBezTo>
                    <a:pt x="24" y="0"/>
                    <a:pt x="156" y="74"/>
                    <a:pt x="175" y="94"/>
                  </a:cubicBezTo>
                  <a:cubicBezTo>
                    <a:pt x="193" y="113"/>
                    <a:pt x="93" y="203"/>
                    <a:pt x="93" y="203"/>
                  </a:cubicBezTo>
                  <a:cubicBezTo>
                    <a:pt x="35" y="149"/>
                    <a:pt x="35" y="149"/>
                    <a:pt x="35" y="149"/>
                  </a:cubicBezTo>
                  <a:cubicBezTo>
                    <a:pt x="66" y="110"/>
                    <a:pt x="66" y="110"/>
                    <a:pt x="66" y="110"/>
                  </a:cubicBezTo>
                  <a:cubicBezTo>
                    <a:pt x="0" y="56"/>
                    <a:pt x="0" y="56"/>
                    <a:pt x="0" y="56"/>
                  </a:cubicBezTo>
                  <a:lnTo>
                    <a:pt x="24" y="0"/>
                  </a:lnTo>
                  <a:close/>
                </a:path>
              </a:pathLst>
            </a:custGeom>
            <a:solidFill>
              <a:srgbClr val="39788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395" name="Freeform 2870"/>
            <p:cNvSpPr/>
            <p:nvPr/>
          </p:nvSpPr>
          <p:spPr bwMode="auto">
            <a:xfrm>
              <a:off x="4849118" y="1228580"/>
              <a:ext cx="91038" cy="116786"/>
            </a:xfrm>
            <a:custGeom>
              <a:avLst/>
              <a:gdLst>
                <a:gd name="T0" fmla="*/ 42 w 135"/>
                <a:gd name="T1" fmla="*/ 88 h 174"/>
                <a:gd name="T2" fmla="*/ 7 w 135"/>
                <a:gd name="T3" fmla="*/ 52 h 174"/>
                <a:gd name="T4" fmla="*/ 62 w 135"/>
                <a:gd name="T5" fmla="*/ 31 h 174"/>
                <a:gd name="T6" fmla="*/ 107 w 135"/>
                <a:gd name="T7" fmla="*/ 62 h 174"/>
                <a:gd name="T8" fmla="*/ 130 w 135"/>
                <a:gd name="T9" fmla="*/ 78 h 174"/>
                <a:gd name="T10" fmla="*/ 126 w 135"/>
                <a:gd name="T11" fmla="*/ 109 h 174"/>
                <a:gd name="T12" fmla="*/ 64 w 135"/>
                <a:gd name="T13" fmla="*/ 170 h 174"/>
                <a:gd name="T14" fmla="*/ 19 w 135"/>
                <a:gd name="T15" fmla="*/ 132 h 174"/>
                <a:gd name="T16" fmla="*/ 45 w 135"/>
                <a:gd name="T17" fmla="*/ 100 h 174"/>
                <a:gd name="T18" fmla="*/ 77 w 135"/>
                <a:gd name="T19" fmla="*/ 106 h 174"/>
                <a:gd name="T20" fmla="*/ 79 w 135"/>
                <a:gd name="T21" fmla="*/ 99 h 174"/>
                <a:gd name="T22" fmla="*/ 42 w 135"/>
                <a:gd name="T23" fmla="*/ 88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5" h="174">
                  <a:moveTo>
                    <a:pt x="42" y="88"/>
                  </a:moveTo>
                  <a:cubicBezTo>
                    <a:pt x="42" y="88"/>
                    <a:pt x="15" y="73"/>
                    <a:pt x="7" y="52"/>
                  </a:cubicBezTo>
                  <a:cubicBezTo>
                    <a:pt x="0" y="31"/>
                    <a:pt x="20" y="0"/>
                    <a:pt x="62" y="31"/>
                  </a:cubicBezTo>
                  <a:cubicBezTo>
                    <a:pt x="76" y="42"/>
                    <a:pt x="92" y="53"/>
                    <a:pt x="107" y="62"/>
                  </a:cubicBezTo>
                  <a:cubicBezTo>
                    <a:pt x="115" y="67"/>
                    <a:pt x="126" y="69"/>
                    <a:pt x="130" y="78"/>
                  </a:cubicBezTo>
                  <a:cubicBezTo>
                    <a:pt x="135" y="87"/>
                    <a:pt x="131" y="101"/>
                    <a:pt x="126" y="109"/>
                  </a:cubicBezTo>
                  <a:cubicBezTo>
                    <a:pt x="119" y="131"/>
                    <a:pt x="76" y="174"/>
                    <a:pt x="64" y="170"/>
                  </a:cubicBezTo>
                  <a:cubicBezTo>
                    <a:pt x="51" y="167"/>
                    <a:pt x="19" y="146"/>
                    <a:pt x="19" y="132"/>
                  </a:cubicBezTo>
                  <a:cubicBezTo>
                    <a:pt x="19" y="118"/>
                    <a:pt x="36" y="100"/>
                    <a:pt x="45" y="100"/>
                  </a:cubicBezTo>
                  <a:cubicBezTo>
                    <a:pt x="53" y="100"/>
                    <a:pt x="72" y="101"/>
                    <a:pt x="77" y="106"/>
                  </a:cubicBezTo>
                  <a:cubicBezTo>
                    <a:pt x="82" y="111"/>
                    <a:pt x="84" y="105"/>
                    <a:pt x="79" y="99"/>
                  </a:cubicBezTo>
                  <a:cubicBezTo>
                    <a:pt x="73" y="93"/>
                    <a:pt x="55" y="88"/>
                    <a:pt x="42" y="88"/>
                  </a:cubicBezTo>
                  <a:close/>
                </a:path>
              </a:pathLst>
            </a:custGeom>
            <a:solidFill>
              <a:srgbClr val="5086A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396" name="Freeform 2871"/>
            <p:cNvSpPr/>
            <p:nvPr/>
          </p:nvSpPr>
          <p:spPr bwMode="auto">
            <a:xfrm>
              <a:off x="4841761" y="1313181"/>
              <a:ext cx="53795" cy="50577"/>
            </a:xfrm>
            <a:custGeom>
              <a:avLst/>
              <a:gdLst>
                <a:gd name="T0" fmla="*/ 79 w 80"/>
                <a:gd name="T1" fmla="*/ 58 h 75"/>
                <a:gd name="T2" fmla="*/ 20 w 80"/>
                <a:gd name="T3" fmla="*/ 4 h 75"/>
                <a:gd name="T4" fmla="*/ 8 w 80"/>
                <a:gd name="T5" fmla="*/ 20 h 75"/>
                <a:gd name="T6" fmla="*/ 33 w 80"/>
                <a:gd name="T7" fmla="*/ 45 h 75"/>
                <a:gd name="T8" fmla="*/ 56 w 80"/>
                <a:gd name="T9" fmla="*/ 64 h 75"/>
                <a:gd name="T10" fmla="*/ 62 w 80"/>
                <a:gd name="T11" fmla="*/ 68 h 75"/>
                <a:gd name="T12" fmla="*/ 75 w 80"/>
                <a:gd name="T13" fmla="*/ 72 h 75"/>
                <a:gd name="T14" fmla="*/ 80 w 80"/>
                <a:gd name="T15" fmla="*/ 62 h 75"/>
                <a:gd name="T16" fmla="*/ 79 w 80"/>
                <a:gd name="T17" fmla="*/ 5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0" h="75">
                  <a:moveTo>
                    <a:pt x="79" y="58"/>
                  </a:moveTo>
                  <a:cubicBezTo>
                    <a:pt x="79" y="58"/>
                    <a:pt x="34" y="25"/>
                    <a:pt x="20" y="4"/>
                  </a:cubicBezTo>
                  <a:cubicBezTo>
                    <a:pt x="14" y="0"/>
                    <a:pt x="0" y="7"/>
                    <a:pt x="8" y="20"/>
                  </a:cubicBezTo>
                  <a:cubicBezTo>
                    <a:pt x="16" y="28"/>
                    <a:pt x="25" y="37"/>
                    <a:pt x="33" y="45"/>
                  </a:cubicBezTo>
                  <a:cubicBezTo>
                    <a:pt x="41" y="52"/>
                    <a:pt x="48" y="58"/>
                    <a:pt x="56" y="64"/>
                  </a:cubicBezTo>
                  <a:cubicBezTo>
                    <a:pt x="58" y="66"/>
                    <a:pt x="60" y="67"/>
                    <a:pt x="62" y="68"/>
                  </a:cubicBezTo>
                  <a:cubicBezTo>
                    <a:pt x="65" y="70"/>
                    <a:pt x="71" y="75"/>
                    <a:pt x="75" y="72"/>
                  </a:cubicBezTo>
                  <a:cubicBezTo>
                    <a:pt x="77" y="70"/>
                    <a:pt x="80" y="65"/>
                    <a:pt x="80" y="62"/>
                  </a:cubicBezTo>
                  <a:cubicBezTo>
                    <a:pt x="80" y="61"/>
                    <a:pt x="80" y="58"/>
                    <a:pt x="79" y="58"/>
                  </a:cubicBezTo>
                  <a:close/>
                </a:path>
              </a:pathLst>
            </a:custGeom>
            <a:solidFill>
              <a:srgbClr val="84848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397" name="Freeform 2872"/>
            <p:cNvSpPr/>
            <p:nvPr/>
          </p:nvSpPr>
          <p:spPr bwMode="auto">
            <a:xfrm>
              <a:off x="4528186" y="1150416"/>
              <a:ext cx="121844" cy="116326"/>
            </a:xfrm>
            <a:custGeom>
              <a:avLst/>
              <a:gdLst>
                <a:gd name="T0" fmla="*/ 176 w 181"/>
                <a:gd name="T1" fmla="*/ 119 h 173"/>
                <a:gd name="T2" fmla="*/ 162 w 181"/>
                <a:gd name="T3" fmla="*/ 80 h 173"/>
                <a:gd name="T4" fmla="*/ 137 w 181"/>
                <a:gd name="T5" fmla="*/ 82 h 173"/>
                <a:gd name="T6" fmla="*/ 63 w 181"/>
                <a:gd name="T7" fmla="*/ 20 h 173"/>
                <a:gd name="T8" fmla="*/ 54 w 181"/>
                <a:gd name="T9" fmla="*/ 66 h 173"/>
                <a:gd name="T10" fmla="*/ 9 w 181"/>
                <a:gd name="T11" fmla="*/ 92 h 173"/>
                <a:gd name="T12" fmla="*/ 53 w 181"/>
                <a:gd name="T13" fmla="*/ 109 h 173"/>
                <a:gd name="T14" fmla="*/ 20 w 181"/>
                <a:gd name="T15" fmla="*/ 133 h 173"/>
                <a:gd name="T16" fmla="*/ 79 w 181"/>
                <a:gd name="T17" fmla="*/ 132 h 173"/>
                <a:gd name="T18" fmla="*/ 134 w 181"/>
                <a:gd name="T19" fmla="*/ 169 h 173"/>
                <a:gd name="T20" fmla="*/ 174 w 181"/>
                <a:gd name="T21" fmla="*/ 136 h 173"/>
                <a:gd name="T22" fmla="*/ 176 w 181"/>
                <a:gd name="T23" fmla="*/ 119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1" h="173">
                  <a:moveTo>
                    <a:pt x="176" y="119"/>
                  </a:moveTo>
                  <a:cubicBezTo>
                    <a:pt x="176" y="119"/>
                    <a:pt x="181" y="79"/>
                    <a:pt x="162" y="80"/>
                  </a:cubicBezTo>
                  <a:cubicBezTo>
                    <a:pt x="144" y="81"/>
                    <a:pt x="137" y="82"/>
                    <a:pt x="137" y="82"/>
                  </a:cubicBezTo>
                  <a:cubicBezTo>
                    <a:pt x="137" y="82"/>
                    <a:pt x="96" y="41"/>
                    <a:pt x="63" y="20"/>
                  </a:cubicBezTo>
                  <a:cubicBezTo>
                    <a:pt x="30" y="0"/>
                    <a:pt x="14" y="21"/>
                    <a:pt x="54" y="66"/>
                  </a:cubicBezTo>
                  <a:cubicBezTo>
                    <a:pt x="14" y="69"/>
                    <a:pt x="0" y="76"/>
                    <a:pt x="9" y="92"/>
                  </a:cubicBezTo>
                  <a:cubicBezTo>
                    <a:pt x="17" y="107"/>
                    <a:pt x="53" y="109"/>
                    <a:pt x="53" y="109"/>
                  </a:cubicBezTo>
                  <a:cubicBezTo>
                    <a:pt x="53" y="109"/>
                    <a:pt x="23" y="124"/>
                    <a:pt x="20" y="133"/>
                  </a:cubicBezTo>
                  <a:cubicBezTo>
                    <a:pt x="19" y="139"/>
                    <a:pt x="26" y="173"/>
                    <a:pt x="79" y="132"/>
                  </a:cubicBezTo>
                  <a:cubicBezTo>
                    <a:pt x="84" y="159"/>
                    <a:pt x="100" y="171"/>
                    <a:pt x="134" y="169"/>
                  </a:cubicBezTo>
                  <a:cubicBezTo>
                    <a:pt x="165" y="147"/>
                    <a:pt x="174" y="136"/>
                    <a:pt x="174" y="136"/>
                  </a:cubicBezTo>
                  <a:lnTo>
                    <a:pt x="176" y="119"/>
                  </a:lnTo>
                  <a:close/>
                </a:path>
              </a:pathLst>
            </a:custGeom>
            <a:solidFill>
              <a:srgbClr val="F7CEA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398" name="Freeform 2873"/>
            <p:cNvSpPr/>
            <p:nvPr/>
          </p:nvSpPr>
          <p:spPr bwMode="auto">
            <a:xfrm>
              <a:off x="4533704" y="1161451"/>
              <a:ext cx="116326" cy="99314"/>
            </a:xfrm>
            <a:custGeom>
              <a:avLst/>
              <a:gdLst>
                <a:gd name="T0" fmla="*/ 159 w 173"/>
                <a:gd name="T1" fmla="*/ 118 h 148"/>
                <a:gd name="T2" fmla="*/ 148 w 173"/>
                <a:gd name="T3" fmla="*/ 71 h 148"/>
                <a:gd name="T4" fmla="*/ 99 w 173"/>
                <a:gd name="T5" fmla="*/ 64 h 148"/>
                <a:gd name="T6" fmla="*/ 88 w 173"/>
                <a:gd name="T7" fmla="*/ 83 h 148"/>
                <a:gd name="T8" fmla="*/ 133 w 173"/>
                <a:gd name="T9" fmla="*/ 87 h 148"/>
                <a:gd name="T10" fmla="*/ 131 w 173"/>
                <a:gd name="T11" fmla="*/ 98 h 148"/>
                <a:gd name="T12" fmla="*/ 84 w 173"/>
                <a:gd name="T13" fmla="*/ 84 h 148"/>
                <a:gd name="T14" fmla="*/ 98 w 173"/>
                <a:gd name="T15" fmla="*/ 58 h 148"/>
                <a:gd name="T16" fmla="*/ 121 w 173"/>
                <a:gd name="T17" fmla="*/ 63 h 148"/>
                <a:gd name="T18" fmla="*/ 73 w 173"/>
                <a:gd name="T19" fmla="*/ 21 h 148"/>
                <a:gd name="T20" fmla="*/ 34 w 173"/>
                <a:gd name="T21" fmla="*/ 0 h 148"/>
                <a:gd name="T22" fmla="*/ 35 w 173"/>
                <a:gd name="T23" fmla="*/ 28 h 148"/>
                <a:gd name="T24" fmla="*/ 64 w 173"/>
                <a:gd name="T25" fmla="*/ 55 h 148"/>
                <a:gd name="T26" fmla="*/ 61 w 173"/>
                <a:gd name="T27" fmla="*/ 59 h 148"/>
                <a:gd name="T28" fmla="*/ 37 w 173"/>
                <a:gd name="T29" fmla="*/ 54 h 148"/>
                <a:gd name="T30" fmla="*/ 3 w 173"/>
                <a:gd name="T31" fmla="*/ 64 h 148"/>
                <a:gd name="T32" fmla="*/ 20 w 173"/>
                <a:gd name="T33" fmla="*/ 84 h 148"/>
                <a:gd name="T34" fmla="*/ 61 w 173"/>
                <a:gd name="T35" fmla="*/ 91 h 148"/>
                <a:gd name="T36" fmla="*/ 59 w 173"/>
                <a:gd name="T37" fmla="*/ 97 h 148"/>
                <a:gd name="T38" fmla="*/ 24 w 173"/>
                <a:gd name="T39" fmla="*/ 110 h 148"/>
                <a:gd name="T40" fmla="*/ 21 w 173"/>
                <a:gd name="T41" fmla="*/ 128 h 148"/>
                <a:gd name="T42" fmla="*/ 68 w 173"/>
                <a:gd name="T43" fmla="*/ 112 h 148"/>
                <a:gd name="T44" fmla="*/ 76 w 173"/>
                <a:gd name="T45" fmla="*/ 112 h 148"/>
                <a:gd name="T46" fmla="*/ 84 w 173"/>
                <a:gd name="T47" fmla="*/ 134 h 148"/>
                <a:gd name="T48" fmla="*/ 125 w 173"/>
                <a:gd name="T49" fmla="*/ 143 h 148"/>
                <a:gd name="T50" fmla="*/ 159 w 173"/>
                <a:gd name="T51" fmla="*/ 118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73" h="148">
                  <a:moveTo>
                    <a:pt x="159" y="118"/>
                  </a:moveTo>
                  <a:cubicBezTo>
                    <a:pt x="159" y="118"/>
                    <a:pt x="173" y="69"/>
                    <a:pt x="148" y="71"/>
                  </a:cubicBezTo>
                  <a:cubicBezTo>
                    <a:pt x="124" y="73"/>
                    <a:pt x="114" y="69"/>
                    <a:pt x="99" y="64"/>
                  </a:cubicBezTo>
                  <a:cubicBezTo>
                    <a:pt x="85" y="59"/>
                    <a:pt x="79" y="69"/>
                    <a:pt x="88" y="83"/>
                  </a:cubicBezTo>
                  <a:cubicBezTo>
                    <a:pt x="97" y="97"/>
                    <a:pt x="126" y="103"/>
                    <a:pt x="133" y="87"/>
                  </a:cubicBezTo>
                  <a:cubicBezTo>
                    <a:pt x="136" y="82"/>
                    <a:pt x="139" y="91"/>
                    <a:pt x="131" y="98"/>
                  </a:cubicBezTo>
                  <a:cubicBezTo>
                    <a:pt x="123" y="106"/>
                    <a:pt x="98" y="108"/>
                    <a:pt x="84" y="84"/>
                  </a:cubicBezTo>
                  <a:cubicBezTo>
                    <a:pt x="70" y="60"/>
                    <a:pt x="90" y="55"/>
                    <a:pt x="98" y="58"/>
                  </a:cubicBezTo>
                  <a:cubicBezTo>
                    <a:pt x="106" y="61"/>
                    <a:pt x="121" y="63"/>
                    <a:pt x="121" y="63"/>
                  </a:cubicBezTo>
                  <a:cubicBezTo>
                    <a:pt x="121" y="63"/>
                    <a:pt x="92" y="35"/>
                    <a:pt x="73" y="21"/>
                  </a:cubicBezTo>
                  <a:cubicBezTo>
                    <a:pt x="54" y="7"/>
                    <a:pt x="43" y="0"/>
                    <a:pt x="34" y="0"/>
                  </a:cubicBezTo>
                  <a:cubicBezTo>
                    <a:pt x="24" y="1"/>
                    <a:pt x="23" y="11"/>
                    <a:pt x="35" y="28"/>
                  </a:cubicBezTo>
                  <a:cubicBezTo>
                    <a:pt x="48" y="45"/>
                    <a:pt x="58" y="52"/>
                    <a:pt x="64" y="55"/>
                  </a:cubicBezTo>
                  <a:cubicBezTo>
                    <a:pt x="70" y="58"/>
                    <a:pt x="70" y="62"/>
                    <a:pt x="61" y="59"/>
                  </a:cubicBezTo>
                  <a:cubicBezTo>
                    <a:pt x="52" y="57"/>
                    <a:pt x="47" y="53"/>
                    <a:pt x="37" y="54"/>
                  </a:cubicBezTo>
                  <a:cubicBezTo>
                    <a:pt x="27" y="55"/>
                    <a:pt x="6" y="57"/>
                    <a:pt x="3" y="64"/>
                  </a:cubicBezTo>
                  <a:cubicBezTo>
                    <a:pt x="0" y="70"/>
                    <a:pt x="5" y="81"/>
                    <a:pt x="20" y="84"/>
                  </a:cubicBezTo>
                  <a:cubicBezTo>
                    <a:pt x="20" y="84"/>
                    <a:pt x="48" y="92"/>
                    <a:pt x="61" y="91"/>
                  </a:cubicBezTo>
                  <a:cubicBezTo>
                    <a:pt x="74" y="90"/>
                    <a:pt x="72" y="97"/>
                    <a:pt x="59" y="97"/>
                  </a:cubicBezTo>
                  <a:cubicBezTo>
                    <a:pt x="45" y="97"/>
                    <a:pt x="28" y="105"/>
                    <a:pt x="24" y="110"/>
                  </a:cubicBezTo>
                  <a:cubicBezTo>
                    <a:pt x="20" y="115"/>
                    <a:pt x="15" y="120"/>
                    <a:pt x="21" y="128"/>
                  </a:cubicBezTo>
                  <a:cubicBezTo>
                    <a:pt x="26" y="136"/>
                    <a:pt x="56" y="127"/>
                    <a:pt x="68" y="112"/>
                  </a:cubicBezTo>
                  <a:cubicBezTo>
                    <a:pt x="74" y="106"/>
                    <a:pt x="80" y="108"/>
                    <a:pt x="76" y="112"/>
                  </a:cubicBezTo>
                  <a:cubicBezTo>
                    <a:pt x="73" y="116"/>
                    <a:pt x="75" y="127"/>
                    <a:pt x="84" y="134"/>
                  </a:cubicBezTo>
                  <a:cubicBezTo>
                    <a:pt x="92" y="141"/>
                    <a:pt x="109" y="148"/>
                    <a:pt x="125" y="143"/>
                  </a:cubicBezTo>
                  <a:lnTo>
                    <a:pt x="159" y="118"/>
                  </a:lnTo>
                  <a:close/>
                </a:path>
              </a:pathLst>
            </a:custGeom>
            <a:solidFill>
              <a:srgbClr val="F9DAB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399" name="Freeform 2874"/>
            <p:cNvSpPr/>
            <p:nvPr/>
          </p:nvSpPr>
          <p:spPr bwMode="auto">
            <a:xfrm>
              <a:off x="4608189" y="1219844"/>
              <a:ext cx="171960" cy="110349"/>
            </a:xfrm>
            <a:custGeom>
              <a:avLst/>
              <a:gdLst>
                <a:gd name="T0" fmla="*/ 195 w 256"/>
                <a:gd name="T1" fmla="*/ 0 h 164"/>
                <a:gd name="T2" fmla="*/ 124 w 256"/>
                <a:gd name="T3" fmla="*/ 62 h 164"/>
                <a:gd name="T4" fmla="*/ 65 w 256"/>
                <a:gd name="T5" fmla="*/ 12 h 164"/>
                <a:gd name="T6" fmla="*/ 0 w 256"/>
                <a:gd name="T7" fmla="*/ 74 h 164"/>
                <a:gd name="T8" fmla="*/ 20 w 256"/>
                <a:gd name="T9" fmla="*/ 98 h 164"/>
                <a:gd name="T10" fmla="*/ 104 w 256"/>
                <a:gd name="T11" fmla="*/ 157 h 164"/>
                <a:gd name="T12" fmla="*/ 205 w 256"/>
                <a:gd name="T13" fmla="*/ 93 h 164"/>
                <a:gd name="T14" fmla="*/ 195 w 256"/>
                <a:gd name="T15" fmla="*/ 0 h 1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6" h="164">
                  <a:moveTo>
                    <a:pt x="195" y="0"/>
                  </a:moveTo>
                  <a:cubicBezTo>
                    <a:pt x="195" y="0"/>
                    <a:pt x="142" y="44"/>
                    <a:pt x="124" y="62"/>
                  </a:cubicBezTo>
                  <a:cubicBezTo>
                    <a:pt x="85" y="25"/>
                    <a:pt x="65" y="12"/>
                    <a:pt x="65" y="12"/>
                  </a:cubicBezTo>
                  <a:cubicBezTo>
                    <a:pt x="0" y="74"/>
                    <a:pt x="0" y="74"/>
                    <a:pt x="0" y="74"/>
                  </a:cubicBezTo>
                  <a:cubicBezTo>
                    <a:pt x="0" y="74"/>
                    <a:pt x="0" y="80"/>
                    <a:pt x="20" y="98"/>
                  </a:cubicBezTo>
                  <a:cubicBezTo>
                    <a:pt x="40" y="117"/>
                    <a:pt x="86" y="149"/>
                    <a:pt x="104" y="157"/>
                  </a:cubicBezTo>
                  <a:cubicBezTo>
                    <a:pt x="122" y="164"/>
                    <a:pt x="156" y="149"/>
                    <a:pt x="205" y="93"/>
                  </a:cubicBezTo>
                  <a:cubicBezTo>
                    <a:pt x="256" y="4"/>
                    <a:pt x="195" y="0"/>
                    <a:pt x="195" y="0"/>
                  </a:cubicBezTo>
                  <a:close/>
                </a:path>
              </a:pathLst>
            </a:custGeom>
            <a:solidFill>
              <a:srgbClr val="39788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400" name="Freeform 2875"/>
            <p:cNvSpPr/>
            <p:nvPr/>
          </p:nvSpPr>
          <p:spPr bwMode="auto">
            <a:xfrm>
              <a:off x="4618305" y="1234097"/>
              <a:ext cx="122763" cy="87360"/>
            </a:xfrm>
            <a:custGeom>
              <a:avLst/>
              <a:gdLst>
                <a:gd name="T0" fmla="*/ 159 w 183"/>
                <a:gd name="T1" fmla="*/ 76 h 130"/>
                <a:gd name="T2" fmla="*/ 152 w 183"/>
                <a:gd name="T3" fmla="*/ 102 h 130"/>
                <a:gd name="T4" fmla="*/ 91 w 183"/>
                <a:gd name="T5" fmla="*/ 129 h 130"/>
                <a:gd name="T6" fmla="*/ 31 w 183"/>
                <a:gd name="T7" fmla="*/ 85 h 130"/>
                <a:gd name="T8" fmla="*/ 10 w 183"/>
                <a:gd name="T9" fmla="*/ 59 h 130"/>
                <a:gd name="T10" fmla="*/ 51 w 183"/>
                <a:gd name="T11" fmla="*/ 15 h 130"/>
                <a:gd name="T12" fmla="*/ 70 w 183"/>
                <a:gd name="T13" fmla="*/ 13 h 130"/>
                <a:gd name="T14" fmla="*/ 105 w 183"/>
                <a:gd name="T15" fmla="*/ 47 h 130"/>
                <a:gd name="T16" fmla="*/ 102 w 183"/>
                <a:gd name="T17" fmla="*/ 90 h 130"/>
                <a:gd name="T18" fmla="*/ 107 w 183"/>
                <a:gd name="T19" fmla="*/ 89 h 130"/>
                <a:gd name="T20" fmla="*/ 113 w 183"/>
                <a:gd name="T21" fmla="*/ 44 h 130"/>
                <a:gd name="T22" fmla="*/ 167 w 183"/>
                <a:gd name="T23" fmla="*/ 3 h 130"/>
                <a:gd name="T24" fmla="*/ 177 w 183"/>
                <a:gd name="T25" fmla="*/ 16 h 130"/>
                <a:gd name="T26" fmla="*/ 159 w 183"/>
                <a:gd name="T27" fmla="*/ 76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3" h="130">
                  <a:moveTo>
                    <a:pt x="159" y="76"/>
                  </a:moveTo>
                  <a:cubicBezTo>
                    <a:pt x="158" y="84"/>
                    <a:pt x="157" y="95"/>
                    <a:pt x="152" y="102"/>
                  </a:cubicBezTo>
                  <a:cubicBezTo>
                    <a:pt x="141" y="113"/>
                    <a:pt x="108" y="130"/>
                    <a:pt x="91" y="129"/>
                  </a:cubicBezTo>
                  <a:cubicBezTo>
                    <a:pt x="75" y="128"/>
                    <a:pt x="46" y="97"/>
                    <a:pt x="31" y="85"/>
                  </a:cubicBezTo>
                  <a:cubicBezTo>
                    <a:pt x="16" y="73"/>
                    <a:pt x="0" y="64"/>
                    <a:pt x="10" y="59"/>
                  </a:cubicBezTo>
                  <a:cubicBezTo>
                    <a:pt x="45" y="43"/>
                    <a:pt x="46" y="27"/>
                    <a:pt x="51" y="15"/>
                  </a:cubicBezTo>
                  <a:cubicBezTo>
                    <a:pt x="57" y="3"/>
                    <a:pt x="63" y="7"/>
                    <a:pt x="70" y="13"/>
                  </a:cubicBezTo>
                  <a:cubicBezTo>
                    <a:pt x="77" y="20"/>
                    <a:pt x="101" y="39"/>
                    <a:pt x="105" y="47"/>
                  </a:cubicBezTo>
                  <a:cubicBezTo>
                    <a:pt x="105" y="52"/>
                    <a:pt x="102" y="79"/>
                    <a:pt x="102" y="90"/>
                  </a:cubicBezTo>
                  <a:cubicBezTo>
                    <a:pt x="103" y="102"/>
                    <a:pt x="110" y="101"/>
                    <a:pt x="107" y="89"/>
                  </a:cubicBezTo>
                  <a:cubicBezTo>
                    <a:pt x="105" y="77"/>
                    <a:pt x="106" y="58"/>
                    <a:pt x="113" y="44"/>
                  </a:cubicBezTo>
                  <a:cubicBezTo>
                    <a:pt x="119" y="31"/>
                    <a:pt x="160" y="3"/>
                    <a:pt x="167" y="3"/>
                  </a:cubicBezTo>
                  <a:cubicBezTo>
                    <a:pt x="167" y="3"/>
                    <a:pt x="183" y="0"/>
                    <a:pt x="177" y="16"/>
                  </a:cubicBezTo>
                  <a:cubicBezTo>
                    <a:pt x="170" y="32"/>
                    <a:pt x="162" y="62"/>
                    <a:pt x="159" y="76"/>
                  </a:cubicBezTo>
                  <a:close/>
                </a:path>
              </a:pathLst>
            </a:custGeom>
            <a:solidFill>
              <a:srgbClr val="5086A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401" name="Freeform 2876"/>
            <p:cNvSpPr/>
            <p:nvPr/>
          </p:nvSpPr>
          <p:spPr bwMode="auto">
            <a:xfrm>
              <a:off x="4603591" y="1221223"/>
              <a:ext cx="52416" cy="51956"/>
            </a:xfrm>
            <a:custGeom>
              <a:avLst/>
              <a:gdLst>
                <a:gd name="T0" fmla="*/ 65 w 78"/>
                <a:gd name="T1" fmla="*/ 0 h 77"/>
                <a:gd name="T2" fmla="*/ 0 w 78"/>
                <a:gd name="T3" fmla="*/ 63 h 77"/>
                <a:gd name="T4" fmla="*/ 10 w 78"/>
                <a:gd name="T5" fmla="*/ 77 h 77"/>
                <a:gd name="T6" fmla="*/ 78 w 78"/>
                <a:gd name="T7" fmla="*/ 14 h 77"/>
                <a:gd name="T8" fmla="*/ 65 w 78"/>
                <a:gd name="T9" fmla="*/ 0 h 77"/>
              </a:gdLst>
              <a:ahLst/>
              <a:cxnLst>
                <a:cxn ang="0">
                  <a:pos x="T0" y="T1"/>
                </a:cxn>
                <a:cxn ang="0">
                  <a:pos x="T2" y="T3"/>
                </a:cxn>
                <a:cxn ang="0">
                  <a:pos x="T4" y="T5"/>
                </a:cxn>
                <a:cxn ang="0">
                  <a:pos x="T6" y="T7"/>
                </a:cxn>
                <a:cxn ang="0">
                  <a:pos x="T8" y="T9"/>
                </a:cxn>
              </a:cxnLst>
              <a:rect l="0" t="0" r="r" b="b"/>
              <a:pathLst>
                <a:path w="78" h="77">
                  <a:moveTo>
                    <a:pt x="65" y="0"/>
                  </a:moveTo>
                  <a:cubicBezTo>
                    <a:pt x="65" y="0"/>
                    <a:pt x="55" y="42"/>
                    <a:pt x="0" y="63"/>
                  </a:cubicBezTo>
                  <a:cubicBezTo>
                    <a:pt x="0" y="76"/>
                    <a:pt x="10" y="77"/>
                    <a:pt x="10" y="77"/>
                  </a:cubicBezTo>
                  <a:cubicBezTo>
                    <a:pt x="10" y="77"/>
                    <a:pt x="57" y="73"/>
                    <a:pt x="78" y="14"/>
                  </a:cubicBezTo>
                  <a:cubicBezTo>
                    <a:pt x="76" y="0"/>
                    <a:pt x="65" y="0"/>
                    <a:pt x="65" y="0"/>
                  </a:cubicBezTo>
                  <a:close/>
                </a:path>
              </a:pathLst>
            </a:custGeom>
            <a:solidFill>
              <a:srgbClr val="84848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402" name="Freeform 2877"/>
            <p:cNvSpPr/>
            <p:nvPr/>
          </p:nvSpPr>
          <p:spPr bwMode="auto">
            <a:xfrm>
              <a:off x="4714400" y="1387206"/>
              <a:ext cx="150350" cy="239089"/>
            </a:xfrm>
            <a:custGeom>
              <a:avLst/>
              <a:gdLst>
                <a:gd name="T0" fmla="*/ 24 w 224"/>
                <a:gd name="T1" fmla="*/ 0 h 356"/>
                <a:gd name="T2" fmla="*/ 209 w 224"/>
                <a:gd name="T3" fmla="*/ 0 h 356"/>
                <a:gd name="T4" fmla="*/ 209 w 224"/>
                <a:gd name="T5" fmla="*/ 290 h 356"/>
                <a:gd name="T6" fmla="*/ 224 w 224"/>
                <a:gd name="T7" fmla="*/ 314 h 356"/>
                <a:gd name="T8" fmla="*/ 187 w 224"/>
                <a:gd name="T9" fmla="*/ 314 h 356"/>
                <a:gd name="T10" fmla="*/ 145 w 224"/>
                <a:gd name="T11" fmla="*/ 332 h 356"/>
                <a:gd name="T12" fmla="*/ 119 w 224"/>
                <a:gd name="T13" fmla="*/ 325 h 356"/>
                <a:gd name="T14" fmla="*/ 88 w 224"/>
                <a:gd name="T15" fmla="*/ 333 h 356"/>
                <a:gd name="T16" fmla="*/ 25 w 224"/>
                <a:gd name="T17" fmla="*/ 322 h 356"/>
                <a:gd name="T18" fmla="*/ 3 w 224"/>
                <a:gd name="T19" fmla="*/ 322 h 356"/>
                <a:gd name="T20" fmla="*/ 22 w 224"/>
                <a:gd name="T21" fmla="*/ 292 h 356"/>
                <a:gd name="T22" fmla="*/ 24 w 224"/>
                <a:gd name="T23" fmla="*/ 0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4" h="356">
                  <a:moveTo>
                    <a:pt x="24" y="0"/>
                  </a:moveTo>
                  <a:cubicBezTo>
                    <a:pt x="209" y="0"/>
                    <a:pt x="209" y="0"/>
                    <a:pt x="209" y="0"/>
                  </a:cubicBezTo>
                  <a:cubicBezTo>
                    <a:pt x="209" y="290"/>
                    <a:pt x="209" y="290"/>
                    <a:pt x="209" y="290"/>
                  </a:cubicBezTo>
                  <a:cubicBezTo>
                    <a:pt x="209" y="290"/>
                    <a:pt x="224" y="298"/>
                    <a:pt x="224" y="314"/>
                  </a:cubicBezTo>
                  <a:cubicBezTo>
                    <a:pt x="224" y="329"/>
                    <a:pt x="214" y="321"/>
                    <a:pt x="187" y="314"/>
                  </a:cubicBezTo>
                  <a:cubicBezTo>
                    <a:pt x="159" y="306"/>
                    <a:pt x="145" y="322"/>
                    <a:pt x="145" y="332"/>
                  </a:cubicBezTo>
                  <a:cubicBezTo>
                    <a:pt x="145" y="342"/>
                    <a:pt x="124" y="356"/>
                    <a:pt x="119" y="325"/>
                  </a:cubicBezTo>
                  <a:cubicBezTo>
                    <a:pt x="113" y="343"/>
                    <a:pt x="100" y="352"/>
                    <a:pt x="88" y="333"/>
                  </a:cubicBezTo>
                  <a:cubicBezTo>
                    <a:pt x="77" y="315"/>
                    <a:pt x="50" y="304"/>
                    <a:pt x="25" y="322"/>
                  </a:cubicBezTo>
                  <a:cubicBezTo>
                    <a:pt x="0" y="341"/>
                    <a:pt x="3" y="330"/>
                    <a:pt x="3" y="322"/>
                  </a:cubicBezTo>
                  <a:cubicBezTo>
                    <a:pt x="3" y="314"/>
                    <a:pt x="12" y="296"/>
                    <a:pt x="22" y="292"/>
                  </a:cubicBezTo>
                  <a:lnTo>
                    <a:pt x="24" y="0"/>
                  </a:lnTo>
                  <a:close/>
                </a:path>
              </a:pathLst>
            </a:custGeom>
            <a:solidFill>
              <a:srgbClr val="68442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403" name="Freeform 2878"/>
            <p:cNvSpPr/>
            <p:nvPr/>
          </p:nvSpPr>
          <p:spPr bwMode="auto">
            <a:xfrm>
              <a:off x="4720377" y="1391344"/>
              <a:ext cx="141614" cy="218859"/>
            </a:xfrm>
            <a:custGeom>
              <a:avLst/>
              <a:gdLst>
                <a:gd name="T0" fmla="*/ 102 w 211"/>
                <a:gd name="T1" fmla="*/ 315 h 326"/>
                <a:gd name="T2" fmla="*/ 114 w 211"/>
                <a:gd name="T3" fmla="*/ 318 h 326"/>
                <a:gd name="T4" fmla="*/ 127 w 211"/>
                <a:gd name="T5" fmla="*/ 310 h 326"/>
                <a:gd name="T6" fmla="*/ 158 w 211"/>
                <a:gd name="T7" fmla="*/ 292 h 326"/>
                <a:gd name="T8" fmla="*/ 202 w 211"/>
                <a:gd name="T9" fmla="*/ 298 h 326"/>
                <a:gd name="T10" fmla="*/ 210 w 211"/>
                <a:gd name="T11" fmla="*/ 301 h 326"/>
                <a:gd name="T12" fmla="*/ 200 w 211"/>
                <a:gd name="T13" fmla="*/ 288 h 326"/>
                <a:gd name="T14" fmla="*/ 193 w 211"/>
                <a:gd name="T15" fmla="*/ 277 h 326"/>
                <a:gd name="T16" fmla="*/ 193 w 211"/>
                <a:gd name="T17" fmla="*/ 101 h 326"/>
                <a:gd name="T18" fmla="*/ 91 w 211"/>
                <a:gd name="T19" fmla="*/ 14 h 326"/>
                <a:gd name="T20" fmla="*/ 22 w 211"/>
                <a:gd name="T21" fmla="*/ 45 h 326"/>
                <a:gd name="T22" fmla="*/ 18 w 211"/>
                <a:gd name="T23" fmla="*/ 258 h 326"/>
                <a:gd name="T24" fmla="*/ 23 w 211"/>
                <a:gd name="T25" fmla="*/ 282 h 326"/>
                <a:gd name="T26" fmla="*/ 25 w 211"/>
                <a:gd name="T27" fmla="*/ 288 h 326"/>
                <a:gd name="T28" fmla="*/ 1 w 211"/>
                <a:gd name="T29" fmla="*/ 310 h 326"/>
                <a:gd name="T30" fmla="*/ 49 w 211"/>
                <a:gd name="T31" fmla="*/ 294 h 326"/>
                <a:gd name="T32" fmla="*/ 97 w 211"/>
                <a:gd name="T33" fmla="*/ 319 h 326"/>
                <a:gd name="T34" fmla="*/ 102 w 211"/>
                <a:gd name="T35" fmla="*/ 315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1" h="326">
                  <a:moveTo>
                    <a:pt x="102" y="315"/>
                  </a:moveTo>
                  <a:cubicBezTo>
                    <a:pt x="106" y="306"/>
                    <a:pt x="110" y="309"/>
                    <a:pt x="114" y="318"/>
                  </a:cubicBezTo>
                  <a:cubicBezTo>
                    <a:pt x="119" y="326"/>
                    <a:pt x="121" y="319"/>
                    <a:pt x="127" y="310"/>
                  </a:cubicBezTo>
                  <a:cubicBezTo>
                    <a:pt x="135" y="297"/>
                    <a:pt x="144" y="295"/>
                    <a:pt x="158" y="292"/>
                  </a:cubicBezTo>
                  <a:cubicBezTo>
                    <a:pt x="169" y="289"/>
                    <a:pt x="195" y="292"/>
                    <a:pt x="202" y="298"/>
                  </a:cubicBezTo>
                  <a:cubicBezTo>
                    <a:pt x="209" y="303"/>
                    <a:pt x="209" y="301"/>
                    <a:pt x="210" y="301"/>
                  </a:cubicBezTo>
                  <a:cubicBezTo>
                    <a:pt x="211" y="299"/>
                    <a:pt x="210" y="293"/>
                    <a:pt x="200" y="288"/>
                  </a:cubicBezTo>
                  <a:cubicBezTo>
                    <a:pt x="191" y="283"/>
                    <a:pt x="187" y="283"/>
                    <a:pt x="193" y="277"/>
                  </a:cubicBezTo>
                  <a:cubicBezTo>
                    <a:pt x="199" y="270"/>
                    <a:pt x="193" y="203"/>
                    <a:pt x="193" y="101"/>
                  </a:cubicBezTo>
                  <a:cubicBezTo>
                    <a:pt x="193" y="0"/>
                    <a:pt x="149" y="14"/>
                    <a:pt x="91" y="14"/>
                  </a:cubicBezTo>
                  <a:cubicBezTo>
                    <a:pt x="33" y="14"/>
                    <a:pt x="22" y="27"/>
                    <a:pt x="22" y="45"/>
                  </a:cubicBezTo>
                  <a:cubicBezTo>
                    <a:pt x="22" y="64"/>
                    <a:pt x="18" y="246"/>
                    <a:pt x="18" y="258"/>
                  </a:cubicBezTo>
                  <a:cubicBezTo>
                    <a:pt x="18" y="269"/>
                    <a:pt x="18" y="279"/>
                    <a:pt x="23" y="282"/>
                  </a:cubicBezTo>
                  <a:cubicBezTo>
                    <a:pt x="31" y="286"/>
                    <a:pt x="40" y="288"/>
                    <a:pt x="25" y="288"/>
                  </a:cubicBezTo>
                  <a:cubicBezTo>
                    <a:pt x="11" y="288"/>
                    <a:pt x="0" y="299"/>
                    <a:pt x="1" y="310"/>
                  </a:cubicBezTo>
                  <a:cubicBezTo>
                    <a:pt x="1" y="310"/>
                    <a:pt x="13" y="294"/>
                    <a:pt x="49" y="294"/>
                  </a:cubicBezTo>
                  <a:cubicBezTo>
                    <a:pt x="84" y="294"/>
                    <a:pt x="94" y="313"/>
                    <a:pt x="97" y="319"/>
                  </a:cubicBezTo>
                  <a:cubicBezTo>
                    <a:pt x="97" y="319"/>
                    <a:pt x="99" y="319"/>
                    <a:pt x="102" y="315"/>
                  </a:cubicBezTo>
                  <a:close/>
                </a:path>
              </a:pathLst>
            </a:custGeom>
            <a:solidFill>
              <a:srgbClr val="7F573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404" name="Freeform 2879"/>
            <p:cNvSpPr/>
            <p:nvPr/>
          </p:nvSpPr>
          <p:spPr bwMode="auto">
            <a:xfrm>
              <a:off x="4787047" y="1434105"/>
              <a:ext cx="13794" cy="183455"/>
            </a:xfrm>
            <a:custGeom>
              <a:avLst/>
              <a:gdLst>
                <a:gd name="T0" fmla="*/ 0 w 21"/>
                <a:gd name="T1" fmla="*/ 272 h 273"/>
                <a:gd name="T2" fmla="*/ 11 w 21"/>
                <a:gd name="T3" fmla="*/ 255 h 273"/>
                <a:gd name="T4" fmla="*/ 21 w 21"/>
                <a:gd name="T5" fmla="*/ 273 h 273"/>
                <a:gd name="T6" fmla="*/ 15 w 21"/>
                <a:gd name="T7" fmla="*/ 209 h 273"/>
                <a:gd name="T8" fmla="*/ 15 w 21"/>
                <a:gd name="T9" fmla="*/ 0 h 273"/>
                <a:gd name="T10" fmla="*/ 3 w 21"/>
                <a:gd name="T11" fmla="*/ 2 h 273"/>
                <a:gd name="T12" fmla="*/ 5 w 21"/>
                <a:gd name="T13" fmla="*/ 220 h 273"/>
                <a:gd name="T14" fmla="*/ 0 w 21"/>
                <a:gd name="T15" fmla="*/ 272 h 2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273">
                  <a:moveTo>
                    <a:pt x="0" y="272"/>
                  </a:moveTo>
                  <a:cubicBezTo>
                    <a:pt x="5" y="269"/>
                    <a:pt x="8" y="263"/>
                    <a:pt x="11" y="255"/>
                  </a:cubicBezTo>
                  <a:cubicBezTo>
                    <a:pt x="12" y="266"/>
                    <a:pt x="17" y="272"/>
                    <a:pt x="21" y="273"/>
                  </a:cubicBezTo>
                  <a:cubicBezTo>
                    <a:pt x="16" y="262"/>
                    <a:pt x="15" y="243"/>
                    <a:pt x="15" y="209"/>
                  </a:cubicBezTo>
                  <a:cubicBezTo>
                    <a:pt x="15" y="166"/>
                    <a:pt x="15" y="0"/>
                    <a:pt x="15" y="0"/>
                  </a:cubicBezTo>
                  <a:cubicBezTo>
                    <a:pt x="3" y="2"/>
                    <a:pt x="3" y="2"/>
                    <a:pt x="3" y="2"/>
                  </a:cubicBezTo>
                  <a:cubicBezTo>
                    <a:pt x="3" y="2"/>
                    <a:pt x="5" y="199"/>
                    <a:pt x="5" y="220"/>
                  </a:cubicBezTo>
                  <a:cubicBezTo>
                    <a:pt x="5" y="234"/>
                    <a:pt x="2" y="258"/>
                    <a:pt x="0" y="272"/>
                  </a:cubicBezTo>
                  <a:close/>
                </a:path>
              </a:pathLst>
            </a:custGeom>
            <a:solidFill>
              <a:srgbClr val="68442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405" name="Freeform 2880"/>
            <p:cNvSpPr/>
            <p:nvPr/>
          </p:nvSpPr>
          <p:spPr bwMode="auto">
            <a:xfrm>
              <a:off x="4766816" y="1418012"/>
              <a:ext cx="53795" cy="28967"/>
            </a:xfrm>
            <a:custGeom>
              <a:avLst/>
              <a:gdLst>
                <a:gd name="T0" fmla="*/ 5 w 80"/>
                <a:gd name="T1" fmla="*/ 18 h 43"/>
                <a:gd name="T2" fmla="*/ 67 w 80"/>
                <a:gd name="T3" fmla="*/ 14 h 43"/>
                <a:gd name="T4" fmla="*/ 53 w 80"/>
                <a:gd name="T5" fmla="*/ 14 h 43"/>
                <a:gd name="T6" fmla="*/ 18 w 80"/>
                <a:gd name="T7" fmla="*/ 16 h 43"/>
                <a:gd name="T8" fmla="*/ 5 w 80"/>
                <a:gd name="T9" fmla="*/ 18 h 43"/>
              </a:gdLst>
              <a:ahLst/>
              <a:cxnLst>
                <a:cxn ang="0">
                  <a:pos x="T0" y="T1"/>
                </a:cxn>
                <a:cxn ang="0">
                  <a:pos x="T2" y="T3"/>
                </a:cxn>
                <a:cxn ang="0">
                  <a:pos x="T4" y="T5"/>
                </a:cxn>
                <a:cxn ang="0">
                  <a:pos x="T6" y="T7"/>
                </a:cxn>
                <a:cxn ang="0">
                  <a:pos x="T8" y="T9"/>
                </a:cxn>
              </a:cxnLst>
              <a:rect l="0" t="0" r="r" b="b"/>
              <a:pathLst>
                <a:path w="80" h="43">
                  <a:moveTo>
                    <a:pt x="5" y="18"/>
                  </a:moveTo>
                  <a:cubicBezTo>
                    <a:pt x="5" y="18"/>
                    <a:pt x="39" y="43"/>
                    <a:pt x="67" y="14"/>
                  </a:cubicBezTo>
                  <a:cubicBezTo>
                    <a:pt x="80" y="0"/>
                    <a:pt x="64" y="2"/>
                    <a:pt x="53" y="14"/>
                  </a:cubicBezTo>
                  <a:cubicBezTo>
                    <a:pt x="41" y="26"/>
                    <a:pt x="29" y="21"/>
                    <a:pt x="18" y="16"/>
                  </a:cubicBezTo>
                  <a:cubicBezTo>
                    <a:pt x="8" y="12"/>
                    <a:pt x="0" y="13"/>
                    <a:pt x="5" y="18"/>
                  </a:cubicBezTo>
                  <a:close/>
                </a:path>
              </a:pathLst>
            </a:custGeom>
            <a:solidFill>
              <a:srgbClr val="68442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406" name="Freeform 2881"/>
            <p:cNvSpPr/>
            <p:nvPr/>
          </p:nvSpPr>
          <p:spPr bwMode="auto">
            <a:xfrm>
              <a:off x="4713481" y="1586294"/>
              <a:ext cx="74945" cy="38162"/>
            </a:xfrm>
            <a:custGeom>
              <a:avLst/>
              <a:gdLst>
                <a:gd name="T0" fmla="*/ 0 w 111"/>
                <a:gd name="T1" fmla="*/ 49 h 57"/>
                <a:gd name="T2" fmla="*/ 82 w 111"/>
                <a:gd name="T3" fmla="*/ 13 h 57"/>
                <a:gd name="T4" fmla="*/ 111 w 111"/>
                <a:gd name="T5" fmla="*/ 47 h 57"/>
                <a:gd name="T6" fmla="*/ 0 w 111"/>
                <a:gd name="T7" fmla="*/ 49 h 57"/>
              </a:gdLst>
              <a:ahLst/>
              <a:cxnLst>
                <a:cxn ang="0">
                  <a:pos x="T0" y="T1"/>
                </a:cxn>
                <a:cxn ang="0">
                  <a:pos x="T2" y="T3"/>
                </a:cxn>
                <a:cxn ang="0">
                  <a:pos x="T4" y="T5"/>
                </a:cxn>
                <a:cxn ang="0">
                  <a:pos x="T6" y="T7"/>
                </a:cxn>
              </a:cxnLst>
              <a:rect l="0" t="0" r="r" b="b"/>
              <a:pathLst>
                <a:path w="111" h="57">
                  <a:moveTo>
                    <a:pt x="0" y="49"/>
                  </a:moveTo>
                  <a:cubicBezTo>
                    <a:pt x="9" y="8"/>
                    <a:pt x="55" y="0"/>
                    <a:pt x="82" y="13"/>
                  </a:cubicBezTo>
                  <a:cubicBezTo>
                    <a:pt x="101" y="21"/>
                    <a:pt x="109" y="37"/>
                    <a:pt x="111" y="47"/>
                  </a:cubicBezTo>
                  <a:cubicBezTo>
                    <a:pt x="83" y="57"/>
                    <a:pt x="26" y="53"/>
                    <a:pt x="0" y="49"/>
                  </a:cubicBezTo>
                  <a:close/>
                </a:path>
              </a:pathLst>
            </a:custGeom>
            <a:solidFill>
              <a:srgbClr val="71727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407" name="Freeform 2882"/>
            <p:cNvSpPr/>
            <p:nvPr/>
          </p:nvSpPr>
          <p:spPr bwMode="auto">
            <a:xfrm>
              <a:off x="4710262" y="1617560"/>
              <a:ext cx="80463" cy="21150"/>
            </a:xfrm>
            <a:custGeom>
              <a:avLst/>
              <a:gdLst>
                <a:gd name="T0" fmla="*/ 5 w 120"/>
                <a:gd name="T1" fmla="*/ 2 h 31"/>
                <a:gd name="T2" fmla="*/ 5 w 120"/>
                <a:gd name="T3" fmla="*/ 2 h 31"/>
                <a:gd name="T4" fmla="*/ 116 w 120"/>
                <a:gd name="T5" fmla="*/ 0 h 31"/>
                <a:gd name="T6" fmla="*/ 117 w 120"/>
                <a:gd name="T7" fmla="*/ 16 h 31"/>
                <a:gd name="T8" fmla="*/ 8 w 120"/>
                <a:gd name="T9" fmla="*/ 17 h 31"/>
                <a:gd name="T10" fmla="*/ 5 w 120"/>
                <a:gd name="T11" fmla="*/ 2 h 31"/>
              </a:gdLst>
              <a:ahLst/>
              <a:cxnLst>
                <a:cxn ang="0">
                  <a:pos x="T0" y="T1"/>
                </a:cxn>
                <a:cxn ang="0">
                  <a:pos x="T2" y="T3"/>
                </a:cxn>
                <a:cxn ang="0">
                  <a:pos x="T4" y="T5"/>
                </a:cxn>
                <a:cxn ang="0">
                  <a:pos x="T6" y="T7"/>
                </a:cxn>
                <a:cxn ang="0">
                  <a:pos x="T8" y="T9"/>
                </a:cxn>
                <a:cxn ang="0">
                  <a:pos x="T10" y="T11"/>
                </a:cxn>
              </a:cxnLst>
              <a:rect l="0" t="0" r="r" b="b"/>
              <a:pathLst>
                <a:path w="120" h="31">
                  <a:moveTo>
                    <a:pt x="5" y="2"/>
                  </a:moveTo>
                  <a:cubicBezTo>
                    <a:pt x="5" y="2"/>
                    <a:pt x="5" y="2"/>
                    <a:pt x="5" y="2"/>
                  </a:cubicBezTo>
                  <a:cubicBezTo>
                    <a:pt x="31" y="6"/>
                    <a:pt x="88" y="10"/>
                    <a:pt x="116" y="0"/>
                  </a:cubicBezTo>
                  <a:cubicBezTo>
                    <a:pt x="120" y="7"/>
                    <a:pt x="119" y="12"/>
                    <a:pt x="117" y="16"/>
                  </a:cubicBezTo>
                  <a:cubicBezTo>
                    <a:pt x="117" y="16"/>
                    <a:pt x="59" y="31"/>
                    <a:pt x="8" y="17"/>
                  </a:cubicBezTo>
                  <a:cubicBezTo>
                    <a:pt x="8" y="17"/>
                    <a:pt x="0" y="15"/>
                    <a:pt x="5" y="2"/>
                  </a:cubicBezTo>
                  <a:close/>
                </a:path>
              </a:pathLst>
            </a:custGeom>
            <a:solidFill>
              <a:srgbClr val="51515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408" name="Oval 2883"/>
            <p:cNvSpPr>
              <a:spLocks noChangeArrowheads="1"/>
            </p:cNvSpPr>
            <p:nvPr/>
          </p:nvSpPr>
          <p:spPr bwMode="auto">
            <a:xfrm>
              <a:off x="4738309" y="1600088"/>
              <a:ext cx="23909" cy="8736"/>
            </a:xfrm>
            <a:prstGeom prst="ellipse">
              <a:avLst/>
            </a:prstGeom>
            <a:solidFill>
              <a:srgbClr val="8E8E8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409" name="Freeform 2884"/>
            <p:cNvSpPr/>
            <p:nvPr/>
          </p:nvSpPr>
          <p:spPr bwMode="auto">
            <a:xfrm>
              <a:off x="4799001" y="1586294"/>
              <a:ext cx="74945" cy="38162"/>
            </a:xfrm>
            <a:custGeom>
              <a:avLst/>
              <a:gdLst>
                <a:gd name="T0" fmla="*/ 0 w 112"/>
                <a:gd name="T1" fmla="*/ 49 h 57"/>
                <a:gd name="T2" fmla="*/ 83 w 112"/>
                <a:gd name="T3" fmla="*/ 13 h 57"/>
                <a:gd name="T4" fmla="*/ 112 w 112"/>
                <a:gd name="T5" fmla="*/ 47 h 57"/>
                <a:gd name="T6" fmla="*/ 0 w 112"/>
                <a:gd name="T7" fmla="*/ 49 h 57"/>
              </a:gdLst>
              <a:ahLst/>
              <a:cxnLst>
                <a:cxn ang="0">
                  <a:pos x="T0" y="T1"/>
                </a:cxn>
                <a:cxn ang="0">
                  <a:pos x="T2" y="T3"/>
                </a:cxn>
                <a:cxn ang="0">
                  <a:pos x="T4" y="T5"/>
                </a:cxn>
                <a:cxn ang="0">
                  <a:pos x="T6" y="T7"/>
                </a:cxn>
              </a:cxnLst>
              <a:rect l="0" t="0" r="r" b="b"/>
              <a:pathLst>
                <a:path w="112" h="57">
                  <a:moveTo>
                    <a:pt x="0" y="49"/>
                  </a:moveTo>
                  <a:cubicBezTo>
                    <a:pt x="10" y="8"/>
                    <a:pt x="55" y="0"/>
                    <a:pt x="83" y="13"/>
                  </a:cubicBezTo>
                  <a:cubicBezTo>
                    <a:pt x="102" y="21"/>
                    <a:pt x="109" y="37"/>
                    <a:pt x="112" y="47"/>
                  </a:cubicBezTo>
                  <a:cubicBezTo>
                    <a:pt x="84" y="57"/>
                    <a:pt x="27" y="53"/>
                    <a:pt x="0" y="49"/>
                  </a:cubicBezTo>
                  <a:close/>
                </a:path>
              </a:pathLst>
            </a:custGeom>
            <a:solidFill>
              <a:srgbClr val="71727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410" name="Freeform 2885"/>
            <p:cNvSpPr/>
            <p:nvPr/>
          </p:nvSpPr>
          <p:spPr bwMode="auto">
            <a:xfrm>
              <a:off x="4796242" y="1617560"/>
              <a:ext cx="80003" cy="21150"/>
            </a:xfrm>
            <a:custGeom>
              <a:avLst/>
              <a:gdLst>
                <a:gd name="T0" fmla="*/ 4 w 119"/>
                <a:gd name="T1" fmla="*/ 2 h 31"/>
                <a:gd name="T2" fmla="*/ 4 w 119"/>
                <a:gd name="T3" fmla="*/ 2 h 31"/>
                <a:gd name="T4" fmla="*/ 116 w 119"/>
                <a:gd name="T5" fmla="*/ 0 h 31"/>
                <a:gd name="T6" fmla="*/ 116 w 119"/>
                <a:gd name="T7" fmla="*/ 16 h 31"/>
                <a:gd name="T8" fmla="*/ 7 w 119"/>
                <a:gd name="T9" fmla="*/ 17 h 31"/>
                <a:gd name="T10" fmla="*/ 4 w 119"/>
                <a:gd name="T11" fmla="*/ 2 h 31"/>
              </a:gdLst>
              <a:ahLst/>
              <a:cxnLst>
                <a:cxn ang="0">
                  <a:pos x="T0" y="T1"/>
                </a:cxn>
                <a:cxn ang="0">
                  <a:pos x="T2" y="T3"/>
                </a:cxn>
                <a:cxn ang="0">
                  <a:pos x="T4" y="T5"/>
                </a:cxn>
                <a:cxn ang="0">
                  <a:pos x="T6" y="T7"/>
                </a:cxn>
                <a:cxn ang="0">
                  <a:pos x="T8" y="T9"/>
                </a:cxn>
                <a:cxn ang="0">
                  <a:pos x="T10" y="T11"/>
                </a:cxn>
              </a:cxnLst>
              <a:rect l="0" t="0" r="r" b="b"/>
              <a:pathLst>
                <a:path w="119" h="31">
                  <a:moveTo>
                    <a:pt x="4" y="2"/>
                  </a:moveTo>
                  <a:cubicBezTo>
                    <a:pt x="4" y="2"/>
                    <a:pt x="4" y="2"/>
                    <a:pt x="4" y="2"/>
                  </a:cubicBezTo>
                  <a:cubicBezTo>
                    <a:pt x="31" y="6"/>
                    <a:pt x="88" y="10"/>
                    <a:pt x="116" y="0"/>
                  </a:cubicBezTo>
                  <a:cubicBezTo>
                    <a:pt x="119" y="7"/>
                    <a:pt x="118" y="12"/>
                    <a:pt x="116" y="16"/>
                  </a:cubicBezTo>
                  <a:cubicBezTo>
                    <a:pt x="116" y="16"/>
                    <a:pt x="58" y="31"/>
                    <a:pt x="7" y="17"/>
                  </a:cubicBezTo>
                  <a:cubicBezTo>
                    <a:pt x="7" y="17"/>
                    <a:pt x="0" y="15"/>
                    <a:pt x="4" y="2"/>
                  </a:cubicBezTo>
                  <a:close/>
                </a:path>
              </a:pathLst>
            </a:custGeom>
            <a:solidFill>
              <a:srgbClr val="51515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411" name="Oval 2886"/>
            <p:cNvSpPr>
              <a:spLocks noChangeArrowheads="1"/>
            </p:cNvSpPr>
            <p:nvPr/>
          </p:nvSpPr>
          <p:spPr bwMode="auto">
            <a:xfrm>
              <a:off x="4824289" y="1600088"/>
              <a:ext cx="22989" cy="8736"/>
            </a:xfrm>
            <a:prstGeom prst="ellipse">
              <a:avLst/>
            </a:prstGeom>
            <a:solidFill>
              <a:srgbClr val="8E8E8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412" name="Freeform 2887"/>
            <p:cNvSpPr/>
            <p:nvPr/>
          </p:nvSpPr>
          <p:spPr bwMode="auto">
            <a:xfrm>
              <a:off x="4749344" y="1187659"/>
              <a:ext cx="93797" cy="154489"/>
            </a:xfrm>
            <a:custGeom>
              <a:avLst/>
              <a:gdLst>
                <a:gd name="T0" fmla="*/ 0 w 140"/>
                <a:gd name="T1" fmla="*/ 59 h 230"/>
                <a:gd name="T2" fmla="*/ 140 w 140"/>
                <a:gd name="T3" fmla="*/ 60 h 230"/>
                <a:gd name="T4" fmla="*/ 140 w 140"/>
                <a:gd name="T5" fmla="*/ 230 h 230"/>
                <a:gd name="T6" fmla="*/ 1 w 140"/>
                <a:gd name="T7" fmla="*/ 229 h 230"/>
                <a:gd name="T8" fmla="*/ 0 w 140"/>
                <a:gd name="T9" fmla="*/ 59 h 230"/>
              </a:gdLst>
              <a:ahLst/>
              <a:cxnLst>
                <a:cxn ang="0">
                  <a:pos x="T0" y="T1"/>
                </a:cxn>
                <a:cxn ang="0">
                  <a:pos x="T2" y="T3"/>
                </a:cxn>
                <a:cxn ang="0">
                  <a:pos x="T4" y="T5"/>
                </a:cxn>
                <a:cxn ang="0">
                  <a:pos x="T6" y="T7"/>
                </a:cxn>
                <a:cxn ang="0">
                  <a:pos x="T8" y="T9"/>
                </a:cxn>
              </a:cxnLst>
              <a:rect l="0" t="0" r="r" b="b"/>
              <a:pathLst>
                <a:path w="140" h="230">
                  <a:moveTo>
                    <a:pt x="0" y="59"/>
                  </a:moveTo>
                  <a:cubicBezTo>
                    <a:pt x="0" y="59"/>
                    <a:pt x="69" y="0"/>
                    <a:pt x="140" y="60"/>
                  </a:cubicBezTo>
                  <a:cubicBezTo>
                    <a:pt x="140" y="153"/>
                    <a:pt x="140" y="230"/>
                    <a:pt x="140" y="230"/>
                  </a:cubicBezTo>
                  <a:cubicBezTo>
                    <a:pt x="1" y="229"/>
                    <a:pt x="1" y="229"/>
                    <a:pt x="1" y="229"/>
                  </a:cubicBezTo>
                  <a:lnTo>
                    <a:pt x="0" y="59"/>
                  </a:lnTo>
                  <a:close/>
                </a:path>
              </a:pathLst>
            </a:custGeom>
            <a:solidFill>
              <a:srgbClr val="F9F5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413" name="Freeform 2888"/>
            <p:cNvSpPr/>
            <p:nvPr/>
          </p:nvSpPr>
          <p:spPr bwMode="auto">
            <a:xfrm>
              <a:off x="4768195" y="1241914"/>
              <a:ext cx="19311" cy="17012"/>
            </a:xfrm>
            <a:custGeom>
              <a:avLst/>
              <a:gdLst>
                <a:gd name="T0" fmla="*/ 38 w 42"/>
                <a:gd name="T1" fmla="*/ 8 h 37"/>
                <a:gd name="T2" fmla="*/ 6 w 42"/>
                <a:gd name="T3" fmla="*/ 37 h 37"/>
                <a:gd name="T4" fmla="*/ 0 w 42"/>
                <a:gd name="T5" fmla="*/ 27 h 37"/>
                <a:gd name="T6" fmla="*/ 39 w 42"/>
                <a:gd name="T7" fmla="*/ 0 h 37"/>
                <a:gd name="T8" fmla="*/ 42 w 42"/>
                <a:gd name="T9" fmla="*/ 5 h 37"/>
                <a:gd name="T10" fmla="*/ 38 w 42"/>
                <a:gd name="T11" fmla="*/ 8 h 37"/>
              </a:gdLst>
              <a:ahLst/>
              <a:cxnLst>
                <a:cxn ang="0">
                  <a:pos x="T0" y="T1"/>
                </a:cxn>
                <a:cxn ang="0">
                  <a:pos x="T2" y="T3"/>
                </a:cxn>
                <a:cxn ang="0">
                  <a:pos x="T4" y="T5"/>
                </a:cxn>
                <a:cxn ang="0">
                  <a:pos x="T6" y="T7"/>
                </a:cxn>
                <a:cxn ang="0">
                  <a:pos x="T8" y="T9"/>
                </a:cxn>
                <a:cxn ang="0">
                  <a:pos x="T10" y="T11"/>
                </a:cxn>
              </a:cxnLst>
              <a:rect l="0" t="0" r="r" b="b"/>
              <a:pathLst>
                <a:path w="42" h="37">
                  <a:moveTo>
                    <a:pt x="38" y="8"/>
                  </a:moveTo>
                  <a:lnTo>
                    <a:pt x="6" y="37"/>
                  </a:lnTo>
                  <a:lnTo>
                    <a:pt x="0" y="27"/>
                  </a:lnTo>
                  <a:lnTo>
                    <a:pt x="39" y="0"/>
                  </a:lnTo>
                  <a:lnTo>
                    <a:pt x="42" y="5"/>
                  </a:lnTo>
                  <a:lnTo>
                    <a:pt x="38" y="8"/>
                  </a:lnTo>
                  <a:close/>
                </a:path>
              </a:pathLst>
            </a:custGeom>
            <a:solidFill>
              <a:srgbClr val="E2D9D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414" name="Freeform 2889"/>
            <p:cNvSpPr/>
            <p:nvPr/>
          </p:nvSpPr>
          <p:spPr bwMode="auto">
            <a:xfrm>
              <a:off x="4804518" y="1241914"/>
              <a:ext cx="19771" cy="17012"/>
            </a:xfrm>
            <a:custGeom>
              <a:avLst/>
              <a:gdLst>
                <a:gd name="T0" fmla="*/ 4 w 43"/>
                <a:gd name="T1" fmla="*/ 8 h 37"/>
                <a:gd name="T2" fmla="*/ 36 w 43"/>
                <a:gd name="T3" fmla="*/ 37 h 37"/>
                <a:gd name="T4" fmla="*/ 43 w 43"/>
                <a:gd name="T5" fmla="*/ 27 h 37"/>
                <a:gd name="T6" fmla="*/ 3 w 43"/>
                <a:gd name="T7" fmla="*/ 0 h 37"/>
                <a:gd name="T8" fmla="*/ 0 w 43"/>
                <a:gd name="T9" fmla="*/ 5 h 37"/>
                <a:gd name="T10" fmla="*/ 4 w 43"/>
                <a:gd name="T11" fmla="*/ 8 h 37"/>
              </a:gdLst>
              <a:ahLst/>
              <a:cxnLst>
                <a:cxn ang="0">
                  <a:pos x="T0" y="T1"/>
                </a:cxn>
                <a:cxn ang="0">
                  <a:pos x="T2" y="T3"/>
                </a:cxn>
                <a:cxn ang="0">
                  <a:pos x="T4" y="T5"/>
                </a:cxn>
                <a:cxn ang="0">
                  <a:pos x="T6" y="T7"/>
                </a:cxn>
                <a:cxn ang="0">
                  <a:pos x="T8" y="T9"/>
                </a:cxn>
                <a:cxn ang="0">
                  <a:pos x="T10" y="T11"/>
                </a:cxn>
              </a:cxnLst>
              <a:rect l="0" t="0" r="r" b="b"/>
              <a:pathLst>
                <a:path w="43" h="37">
                  <a:moveTo>
                    <a:pt x="4" y="8"/>
                  </a:moveTo>
                  <a:lnTo>
                    <a:pt x="36" y="37"/>
                  </a:lnTo>
                  <a:lnTo>
                    <a:pt x="43" y="27"/>
                  </a:lnTo>
                  <a:lnTo>
                    <a:pt x="3" y="0"/>
                  </a:lnTo>
                  <a:lnTo>
                    <a:pt x="0" y="5"/>
                  </a:lnTo>
                  <a:lnTo>
                    <a:pt x="4" y="8"/>
                  </a:lnTo>
                  <a:close/>
                </a:path>
              </a:pathLst>
            </a:custGeom>
            <a:solidFill>
              <a:srgbClr val="E2D9D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415" name="Freeform 2890"/>
            <p:cNvSpPr>
              <a:spLocks noEditPoints="1"/>
            </p:cNvSpPr>
            <p:nvPr/>
          </p:nvSpPr>
          <p:spPr bwMode="auto">
            <a:xfrm>
              <a:off x="4754861" y="1230419"/>
              <a:ext cx="76325" cy="25748"/>
            </a:xfrm>
            <a:custGeom>
              <a:avLst/>
              <a:gdLst>
                <a:gd name="T0" fmla="*/ 30 w 166"/>
                <a:gd name="T1" fmla="*/ 56 h 56"/>
                <a:gd name="T2" fmla="*/ 90 w 166"/>
                <a:gd name="T3" fmla="*/ 12 h 56"/>
                <a:gd name="T4" fmla="*/ 0 w 166"/>
                <a:gd name="T5" fmla="*/ 0 h 56"/>
                <a:gd name="T6" fmla="*/ 30 w 166"/>
                <a:gd name="T7" fmla="*/ 56 h 56"/>
                <a:gd name="T8" fmla="*/ 90 w 166"/>
                <a:gd name="T9" fmla="*/ 12 h 56"/>
                <a:gd name="T10" fmla="*/ 146 w 166"/>
                <a:gd name="T11" fmla="*/ 56 h 56"/>
                <a:gd name="T12" fmla="*/ 166 w 166"/>
                <a:gd name="T13" fmla="*/ 0 h 56"/>
                <a:gd name="T14" fmla="*/ 90 w 166"/>
                <a:gd name="T15" fmla="*/ 12 h 5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6" h="56">
                  <a:moveTo>
                    <a:pt x="30" y="56"/>
                  </a:moveTo>
                  <a:lnTo>
                    <a:pt x="90" y="12"/>
                  </a:lnTo>
                  <a:lnTo>
                    <a:pt x="0" y="0"/>
                  </a:lnTo>
                  <a:lnTo>
                    <a:pt x="30" y="56"/>
                  </a:lnTo>
                  <a:close/>
                  <a:moveTo>
                    <a:pt x="90" y="12"/>
                  </a:moveTo>
                  <a:lnTo>
                    <a:pt x="146" y="56"/>
                  </a:lnTo>
                  <a:lnTo>
                    <a:pt x="166" y="0"/>
                  </a:lnTo>
                  <a:lnTo>
                    <a:pt x="90" y="12"/>
                  </a:lnTo>
                  <a:close/>
                </a:path>
              </a:pathLst>
            </a:custGeom>
            <a:solidFill>
              <a:srgbClr val="F9F5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416" name="Freeform 2891"/>
            <p:cNvSpPr/>
            <p:nvPr/>
          </p:nvSpPr>
          <p:spPr bwMode="auto">
            <a:xfrm>
              <a:off x="4776012" y="1244213"/>
              <a:ext cx="44599" cy="106671"/>
            </a:xfrm>
            <a:custGeom>
              <a:avLst/>
              <a:gdLst>
                <a:gd name="T0" fmla="*/ 59 w 97"/>
                <a:gd name="T1" fmla="*/ 0 h 232"/>
                <a:gd name="T2" fmla="*/ 29 w 97"/>
                <a:gd name="T3" fmla="*/ 0 h 232"/>
                <a:gd name="T4" fmla="*/ 29 w 97"/>
                <a:gd name="T5" fmla="*/ 3 h 232"/>
                <a:gd name="T6" fmla="*/ 0 w 97"/>
                <a:gd name="T7" fmla="*/ 162 h 232"/>
                <a:gd name="T8" fmla="*/ 47 w 97"/>
                <a:gd name="T9" fmla="*/ 232 h 232"/>
                <a:gd name="T10" fmla="*/ 97 w 97"/>
                <a:gd name="T11" fmla="*/ 160 h 232"/>
                <a:gd name="T12" fmla="*/ 59 w 97"/>
                <a:gd name="T13" fmla="*/ 0 h 232"/>
              </a:gdLst>
              <a:ahLst/>
              <a:cxnLst>
                <a:cxn ang="0">
                  <a:pos x="T0" y="T1"/>
                </a:cxn>
                <a:cxn ang="0">
                  <a:pos x="T2" y="T3"/>
                </a:cxn>
                <a:cxn ang="0">
                  <a:pos x="T4" y="T5"/>
                </a:cxn>
                <a:cxn ang="0">
                  <a:pos x="T6" y="T7"/>
                </a:cxn>
                <a:cxn ang="0">
                  <a:pos x="T8" y="T9"/>
                </a:cxn>
                <a:cxn ang="0">
                  <a:pos x="T10" y="T11"/>
                </a:cxn>
                <a:cxn ang="0">
                  <a:pos x="T12" y="T13"/>
                </a:cxn>
              </a:cxnLst>
              <a:rect l="0" t="0" r="r" b="b"/>
              <a:pathLst>
                <a:path w="97" h="232">
                  <a:moveTo>
                    <a:pt x="59" y="0"/>
                  </a:moveTo>
                  <a:lnTo>
                    <a:pt x="29" y="0"/>
                  </a:lnTo>
                  <a:lnTo>
                    <a:pt x="29" y="3"/>
                  </a:lnTo>
                  <a:lnTo>
                    <a:pt x="0" y="162"/>
                  </a:lnTo>
                  <a:lnTo>
                    <a:pt x="47" y="232"/>
                  </a:lnTo>
                  <a:lnTo>
                    <a:pt x="97" y="160"/>
                  </a:lnTo>
                  <a:lnTo>
                    <a:pt x="59" y="0"/>
                  </a:lnTo>
                  <a:close/>
                </a:path>
              </a:pathLst>
            </a:custGeom>
            <a:solidFill>
              <a:srgbClr val="EDEFE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417" name="Freeform 2892"/>
            <p:cNvSpPr/>
            <p:nvPr/>
          </p:nvSpPr>
          <p:spPr bwMode="auto">
            <a:xfrm>
              <a:off x="4778311" y="1246052"/>
              <a:ext cx="40001" cy="102073"/>
            </a:xfrm>
            <a:custGeom>
              <a:avLst/>
              <a:gdLst>
                <a:gd name="T0" fmla="*/ 27 w 87"/>
                <a:gd name="T1" fmla="*/ 0 h 222"/>
                <a:gd name="T2" fmla="*/ 51 w 87"/>
                <a:gd name="T3" fmla="*/ 0 h 222"/>
                <a:gd name="T4" fmla="*/ 87 w 87"/>
                <a:gd name="T5" fmla="*/ 155 h 222"/>
                <a:gd name="T6" fmla="*/ 42 w 87"/>
                <a:gd name="T7" fmla="*/ 222 h 222"/>
                <a:gd name="T8" fmla="*/ 0 w 87"/>
                <a:gd name="T9" fmla="*/ 158 h 222"/>
                <a:gd name="T10" fmla="*/ 27 w 87"/>
                <a:gd name="T11" fmla="*/ 0 h 222"/>
              </a:gdLst>
              <a:ahLst/>
              <a:cxnLst>
                <a:cxn ang="0">
                  <a:pos x="T0" y="T1"/>
                </a:cxn>
                <a:cxn ang="0">
                  <a:pos x="T2" y="T3"/>
                </a:cxn>
                <a:cxn ang="0">
                  <a:pos x="T4" y="T5"/>
                </a:cxn>
                <a:cxn ang="0">
                  <a:pos x="T6" y="T7"/>
                </a:cxn>
                <a:cxn ang="0">
                  <a:pos x="T8" y="T9"/>
                </a:cxn>
                <a:cxn ang="0">
                  <a:pos x="T10" y="T11"/>
                </a:cxn>
              </a:cxnLst>
              <a:rect l="0" t="0" r="r" b="b"/>
              <a:pathLst>
                <a:path w="87" h="222">
                  <a:moveTo>
                    <a:pt x="27" y="0"/>
                  </a:moveTo>
                  <a:lnTo>
                    <a:pt x="51" y="0"/>
                  </a:lnTo>
                  <a:lnTo>
                    <a:pt x="87" y="155"/>
                  </a:lnTo>
                  <a:lnTo>
                    <a:pt x="42" y="222"/>
                  </a:lnTo>
                  <a:lnTo>
                    <a:pt x="0" y="158"/>
                  </a:lnTo>
                  <a:lnTo>
                    <a:pt x="27" y="0"/>
                  </a:lnTo>
                  <a:close/>
                </a:path>
              </a:pathLst>
            </a:custGeom>
            <a:solidFill>
              <a:srgbClr val="66402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418" name="Freeform 2893"/>
            <p:cNvSpPr/>
            <p:nvPr/>
          </p:nvSpPr>
          <p:spPr bwMode="auto">
            <a:xfrm>
              <a:off x="4797162" y="1246052"/>
              <a:ext cx="21150" cy="102073"/>
            </a:xfrm>
            <a:custGeom>
              <a:avLst/>
              <a:gdLst>
                <a:gd name="T0" fmla="*/ 46 w 46"/>
                <a:gd name="T1" fmla="*/ 155 h 222"/>
                <a:gd name="T2" fmla="*/ 10 w 46"/>
                <a:gd name="T3" fmla="*/ 0 h 222"/>
                <a:gd name="T4" fmla="*/ 0 w 46"/>
                <a:gd name="T5" fmla="*/ 0 h 222"/>
                <a:gd name="T6" fmla="*/ 0 w 46"/>
                <a:gd name="T7" fmla="*/ 219 h 222"/>
                <a:gd name="T8" fmla="*/ 1 w 46"/>
                <a:gd name="T9" fmla="*/ 222 h 222"/>
                <a:gd name="T10" fmla="*/ 46 w 46"/>
                <a:gd name="T11" fmla="*/ 155 h 222"/>
              </a:gdLst>
              <a:ahLst/>
              <a:cxnLst>
                <a:cxn ang="0">
                  <a:pos x="T0" y="T1"/>
                </a:cxn>
                <a:cxn ang="0">
                  <a:pos x="T2" y="T3"/>
                </a:cxn>
                <a:cxn ang="0">
                  <a:pos x="T4" y="T5"/>
                </a:cxn>
                <a:cxn ang="0">
                  <a:pos x="T6" y="T7"/>
                </a:cxn>
                <a:cxn ang="0">
                  <a:pos x="T8" y="T9"/>
                </a:cxn>
                <a:cxn ang="0">
                  <a:pos x="T10" y="T11"/>
                </a:cxn>
              </a:cxnLst>
              <a:rect l="0" t="0" r="r" b="b"/>
              <a:pathLst>
                <a:path w="46" h="222">
                  <a:moveTo>
                    <a:pt x="46" y="155"/>
                  </a:moveTo>
                  <a:lnTo>
                    <a:pt x="10" y="0"/>
                  </a:lnTo>
                  <a:lnTo>
                    <a:pt x="0" y="0"/>
                  </a:lnTo>
                  <a:lnTo>
                    <a:pt x="0" y="219"/>
                  </a:lnTo>
                  <a:lnTo>
                    <a:pt x="1" y="222"/>
                  </a:lnTo>
                  <a:lnTo>
                    <a:pt x="46" y="155"/>
                  </a:lnTo>
                  <a:close/>
                </a:path>
              </a:pathLst>
            </a:custGeom>
            <a:solidFill>
              <a:srgbClr val="492C1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419" name="Freeform 2894"/>
            <p:cNvSpPr/>
            <p:nvPr/>
          </p:nvSpPr>
          <p:spPr bwMode="auto">
            <a:xfrm>
              <a:off x="4784748" y="1257546"/>
              <a:ext cx="22070" cy="24369"/>
            </a:xfrm>
            <a:custGeom>
              <a:avLst/>
              <a:gdLst>
                <a:gd name="T0" fmla="*/ 29 w 33"/>
                <a:gd name="T1" fmla="*/ 0 h 36"/>
                <a:gd name="T2" fmla="*/ 24 w 33"/>
                <a:gd name="T3" fmla="*/ 6 h 36"/>
                <a:gd name="T4" fmla="*/ 3 w 33"/>
                <a:gd name="T5" fmla="*/ 20 h 36"/>
                <a:gd name="T6" fmla="*/ 0 w 33"/>
                <a:gd name="T7" fmla="*/ 36 h 36"/>
                <a:gd name="T8" fmla="*/ 33 w 33"/>
                <a:gd name="T9" fmla="*/ 16 h 36"/>
                <a:gd name="T10" fmla="*/ 29 w 33"/>
                <a:gd name="T11" fmla="*/ 0 h 36"/>
              </a:gdLst>
              <a:ahLst/>
              <a:cxnLst>
                <a:cxn ang="0">
                  <a:pos x="T0" y="T1"/>
                </a:cxn>
                <a:cxn ang="0">
                  <a:pos x="T2" y="T3"/>
                </a:cxn>
                <a:cxn ang="0">
                  <a:pos x="T4" y="T5"/>
                </a:cxn>
                <a:cxn ang="0">
                  <a:pos x="T6" y="T7"/>
                </a:cxn>
                <a:cxn ang="0">
                  <a:pos x="T8" y="T9"/>
                </a:cxn>
                <a:cxn ang="0">
                  <a:pos x="T10" y="T11"/>
                </a:cxn>
              </a:cxnLst>
              <a:rect l="0" t="0" r="r" b="b"/>
              <a:pathLst>
                <a:path w="33" h="36">
                  <a:moveTo>
                    <a:pt x="29" y="0"/>
                  </a:moveTo>
                  <a:cubicBezTo>
                    <a:pt x="28" y="2"/>
                    <a:pt x="26" y="4"/>
                    <a:pt x="24" y="6"/>
                  </a:cubicBezTo>
                  <a:cubicBezTo>
                    <a:pt x="19" y="11"/>
                    <a:pt x="12" y="16"/>
                    <a:pt x="3" y="20"/>
                  </a:cubicBezTo>
                  <a:cubicBezTo>
                    <a:pt x="0" y="36"/>
                    <a:pt x="0" y="36"/>
                    <a:pt x="0" y="36"/>
                  </a:cubicBezTo>
                  <a:cubicBezTo>
                    <a:pt x="15" y="31"/>
                    <a:pt x="26" y="23"/>
                    <a:pt x="33" y="16"/>
                  </a:cubicBezTo>
                  <a:lnTo>
                    <a:pt x="29" y="0"/>
                  </a:lnTo>
                  <a:close/>
                </a:path>
              </a:pathLst>
            </a:custGeom>
            <a:solidFill>
              <a:srgbClr val="F9F5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420" name="Freeform 2895"/>
            <p:cNvSpPr/>
            <p:nvPr/>
          </p:nvSpPr>
          <p:spPr bwMode="auto">
            <a:xfrm>
              <a:off x="4779690" y="1281915"/>
              <a:ext cx="33564" cy="28507"/>
            </a:xfrm>
            <a:custGeom>
              <a:avLst/>
              <a:gdLst>
                <a:gd name="T0" fmla="*/ 50 w 50"/>
                <a:gd name="T1" fmla="*/ 17 h 43"/>
                <a:gd name="T2" fmla="*/ 46 w 50"/>
                <a:gd name="T3" fmla="*/ 0 h 43"/>
                <a:gd name="T4" fmla="*/ 36 w 50"/>
                <a:gd name="T5" fmla="*/ 12 h 43"/>
                <a:gd name="T6" fmla="*/ 3 w 50"/>
                <a:gd name="T7" fmla="*/ 29 h 43"/>
                <a:gd name="T8" fmla="*/ 0 w 50"/>
                <a:gd name="T9" fmla="*/ 43 h 43"/>
                <a:gd name="T10" fmla="*/ 46 w 50"/>
                <a:gd name="T11" fmla="*/ 21 h 43"/>
                <a:gd name="T12" fmla="*/ 50 w 50"/>
                <a:gd name="T13" fmla="*/ 17 h 43"/>
              </a:gdLst>
              <a:ahLst/>
              <a:cxnLst>
                <a:cxn ang="0">
                  <a:pos x="T0" y="T1"/>
                </a:cxn>
                <a:cxn ang="0">
                  <a:pos x="T2" y="T3"/>
                </a:cxn>
                <a:cxn ang="0">
                  <a:pos x="T4" y="T5"/>
                </a:cxn>
                <a:cxn ang="0">
                  <a:pos x="T6" y="T7"/>
                </a:cxn>
                <a:cxn ang="0">
                  <a:pos x="T8" y="T9"/>
                </a:cxn>
                <a:cxn ang="0">
                  <a:pos x="T10" y="T11"/>
                </a:cxn>
                <a:cxn ang="0">
                  <a:pos x="T12" y="T13"/>
                </a:cxn>
              </a:cxnLst>
              <a:rect l="0" t="0" r="r" b="b"/>
              <a:pathLst>
                <a:path w="50" h="43">
                  <a:moveTo>
                    <a:pt x="50" y="17"/>
                  </a:moveTo>
                  <a:cubicBezTo>
                    <a:pt x="46" y="0"/>
                    <a:pt x="46" y="0"/>
                    <a:pt x="46" y="0"/>
                  </a:cubicBezTo>
                  <a:cubicBezTo>
                    <a:pt x="44" y="3"/>
                    <a:pt x="41" y="7"/>
                    <a:pt x="36" y="12"/>
                  </a:cubicBezTo>
                  <a:cubicBezTo>
                    <a:pt x="28" y="18"/>
                    <a:pt x="18" y="25"/>
                    <a:pt x="3" y="29"/>
                  </a:cubicBezTo>
                  <a:cubicBezTo>
                    <a:pt x="0" y="43"/>
                    <a:pt x="0" y="43"/>
                    <a:pt x="0" y="43"/>
                  </a:cubicBezTo>
                  <a:cubicBezTo>
                    <a:pt x="21" y="39"/>
                    <a:pt x="36" y="30"/>
                    <a:pt x="46" y="21"/>
                  </a:cubicBezTo>
                  <a:cubicBezTo>
                    <a:pt x="47" y="20"/>
                    <a:pt x="49" y="18"/>
                    <a:pt x="50" y="17"/>
                  </a:cubicBezTo>
                  <a:close/>
                </a:path>
              </a:pathLst>
            </a:custGeom>
            <a:solidFill>
              <a:srgbClr val="F9F5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421" name="Freeform 2896"/>
            <p:cNvSpPr/>
            <p:nvPr/>
          </p:nvSpPr>
          <p:spPr bwMode="auto">
            <a:xfrm>
              <a:off x="4784288" y="1308583"/>
              <a:ext cx="34024" cy="26668"/>
            </a:xfrm>
            <a:custGeom>
              <a:avLst/>
              <a:gdLst>
                <a:gd name="T0" fmla="*/ 48 w 51"/>
                <a:gd name="T1" fmla="*/ 0 h 40"/>
                <a:gd name="T2" fmla="*/ 0 w 51"/>
                <a:gd name="T3" fmla="*/ 28 h 40"/>
                <a:gd name="T4" fmla="*/ 8 w 51"/>
                <a:gd name="T5" fmla="*/ 40 h 40"/>
                <a:gd name="T6" fmla="*/ 46 w 51"/>
                <a:gd name="T7" fmla="*/ 21 h 40"/>
                <a:gd name="T8" fmla="*/ 51 w 51"/>
                <a:gd name="T9" fmla="*/ 13 h 40"/>
                <a:gd name="T10" fmla="*/ 48 w 51"/>
                <a:gd name="T11" fmla="*/ 0 h 40"/>
              </a:gdLst>
              <a:ahLst/>
              <a:cxnLst>
                <a:cxn ang="0">
                  <a:pos x="T0" y="T1"/>
                </a:cxn>
                <a:cxn ang="0">
                  <a:pos x="T2" y="T3"/>
                </a:cxn>
                <a:cxn ang="0">
                  <a:pos x="T4" y="T5"/>
                </a:cxn>
                <a:cxn ang="0">
                  <a:pos x="T6" y="T7"/>
                </a:cxn>
                <a:cxn ang="0">
                  <a:pos x="T8" y="T9"/>
                </a:cxn>
                <a:cxn ang="0">
                  <a:pos x="T10" y="T11"/>
                </a:cxn>
              </a:cxnLst>
              <a:rect l="0" t="0" r="r" b="b"/>
              <a:pathLst>
                <a:path w="51" h="40">
                  <a:moveTo>
                    <a:pt x="48" y="0"/>
                  </a:moveTo>
                  <a:cubicBezTo>
                    <a:pt x="42" y="7"/>
                    <a:pt x="28" y="21"/>
                    <a:pt x="0" y="28"/>
                  </a:cubicBezTo>
                  <a:cubicBezTo>
                    <a:pt x="8" y="40"/>
                    <a:pt x="8" y="40"/>
                    <a:pt x="8" y="40"/>
                  </a:cubicBezTo>
                  <a:cubicBezTo>
                    <a:pt x="25" y="35"/>
                    <a:pt x="38" y="27"/>
                    <a:pt x="46" y="21"/>
                  </a:cubicBezTo>
                  <a:cubicBezTo>
                    <a:pt x="51" y="13"/>
                    <a:pt x="51" y="13"/>
                    <a:pt x="51" y="13"/>
                  </a:cubicBezTo>
                  <a:lnTo>
                    <a:pt x="48" y="0"/>
                  </a:lnTo>
                  <a:close/>
                </a:path>
              </a:pathLst>
            </a:custGeom>
            <a:solidFill>
              <a:srgbClr val="F9F5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422" name="Freeform 2897"/>
            <p:cNvSpPr/>
            <p:nvPr/>
          </p:nvSpPr>
          <p:spPr bwMode="auto">
            <a:xfrm>
              <a:off x="4785667" y="1237316"/>
              <a:ext cx="21150" cy="15633"/>
            </a:xfrm>
            <a:custGeom>
              <a:avLst/>
              <a:gdLst>
                <a:gd name="T0" fmla="*/ 3 w 32"/>
                <a:gd name="T1" fmla="*/ 0 h 23"/>
                <a:gd name="T2" fmla="*/ 31 w 32"/>
                <a:gd name="T3" fmla="*/ 0 h 23"/>
                <a:gd name="T4" fmla="*/ 31 w 32"/>
                <a:gd name="T5" fmla="*/ 16 h 23"/>
                <a:gd name="T6" fmla="*/ 15 w 32"/>
                <a:gd name="T7" fmla="*/ 23 h 23"/>
                <a:gd name="T8" fmla="*/ 3 w 32"/>
                <a:gd name="T9" fmla="*/ 18 h 23"/>
                <a:gd name="T10" fmla="*/ 3 w 32"/>
                <a:gd name="T11" fmla="*/ 0 h 23"/>
              </a:gdLst>
              <a:ahLst/>
              <a:cxnLst>
                <a:cxn ang="0">
                  <a:pos x="T0" y="T1"/>
                </a:cxn>
                <a:cxn ang="0">
                  <a:pos x="T2" y="T3"/>
                </a:cxn>
                <a:cxn ang="0">
                  <a:pos x="T4" y="T5"/>
                </a:cxn>
                <a:cxn ang="0">
                  <a:pos x="T6" y="T7"/>
                </a:cxn>
                <a:cxn ang="0">
                  <a:pos x="T8" y="T9"/>
                </a:cxn>
                <a:cxn ang="0">
                  <a:pos x="T10" y="T11"/>
                </a:cxn>
              </a:cxnLst>
              <a:rect l="0" t="0" r="r" b="b"/>
              <a:pathLst>
                <a:path w="32" h="23">
                  <a:moveTo>
                    <a:pt x="3" y="0"/>
                  </a:moveTo>
                  <a:cubicBezTo>
                    <a:pt x="31" y="0"/>
                    <a:pt x="31" y="0"/>
                    <a:pt x="31" y="0"/>
                  </a:cubicBezTo>
                  <a:cubicBezTo>
                    <a:pt x="32" y="0"/>
                    <a:pt x="31" y="14"/>
                    <a:pt x="31" y="16"/>
                  </a:cubicBezTo>
                  <a:cubicBezTo>
                    <a:pt x="29" y="23"/>
                    <a:pt x="21" y="23"/>
                    <a:pt x="15" y="23"/>
                  </a:cubicBezTo>
                  <a:cubicBezTo>
                    <a:pt x="11" y="23"/>
                    <a:pt x="6" y="22"/>
                    <a:pt x="3" y="18"/>
                  </a:cubicBezTo>
                  <a:cubicBezTo>
                    <a:pt x="0" y="13"/>
                    <a:pt x="2" y="5"/>
                    <a:pt x="3" y="0"/>
                  </a:cubicBezTo>
                  <a:close/>
                </a:path>
              </a:pathLst>
            </a:custGeom>
            <a:solidFill>
              <a:srgbClr val="4F301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423" name="Freeform 2898"/>
            <p:cNvSpPr/>
            <p:nvPr/>
          </p:nvSpPr>
          <p:spPr bwMode="auto">
            <a:xfrm>
              <a:off x="4727274" y="1227200"/>
              <a:ext cx="130580" cy="178857"/>
            </a:xfrm>
            <a:custGeom>
              <a:avLst/>
              <a:gdLst>
                <a:gd name="T0" fmla="*/ 33 w 195"/>
                <a:gd name="T1" fmla="*/ 0 h 266"/>
                <a:gd name="T2" fmla="*/ 103 w 195"/>
                <a:gd name="T3" fmla="*/ 118 h 266"/>
                <a:gd name="T4" fmla="*/ 173 w 195"/>
                <a:gd name="T5" fmla="*/ 0 h 266"/>
                <a:gd name="T6" fmla="*/ 184 w 195"/>
                <a:gd name="T7" fmla="*/ 0 h 266"/>
                <a:gd name="T8" fmla="*/ 194 w 195"/>
                <a:gd name="T9" fmla="*/ 152 h 266"/>
                <a:gd name="T10" fmla="*/ 195 w 195"/>
                <a:gd name="T11" fmla="*/ 246 h 266"/>
                <a:gd name="T12" fmla="*/ 0 w 195"/>
                <a:gd name="T13" fmla="*/ 246 h 266"/>
                <a:gd name="T14" fmla="*/ 19 w 195"/>
                <a:gd name="T15" fmla="*/ 0 h 266"/>
                <a:gd name="T16" fmla="*/ 33 w 195"/>
                <a:gd name="T17" fmla="*/ 0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5" h="266">
                  <a:moveTo>
                    <a:pt x="33" y="0"/>
                  </a:moveTo>
                  <a:cubicBezTo>
                    <a:pt x="33" y="0"/>
                    <a:pt x="59" y="58"/>
                    <a:pt x="103" y="118"/>
                  </a:cubicBezTo>
                  <a:cubicBezTo>
                    <a:pt x="143" y="69"/>
                    <a:pt x="173" y="0"/>
                    <a:pt x="173" y="0"/>
                  </a:cubicBezTo>
                  <a:cubicBezTo>
                    <a:pt x="184" y="0"/>
                    <a:pt x="184" y="0"/>
                    <a:pt x="184" y="0"/>
                  </a:cubicBezTo>
                  <a:cubicBezTo>
                    <a:pt x="184" y="0"/>
                    <a:pt x="194" y="115"/>
                    <a:pt x="194" y="152"/>
                  </a:cubicBezTo>
                  <a:cubicBezTo>
                    <a:pt x="195" y="188"/>
                    <a:pt x="195" y="246"/>
                    <a:pt x="195" y="246"/>
                  </a:cubicBezTo>
                  <a:cubicBezTo>
                    <a:pt x="195" y="246"/>
                    <a:pt x="100" y="266"/>
                    <a:pt x="0" y="246"/>
                  </a:cubicBezTo>
                  <a:cubicBezTo>
                    <a:pt x="2" y="156"/>
                    <a:pt x="19" y="0"/>
                    <a:pt x="19" y="0"/>
                  </a:cubicBezTo>
                  <a:lnTo>
                    <a:pt x="33" y="0"/>
                  </a:lnTo>
                  <a:close/>
                </a:path>
              </a:pathLst>
            </a:custGeom>
            <a:solidFill>
              <a:srgbClr val="39788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424" name="Freeform 2899"/>
            <p:cNvSpPr/>
            <p:nvPr/>
          </p:nvSpPr>
          <p:spPr bwMode="auto">
            <a:xfrm>
              <a:off x="4727274" y="1234557"/>
              <a:ext cx="67129" cy="159546"/>
            </a:xfrm>
            <a:custGeom>
              <a:avLst/>
              <a:gdLst>
                <a:gd name="T0" fmla="*/ 23 w 100"/>
                <a:gd name="T1" fmla="*/ 16 h 237"/>
                <a:gd name="T2" fmla="*/ 8 w 100"/>
                <a:gd name="T3" fmla="*/ 171 h 237"/>
                <a:gd name="T4" fmla="*/ 25 w 100"/>
                <a:gd name="T5" fmla="*/ 233 h 237"/>
                <a:gd name="T6" fmla="*/ 85 w 100"/>
                <a:gd name="T7" fmla="*/ 232 h 237"/>
                <a:gd name="T8" fmla="*/ 85 w 100"/>
                <a:gd name="T9" fmla="*/ 130 h 237"/>
                <a:gd name="T10" fmla="*/ 100 w 100"/>
                <a:gd name="T11" fmla="*/ 112 h 237"/>
                <a:gd name="T12" fmla="*/ 43 w 100"/>
                <a:gd name="T13" fmla="*/ 22 h 237"/>
                <a:gd name="T14" fmla="*/ 23 w 100"/>
                <a:gd name="T15" fmla="*/ 16 h 2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0" h="237">
                  <a:moveTo>
                    <a:pt x="23" y="16"/>
                  </a:moveTo>
                  <a:cubicBezTo>
                    <a:pt x="23" y="16"/>
                    <a:pt x="8" y="141"/>
                    <a:pt x="8" y="171"/>
                  </a:cubicBezTo>
                  <a:cubicBezTo>
                    <a:pt x="8" y="202"/>
                    <a:pt x="0" y="229"/>
                    <a:pt x="25" y="233"/>
                  </a:cubicBezTo>
                  <a:cubicBezTo>
                    <a:pt x="49" y="237"/>
                    <a:pt x="85" y="232"/>
                    <a:pt x="85" y="232"/>
                  </a:cubicBezTo>
                  <a:cubicBezTo>
                    <a:pt x="85" y="130"/>
                    <a:pt x="85" y="130"/>
                    <a:pt x="85" y="130"/>
                  </a:cubicBezTo>
                  <a:cubicBezTo>
                    <a:pt x="95" y="121"/>
                    <a:pt x="100" y="112"/>
                    <a:pt x="100" y="112"/>
                  </a:cubicBezTo>
                  <a:cubicBezTo>
                    <a:pt x="100" y="112"/>
                    <a:pt x="53" y="38"/>
                    <a:pt x="43" y="22"/>
                  </a:cubicBezTo>
                  <a:cubicBezTo>
                    <a:pt x="32" y="5"/>
                    <a:pt x="26" y="0"/>
                    <a:pt x="23" y="16"/>
                  </a:cubicBezTo>
                  <a:close/>
                </a:path>
              </a:pathLst>
            </a:custGeom>
            <a:solidFill>
              <a:srgbClr val="5086A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425" name="Freeform 2900"/>
            <p:cNvSpPr/>
            <p:nvPr/>
          </p:nvSpPr>
          <p:spPr bwMode="auto">
            <a:xfrm>
              <a:off x="4787506" y="1233178"/>
              <a:ext cx="68048" cy="168282"/>
            </a:xfrm>
            <a:custGeom>
              <a:avLst/>
              <a:gdLst>
                <a:gd name="T0" fmla="*/ 2 w 101"/>
                <a:gd name="T1" fmla="*/ 235 h 250"/>
                <a:gd name="T2" fmla="*/ 90 w 101"/>
                <a:gd name="T3" fmla="*/ 234 h 250"/>
                <a:gd name="T4" fmla="*/ 100 w 101"/>
                <a:gd name="T5" fmla="*/ 131 h 250"/>
                <a:gd name="T6" fmla="*/ 92 w 101"/>
                <a:gd name="T7" fmla="*/ 26 h 250"/>
                <a:gd name="T8" fmla="*/ 79 w 101"/>
                <a:gd name="T9" fmla="*/ 12 h 250"/>
                <a:gd name="T10" fmla="*/ 53 w 101"/>
                <a:gd name="T11" fmla="*/ 60 h 250"/>
                <a:gd name="T12" fmla="*/ 2 w 101"/>
                <a:gd name="T13" fmla="*/ 133 h 250"/>
                <a:gd name="T14" fmla="*/ 2 w 101"/>
                <a:gd name="T15" fmla="*/ 235 h 2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1" h="250">
                  <a:moveTo>
                    <a:pt x="2" y="235"/>
                  </a:moveTo>
                  <a:cubicBezTo>
                    <a:pt x="25" y="250"/>
                    <a:pt x="78" y="236"/>
                    <a:pt x="90" y="234"/>
                  </a:cubicBezTo>
                  <a:cubicBezTo>
                    <a:pt x="101" y="232"/>
                    <a:pt x="100" y="153"/>
                    <a:pt x="100" y="131"/>
                  </a:cubicBezTo>
                  <a:cubicBezTo>
                    <a:pt x="100" y="109"/>
                    <a:pt x="92" y="51"/>
                    <a:pt x="92" y="26"/>
                  </a:cubicBezTo>
                  <a:cubicBezTo>
                    <a:pt x="92" y="0"/>
                    <a:pt x="80" y="7"/>
                    <a:pt x="79" y="12"/>
                  </a:cubicBezTo>
                  <a:cubicBezTo>
                    <a:pt x="77" y="16"/>
                    <a:pt x="61" y="45"/>
                    <a:pt x="53" y="60"/>
                  </a:cubicBezTo>
                  <a:cubicBezTo>
                    <a:pt x="45" y="76"/>
                    <a:pt x="2" y="133"/>
                    <a:pt x="2" y="133"/>
                  </a:cubicBezTo>
                  <a:cubicBezTo>
                    <a:pt x="2" y="133"/>
                    <a:pt x="0" y="225"/>
                    <a:pt x="2" y="235"/>
                  </a:cubicBezTo>
                  <a:close/>
                </a:path>
              </a:pathLst>
            </a:custGeom>
            <a:solidFill>
              <a:srgbClr val="5086A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426" name="Rectangle 2901"/>
            <p:cNvSpPr>
              <a:spLocks noChangeArrowheads="1"/>
            </p:cNvSpPr>
            <p:nvPr/>
          </p:nvSpPr>
          <p:spPr bwMode="auto">
            <a:xfrm>
              <a:off x="4810496" y="1361458"/>
              <a:ext cx="36783" cy="8736"/>
            </a:xfrm>
            <a:prstGeom prst="rect">
              <a:avLst/>
            </a:prstGeom>
            <a:solidFill>
              <a:srgbClr val="39788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
              <a:endParaRPr lang="zh-CN" altLang="en-US"/>
            </a:p>
          </p:txBody>
        </p:sp>
        <p:sp>
          <p:nvSpPr>
            <p:cNvPr id="427" name="Freeform 2902"/>
            <p:cNvSpPr/>
            <p:nvPr/>
          </p:nvSpPr>
          <p:spPr bwMode="auto">
            <a:xfrm>
              <a:off x="4640374" y="934316"/>
              <a:ext cx="295643" cy="218399"/>
            </a:xfrm>
            <a:custGeom>
              <a:avLst/>
              <a:gdLst>
                <a:gd name="T0" fmla="*/ 22 w 440"/>
                <a:gd name="T1" fmla="*/ 272 h 325"/>
                <a:gd name="T2" fmla="*/ 46 w 440"/>
                <a:gd name="T3" fmla="*/ 325 h 325"/>
                <a:gd name="T4" fmla="*/ 399 w 440"/>
                <a:gd name="T5" fmla="*/ 322 h 325"/>
                <a:gd name="T6" fmla="*/ 420 w 440"/>
                <a:gd name="T7" fmla="*/ 210 h 325"/>
                <a:gd name="T8" fmla="*/ 440 w 440"/>
                <a:gd name="T9" fmla="*/ 214 h 325"/>
                <a:gd name="T10" fmla="*/ 423 w 440"/>
                <a:gd name="T11" fmla="*/ 174 h 325"/>
                <a:gd name="T12" fmla="*/ 397 w 440"/>
                <a:gd name="T13" fmla="*/ 133 h 325"/>
                <a:gd name="T14" fmla="*/ 416 w 440"/>
                <a:gd name="T15" fmla="*/ 102 h 325"/>
                <a:gd name="T16" fmla="*/ 367 w 440"/>
                <a:gd name="T17" fmla="*/ 90 h 325"/>
                <a:gd name="T18" fmla="*/ 267 w 440"/>
                <a:gd name="T19" fmla="*/ 43 h 325"/>
                <a:gd name="T20" fmla="*/ 257 w 440"/>
                <a:gd name="T21" fmla="*/ 0 h 325"/>
                <a:gd name="T22" fmla="*/ 221 w 440"/>
                <a:gd name="T23" fmla="*/ 36 h 325"/>
                <a:gd name="T24" fmla="*/ 110 w 440"/>
                <a:gd name="T25" fmla="*/ 64 h 325"/>
                <a:gd name="T26" fmla="*/ 39 w 440"/>
                <a:gd name="T27" fmla="*/ 137 h 325"/>
                <a:gd name="T28" fmla="*/ 18 w 440"/>
                <a:gd name="T29" fmla="*/ 114 h 325"/>
                <a:gd name="T30" fmla="*/ 32 w 440"/>
                <a:gd name="T31" fmla="*/ 161 h 325"/>
                <a:gd name="T32" fmla="*/ 9 w 440"/>
                <a:gd name="T33" fmla="*/ 138 h 325"/>
                <a:gd name="T34" fmla="*/ 24 w 440"/>
                <a:gd name="T35" fmla="*/ 195 h 325"/>
                <a:gd name="T36" fmla="*/ 22 w 440"/>
                <a:gd name="T37" fmla="*/ 272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40" h="325">
                  <a:moveTo>
                    <a:pt x="22" y="272"/>
                  </a:moveTo>
                  <a:cubicBezTo>
                    <a:pt x="13" y="311"/>
                    <a:pt x="46" y="325"/>
                    <a:pt x="46" y="325"/>
                  </a:cubicBezTo>
                  <a:cubicBezTo>
                    <a:pt x="46" y="325"/>
                    <a:pt x="183" y="322"/>
                    <a:pt x="399" y="322"/>
                  </a:cubicBezTo>
                  <a:cubicBezTo>
                    <a:pt x="440" y="282"/>
                    <a:pt x="433" y="234"/>
                    <a:pt x="420" y="210"/>
                  </a:cubicBezTo>
                  <a:cubicBezTo>
                    <a:pt x="431" y="221"/>
                    <a:pt x="440" y="214"/>
                    <a:pt x="440" y="214"/>
                  </a:cubicBezTo>
                  <a:cubicBezTo>
                    <a:pt x="433" y="214"/>
                    <a:pt x="427" y="203"/>
                    <a:pt x="423" y="174"/>
                  </a:cubicBezTo>
                  <a:cubicBezTo>
                    <a:pt x="418" y="145"/>
                    <a:pt x="397" y="133"/>
                    <a:pt x="397" y="133"/>
                  </a:cubicBezTo>
                  <a:cubicBezTo>
                    <a:pt x="416" y="126"/>
                    <a:pt x="416" y="102"/>
                    <a:pt x="416" y="102"/>
                  </a:cubicBezTo>
                  <a:cubicBezTo>
                    <a:pt x="412" y="118"/>
                    <a:pt x="386" y="120"/>
                    <a:pt x="367" y="90"/>
                  </a:cubicBezTo>
                  <a:cubicBezTo>
                    <a:pt x="349" y="61"/>
                    <a:pt x="308" y="43"/>
                    <a:pt x="267" y="43"/>
                  </a:cubicBezTo>
                  <a:cubicBezTo>
                    <a:pt x="291" y="12"/>
                    <a:pt x="257" y="0"/>
                    <a:pt x="257" y="0"/>
                  </a:cubicBezTo>
                  <a:cubicBezTo>
                    <a:pt x="257" y="30"/>
                    <a:pt x="221" y="36"/>
                    <a:pt x="221" y="36"/>
                  </a:cubicBezTo>
                  <a:cubicBezTo>
                    <a:pt x="221" y="36"/>
                    <a:pt x="136" y="39"/>
                    <a:pt x="110" y="64"/>
                  </a:cubicBezTo>
                  <a:cubicBezTo>
                    <a:pt x="66" y="64"/>
                    <a:pt x="46" y="90"/>
                    <a:pt x="39" y="137"/>
                  </a:cubicBezTo>
                  <a:cubicBezTo>
                    <a:pt x="27" y="137"/>
                    <a:pt x="18" y="114"/>
                    <a:pt x="18" y="114"/>
                  </a:cubicBezTo>
                  <a:cubicBezTo>
                    <a:pt x="18" y="131"/>
                    <a:pt x="32" y="161"/>
                    <a:pt x="32" y="161"/>
                  </a:cubicBezTo>
                  <a:cubicBezTo>
                    <a:pt x="12" y="161"/>
                    <a:pt x="9" y="138"/>
                    <a:pt x="9" y="138"/>
                  </a:cubicBezTo>
                  <a:cubicBezTo>
                    <a:pt x="0" y="146"/>
                    <a:pt x="0" y="186"/>
                    <a:pt x="24" y="195"/>
                  </a:cubicBezTo>
                  <a:cubicBezTo>
                    <a:pt x="24" y="195"/>
                    <a:pt x="0" y="225"/>
                    <a:pt x="22" y="272"/>
                  </a:cubicBezTo>
                </a:path>
              </a:pathLst>
            </a:custGeom>
            <a:solidFill>
              <a:srgbClr val="3B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428" name="Freeform 2903"/>
            <p:cNvSpPr/>
            <p:nvPr/>
          </p:nvSpPr>
          <p:spPr bwMode="auto">
            <a:xfrm>
              <a:off x="4654628" y="1061677"/>
              <a:ext cx="280470" cy="91038"/>
            </a:xfrm>
            <a:custGeom>
              <a:avLst/>
              <a:gdLst>
                <a:gd name="T0" fmla="*/ 25 w 418"/>
                <a:gd name="T1" fmla="*/ 135 h 135"/>
                <a:gd name="T2" fmla="*/ 378 w 418"/>
                <a:gd name="T3" fmla="*/ 132 h 135"/>
                <a:gd name="T4" fmla="*/ 399 w 418"/>
                <a:gd name="T5" fmla="*/ 21 h 135"/>
                <a:gd name="T6" fmla="*/ 394 w 418"/>
                <a:gd name="T7" fmla="*/ 94 h 135"/>
                <a:gd name="T8" fmla="*/ 370 w 418"/>
                <a:gd name="T9" fmla="*/ 93 h 135"/>
                <a:gd name="T10" fmla="*/ 370 w 418"/>
                <a:gd name="T11" fmla="*/ 78 h 135"/>
                <a:gd name="T12" fmla="*/ 360 w 418"/>
                <a:gd name="T13" fmla="*/ 58 h 135"/>
                <a:gd name="T14" fmla="*/ 337 w 418"/>
                <a:gd name="T15" fmla="*/ 46 h 135"/>
                <a:gd name="T16" fmla="*/ 344 w 418"/>
                <a:gd name="T17" fmla="*/ 69 h 135"/>
                <a:gd name="T18" fmla="*/ 312 w 418"/>
                <a:gd name="T19" fmla="*/ 42 h 135"/>
                <a:gd name="T20" fmla="*/ 278 w 418"/>
                <a:gd name="T21" fmla="*/ 14 h 135"/>
                <a:gd name="T22" fmla="*/ 285 w 418"/>
                <a:gd name="T23" fmla="*/ 44 h 135"/>
                <a:gd name="T24" fmla="*/ 232 w 418"/>
                <a:gd name="T25" fmla="*/ 0 h 135"/>
                <a:gd name="T26" fmla="*/ 220 w 418"/>
                <a:gd name="T27" fmla="*/ 47 h 135"/>
                <a:gd name="T28" fmla="*/ 215 w 418"/>
                <a:gd name="T29" fmla="*/ 65 h 135"/>
                <a:gd name="T30" fmla="*/ 208 w 418"/>
                <a:gd name="T31" fmla="*/ 52 h 135"/>
                <a:gd name="T32" fmla="*/ 186 w 418"/>
                <a:gd name="T33" fmla="*/ 36 h 135"/>
                <a:gd name="T34" fmla="*/ 147 w 418"/>
                <a:gd name="T35" fmla="*/ 10 h 135"/>
                <a:gd name="T36" fmla="*/ 163 w 418"/>
                <a:gd name="T37" fmla="*/ 47 h 135"/>
                <a:gd name="T38" fmla="*/ 120 w 418"/>
                <a:gd name="T39" fmla="*/ 17 h 135"/>
                <a:gd name="T40" fmla="*/ 129 w 418"/>
                <a:gd name="T41" fmla="*/ 61 h 135"/>
                <a:gd name="T42" fmla="*/ 96 w 418"/>
                <a:gd name="T43" fmla="*/ 44 h 135"/>
                <a:gd name="T44" fmla="*/ 73 w 418"/>
                <a:gd name="T45" fmla="*/ 16 h 135"/>
                <a:gd name="T46" fmla="*/ 69 w 418"/>
                <a:gd name="T47" fmla="*/ 55 h 135"/>
                <a:gd name="T48" fmla="*/ 40 w 418"/>
                <a:gd name="T49" fmla="*/ 75 h 135"/>
                <a:gd name="T50" fmla="*/ 40 w 418"/>
                <a:gd name="T51" fmla="*/ 96 h 135"/>
                <a:gd name="T52" fmla="*/ 6 w 418"/>
                <a:gd name="T53" fmla="*/ 96 h 135"/>
                <a:gd name="T54" fmla="*/ 0 w 418"/>
                <a:gd name="T55" fmla="*/ 101 h 135"/>
                <a:gd name="T56" fmla="*/ 25 w 418"/>
                <a:gd name="T57" fmla="*/ 135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18" h="135">
                  <a:moveTo>
                    <a:pt x="25" y="135"/>
                  </a:moveTo>
                  <a:cubicBezTo>
                    <a:pt x="25" y="135"/>
                    <a:pt x="162" y="132"/>
                    <a:pt x="378" y="132"/>
                  </a:cubicBezTo>
                  <a:cubicBezTo>
                    <a:pt x="418" y="93"/>
                    <a:pt x="413" y="45"/>
                    <a:pt x="399" y="21"/>
                  </a:cubicBezTo>
                  <a:cubicBezTo>
                    <a:pt x="413" y="54"/>
                    <a:pt x="394" y="94"/>
                    <a:pt x="394" y="94"/>
                  </a:cubicBezTo>
                  <a:cubicBezTo>
                    <a:pt x="383" y="88"/>
                    <a:pt x="370" y="93"/>
                    <a:pt x="370" y="93"/>
                  </a:cubicBezTo>
                  <a:cubicBezTo>
                    <a:pt x="370" y="78"/>
                    <a:pt x="370" y="78"/>
                    <a:pt x="370" y="78"/>
                  </a:cubicBezTo>
                  <a:cubicBezTo>
                    <a:pt x="370" y="78"/>
                    <a:pt x="366" y="67"/>
                    <a:pt x="360" y="58"/>
                  </a:cubicBezTo>
                  <a:cubicBezTo>
                    <a:pt x="353" y="50"/>
                    <a:pt x="337" y="46"/>
                    <a:pt x="337" y="46"/>
                  </a:cubicBezTo>
                  <a:cubicBezTo>
                    <a:pt x="337" y="46"/>
                    <a:pt x="343" y="51"/>
                    <a:pt x="344" y="69"/>
                  </a:cubicBezTo>
                  <a:cubicBezTo>
                    <a:pt x="338" y="61"/>
                    <a:pt x="327" y="47"/>
                    <a:pt x="312" y="42"/>
                  </a:cubicBezTo>
                  <a:cubicBezTo>
                    <a:pt x="297" y="37"/>
                    <a:pt x="281" y="21"/>
                    <a:pt x="278" y="14"/>
                  </a:cubicBezTo>
                  <a:cubicBezTo>
                    <a:pt x="275" y="20"/>
                    <a:pt x="273" y="39"/>
                    <a:pt x="285" y="44"/>
                  </a:cubicBezTo>
                  <a:cubicBezTo>
                    <a:pt x="260" y="44"/>
                    <a:pt x="239" y="20"/>
                    <a:pt x="232" y="0"/>
                  </a:cubicBezTo>
                  <a:cubicBezTo>
                    <a:pt x="235" y="16"/>
                    <a:pt x="227" y="41"/>
                    <a:pt x="220" y="47"/>
                  </a:cubicBezTo>
                  <a:cubicBezTo>
                    <a:pt x="213" y="54"/>
                    <a:pt x="215" y="65"/>
                    <a:pt x="215" y="65"/>
                  </a:cubicBezTo>
                  <a:cubicBezTo>
                    <a:pt x="215" y="65"/>
                    <a:pt x="210" y="61"/>
                    <a:pt x="208" y="52"/>
                  </a:cubicBezTo>
                  <a:cubicBezTo>
                    <a:pt x="207" y="43"/>
                    <a:pt x="202" y="37"/>
                    <a:pt x="186" y="36"/>
                  </a:cubicBezTo>
                  <a:cubicBezTo>
                    <a:pt x="160" y="35"/>
                    <a:pt x="148" y="24"/>
                    <a:pt x="147" y="10"/>
                  </a:cubicBezTo>
                  <a:cubicBezTo>
                    <a:pt x="138" y="25"/>
                    <a:pt x="146" y="40"/>
                    <a:pt x="163" y="47"/>
                  </a:cubicBezTo>
                  <a:cubicBezTo>
                    <a:pt x="143" y="46"/>
                    <a:pt x="133" y="37"/>
                    <a:pt x="120" y="17"/>
                  </a:cubicBezTo>
                  <a:cubicBezTo>
                    <a:pt x="115" y="34"/>
                    <a:pt x="129" y="61"/>
                    <a:pt x="129" y="61"/>
                  </a:cubicBezTo>
                  <a:cubicBezTo>
                    <a:pt x="129" y="61"/>
                    <a:pt x="113" y="55"/>
                    <a:pt x="96" y="44"/>
                  </a:cubicBezTo>
                  <a:cubicBezTo>
                    <a:pt x="79" y="33"/>
                    <a:pt x="73" y="16"/>
                    <a:pt x="73" y="16"/>
                  </a:cubicBezTo>
                  <a:cubicBezTo>
                    <a:pt x="73" y="16"/>
                    <a:pt x="74" y="40"/>
                    <a:pt x="69" y="55"/>
                  </a:cubicBezTo>
                  <a:cubicBezTo>
                    <a:pt x="64" y="69"/>
                    <a:pt x="40" y="75"/>
                    <a:pt x="40" y="75"/>
                  </a:cubicBezTo>
                  <a:cubicBezTo>
                    <a:pt x="40" y="96"/>
                    <a:pt x="40" y="96"/>
                    <a:pt x="40" y="96"/>
                  </a:cubicBezTo>
                  <a:cubicBezTo>
                    <a:pt x="22" y="83"/>
                    <a:pt x="6" y="96"/>
                    <a:pt x="6" y="96"/>
                  </a:cubicBezTo>
                  <a:cubicBezTo>
                    <a:pt x="4" y="96"/>
                    <a:pt x="2" y="98"/>
                    <a:pt x="0" y="101"/>
                  </a:cubicBezTo>
                  <a:cubicBezTo>
                    <a:pt x="3" y="126"/>
                    <a:pt x="25" y="135"/>
                    <a:pt x="25" y="135"/>
                  </a:cubicBezTo>
                </a:path>
              </a:pathLst>
            </a:custGeom>
            <a:solidFill>
              <a:srgbClr val="2C303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429" name="Freeform 2904"/>
            <p:cNvSpPr/>
            <p:nvPr/>
          </p:nvSpPr>
          <p:spPr bwMode="auto">
            <a:xfrm>
              <a:off x="4640374" y="1010641"/>
              <a:ext cx="27587" cy="53795"/>
            </a:xfrm>
            <a:custGeom>
              <a:avLst/>
              <a:gdLst>
                <a:gd name="T0" fmla="*/ 18 w 41"/>
                <a:gd name="T1" fmla="*/ 0 h 80"/>
                <a:gd name="T2" fmla="*/ 32 w 41"/>
                <a:gd name="T3" fmla="*/ 47 h 80"/>
                <a:gd name="T4" fmla="*/ 9 w 41"/>
                <a:gd name="T5" fmla="*/ 24 h 80"/>
                <a:gd name="T6" fmla="*/ 24 w 41"/>
                <a:gd name="T7" fmla="*/ 80 h 80"/>
                <a:gd name="T8" fmla="*/ 34 w 41"/>
                <a:gd name="T9" fmla="*/ 78 h 80"/>
                <a:gd name="T10" fmla="*/ 10 w 41"/>
                <a:gd name="T11" fmla="*/ 58 h 80"/>
                <a:gd name="T12" fmla="*/ 8 w 41"/>
                <a:gd name="T13" fmla="*/ 29 h 80"/>
                <a:gd name="T14" fmla="*/ 36 w 41"/>
                <a:gd name="T15" fmla="*/ 49 h 80"/>
                <a:gd name="T16" fmla="*/ 21 w 41"/>
                <a:gd name="T17" fmla="*/ 10 h 80"/>
                <a:gd name="T18" fmla="*/ 41 w 41"/>
                <a:gd name="T19" fmla="*/ 26 h 80"/>
                <a:gd name="T20" fmla="*/ 39 w 41"/>
                <a:gd name="T21" fmla="*/ 23 h 80"/>
                <a:gd name="T22" fmla="*/ 18 w 41"/>
                <a:gd name="T23"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1" h="80">
                  <a:moveTo>
                    <a:pt x="18" y="0"/>
                  </a:moveTo>
                  <a:cubicBezTo>
                    <a:pt x="18" y="17"/>
                    <a:pt x="32" y="47"/>
                    <a:pt x="32" y="47"/>
                  </a:cubicBezTo>
                  <a:cubicBezTo>
                    <a:pt x="12" y="47"/>
                    <a:pt x="9" y="24"/>
                    <a:pt x="9" y="24"/>
                  </a:cubicBezTo>
                  <a:cubicBezTo>
                    <a:pt x="0" y="32"/>
                    <a:pt x="0" y="72"/>
                    <a:pt x="24" y="80"/>
                  </a:cubicBezTo>
                  <a:cubicBezTo>
                    <a:pt x="34" y="78"/>
                    <a:pt x="34" y="78"/>
                    <a:pt x="34" y="78"/>
                  </a:cubicBezTo>
                  <a:cubicBezTo>
                    <a:pt x="34" y="78"/>
                    <a:pt x="14" y="70"/>
                    <a:pt x="10" y="58"/>
                  </a:cubicBezTo>
                  <a:cubicBezTo>
                    <a:pt x="5" y="46"/>
                    <a:pt x="7" y="34"/>
                    <a:pt x="8" y="29"/>
                  </a:cubicBezTo>
                  <a:cubicBezTo>
                    <a:pt x="10" y="40"/>
                    <a:pt x="16" y="52"/>
                    <a:pt x="36" y="49"/>
                  </a:cubicBezTo>
                  <a:cubicBezTo>
                    <a:pt x="28" y="34"/>
                    <a:pt x="22" y="15"/>
                    <a:pt x="21" y="10"/>
                  </a:cubicBezTo>
                  <a:cubicBezTo>
                    <a:pt x="29" y="23"/>
                    <a:pt x="34" y="27"/>
                    <a:pt x="41" y="26"/>
                  </a:cubicBezTo>
                  <a:cubicBezTo>
                    <a:pt x="39" y="23"/>
                    <a:pt x="39" y="23"/>
                    <a:pt x="39" y="23"/>
                  </a:cubicBezTo>
                  <a:cubicBezTo>
                    <a:pt x="27" y="23"/>
                    <a:pt x="18" y="0"/>
                    <a:pt x="18" y="0"/>
                  </a:cubicBezTo>
                  <a:close/>
                </a:path>
              </a:pathLst>
            </a:custGeom>
            <a:solidFill>
              <a:srgbClr val="2C303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430" name="Freeform 2905"/>
            <p:cNvSpPr/>
            <p:nvPr/>
          </p:nvSpPr>
          <p:spPr bwMode="auto">
            <a:xfrm>
              <a:off x="4666582" y="934316"/>
              <a:ext cx="269435" cy="145753"/>
            </a:xfrm>
            <a:custGeom>
              <a:avLst/>
              <a:gdLst>
                <a:gd name="T0" fmla="*/ 384 w 401"/>
                <a:gd name="T1" fmla="*/ 174 h 217"/>
                <a:gd name="T2" fmla="*/ 358 w 401"/>
                <a:gd name="T3" fmla="*/ 133 h 217"/>
                <a:gd name="T4" fmla="*/ 377 w 401"/>
                <a:gd name="T5" fmla="*/ 102 h 217"/>
                <a:gd name="T6" fmla="*/ 328 w 401"/>
                <a:gd name="T7" fmla="*/ 90 h 217"/>
                <a:gd name="T8" fmla="*/ 228 w 401"/>
                <a:gd name="T9" fmla="*/ 43 h 217"/>
                <a:gd name="T10" fmla="*/ 218 w 401"/>
                <a:gd name="T11" fmla="*/ 0 h 217"/>
                <a:gd name="T12" fmla="*/ 182 w 401"/>
                <a:gd name="T13" fmla="*/ 36 h 217"/>
                <a:gd name="T14" fmla="*/ 71 w 401"/>
                <a:gd name="T15" fmla="*/ 64 h 217"/>
                <a:gd name="T16" fmla="*/ 0 w 401"/>
                <a:gd name="T17" fmla="*/ 137 h 217"/>
                <a:gd name="T18" fmla="*/ 53 w 401"/>
                <a:gd name="T19" fmla="*/ 72 h 217"/>
                <a:gd name="T20" fmla="*/ 87 w 401"/>
                <a:gd name="T21" fmla="*/ 78 h 217"/>
                <a:gd name="T22" fmla="*/ 107 w 401"/>
                <a:gd name="T23" fmla="*/ 77 h 217"/>
                <a:gd name="T24" fmla="*/ 89 w 401"/>
                <a:gd name="T25" fmla="*/ 76 h 217"/>
                <a:gd name="T26" fmla="*/ 75 w 401"/>
                <a:gd name="T27" fmla="*/ 65 h 217"/>
                <a:gd name="T28" fmla="*/ 126 w 401"/>
                <a:gd name="T29" fmla="*/ 48 h 217"/>
                <a:gd name="T30" fmla="*/ 222 w 401"/>
                <a:gd name="T31" fmla="*/ 8 h 217"/>
                <a:gd name="T32" fmla="*/ 218 w 401"/>
                <a:gd name="T33" fmla="*/ 50 h 217"/>
                <a:gd name="T34" fmla="*/ 306 w 401"/>
                <a:gd name="T35" fmla="*/ 72 h 217"/>
                <a:gd name="T36" fmla="*/ 371 w 401"/>
                <a:gd name="T37" fmla="*/ 113 h 217"/>
                <a:gd name="T38" fmla="*/ 341 w 401"/>
                <a:gd name="T39" fmla="*/ 130 h 217"/>
                <a:gd name="T40" fmla="*/ 377 w 401"/>
                <a:gd name="T41" fmla="*/ 163 h 217"/>
                <a:gd name="T42" fmla="*/ 401 w 401"/>
                <a:gd name="T43" fmla="*/ 214 h 217"/>
                <a:gd name="T44" fmla="*/ 384 w 401"/>
                <a:gd name="T45" fmla="*/ 174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01" h="217">
                  <a:moveTo>
                    <a:pt x="384" y="174"/>
                  </a:moveTo>
                  <a:cubicBezTo>
                    <a:pt x="379" y="145"/>
                    <a:pt x="358" y="133"/>
                    <a:pt x="358" y="133"/>
                  </a:cubicBezTo>
                  <a:cubicBezTo>
                    <a:pt x="377" y="126"/>
                    <a:pt x="377" y="102"/>
                    <a:pt x="377" y="102"/>
                  </a:cubicBezTo>
                  <a:cubicBezTo>
                    <a:pt x="373" y="118"/>
                    <a:pt x="347" y="120"/>
                    <a:pt x="328" y="90"/>
                  </a:cubicBezTo>
                  <a:cubicBezTo>
                    <a:pt x="310" y="61"/>
                    <a:pt x="269" y="43"/>
                    <a:pt x="228" y="43"/>
                  </a:cubicBezTo>
                  <a:cubicBezTo>
                    <a:pt x="252" y="12"/>
                    <a:pt x="218" y="0"/>
                    <a:pt x="218" y="0"/>
                  </a:cubicBezTo>
                  <a:cubicBezTo>
                    <a:pt x="218" y="30"/>
                    <a:pt x="182" y="36"/>
                    <a:pt x="182" y="36"/>
                  </a:cubicBezTo>
                  <a:cubicBezTo>
                    <a:pt x="182" y="36"/>
                    <a:pt x="97" y="39"/>
                    <a:pt x="71" y="64"/>
                  </a:cubicBezTo>
                  <a:cubicBezTo>
                    <a:pt x="27" y="64"/>
                    <a:pt x="7" y="90"/>
                    <a:pt x="0" y="137"/>
                  </a:cubicBezTo>
                  <a:cubicBezTo>
                    <a:pt x="1" y="133"/>
                    <a:pt x="16" y="80"/>
                    <a:pt x="53" y="72"/>
                  </a:cubicBezTo>
                  <a:cubicBezTo>
                    <a:pt x="65" y="70"/>
                    <a:pt x="75" y="69"/>
                    <a:pt x="87" y="78"/>
                  </a:cubicBezTo>
                  <a:cubicBezTo>
                    <a:pt x="100" y="87"/>
                    <a:pt x="107" y="82"/>
                    <a:pt x="107" y="77"/>
                  </a:cubicBezTo>
                  <a:cubicBezTo>
                    <a:pt x="107" y="77"/>
                    <a:pt x="99" y="86"/>
                    <a:pt x="89" y="76"/>
                  </a:cubicBezTo>
                  <a:cubicBezTo>
                    <a:pt x="80" y="67"/>
                    <a:pt x="75" y="65"/>
                    <a:pt x="75" y="65"/>
                  </a:cubicBezTo>
                  <a:cubicBezTo>
                    <a:pt x="75" y="65"/>
                    <a:pt x="92" y="53"/>
                    <a:pt x="126" y="48"/>
                  </a:cubicBezTo>
                  <a:cubicBezTo>
                    <a:pt x="160" y="43"/>
                    <a:pt x="224" y="44"/>
                    <a:pt x="222" y="8"/>
                  </a:cubicBezTo>
                  <a:cubicBezTo>
                    <a:pt x="236" y="17"/>
                    <a:pt x="233" y="34"/>
                    <a:pt x="218" y="50"/>
                  </a:cubicBezTo>
                  <a:cubicBezTo>
                    <a:pt x="236" y="47"/>
                    <a:pt x="288" y="52"/>
                    <a:pt x="306" y="72"/>
                  </a:cubicBezTo>
                  <a:cubicBezTo>
                    <a:pt x="324" y="92"/>
                    <a:pt x="355" y="132"/>
                    <a:pt x="371" y="113"/>
                  </a:cubicBezTo>
                  <a:cubicBezTo>
                    <a:pt x="371" y="128"/>
                    <a:pt x="354" y="132"/>
                    <a:pt x="341" y="130"/>
                  </a:cubicBezTo>
                  <a:cubicBezTo>
                    <a:pt x="341" y="130"/>
                    <a:pt x="369" y="137"/>
                    <a:pt x="377" y="163"/>
                  </a:cubicBezTo>
                  <a:cubicBezTo>
                    <a:pt x="385" y="189"/>
                    <a:pt x="385" y="217"/>
                    <a:pt x="401" y="214"/>
                  </a:cubicBezTo>
                  <a:cubicBezTo>
                    <a:pt x="394" y="214"/>
                    <a:pt x="388" y="203"/>
                    <a:pt x="384" y="174"/>
                  </a:cubicBezTo>
                  <a:close/>
                </a:path>
              </a:pathLst>
            </a:custGeom>
            <a:solidFill>
              <a:srgbClr val="2C303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431" name="Freeform 2906"/>
            <p:cNvSpPr/>
            <p:nvPr/>
          </p:nvSpPr>
          <p:spPr bwMode="auto">
            <a:xfrm>
              <a:off x="4884062" y="1046504"/>
              <a:ext cx="23449" cy="68508"/>
            </a:xfrm>
            <a:custGeom>
              <a:avLst/>
              <a:gdLst>
                <a:gd name="T0" fmla="*/ 23 w 35"/>
                <a:gd name="T1" fmla="*/ 90 h 102"/>
                <a:gd name="T2" fmla="*/ 23 w 35"/>
                <a:gd name="T3" fmla="*/ 39 h 102"/>
                <a:gd name="T4" fmla="*/ 0 w 35"/>
                <a:gd name="T5" fmla="*/ 0 h 102"/>
                <a:gd name="T6" fmla="*/ 32 w 35"/>
                <a:gd name="T7" fmla="*/ 52 h 102"/>
                <a:gd name="T8" fmla="*/ 25 w 35"/>
                <a:gd name="T9" fmla="*/ 102 h 102"/>
                <a:gd name="T10" fmla="*/ 23 w 35"/>
                <a:gd name="T11" fmla="*/ 90 h 102"/>
              </a:gdLst>
              <a:ahLst/>
              <a:cxnLst>
                <a:cxn ang="0">
                  <a:pos x="T0" y="T1"/>
                </a:cxn>
                <a:cxn ang="0">
                  <a:pos x="T2" y="T3"/>
                </a:cxn>
                <a:cxn ang="0">
                  <a:pos x="T4" y="T5"/>
                </a:cxn>
                <a:cxn ang="0">
                  <a:pos x="T6" y="T7"/>
                </a:cxn>
                <a:cxn ang="0">
                  <a:pos x="T8" y="T9"/>
                </a:cxn>
                <a:cxn ang="0">
                  <a:pos x="T10" y="T11"/>
                </a:cxn>
              </a:cxnLst>
              <a:rect l="0" t="0" r="r" b="b"/>
              <a:pathLst>
                <a:path w="35" h="102">
                  <a:moveTo>
                    <a:pt x="23" y="90"/>
                  </a:moveTo>
                  <a:cubicBezTo>
                    <a:pt x="23" y="90"/>
                    <a:pt x="29" y="61"/>
                    <a:pt x="23" y="39"/>
                  </a:cubicBezTo>
                  <a:cubicBezTo>
                    <a:pt x="17" y="17"/>
                    <a:pt x="0" y="0"/>
                    <a:pt x="0" y="0"/>
                  </a:cubicBezTo>
                  <a:cubicBezTo>
                    <a:pt x="0" y="0"/>
                    <a:pt x="25" y="9"/>
                    <a:pt x="32" y="52"/>
                  </a:cubicBezTo>
                  <a:cubicBezTo>
                    <a:pt x="35" y="78"/>
                    <a:pt x="25" y="102"/>
                    <a:pt x="25" y="102"/>
                  </a:cubicBezTo>
                  <a:cubicBezTo>
                    <a:pt x="25" y="102"/>
                    <a:pt x="23" y="96"/>
                    <a:pt x="23" y="90"/>
                  </a:cubicBezTo>
                  <a:close/>
                </a:path>
              </a:pathLst>
            </a:custGeom>
            <a:solidFill>
              <a:srgbClr val="2C303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432" name="Freeform 2907"/>
            <p:cNvSpPr/>
            <p:nvPr/>
          </p:nvSpPr>
          <p:spPr bwMode="auto">
            <a:xfrm>
              <a:off x="4683594" y="1071333"/>
              <a:ext cx="216100" cy="168742"/>
            </a:xfrm>
            <a:custGeom>
              <a:avLst/>
              <a:gdLst>
                <a:gd name="T0" fmla="*/ 302 w 322"/>
                <a:gd name="T1" fmla="*/ 41 h 251"/>
                <a:gd name="T2" fmla="*/ 307 w 322"/>
                <a:gd name="T3" fmla="*/ 69 h 251"/>
                <a:gd name="T4" fmla="*/ 280 w 322"/>
                <a:gd name="T5" fmla="*/ 42 h 251"/>
                <a:gd name="T6" fmla="*/ 237 w 322"/>
                <a:gd name="T7" fmla="*/ 11 h 251"/>
                <a:gd name="T8" fmla="*/ 250 w 322"/>
                <a:gd name="T9" fmla="*/ 32 h 251"/>
                <a:gd name="T10" fmla="*/ 192 w 322"/>
                <a:gd name="T11" fmla="*/ 0 h 251"/>
                <a:gd name="T12" fmla="*/ 186 w 322"/>
                <a:gd name="T13" fmla="*/ 29 h 251"/>
                <a:gd name="T14" fmla="*/ 182 w 322"/>
                <a:gd name="T15" fmla="*/ 60 h 251"/>
                <a:gd name="T16" fmla="*/ 163 w 322"/>
                <a:gd name="T17" fmla="*/ 42 h 251"/>
                <a:gd name="T18" fmla="*/ 133 w 322"/>
                <a:gd name="T19" fmla="*/ 24 h 251"/>
                <a:gd name="T20" fmla="*/ 104 w 322"/>
                <a:gd name="T21" fmla="*/ 4 h 251"/>
                <a:gd name="T22" fmla="*/ 131 w 322"/>
                <a:gd name="T23" fmla="*/ 34 h 251"/>
                <a:gd name="T24" fmla="*/ 79 w 322"/>
                <a:gd name="T25" fmla="*/ 12 h 251"/>
                <a:gd name="T26" fmla="*/ 109 w 322"/>
                <a:gd name="T27" fmla="*/ 56 h 251"/>
                <a:gd name="T28" fmla="*/ 33 w 322"/>
                <a:gd name="T29" fmla="*/ 16 h 251"/>
                <a:gd name="T30" fmla="*/ 14 w 322"/>
                <a:gd name="T31" fmla="*/ 66 h 251"/>
                <a:gd name="T32" fmla="*/ 5 w 322"/>
                <a:gd name="T33" fmla="*/ 71 h 251"/>
                <a:gd name="T34" fmla="*/ 5 w 322"/>
                <a:gd name="T35" fmla="*/ 156 h 251"/>
                <a:gd name="T36" fmla="*/ 162 w 322"/>
                <a:gd name="T37" fmla="*/ 251 h 251"/>
                <a:gd name="T38" fmla="*/ 322 w 322"/>
                <a:gd name="T39" fmla="*/ 175 h 251"/>
                <a:gd name="T40" fmla="*/ 322 w 322"/>
                <a:gd name="T41" fmla="*/ 65 h 251"/>
                <a:gd name="T42" fmla="*/ 302 w 322"/>
                <a:gd name="T43" fmla="*/ 41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22" h="251">
                  <a:moveTo>
                    <a:pt x="302" y="41"/>
                  </a:moveTo>
                  <a:cubicBezTo>
                    <a:pt x="302" y="41"/>
                    <a:pt x="310" y="57"/>
                    <a:pt x="307" y="69"/>
                  </a:cubicBezTo>
                  <a:cubicBezTo>
                    <a:pt x="307" y="69"/>
                    <a:pt x="301" y="56"/>
                    <a:pt x="280" y="42"/>
                  </a:cubicBezTo>
                  <a:cubicBezTo>
                    <a:pt x="259" y="29"/>
                    <a:pt x="244" y="23"/>
                    <a:pt x="237" y="11"/>
                  </a:cubicBezTo>
                  <a:cubicBezTo>
                    <a:pt x="237" y="11"/>
                    <a:pt x="238" y="26"/>
                    <a:pt x="250" y="32"/>
                  </a:cubicBezTo>
                  <a:cubicBezTo>
                    <a:pt x="250" y="32"/>
                    <a:pt x="208" y="41"/>
                    <a:pt x="192" y="0"/>
                  </a:cubicBezTo>
                  <a:cubicBezTo>
                    <a:pt x="192" y="0"/>
                    <a:pt x="193" y="18"/>
                    <a:pt x="186" y="29"/>
                  </a:cubicBezTo>
                  <a:cubicBezTo>
                    <a:pt x="179" y="40"/>
                    <a:pt x="173" y="52"/>
                    <a:pt x="182" y="60"/>
                  </a:cubicBezTo>
                  <a:cubicBezTo>
                    <a:pt x="182" y="60"/>
                    <a:pt x="171" y="58"/>
                    <a:pt x="163" y="42"/>
                  </a:cubicBezTo>
                  <a:cubicBezTo>
                    <a:pt x="155" y="25"/>
                    <a:pt x="144" y="26"/>
                    <a:pt x="133" y="24"/>
                  </a:cubicBezTo>
                  <a:cubicBezTo>
                    <a:pt x="122" y="21"/>
                    <a:pt x="106" y="20"/>
                    <a:pt x="104" y="4"/>
                  </a:cubicBezTo>
                  <a:cubicBezTo>
                    <a:pt x="104" y="4"/>
                    <a:pt x="98" y="26"/>
                    <a:pt x="131" y="34"/>
                  </a:cubicBezTo>
                  <a:cubicBezTo>
                    <a:pt x="131" y="34"/>
                    <a:pt x="98" y="45"/>
                    <a:pt x="79" y="12"/>
                  </a:cubicBezTo>
                  <a:cubicBezTo>
                    <a:pt x="79" y="12"/>
                    <a:pt x="82" y="46"/>
                    <a:pt x="109" y="56"/>
                  </a:cubicBezTo>
                  <a:cubicBezTo>
                    <a:pt x="109" y="56"/>
                    <a:pt x="53" y="54"/>
                    <a:pt x="33" y="16"/>
                  </a:cubicBezTo>
                  <a:cubicBezTo>
                    <a:pt x="33" y="16"/>
                    <a:pt x="45" y="50"/>
                    <a:pt x="14" y="66"/>
                  </a:cubicBezTo>
                  <a:cubicBezTo>
                    <a:pt x="11" y="68"/>
                    <a:pt x="8" y="69"/>
                    <a:pt x="5" y="71"/>
                  </a:cubicBezTo>
                  <a:cubicBezTo>
                    <a:pt x="5" y="156"/>
                    <a:pt x="5" y="156"/>
                    <a:pt x="5" y="156"/>
                  </a:cubicBezTo>
                  <a:cubicBezTo>
                    <a:pt x="5" y="177"/>
                    <a:pt x="0" y="251"/>
                    <a:pt x="162" y="251"/>
                  </a:cubicBezTo>
                  <a:cubicBezTo>
                    <a:pt x="243" y="251"/>
                    <a:pt x="322" y="233"/>
                    <a:pt x="322" y="175"/>
                  </a:cubicBezTo>
                  <a:cubicBezTo>
                    <a:pt x="322" y="65"/>
                    <a:pt x="322" y="65"/>
                    <a:pt x="322" y="65"/>
                  </a:cubicBezTo>
                  <a:cubicBezTo>
                    <a:pt x="317" y="56"/>
                    <a:pt x="316" y="46"/>
                    <a:pt x="302" y="41"/>
                  </a:cubicBezTo>
                </a:path>
              </a:pathLst>
            </a:custGeom>
            <a:solidFill>
              <a:srgbClr val="F9DAB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433" name="Freeform 2908"/>
            <p:cNvSpPr/>
            <p:nvPr/>
          </p:nvSpPr>
          <p:spPr bwMode="auto">
            <a:xfrm>
              <a:off x="4711641" y="1123289"/>
              <a:ext cx="33105" cy="32185"/>
            </a:xfrm>
            <a:custGeom>
              <a:avLst/>
              <a:gdLst>
                <a:gd name="T0" fmla="*/ 45 w 49"/>
                <a:gd name="T1" fmla="*/ 17 h 48"/>
                <a:gd name="T2" fmla="*/ 31 w 49"/>
                <a:gd name="T3" fmla="*/ 44 h 48"/>
                <a:gd name="T4" fmla="*/ 4 w 49"/>
                <a:gd name="T5" fmla="*/ 30 h 48"/>
                <a:gd name="T6" fmla="*/ 18 w 49"/>
                <a:gd name="T7" fmla="*/ 3 h 48"/>
                <a:gd name="T8" fmla="*/ 45 w 49"/>
                <a:gd name="T9" fmla="*/ 17 h 48"/>
              </a:gdLst>
              <a:ahLst/>
              <a:cxnLst>
                <a:cxn ang="0">
                  <a:pos x="T0" y="T1"/>
                </a:cxn>
                <a:cxn ang="0">
                  <a:pos x="T2" y="T3"/>
                </a:cxn>
                <a:cxn ang="0">
                  <a:pos x="T4" y="T5"/>
                </a:cxn>
                <a:cxn ang="0">
                  <a:pos x="T6" y="T7"/>
                </a:cxn>
                <a:cxn ang="0">
                  <a:pos x="T8" y="T9"/>
                </a:cxn>
              </a:cxnLst>
              <a:rect l="0" t="0" r="r" b="b"/>
              <a:pathLst>
                <a:path w="49" h="48">
                  <a:moveTo>
                    <a:pt x="45" y="17"/>
                  </a:moveTo>
                  <a:cubicBezTo>
                    <a:pt x="49" y="29"/>
                    <a:pt x="42" y="41"/>
                    <a:pt x="31" y="44"/>
                  </a:cubicBezTo>
                  <a:cubicBezTo>
                    <a:pt x="19" y="48"/>
                    <a:pt x="7" y="41"/>
                    <a:pt x="4" y="30"/>
                  </a:cubicBezTo>
                  <a:cubicBezTo>
                    <a:pt x="0" y="19"/>
                    <a:pt x="7" y="7"/>
                    <a:pt x="18" y="3"/>
                  </a:cubicBezTo>
                  <a:cubicBezTo>
                    <a:pt x="29" y="0"/>
                    <a:pt x="42" y="6"/>
                    <a:pt x="45" y="17"/>
                  </a:cubicBezTo>
                </a:path>
              </a:pathLst>
            </a:custGeom>
            <a:solidFill>
              <a:srgbClr val="6B462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434" name="Freeform 2909"/>
            <p:cNvSpPr/>
            <p:nvPr/>
          </p:nvSpPr>
          <p:spPr bwMode="auto">
            <a:xfrm>
              <a:off x="4725895" y="1125587"/>
              <a:ext cx="11495" cy="8276"/>
            </a:xfrm>
            <a:custGeom>
              <a:avLst/>
              <a:gdLst>
                <a:gd name="T0" fmla="*/ 16 w 17"/>
                <a:gd name="T1" fmla="*/ 8 h 12"/>
                <a:gd name="T2" fmla="*/ 7 w 17"/>
                <a:gd name="T3" fmla="*/ 11 h 12"/>
                <a:gd name="T4" fmla="*/ 1 w 17"/>
                <a:gd name="T5" fmla="*/ 4 h 12"/>
                <a:gd name="T6" fmla="*/ 9 w 17"/>
                <a:gd name="T7" fmla="*/ 1 h 12"/>
                <a:gd name="T8" fmla="*/ 16 w 17"/>
                <a:gd name="T9" fmla="*/ 8 h 12"/>
              </a:gdLst>
              <a:ahLst/>
              <a:cxnLst>
                <a:cxn ang="0">
                  <a:pos x="T0" y="T1"/>
                </a:cxn>
                <a:cxn ang="0">
                  <a:pos x="T2" y="T3"/>
                </a:cxn>
                <a:cxn ang="0">
                  <a:pos x="T4" y="T5"/>
                </a:cxn>
                <a:cxn ang="0">
                  <a:pos x="T6" y="T7"/>
                </a:cxn>
                <a:cxn ang="0">
                  <a:pos x="T8" y="T9"/>
                </a:cxn>
              </a:cxnLst>
              <a:rect l="0" t="0" r="r" b="b"/>
              <a:pathLst>
                <a:path w="17" h="12">
                  <a:moveTo>
                    <a:pt x="16" y="8"/>
                  </a:moveTo>
                  <a:cubicBezTo>
                    <a:pt x="15" y="10"/>
                    <a:pt x="11" y="12"/>
                    <a:pt x="7" y="11"/>
                  </a:cubicBezTo>
                  <a:cubicBezTo>
                    <a:pt x="3" y="10"/>
                    <a:pt x="0" y="7"/>
                    <a:pt x="1" y="4"/>
                  </a:cubicBezTo>
                  <a:cubicBezTo>
                    <a:pt x="1" y="2"/>
                    <a:pt x="5" y="0"/>
                    <a:pt x="9" y="1"/>
                  </a:cubicBezTo>
                  <a:cubicBezTo>
                    <a:pt x="14" y="2"/>
                    <a:pt x="17" y="5"/>
                    <a:pt x="16" y="8"/>
                  </a:cubicBezTo>
                </a:path>
              </a:pathLst>
            </a:custGeom>
            <a:solidFill>
              <a:srgbClr val="F9F5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435" name="Freeform 2910"/>
            <p:cNvSpPr/>
            <p:nvPr/>
          </p:nvSpPr>
          <p:spPr bwMode="auto">
            <a:xfrm>
              <a:off x="4842681" y="1123289"/>
              <a:ext cx="32185" cy="32185"/>
            </a:xfrm>
            <a:custGeom>
              <a:avLst/>
              <a:gdLst>
                <a:gd name="T0" fmla="*/ 3 w 48"/>
                <a:gd name="T1" fmla="*/ 17 h 48"/>
                <a:gd name="T2" fmla="*/ 18 w 48"/>
                <a:gd name="T3" fmla="*/ 44 h 48"/>
                <a:gd name="T4" fmla="*/ 45 w 48"/>
                <a:gd name="T5" fmla="*/ 30 h 48"/>
                <a:gd name="T6" fmla="*/ 30 w 48"/>
                <a:gd name="T7" fmla="*/ 3 h 48"/>
                <a:gd name="T8" fmla="*/ 3 w 48"/>
                <a:gd name="T9" fmla="*/ 17 h 48"/>
              </a:gdLst>
              <a:ahLst/>
              <a:cxnLst>
                <a:cxn ang="0">
                  <a:pos x="T0" y="T1"/>
                </a:cxn>
                <a:cxn ang="0">
                  <a:pos x="T2" y="T3"/>
                </a:cxn>
                <a:cxn ang="0">
                  <a:pos x="T4" y="T5"/>
                </a:cxn>
                <a:cxn ang="0">
                  <a:pos x="T6" y="T7"/>
                </a:cxn>
                <a:cxn ang="0">
                  <a:pos x="T8" y="T9"/>
                </a:cxn>
              </a:cxnLst>
              <a:rect l="0" t="0" r="r" b="b"/>
              <a:pathLst>
                <a:path w="48" h="48">
                  <a:moveTo>
                    <a:pt x="3" y="17"/>
                  </a:moveTo>
                  <a:cubicBezTo>
                    <a:pt x="0" y="29"/>
                    <a:pt x="6" y="41"/>
                    <a:pt x="18" y="44"/>
                  </a:cubicBezTo>
                  <a:cubicBezTo>
                    <a:pt x="29" y="48"/>
                    <a:pt x="41" y="41"/>
                    <a:pt x="45" y="30"/>
                  </a:cubicBezTo>
                  <a:cubicBezTo>
                    <a:pt x="48" y="19"/>
                    <a:pt x="42" y="7"/>
                    <a:pt x="30" y="3"/>
                  </a:cubicBezTo>
                  <a:cubicBezTo>
                    <a:pt x="19" y="0"/>
                    <a:pt x="7" y="6"/>
                    <a:pt x="3" y="17"/>
                  </a:cubicBezTo>
                </a:path>
              </a:pathLst>
            </a:custGeom>
            <a:solidFill>
              <a:srgbClr val="6B462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436" name="Freeform 2911"/>
            <p:cNvSpPr/>
            <p:nvPr/>
          </p:nvSpPr>
          <p:spPr bwMode="auto">
            <a:xfrm>
              <a:off x="4850037" y="1125587"/>
              <a:ext cx="10575" cy="8276"/>
            </a:xfrm>
            <a:custGeom>
              <a:avLst/>
              <a:gdLst>
                <a:gd name="T0" fmla="*/ 1 w 16"/>
                <a:gd name="T1" fmla="*/ 8 h 12"/>
                <a:gd name="T2" fmla="*/ 9 w 16"/>
                <a:gd name="T3" fmla="*/ 11 h 12"/>
                <a:gd name="T4" fmla="*/ 16 w 16"/>
                <a:gd name="T5" fmla="*/ 4 h 12"/>
                <a:gd name="T6" fmla="*/ 7 w 16"/>
                <a:gd name="T7" fmla="*/ 1 h 12"/>
                <a:gd name="T8" fmla="*/ 1 w 16"/>
                <a:gd name="T9" fmla="*/ 8 h 12"/>
              </a:gdLst>
              <a:ahLst/>
              <a:cxnLst>
                <a:cxn ang="0">
                  <a:pos x="T0" y="T1"/>
                </a:cxn>
                <a:cxn ang="0">
                  <a:pos x="T2" y="T3"/>
                </a:cxn>
                <a:cxn ang="0">
                  <a:pos x="T4" y="T5"/>
                </a:cxn>
                <a:cxn ang="0">
                  <a:pos x="T6" y="T7"/>
                </a:cxn>
                <a:cxn ang="0">
                  <a:pos x="T8" y="T9"/>
                </a:cxn>
              </a:cxnLst>
              <a:rect l="0" t="0" r="r" b="b"/>
              <a:pathLst>
                <a:path w="16" h="12">
                  <a:moveTo>
                    <a:pt x="1" y="8"/>
                  </a:moveTo>
                  <a:cubicBezTo>
                    <a:pt x="1" y="10"/>
                    <a:pt x="5" y="12"/>
                    <a:pt x="9" y="11"/>
                  </a:cubicBezTo>
                  <a:cubicBezTo>
                    <a:pt x="13" y="10"/>
                    <a:pt x="16" y="7"/>
                    <a:pt x="16" y="4"/>
                  </a:cubicBezTo>
                  <a:cubicBezTo>
                    <a:pt x="15" y="2"/>
                    <a:pt x="11" y="0"/>
                    <a:pt x="7" y="1"/>
                  </a:cubicBezTo>
                  <a:cubicBezTo>
                    <a:pt x="3" y="2"/>
                    <a:pt x="0" y="5"/>
                    <a:pt x="1" y="8"/>
                  </a:cubicBezTo>
                </a:path>
              </a:pathLst>
            </a:custGeom>
            <a:solidFill>
              <a:srgbClr val="F9F5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437" name="Freeform 2912"/>
            <p:cNvSpPr/>
            <p:nvPr/>
          </p:nvSpPr>
          <p:spPr bwMode="auto">
            <a:xfrm>
              <a:off x="4776012" y="1149496"/>
              <a:ext cx="34944" cy="15173"/>
            </a:xfrm>
            <a:custGeom>
              <a:avLst/>
              <a:gdLst>
                <a:gd name="T0" fmla="*/ 47 w 52"/>
                <a:gd name="T1" fmla="*/ 21 h 23"/>
                <a:gd name="T2" fmla="*/ 43 w 52"/>
                <a:gd name="T3" fmla="*/ 11 h 23"/>
                <a:gd name="T4" fmla="*/ 27 w 52"/>
                <a:gd name="T5" fmla="*/ 4 h 23"/>
                <a:gd name="T6" fmla="*/ 11 w 52"/>
                <a:gd name="T7" fmla="*/ 11 h 23"/>
                <a:gd name="T8" fmla="*/ 4 w 52"/>
                <a:gd name="T9" fmla="*/ 21 h 23"/>
                <a:gd name="T10" fmla="*/ 4 w 52"/>
                <a:gd name="T11" fmla="*/ 21 h 23"/>
                <a:gd name="T12" fmla="*/ 4 w 52"/>
                <a:gd name="T13" fmla="*/ 21 h 23"/>
                <a:gd name="T14" fmla="*/ 1 w 52"/>
                <a:gd name="T15" fmla="*/ 22 h 23"/>
                <a:gd name="T16" fmla="*/ 0 w 52"/>
                <a:gd name="T17" fmla="*/ 20 h 23"/>
                <a:gd name="T18" fmla="*/ 7 w 52"/>
                <a:gd name="T19" fmla="*/ 10 h 23"/>
                <a:gd name="T20" fmla="*/ 27 w 52"/>
                <a:gd name="T21" fmla="*/ 0 h 23"/>
                <a:gd name="T22" fmla="*/ 46 w 52"/>
                <a:gd name="T23" fmla="*/ 9 h 23"/>
                <a:gd name="T24" fmla="*/ 52 w 52"/>
                <a:gd name="T25" fmla="*/ 21 h 23"/>
                <a:gd name="T26" fmla="*/ 49 w 52"/>
                <a:gd name="T27" fmla="*/ 23 h 23"/>
                <a:gd name="T28" fmla="*/ 47 w 52"/>
                <a:gd name="T29" fmla="*/ 2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2" h="23">
                  <a:moveTo>
                    <a:pt x="47" y="21"/>
                  </a:moveTo>
                  <a:cubicBezTo>
                    <a:pt x="47" y="19"/>
                    <a:pt x="46" y="15"/>
                    <a:pt x="43" y="11"/>
                  </a:cubicBezTo>
                  <a:cubicBezTo>
                    <a:pt x="40" y="7"/>
                    <a:pt x="35" y="4"/>
                    <a:pt x="27" y="4"/>
                  </a:cubicBezTo>
                  <a:cubicBezTo>
                    <a:pt x="20" y="4"/>
                    <a:pt x="15" y="7"/>
                    <a:pt x="11" y="11"/>
                  </a:cubicBezTo>
                  <a:cubicBezTo>
                    <a:pt x="7" y="15"/>
                    <a:pt x="5" y="19"/>
                    <a:pt x="4" y="21"/>
                  </a:cubicBezTo>
                  <a:cubicBezTo>
                    <a:pt x="4" y="21"/>
                    <a:pt x="4" y="21"/>
                    <a:pt x="4" y="21"/>
                  </a:cubicBezTo>
                  <a:cubicBezTo>
                    <a:pt x="4" y="21"/>
                    <a:pt x="4" y="21"/>
                    <a:pt x="4" y="21"/>
                  </a:cubicBezTo>
                  <a:cubicBezTo>
                    <a:pt x="4" y="22"/>
                    <a:pt x="2" y="23"/>
                    <a:pt x="1" y="22"/>
                  </a:cubicBezTo>
                  <a:cubicBezTo>
                    <a:pt x="0" y="22"/>
                    <a:pt x="0" y="21"/>
                    <a:pt x="0" y="20"/>
                  </a:cubicBezTo>
                  <a:cubicBezTo>
                    <a:pt x="0" y="20"/>
                    <a:pt x="2" y="15"/>
                    <a:pt x="7" y="10"/>
                  </a:cubicBezTo>
                  <a:cubicBezTo>
                    <a:pt x="11" y="5"/>
                    <a:pt x="18" y="0"/>
                    <a:pt x="27" y="0"/>
                  </a:cubicBezTo>
                  <a:cubicBezTo>
                    <a:pt x="36" y="0"/>
                    <a:pt x="42" y="4"/>
                    <a:pt x="46" y="9"/>
                  </a:cubicBezTo>
                  <a:cubicBezTo>
                    <a:pt x="50" y="13"/>
                    <a:pt x="51" y="18"/>
                    <a:pt x="52" y="21"/>
                  </a:cubicBezTo>
                  <a:cubicBezTo>
                    <a:pt x="52" y="22"/>
                    <a:pt x="51" y="23"/>
                    <a:pt x="49" y="23"/>
                  </a:cubicBezTo>
                  <a:cubicBezTo>
                    <a:pt x="48" y="23"/>
                    <a:pt x="47" y="22"/>
                    <a:pt x="47" y="21"/>
                  </a:cubicBezTo>
                  <a:close/>
                </a:path>
              </a:pathLst>
            </a:custGeom>
            <a:solidFill>
              <a:srgbClr val="F4C7A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438" name="Rectangle 2913"/>
            <p:cNvSpPr>
              <a:spLocks noChangeArrowheads="1"/>
            </p:cNvSpPr>
            <p:nvPr/>
          </p:nvSpPr>
          <p:spPr bwMode="auto">
            <a:xfrm>
              <a:off x="4679916" y="1133864"/>
              <a:ext cx="22530" cy="6897"/>
            </a:xfrm>
            <a:prstGeom prst="rect">
              <a:avLst/>
            </a:prstGeom>
            <a:solidFill>
              <a:srgbClr val="9995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
              <a:endParaRPr lang="zh-CN" altLang="en-US"/>
            </a:p>
          </p:txBody>
        </p:sp>
        <p:sp>
          <p:nvSpPr>
            <p:cNvPr id="439" name="Rectangle 2914"/>
            <p:cNvSpPr>
              <a:spLocks noChangeArrowheads="1"/>
            </p:cNvSpPr>
            <p:nvPr/>
          </p:nvSpPr>
          <p:spPr bwMode="auto">
            <a:xfrm>
              <a:off x="4679916" y="1133864"/>
              <a:ext cx="22530" cy="68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
              <a:endParaRPr lang="zh-CN" altLang="en-US"/>
            </a:p>
          </p:txBody>
        </p:sp>
        <p:sp>
          <p:nvSpPr>
            <p:cNvPr id="440" name="Rectangle 2915"/>
            <p:cNvSpPr>
              <a:spLocks noChangeArrowheads="1"/>
            </p:cNvSpPr>
            <p:nvPr/>
          </p:nvSpPr>
          <p:spPr bwMode="auto">
            <a:xfrm>
              <a:off x="4884981" y="1133864"/>
              <a:ext cx="22070" cy="6897"/>
            </a:xfrm>
            <a:prstGeom prst="rect">
              <a:avLst/>
            </a:prstGeom>
            <a:solidFill>
              <a:srgbClr val="9995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
              <a:endParaRPr lang="zh-CN" altLang="en-US"/>
            </a:p>
          </p:txBody>
        </p:sp>
        <p:sp>
          <p:nvSpPr>
            <p:cNvPr id="441" name="Rectangle 2916"/>
            <p:cNvSpPr>
              <a:spLocks noChangeArrowheads="1"/>
            </p:cNvSpPr>
            <p:nvPr/>
          </p:nvSpPr>
          <p:spPr bwMode="auto">
            <a:xfrm>
              <a:off x="4884981" y="1133864"/>
              <a:ext cx="22070" cy="68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
              <a:endParaRPr lang="zh-CN" altLang="en-US"/>
            </a:p>
          </p:txBody>
        </p:sp>
        <p:sp>
          <p:nvSpPr>
            <p:cNvPr id="442" name="Freeform 2917"/>
            <p:cNvSpPr/>
            <p:nvPr/>
          </p:nvSpPr>
          <p:spPr bwMode="auto">
            <a:xfrm>
              <a:off x="4771414" y="1125128"/>
              <a:ext cx="43680" cy="14713"/>
            </a:xfrm>
            <a:custGeom>
              <a:avLst/>
              <a:gdLst>
                <a:gd name="T0" fmla="*/ 59 w 65"/>
                <a:gd name="T1" fmla="*/ 10 h 22"/>
                <a:gd name="T2" fmla="*/ 33 w 65"/>
                <a:gd name="T3" fmla="*/ 0 h 22"/>
                <a:gd name="T4" fmla="*/ 30 w 65"/>
                <a:gd name="T5" fmla="*/ 1 h 22"/>
                <a:gd name="T6" fmla="*/ 0 w 65"/>
                <a:gd name="T7" fmla="*/ 14 h 22"/>
                <a:gd name="T8" fmla="*/ 0 w 65"/>
                <a:gd name="T9" fmla="*/ 22 h 22"/>
                <a:gd name="T10" fmla="*/ 31 w 65"/>
                <a:gd name="T11" fmla="*/ 6 h 22"/>
                <a:gd name="T12" fmla="*/ 33 w 65"/>
                <a:gd name="T13" fmla="*/ 6 h 22"/>
                <a:gd name="T14" fmla="*/ 56 w 65"/>
                <a:gd name="T15" fmla="*/ 15 h 22"/>
                <a:gd name="T16" fmla="*/ 64 w 65"/>
                <a:gd name="T17" fmla="*/ 21 h 22"/>
                <a:gd name="T18" fmla="*/ 65 w 65"/>
                <a:gd name="T19" fmla="*/ 22 h 22"/>
                <a:gd name="T20" fmla="*/ 65 w 65"/>
                <a:gd name="T21" fmla="*/ 15 h 22"/>
                <a:gd name="T22" fmla="*/ 59 w 65"/>
                <a:gd name="T23" fmla="*/ 1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5" h="22">
                  <a:moveTo>
                    <a:pt x="59" y="10"/>
                  </a:moveTo>
                  <a:cubicBezTo>
                    <a:pt x="52" y="5"/>
                    <a:pt x="43" y="0"/>
                    <a:pt x="33" y="0"/>
                  </a:cubicBezTo>
                  <a:cubicBezTo>
                    <a:pt x="32" y="0"/>
                    <a:pt x="31" y="0"/>
                    <a:pt x="30" y="1"/>
                  </a:cubicBezTo>
                  <a:cubicBezTo>
                    <a:pt x="17" y="2"/>
                    <a:pt x="6" y="10"/>
                    <a:pt x="0" y="14"/>
                  </a:cubicBezTo>
                  <a:cubicBezTo>
                    <a:pt x="0" y="22"/>
                    <a:pt x="0" y="22"/>
                    <a:pt x="0" y="22"/>
                  </a:cubicBezTo>
                  <a:cubicBezTo>
                    <a:pt x="3" y="19"/>
                    <a:pt x="16" y="8"/>
                    <a:pt x="31" y="6"/>
                  </a:cubicBezTo>
                  <a:cubicBezTo>
                    <a:pt x="32" y="6"/>
                    <a:pt x="33" y="6"/>
                    <a:pt x="33" y="6"/>
                  </a:cubicBezTo>
                  <a:cubicBezTo>
                    <a:pt x="41" y="6"/>
                    <a:pt x="50" y="10"/>
                    <a:pt x="56" y="15"/>
                  </a:cubicBezTo>
                  <a:cubicBezTo>
                    <a:pt x="59" y="17"/>
                    <a:pt x="62" y="19"/>
                    <a:pt x="64" y="21"/>
                  </a:cubicBezTo>
                  <a:cubicBezTo>
                    <a:pt x="64" y="21"/>
                    <a:pt x="65" y="22"/>
                    <a:pt x="65" y="22"/>
                  </a:cubicBezTo>
                  <a:cubicBezTo>
                    <a:pt x="65" y="15"/>
                    <a:pt x="65" y="15"/>
                    <a:pt x="65" y="15"/>
                  </a:cubicBezTo>
                  <a:cubicBezTo>
                    <a:pt x="64" y="13"/>
                    <a:pt x="62" y="12"/>
                    <a:pt x="59" y="10"/>
                  </a:cubicBezTo>
                </a:path>
              </a:pathLst>
            </a:custGeom>
            <a:solidFill>
              <a:srgbClr val="99959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443" name="Freeform 2918"/>
            <p:cNvSpPr>
              <a:spLocks noEditPoints="1"/>
            </p:cNvSpPr>
            <p:nvPr/>
          </p:nvSpPr>
          <p:spPr bwMode="auto">
            <a:xfrm>
              <a:off x="4815094" y="1115012"/>
              <a:ext cx="69888" cy="46898"/>
            </a:xfrm>
            <a:custGeom>
              <a:avLst/>
              <a:gdLst>
                <a:gd name="T0" fmla="*/ 65 w 104"/>
                <a:gd name="T1" fmla="*/ 57 h 70"/>
                <a:gd name="T2" fmla="*/ 59 w 104"/>
                <a:gd name="T3" fmla="*/ 56 h 70"/>
                <a:gd name="T4" fmla="*/ 44 w 104"/>
                <a:gd name="T5" fmla="*/ 29 h 70"/>
                <a:gd name="T6" fmla="*/ 65 w 104"/>
                <a:gd name="T7" fmla="*/ 14 h 70"/>
                <a:gd name="T8" fmla="*/ 71 w 104"/>
                <a:gd name="T9" fmla="*/ 15 h 70"/>
                <a:gd name="T10" fmla="*/ 86 w 104"/>
                <a:gd name="T11" fmla="*/ 42 h 70"/>
                <a:gd name="T12" fmla="*/ 65 w 104"/>
                <a:gd name="T13" fmla="*/ 57 h 70"/>
                <a:gd name="T14" fmla="*/ 88 w 104"/>
                <a:gd name="T15" fmla="*/ 0 h 70"/>
                <a:gd name="T16" fmla="*/ 17 w 104"/>
                <a:gd name="T17" fmla="*/ 0 h 70"/>
                <a:gd name="T18" fmla="*/ 0 w 104"/>
                <a:gd name="T19" fmla="*/ 16 h 70"/>
                <a:gd name="T20" fmla="*/ 0 w 104"/>
                <a:gd name="T21" fmla="*/ 54 h 70"/>
                <a:gd name="T22" fmla="*/ 17 w 104"/>
                <a:gd name="T23" fmla="*/ 70 h 70"/>
                <a:gd name="T24" fmla="*/ 88 w 104"/>
                <a:gd name="T25" fmla="*/ 70 h 70"/>
                <a:gd name="T26" fmla="*/ 104 w 104"/>
                <a:gd name="T27" fmla="*/ 54 h 70"/>
                <a:gd name="T28" fmla="*/ 104 w 104"/>
                <a:gd name="T29" fmla="*/ 38 h 70"/>
                <a:gd name="T30" fmla="*/ 104 w 104"/>
                <a:gd name="T31" fmla="*/ 28 h 70"/>
                <a:gd name="T32" fmla="*/ 104 w 104"/>
                <a:gd name="T33" fmla="*/ 16 h 70"/>
                <a:gd name="T34" fmla="*/ 88 w 104"/>
                <a:gd name="T35"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4" h="70">
                  <a:moveTo>
                    <a:pt x="65" y="57"/>
                  </a:moveTo>
                  <a:cubicBezTo>
                    <a:pt x="63" y="57"/>
                    <a:pt x="61" y="57"/>
                    <a:pt x="59" y="56"/>
                  </a:cubicBezTo>
                  <a:cubicBezTo>
                    <a:pt x="47" y="53"/>
                    <a:pt x="41" y="41"/>
                    <a:pt x="44" y="29"/>
                  </a:cubicBezTo>
                  <a:cubicBezTo>
                    <a:pt x="47" y="20"/>
                    <a:pt x="56" y="14"/>
                    <a:pt x="65" y="14"/>
                  </a:cubicBezTo>
                  <a:cubicBezTo>
                    <a:pt x="67" y="14"/>
                    <a:pt x="69" y="15"/>
                    <a:pt x="71" y="15"/>
                  </a:cubicBezTo>
                  <a:cubicBezTo>
                    <a:pt x="83" y="19"/>
                    <a:pt x="89" y="31"/>
                    <a:pt x="86" y="42"/>
                  </a:cubicBezTo>
                  <a:cubicBezTo>
                    <a:pt x="83" y="51"/>
                    <a:pt x="74" y="57"/>
                    <a:pt x="65" y="57"/>
                  </a:cubicBezTo>
                  <a:moveTo>
                    <a:pt x="88" y="0"/>
                  </a:moveTo>
                  <a:cubicBezTo>
                    <a:pt x="17" y="0"/>
                    <a:pt x="17" y="0"/>
                    <a:pt x="17" y="0"/>
                  </a:cubicBezTo>
                  <a:cubicBezTo>
                    <a:pt x="8" y="0"/>
                    <a:pt x="0" y="7"/>
                    <a:pt x="0" y="16"/>
                  </a:cubicBezTo>
                  <a:cubicBezTo>
                    <a:pt x="0" y="54"/>
                    <a:pt x="0" y="54"/>
                    <a:pt x="0" y="54"/>
                  </a:cubicBezTo>
                  <a:cubicBezTo>
                    <a:pt x="0" y="62"/>
                    <a:pt x="8" y="70"/>
                    <a:pt x="17" y="70"/>
                  </a:cubicBezTo>
                  <a:cubicBezTo>
                    <a:pt x="88" y="70"/>
                    <a:pt x="88" y="70"/>
                    <a:pt x="88" y="70"/>
                  </a:cubicBezTo>
                  <a:cubicBezTo>
                    <a:pt x="97" y="70"/>
                    <a:pt x="104" y="62"/>
                    <a:pt x="104" y="54"/>
                  </a:cubicBezTo>
                  <a:cubicBezTo>
                    <a:pt x="104" y="38"/>
                    <a:pt x="104" y="38"/>
                    <a:pt x="104" y="38"/>
                  </a:cubicBezTo>
                  <a:cubicBezTo>
                    <a:pt x="104" y="28"/>
                    <a:pt x="104" y="28"/>
                    <a:pt x="104" y="28"/>
                  </a:cubicBezTo>
                  <a:cubicBezTo>
                    <a:pt x="104" y="16"/>
                    <a:pt x="104" y="16"/>
                    <a:pt x="104" y="16"/>
                  </a:cubicBezTo>
                  <a:cubicBezTo>
                    <a:pt x="104" y="7"/>
                    <a:pt x="97" y="0"/>
                    <a:pt x="88" y="0"/>
                  </a:cubicBezTo>
                </a:path>
              </a:pathLst>
            </a:custGeom>
            <a:solidFill>
              <a:srgbClr val="F0DAC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444" name="Freeform 2919"/>
            <p:cNvSpPr>
              <a:spLocks noEditPoints="1"/>
            </p:cNvSpPr>
            <p:nvPr/>
          </p:nvSpPr>
          <p:spPr bwMode="auto">
            <a:xfrm>
              <a:off x="4842681" y="1124208"/>
              <a:ext cx="32185" cy="28967"/>
            </a:xfrm>
            <a:custGeom>
              <a:avLst/>
              <a:gdLst>
                <a:gd name="T0" fmla="*/ 18 w 48"/>
                <a:gd name="T1" fmla="*/ 13 h 43"/>
                <a:gd name="T2" fmla="*/ 12 w 48"/>
                <a:gd name="T3" fmla="*/ 10 h 43"/>
                <a:gd name="T4" fmla="*/ 18 w 48"/>
                <a:gd name="T5" fmla="*/ 3 h 43"/>
                <a:gd name="T6" fmla="*/ 20 w 48"/>
                <a:gd name="T7" fmla="*/ 3 h 43"/>
                <a:gd name="T8" fmla="*/ 27 w 48"/>
                <a:gd name="T9" fmla="*/ 6 h 43"/>
                <a:gd name="T10" fmla="*/ 20 w 48"/>
                <a:gd name="T11" fmla="*/ 13 h 43"/>
                <a:gd name="T12" fmla="*/ 18 w 48"/>
                <a:gd name="T13" fmla="*/ 13 h 43"/>
                <a:gd name="T14" fmla="*/ 24 w 48"/>
                <a:gd name="T15" fmla="*/ 0 h 43"/>
                <a:gd name="T16" fmla="*/ 3 w 48"/>
                <a:gd name="T17" fmla="*/ 15 h 43"/>
                <a:gd name="T18" fmla="*/ 18 w 48"/>
                <a:gd name="T19" fmla="*/ 42 h 43"/>
                <a:gd name="T20" fmla="*/ 24 w 48"/>
                <a:gd name="T21" fmla="*/ 43 h 43"/>
                <a:gd name="T22" fmla="*/ 45 w 48"/>
                <a:gd name="T23" fmla="*/ 28 h 43"/>
                <a:gd name="T24" fmla="*/ 30 w 48"/>
                <a:gd name="T25" fmla="*/ 1 h 43"/>
                <a:gd name="T26" fmla="*/ 24 w 48"/>
                <a:gd name="T27"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43">
                  <a:moveTo>
                    <a:pt x="18" y="13"/>
                  </a:moveTo>
                  <a:cubicBezTo>
                    <a:pt x="15" y="13"/>
                    <a:pt x="12" y="12"/>
                    <a:pt x="12" y="10"/>
                  </a:cubicBezTo>
                  <a:cubicBezTo>
                    <a:pt x="11" y="7"/>
                    <a:pt x="14" y="4"/>
                    <a:pt x="18" y="3"/>
                  </a:cubicBezTo>
                  <a:cubicBezTo>
                    <a:pt x="19" y="3"/>
                    <a:pt x="20" y="3"/>
                    <a:pt x="20" y="3"/>
                  </a:cubicBezTo>
                  <a:cubicBezTo>
                    <a:pt x="24" y="3"/>
                    <a:pt x="26" y="4"/>
                    <a:pt x="27" y="6"/>
                  </a:cubicBezTo>
                  <a:cubicBezTo>
                    <a:pt x="27" y="9"/>
                    <a:pt x="24" y="12"/>
                    <a:pt x="20" y="13"/>
                  </a:cubicBezTo>
                  <a:cubicBezTo>
                    <a:pt x="19" y="13"/>
                    <a:pt x="19" y="13"/>
                    <a:pt x="18" y="13"/>
                  </a:cubicBezTo>
                  <a:moveTo>
                    <a:pt x="24" y="0"/>
                  </a:moveTo>
                  <a:cubicBezTo>
                    <a:pt x="15" y="0"/>
                    <a:pt x="6" y="6"/>
                    <a:pt x="3" y="15"/>
                  </a:cubicBezTo>
                  <a:cubicBezTo>
                    <a:pt x="0" y="27"/>
                    <a:pt x="6" y="39"/>
                    <a:pt x="18" y="42"/>
                  </a:cubicBezTo>
                  <a:cubicBezTo>
                    <a:pt x="20" y="43"/>
                    <a:pt x="22" y="43"/>
                    <a:pt x="24" y="43"/>
                  </a:cubicBezTo>
                  <a:cubicBezTo>
                    <a:pt x="33" y="43"/>
                    <a:pt x="42" y="37"/>
                    <a:pt x="45" y="28"/>
                  </a:cubicBezTo>
                  <a:cubicBezTo>
                    <a:pt x="48" y="17"/>
                    <a:pt x="42" y="5"/>
                    <a:pt x="30" y="1"/>
                  </a:cubicBezTo>
                  <a:cubicBezTo>
                    <a:pt x="28" y="1"/>
                    <a:pt x="26" y="0"/>
                    <a:pt x="24" y="0"/>
                  </a:cubicBezTo>
                </a:path>
              </a:pathLst>
            </a:custGeom>
            <a:solidFill>
              <a:srgbClr val="987E6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445" name="Freeform 2920"/>
            <p:cNvSpPr/>
            <p:nvPr/>
          </p:nvSpPr>
          <p:spPr bwMode="auto">
            <a:xfrm>
              <a:off x="4850037" y="1126507"/>
              <a:ext cx="10575" cy="6437"/>
            </a:xfrm>
            <a:custGeom>
              <a:avLst/>
              <a:gdLst>
                <a:gd name="T0" fmla="*/ 9 w 16"/>
                <a:gd name="T1" fmla="*/ 0 h 10"/>
                <a:gd name="T2" fmla="*/ 7 w 16"/>
                <a:gd name="T3" fmla="*/ 0 h 10"/>
                <a:gd name="T4" fmla="*/ 1 w 16"/>
                <a:gd name="T5" fmla="*/ 7 h 10"/>
                <a:gd name="T6" fmla="*/ 7 w 16"/>
                <a:gd name="T7" fmla="*/ 10 h 10"/>
                <a:gd name="T8" fmla="*/ 9 w 16"/>
                <a:gd name="T9" fmla="*/ 10 h 10"/>
                <a:gd name="T10" fmla="*/ 16 w 16"/>
                <a:gd name="T11" fmla="*/ 3 h 10"/>
                <a:gd name="T12" fmla="*/ 9 w 16"/>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16" h="10">
                  <a:moveTo>
                    <a:pt x="9" y="0"/>
                  </a:moveTo>
                  <a:cubicBezTo>
                    <a:pt x="9" y="0"/>
                    <a:pt x="8" y="0"/>
                    <a:pt x="7" y="0"/>
                  </a:cubicBezTo>
                  <a:cubicBezTo>
                    <a:pt x="3" y="1"/>
                    <a:pt x="0" y="4"/>
                    <a:pt x="1" y="7"/>
                  </a:cubicBezTo>
                  <a:cubicBezTo>
                    <a:pt x="1" y="9"/>
                    <a:pt x="4" y="10"/>
                    <a:pt x="7" y="10"/>
                  </a:cubicBezTo>
                  <a:cubicBezTo>
                    <a:pt x="8" y="10"/>
                    <a:pt x="8" y="10"/>
                    <a:pt x="9" y="10"/>
                  </a:cubicBezTo>
                  <a:cubicBezTo>
                    <a:pt x="13" y="9"/>
                    <a:pt x="16" y="6"/>
                    <a:pt x="16" y="3"/>
                  </a:cubicBezTo>
                  <a:cubicBezTo>
                    <a:pt x="15" y="1"/>
                    <a:pt x="13" y="0"/>
                    <a:pt x="9" y="0"/>
                  </a:cubicBezTo>
                </a:path>
              </a:pathLst>
            </a:custGeom>
            <a:solidFill>
              <a:srgbClr val="F0EAE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446" name="Freeform 2921"/>
            <p:cNvSpPr>
              <a:spLocks noEditPoints="1"/>
            </p:cNvSpPr>
            <p:nvPr/>
          </p:nvSpPr>
          <p:spPr bwMode="auto">
            <a:xfrm>
              <a:off x="4702446" y="1115012"/>
              <a:ext cx="68968" cy="46898"/>
            </a:xfrm>
            <a:custGeom>
              <a:avLst/>
              <a:gdLst>
                <a:gd name="T0" fmla="*/ 38 w 103"/>
                <a:gd name="T1" fmla="*/ 57 h 70"/>
                <a:gd name="T2" fmla="*/ 18 w 103"/>
                <a:gd name="T3" fmla="*/ 42 h 70"/>
                <a:gd name="T4" fmla="*/ 32 w 103"/>
                <a:gd name="T5" fmla="*/ 15 h 70"/>
                <a:gd name="T6" fmla="*/ 38 w 103"/>
                <a:gd name="T7" fmla="*/ 14 h 70"/>
                <a:gd name="T8" fmla="*/ 59 w 103"/>
                <a:gd name="T9" fmla="*/ 29 h 70"/>
                <a:gd name="T10" fmla="*/ 45 w 103"/>
                <a:gd name="T11" fmla="*/ 56 h 70"/>
                <a:gd name="T12" fmla="*/ 38 w 103"/>
                <a:gd name="T13" fmla="*/ 57 h 70"/>
                <a:gd name="T14" fmla="*/ 87 w 103"/>
                <a:gd name="T15" fmla="*/ 0 h 70"/>
                <a:gd name="T16" fmla="*/ 16 w 103"/>
                <a:gd name="T17" fmla="*/ 0 h 70"/>
                <a:gd name="T18" fmla="*/ 0 w 103"/>
                <a:gd name="T19" fmla="*/ 16 h 70"/>
                <a:gd name="T20" fmla="*/ 0 w 103"/>
                <a:gd name="T21" fmla="*/ 54 h 70"/>
                <a:gd name="T22" fmla="*/ 16 w 103"/>
                <a:gd name="T23" fmla="*/ 70 h 70"/>
                <a:gd name="T24" fmla="*/ 87 w 103"/>
                <a:gd name="T25" fmla="*/ 70 h 70"/>
                <a:gd name="T26" fmla="*/ 103 w 103"/>
                <a:gd name="T27" fmla="*/ 54 h 70"/>
                <a:gd name="T28" fmla="*/ 103 w 103"/>
                <a:gd name="T29" fmla="*/ 37 h 70"/>
                <a:gd name="T30" fmla="*/ 103 w 103"/>
                <a:gd name="T31" fmla="*/ 37 h 70"/>
                <a:gd name="T32" fmla="*/ 103 w 103"/>
                <a:gd name="T33" fmla="*/ 29 h 70"/>
                <a:gd name="T34" fmla="*/ 103 w 103"/>
                <a:gd name="T35" fmla="*/ 29 h 70"/>
                <a:gd name="T36" fmla="*/ 103 w 103"/>
                <a:gd name="T37" fmla="*/ 16 h 70"/>
                <a:gd name="T38" fmla="*/ 87 w 103"/>
                <a:gd name="T39"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3" h="70">
                  <a:moveTo>
                    <a:pt x="38" y="57"/>
                  </a:moveTo>
                  <a:cubicBezTo>
                    <a:pt x="29" y="57"/>
                    <a:pt x="21" y="51"/>
                    <a:pt x="18" y="42"/>
                  </a:cubicBezTo>
                  <a:cubicBezTo>
                    <a:pt x="14" y="31"/>
                    <a:pt x="21" y="19"/>
                    <a:pt x="32" y="15"/>
                  </a:cubicBezTo>
                  <a:cubicBezTo>
                    <a:pt x="34" y="15"/>
                    <a:pt x="36" y="14"/>
                    <a:pt x="38" y="14"/>
                  </a:cubicBezTo>
                  <a:cubicBezTo>
                    <a:pt x="48" y="14"/>
                    <a:pt x="56" y="20"/>
                    <a:pt x="59" y="29"/>
                  </a:cubicBezTo>
                  <a:cubicBezTo>
                    <a:pt x="63" y="41"/>
                    <a:pt x="56" y="53"/>
                    <a:pt x="45" y="56"/>
                  </a:cubicBezTo>
                  <a:cubicBezTo>
                    <a:pt x="43" y="57"/>
                    <a:pt x="41" y="57"/>
                    <a:pt x="38" y="57"/>
                  </a:cubicBezTo>
                  <a:moveTo>
                    <a:pt x="87" y="0"/>
                  </a:moveTo>
                  <a:cubicBezTo>
                    <a:pt x="16" y="0"/>
                    <a:pt x="16" y="0"/>
                    <a:pt x="16" y="0"/>
                  </a:cubicBezTo>
                  <a:cubicBezTo>
                    <a:pt x="7" y="0"/>
                    <a:pt x="0" y="7"/>
                    <a:pt x="0" y="16"/>
                  </a:cubicBezTo>
                  <a:cubicBezTo>
                    <a:pt x="0" y="54"/>
                    <a:pt x="0" y="54"/>
                    <a:pt x="0" y="54"/>
                  </a:cubicBezTo>
                  <a:cubicBezTo>
                    <a:pt x="0" y="62"/>
                    <a:pt x="7" y="70"/>
                    <a:pt x="16" y="70"/>
                  </a:cubicBezTo>
                  <a:cubicBezTo>
                    <a:pt x="87" y="70"/>
                    <a:pt x="87" y="70"/>
                    <a:pt x="87" y="70"/>
                  </a:cubicBezTo>
                  <a:cubicBezTo>
                    <a:pt x="96" y="70"/>
                    <a:pt x="103" y="62"/>
                    <a:pt x="103" y="54"/>
                  </a:cubicBezTo>
                  <a:cubicBezTo>
                    <a:pt x="103" y="37"/>
                    <a:pt x="103" y="37"/>
                    <a:pt x="103" y="37"/>
                  </a:cubicBezTo>
                  <a:cubicBezTo>
                    <a:pt x="103" y="37"/>
                    <a:pt x="103" y="37"/>
                    <a:pt x="103" y="37"/>
                  </a:cubicBezTo>
                  <a:cubicBezTo>
                    <a:pt x="103" y="29"/>
                    <a:pt x="103" y="29"/>
                    <a:pt x="103" y="29"/>
                  </a:cubicBezTo>
                  <a:cubicBezTo>
                    <a:pt x="103" y="29"/>
                    <a:pt x="103" y="29"/>
                    <a:pt x="103" y="29"/>
                  </a:cubicBezTo>
                  <a:cubicBezTo>
                    <a:pt x="103" y="16"/>
                    <a:pt x="103" y="16"/>
                    <a:pt x="103" y="16"/>
                  </a:cubicBezTo>
                  <a:cubicBezTo>
                    <a:pt x="103" y="7"/>
                    <a:pt x="96" y="0"/>
                    <a:pt x="87" y="0"/>
                  </a:cubicBezTo>
                </a:path>
              </a:pathLst>
            </a:custGeom>
            <a:solidFill>
              <a:srgbClr val="F0DAC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447" name="Freeform 2922"/>
            <p:cNvSpPr>
              <a:spLocks noEditPoints="1"/>
            </p:cNvSpPr>
            <p:nvPr/>
          </p:nvSpPr>
          <p:spPr bwMode="auto">
            <a:xfrm>
              <a:off x="4711641" y="1124208"/>
              <a:ext cx="33105" cy="28967"/>
            </a:xfrm>
            <a:custGeom>
              <a:avLst/>
              <a:gdLst>
                <a:gd name="T0" fmla="*/ 31 w 49"/>
                <a:gd name="T1" fmla="*/ 13 h 43"/>
                <a:gd name="T2" fmla="*/ 28 w 49"/>
                <a:gd name="T3" fmla="*/ 13 h 43"/>
                <a:gd name="T4" fmla="*/ 22 w 49"/>
                <a:gd name="T5" fmla="*/ 6 h 43"/>
                <a:gd name="T6" fmla="*/ 28 w 49"/>
                <a:gd name="T7" fmla="*/ 3 h 43"/>
                <a:gd name="T8" fmla="*/ 30 w 49"/>
                <a:gd name="T9" fmla="*/ 3 h 43"/>
                <a:gd name="T10" fmla="*/ 37 w 49"/>
                <a:gd name="T11" fmla="*/ 10 h 43"/>
                <a:gd name="T12" fmla="*/ 31 w 49"/>
                <a:gd name="T13" fmla="*/ 13 h 43"/>
                <a:gd name="T14" fmla="*/ 24 w 49"/>
                <a:gd name="T15" fmla="*/ 0 h 43"/>
                <a:gd name="T16" fmla="*/ 18 w 49"/>
                <a:gd name="T17" fmla="*/ 1 h 43"/>
                <a:gd name="T18" fmla="*/ 4 w 49"/>
                <a:gd name="T19" fmla="*/ 28 h 43"/>
                <a:gd name="T20" fmla="*/ 24 w 49"/>
                <a:gd name="T21" fmla="*/ 43 h 43"/>
                <a:gd name="T22" fmla="*/ 31 w 49"/>
                <a:gd name="T23" fmla="*/ 42 h 43"/>
                <a:gd name="T24" fmla="*/ 45 w 49"/>
                <a:gd name="T25" fmla="*/ 15 h 43"/>
                <a:gd name="T26" fmla="*/ 24 w 49"/>
                <a:gd name="T27"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9" h="43">
                  <a:moveTo>
                    <a:pt x="31" y="13"/>
                  </a:moveTo>
                  <a:cubicBezTo>
                    <a:pt x="30" y="13"/>
                    <a:pt x="29" y="13"/>
                    <a:pt x="28" y="13"/>
                  </a:cubicBezTo>
                  <a:cubicBezTo>
                    <a:pt x="24" y="12"/>
                    <a:pt x="21" y="9"/>
                    <a:pt x="22" y="6"/>
                  </a:cubicBezTo>
                  <a:cubicBezTo>
                    <a:pt x="22" y="4"/>
                    <a:pt x="25" y="3"/>
                    <a:pt x="28" y="3"/>
                  </a:cubicBezTo>
                  <a:cubicBezTo>
                    <a:pt x="29" y="3"/>
                    <a:pt x="30" y="3"/>
                    <a:pt x="30" y="3"/>
                  </a:cubicBezTo>
                  <a:cubicBezTo>
                    <a:pt x="35" y="4"/>
                    <a:pt x="38" y="7"/>
                    <a:pt x="37" y="10"/>
                  </a:cubicBezTo>
                  <a:cubicBezTo>
                    <a:pt x="36" y="12"/>
                    <a:pt x="34" y="13"/>
                    <a:pt x="31" y="13"/>
                  </a:cubicBezTo>
                  <a:moveTo>
                    <a:pt x="24" y="0"/>
                  </a:moveTo>
                  <a:cubicBezTo>
                    <a:pt x="22" y="0"/>
                    <a:pt x="20" y="1"/>
                    <a:pt x="18" y="1"/>
                  </a:cubicBezTo>
                  <a:cubicBezTo>
                    <a:pt x="7" y="5"/>
                    <a:pt x="0" y="17"/>
                    <a:pt x="4" y="28"/>
                  </a:cubicBezTo>
                  <a:cubicBezTo>
                    <a:pt x="7" y="37"/>
                    <a:pt x="15" y="43"/>
                    <a:pt x="24" y="43"/>
                  </a:cubicBezTo>
                  <a:cubicBezTo>
                    <a:pt x="27" y="43"/>
                    <a:pt x="29" y="43"/>
                    <a:pt x="31" y="42"/>
                  </a:cubicBezTo>
                  <a:cubicBezTo>
                    <a:pt x="42" y="39"/>
                    <a:pt x="49" y="27"/>
                    <a:pt x="45" y="15"/>
                  </a:cubicBezTo>
                  <a:cubicBezTo>
                    <a:pt x="42" y="6"/>
                    <a:pt x="34" y="0"/>
                    <a:pt x="24" y="0"/>
                  </a:cubicBezTo>
                </a:path>
              </a:pathLst>
            </a:custGeom>
            <a:solidFill>
              <a:srgbClr val="987E6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448" name="Freeform 2923"/>
            <p:cNvSpPr/>
            <p:nvPr/>
          </p:nvSpPr>
          <p:spPr bwMode="auto">
            <a:xfrm>
              <a:off x="4725895" y="1126507"/>
              <a:ext cx="11495" cy="6437"/>
            </a:xfrm>
            <a:custGeom>
              <a:avLst/>
              <a:gdLst>
                <a:gd name="T0" fmla="*/ 7 w 17"/>
                <a:gd name="T1" fmla="*/ 0 h 10"/>
                <a:gd name="T2" fmla="*/ 1 w 17"/>
                <a:gd name="T3" fmla="*/ 3 h 10"/>
                <a:gd name="T4" fmla="*/ 7 w 17"/>
                <a:gd name="T5" fmla="*/ 10 h 10"/>
                <a:gd name="T6" fmla="*/ 10 w 17"/>
                <a:gd name="T7" fmla="*/ 10 h 10"/>
                <a:gd name="T8" fmla="*/ 16 w 17"/>
                <a:gd name="T9" fmla="*/ 7 h 10"/>
                <a:gd name="T10" fmla="*/ 9 w 17"/>
                <a:gd name="T11" fmla="*/ 0 h 10"/>
                <a:gd name="T12" fmla="*/ 7 w 17"/>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17" h="10">
                  <a:moveTo>
                    <a:pt x="7" y="0"/>
                  </a:moveTo>
                  <a:cubicBezTo>
                    <a:pt x="4" y="0"/>
                    <a:pt x="1" y="1"/>
                    <a:pt x="1" y="3"/>
                  </a:cubicBezTo>
                  <a:cubicBezTo>
                    <a:pt x="0" y="6"/>
                    <a:pt x="3" y="9"/>
                    <a:pt x="7" y="10"/>
                  </a:cubicBezTo>
                  <a:cubicBezTo>
                    <a:pt x="8" y="10"/>
                    <a:pt x="9" y="10"/>
                    <a:pt x="10" y="10"/>
                  </a:cubicBezTo>
                  <a:cubicBezTo>
                    <a:pt x="13" y="10"/>
                    <a:pt x="15" y="9"/>
                    <a:pt x="16" y="7"/>
                  </a:cubicBezTo>
                  <a:cubicBezTo>
                    <a:pt x="17" y="4"/>
                    <a:pt x="14" y="1"/>
                    <a:pt x="9" y="0"/>
                  </a:cubicBezTo>
                  <a:cubicBezTo>
                    <a:pt x="9" y="0"/>
                    <a:pt x="8" y="0"/>
                    <a:pt x="7" y="0"/>
                  </a:cubicBezTo>
                </a:path>
              </a:pathLst>
            </a:custGeom>
            <a:solidFill>
              <a:srgbClr val="F0EAE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449" name="Freeform 2924"/>
            <p:cNvSpPr>
              <a:spLocks noEditPoints="1"/>
            </p:cNvSpPr>
            <p:nvPr/>
          </p:nvSpPr>
          <p:spPr bwMode="auto">
            <a:xfrm>
              <a:off x="4720377" y="1115012"/>
              <a:ext cx="39542" cy="46898"/>
            </a:xfrm>
            <a:custGeom>
              <a:avLst/>
              <a:gdLst>
                <a:gd name="T0" fmla="*/ 79 w 86"/>
                <a:gd name="T1" fmla="*/ 0 h 102"/>
                <a:gd name="T2" fmla="*/ 26 w 86"/>
                <a:gd name="T3" fmla="*/ 102 h 102"/>
                <a:gd name="T4" fmla="*/ 35 w 86"/>
                <a:gd name="T5" fmla="*/ 102 h 102"/>
                <a:gd name="T6" fmla="*/ 86 w 86"/>
                <a:gd name="T7" fmla="*/ 0 h 102"/>
                <a:gd name="T8" fmla="*/ 79 w 86"/>
                <a:gd name="T9" fmla="*/ 0 h 102"/>
                <a:gd name="T10" fmla="*/ 53 w 86"/>
                <a:gd name="T11" fmla="*/ 0 h 102"/>
                <a:gd name="T12" fmla="*/ 0 w 86"/>
                <a:gd name="T13" fmla="*/ 102 h 102"/>
                <a:gd name="T14" fmla="*/ 16 w 86"/>
                <a:gd name="T15" fmla="*/ 102 h 102"/>
                <a:gd name="T16" fmla="*/ 69 w 86"/>
                <a:gd name="T17" fmla="*/ 0 h 102"/>
                <a:gd name="T18" fmla="*/ 53 w 86"/>
                <a:gd name="T19"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 h="102">
                  <a:moveTo>
                    <a:pt x="79" y="0"/>
                  </a:moveTo>
                  <a:lnTo>
                    <a:pt x="26" y="102"/>
                  </a:lnTo>
                  <a:lnTo>
                    <a:pt x="35" y="102"/>
                  </a:lnTo>
                  <a:lnTo>
                    <a:pt x="86" y="0"/>
                  </a:lnTo>
                  <a:lnTo>
                    <a:pt x="79" y="0"/>
                  </a:lnTo>
                  <a:close/>
                  <a:moveTo>
                    <a:pt x="53" y="0"/>
                  </a:moveTo>
                  <a:lnTo>
                    <a:pt x="0" y="102"/>
                  </a:lnTo>
                  <a:lnTo>
                    <a:pt x="16" y="102"/>
                  </a:lnTo>
                  <a:lnTo>
                    <a:pt x="69" y="0"/>
                  </a:lnTo>
                  <a:lnTo>
                    <a:pt x="53" y="0"/>
                  </a:lnTo>
                  <a:close/>
                </a:path>
              </a:pathLst>
            </a:custGeom>
            <a:solidFill>
              <a:srgbClr val="F9F5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450" name="Freeform 2925"/>
            <p:cNvSpPr>
              <a:spLocks noEditPoints="1"/>
            </p:cNvSpPr>
            <p:nvPr/>
          </p:nvSpPr>
          <p:spPr bwMode="auto">
            <a:xfrm>
              <a:off x="4833945" y="1115012"/>
              <a:ext cx="39542" cy="46898"/>
            </a:xfrm>
            <a:custGeom>
              <a:avLst/>
              <a:gdLst>
                <a:gd name="T0" fmla="*/ 79 w 86"/>
                <a:gd name="T1" fmla="*/ 0 h 102"/>
                <a:gd name="T2" fmla="*/ 26 w 86"/>
                <a:gd name="T3" fmla="*/ 102 h 102"/>
                <a:gd name="T4" fmla="*/ 33 w 86"/>
                <a:gd name="T5" fmla="*/ 102 h 102"/>
                <a:gd name="T6" fmla="*/ 86 w 86"/>
                <a:gd name="T7" fmla="*/ 0 h 102"/>
                <a:gd name="T8" fmla="*/ 79 w 86"/>
                <a:gd name="T9" fmla="*/ 0 h 102"/>
                <a:gd name="T10" fmla="*/ 52 w 86"/>
                <a:gd name="T11" fmla="*/ 0 h 102"/>
                <a:gd name="T12" fmla="*/ 0 w 86"/>
                <a:gd name="T13" fmla="*/ 102 h 102"/>
                <a:gd name="T14" fmla="*/ 16 w 86"/>
                <a:gd name="T15" fmla="*/ 102 h 102"/>
                <a:gd name="T16" fmla="*/ 68 w 86"/>
                <a:gd name="T17" fmla="*/ 0 h 102"/>
                <a:gd name="T18" fmla="*/ 52 w 86"/>
                <a:gd name="T19"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 h="102">
                  <a:moveTo>
                    <a:pt x="79" y="0"/>
                  </a:moveTo>
                  <a:lnTo>
                    <a:pt x="26" y="102"/>
                  </a:lnTo>
                  <a:lnTo>
                    <a:pt x="33" y="102"/>
                  </a:lnTo>
                  <a:lnTo>
                    <a:pt x="86" y="0"/>
                  </a:lnTo>
                  <a:lnTo>
                    <a:pt x="79" y="0"/>
                  </a:lnTo>
                  <a:close/>
                  <a:moveTo>
                    <a:pt x="52" y="0"/>
                  </a:moveTo>
                  <a:lnTo>
                    <a:pt x="0" y="102"/>
                  </a:lnTo>
                  <a:lnTo>
                    <a:pt x="16" y="102"/>
                  </a:lnTo>
                  <a:lnTo>
                    <a:pt x="68" y="0"/>
                  </a:lnTo>
                  <a:lnTo>
                    <a:pt x="52" y="0"/>
                  </a:lnTo>
                  <a:close/>
                </a:path>
              </a:pathLst>
            </a:custGeom>
            <a:solidFill>
              <a:srgbClr val="F9F5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451" name="Freeform 2926"/>
            <p:cNvSpPr/>
            <p:nvPr/>
          </p:nvSpPr>
          <p:spPr bwMode="auto">
            <a:xfrm>
              <a:off x="4814174" y="1114553"/>
              <a:ext cx="71267" cy="48278"/>
            </a:xfrm>
            <a:custGeom>
              <a:avLst/>
              <a:gdLst>
                <a:gd name="T0" fmla="*/ 18 w 106"/>
                <a:gd name="T1" fmla="*/ 72 h 72"/>
                <a:gd name="T2" fmla="*/ 0 w 106"/>
                <a:gd name="T3" fmla="*/ 55 h 72"/>
                <a:gd name="T4" fmla="*/ 0 w 106"/>
                <a:gd name="T5" fmla="*/ 17 h 72"/>
                <a:gd name="T6" fmla="*/ 18 w 106"/>
                <a:gd name="T7" fmla="*/ 0 h 72"/>
                <a:gd name="T8" fmla="*/ 18 w 106"/>
                <a:gd name="T9" fmla="*/ 1 h 72"/>
                <a:gd name="T10" fmla="*/ 18 w 106"/>
                <a:gd name="T11" fmla="*/ 3 h 72"/>
                <a:gd name="T12" fmla="*/ 3 w 106"/>
                <a:gd name="T13" fmla="*/ 17 h 72"/>
                <a:gd name="T14" fmla="*/ 3 w 106"/>
                <a:gd name="T15" fmla="*/ 55 h 72"/>
                <a:gd name="T16" fmla="*/ 18 w 106"/>
                <a:gd name="T17" fmla="*/ 69 h 72"/>
                <a:gd name="T18" fmla="*/ 89 w 106"/>
                <a:gd name="T19" fmla="*/ 69 h 72"/>
                <a:gd name="T20" fmla="*/ 104 w 106"/>
                <a:gd name="T21" fmla="*/ 55 h 72"/>
                <a:gd name="T22" fmla="*/ 104 w 106"/>
                <a:gd name="T23" fmla="*/ 17 h 72"/>
                <a:gd name="T24" fmla="*/ 89 w 106"/>
                <a:gd name="T25" fmla="*/ 3 h 72"/>
                <a:gd name="T26" fmla="*/ 18 w 106"/>
                <a:gd name="T27" fmla="*/ 3 h 72"/>
                <a:gd name="T28" fmla="*/ 18 w 106"/>
                <a:gd name="T29" fmla="*/ 1 h 72"/>
                <a:gd name="T30" fmla="*/ 18 w 106"/>
                <a:gd name="T31" fmla="*/ 0 h 72"/>
                <a:gd name="T32" fmla="*/ 89 w 106"/>
                <a:gd name="T33" fmla="*/ 0 h 72"/>
                <a:gd name="T34" fmla="*/ 106 w 106"/>
                <a:gd name="T35" fmla="*/ 17 h 72"/>
                <a:gd name="T36" fmla="*/ 106 w 106"/>
                <a:gd name="T37" fmla="*/ 55 h 72"/>
                <a:gd name="T38" fmla="*/ 89 w 106"/>
                <a:gd name="T39" fmla="*/ 72 h 72"/>
                <a:gd name="T40" fmla="*/ 18 w 106"/>
                <a:gd name="T41" fmla="*/ 7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6" h="72">
                  <a:moveTo>
                    <a:pt x="18" y="72"/>
                  </a:moveTo>
                  <a:cubicBezTo>
                    <a:pt x="8" y="72"/>
                    <a:pt x="0" y="64"/>
                    <a:pt x="0" y="55"/>
                  </a:cubicBezTo>
                  <a:cubicBezTo>
                    <a:pt x="0" y="17"/>
                    <a:pt x="0" y="17"/>
                    <a:pt x="0" y="17"/>
                  </a:cubicBezTo>
                  <a:cubicBezTo>
                    <a:pt x="0" y="8"/>
                    <a:pt x="8" y="0"/>
                    <a:pt x="18" y="0"/>
                  </a:cubicBezTo>
                  <a:cubicBezTo>
                    <a:pt x="18" y="1"/>
                    <a:pt x="18" y="1"/>
                    <a:pt x="18" y="1"/>
                  </a:cubicBezTo>
                  <a:cubicBezTo>
                    <a:pt x="18" y="3"/>
                    <a:pt x="18" y="3"/>
                    <a:pt x="18" y="3"/>
                  </a:cubicBezTo>
                  <a:cubicBezTo>
                    <a:pt x="9" y="3"/>
                    <a:pt x="3" y="9"/>
                    <a:pt x="3" y="17"/>
                  </a:cubicBezTo>
                  <a:cubicBezTo>
                    <a:pt x="3" y="55"/>
                    <a:pt x="3" y="55"/>
                    <a:pt x="3" y="55"/>
                  </a:cubicBezTo>
                  <a:cubicBezTo>
                    <a:pt x="3" y="63"/>
                    <a:pt x="9" y="69"/>
                    <a:pt x="18" y="69"/>
                  </a:cubicBezTo>
                  <a:cubicBezTo>
                    <a:pt x="89" y="69"/>
                    <a:pt x="89" y="69"/>
                    <a:pt x="89" y="69"/>
                  </a:cubicBezTo>
                  <a:cubicBezTo>
                    <a:pt x="97" y="69"/>
                    <a:pt x="104" y="63"/>
                    <a:pt x="104" y="55"/>
                  </a:cubicBezTo>
                  <a:cubicBezTo>
                    <a:pt x="104" y="17"/>
                    <a:pt x="104" y="17"/>
                    <a:pt x="104" y="17"/>
                  </a:cubicBezTo>
                  <a:cubicBezTo>
                    <a:pt x="104" y="9"/>
                    <a:pt x="97" y="3"/>
                    <a:pt x="89" y="3"/>
                  </a:cubicBezTo>
                  <a:cubicBezTo>
                    <a:pt x="18" y="3"/>
                    <a:pt x="18" y="3"/>
                    <a:pt x="18" y="3"/>
                  </a:cubicBezTo>
                  <a:cubicBezTo>
                    <a:pt x="18" y="1"/>
                    <a:pt x="18" y="1"/>
                    <a:pt x="18" y="1"/>
                  </a:cubicBezTo>
                  <a:cubicBezTo>
                    <a:pt x="18" y="0"/>
                    <a:pt x="18" y="0"/>
                    <a:pt x="18" y="0"/>
                  </a:cubicBezTo>
                  <a:cubicBezTo>
                    <a:pt x="89" y="0"/>
                    <a:pt x="89" y="0"/>
                    <a:pt x="89" y="0"/>
                  </a:cubicBezTo>
                  <a:cubicBezTo>
                    <a:pt x="98" y="0"/>
                    <a:pt x="106" y="8"/>
                    <a:pt x="106" y="17"/>
                  </a:cubicBezTo>
                  <a:cubicBezTo>
                    <a:pt x="106" y="55"/>
                    <a:pt x="106" y="55"/>
                    <a:pt x="106" y="55"/>
                  </a:cubicBezTo>
                  <a:cubicBezTo>
                    <a:pt x="106" y="64"/>
                    <a:pt x="98" y="72"/>
                    <a:pt x="89" y="72"/>
                  </a:cubicBezTo>
                  <a:lnTo>
                    <a:pt x="18" y="72"/>
                  </a:lnTo>
                  <a:close/>
                </a:path>
              </a:pathLst>
            </a:custGeom>
            <a:solidFill>
              <a:srgbClr val="99959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452" name="Freeform 2927"/>
            <p:cNvSpPr/>
            <p:nvPr/>
          </p:nvSpPr>
          <p:spPr bwMode="auto">
            <a:xfrm>
              <a:off x="4701066" y="1114553"/>
              <a:ext cx="70807" cy="48278"/>
            </a:xfrm>
            <a:custGeom>
              <a:avLst/>
              <a:gdLst>
                <a:gd name="T0" fmla="*/ 18 w 106"/>
                <a:gd name="T1" fmla="*/ 72 h 72"/>
                <a:gd name="T2" fmla="*/ 0 w 106"/>
                <a:gd name="T3" fmla="*/ 55 h 72"/>
                <a:gd name="T4" fmla="*/ 0 w 106"/>
                <a:gd name="T5" fmla="*/ 17 h 72"/>
                <a:gd name="T6" fmla="*/ 18 w 106"/>
                <a:gd name="T7" fmla="*/ 0 h 72"/>
                <a:gd name="T8" fmla="*/ 89 w 106"/>
                <a:gd name="T9" fmla="*/ 0 h 72"/>
                <a:gd name="T10" fmla="*/ 89 w 106"/>
                <a:gd name="T11" fmla="*/ 1 h 72"/>
                <a:gd name="T12" fmla="*/ 89 w 106"/>
                <a:gd name="T13" fmla="*/ 3 h 72"/>
                <a:gd name="T14" fmla="*/ 18 w 106"/>
                <a:gd name="T15" fmla="*/ 3 h 72"/>
                <a:gd name="T16" fmla="*/ 3 w 106"/>
                <a:gd name="T17" fmla="*/ 17 h 72"/>
                <a:gd name="T18" fmla="*/ 3 w 106"/>
                <a:gd name="T19" fmla="*/ 55 h 72"/>
                <a:gd name="T20" fmla="*/ 18 w 106"/>
                <a:gd name="T21" fmla="*/ 69 h 72"/>
                <a:gd name="T22" fmla="*/ 89 w 106"/>
                <a:gd name="T23" fmla="*/ 69 h 72"/>
                <a:gd name="T24" fmla="*/ 104 w 106"/>
                <a:gd name="T25" fmla="*/ 55 h 72"/>
                <a:gd name="T26" fmla="*/ 104 w 106"/>
                <a:gd name="T27" fmla="*/ 17 h 72"/>
                <a:gd name="T28" fmla="*/ 89 w 106"/>
                <a:gd name="T29" fmla="*/ 3 h 72"/>
                <a:gd name="T30" fmla="*/ 89 w 106"/>
                <a:gd name="T31" fmla="*/ 1 h 72"/>
                <a:gd name="T32" fmla="*/ 89 w 106"/>
                <a:gd name="T33" fmla="*/ 0 h 72"/>
                <a:gd name="T34" fmla="*/ 106 w 106"/>
                <a:gd name="T35" fmla="*/ 17 h 72"/>
                <a:gd name="T36" fmla="*/ 106 w 106"/>
                <a:gd name="T37" fmla="*/ 55 h 72"/>
                <a:gd name="T38" fmla="*/ 89 w 106"/>
                <a:gd name="T39" fmla="*/ 72 h 72"/>
                <a:gd name="T40" fmla="*/ 18 w 106"/>
                <a:gd name="T41" fmla="*/ 7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6" h="72">
                  <a:moveTo>
                    <a:pt x="18" y="72"/>
                  </a:moveTo>
                  <a:cubicBezTo>
                    <a:pt x="8" y="72"/>
                    <a:pt x="0" y="64"/>
                    <a:pt x="0" y="55"/>
                  </a:cubicBezTo>
                  <a:cubicBezTo>
                    <a:pt x="0" y="17"/>
                    <a:pt x="0" y="17"/>
                    <a:pt x="0" y="17"/>
                  </a:cubicBezTo>
                  <a:cubicBezTo>
                    <a:pt x="0" y="8"/>
                    <a:pt x="8" y="0"/>
                    <a:pt x="18" y="0"/>
                  </a:cubicBezTo>
                  <a:cubicBezTo>
                    <a:pt x="89" y="0"/>
                    <a:pt x="89" y="0"/>
                    <a:pt x="89" y="0"/>
                  </a:cubicBezTo>
                  <a:cubicBezTo>
                    <a:pt x="89" y="1"/>
                    <a:pt x="89" y="1"/>
                    <a:pt x="89" y="1"/>
                  </a:cubicBezTo>
                  <a:cubicBezTo>
                    <a:pt x="89" y="3"/>
                    <a:pt x="89" y="3"/>
                    <a:pt x="89" y="3"/>
                  </a:cubicBezTo>
                  <a:cubicBezTo>
                    <a:pt x="18" y="3"/>
                    <a:pt x="18" y="3"/>
                    <a:pt x="18" y="3"/>
                  </a:cubicBezTo>
                  <a:cubicBezTo>
                    <a:pt x="10" y="3"/>
                    <a:pt x="3" y="9"/>
                    <a:pt x="3" y="17"/>
                  </a:cubicBezTo>
                  <a:cubicBezTo>
                    <a:pt x="3" y="55"/>
                    <a:pt x="3" y="55"/>
                    <a:pt x="3" y="55"/>
                  </a:cubicBezTo>
                  <a:cubicBezTo>
                    <a:pt x="3" y="63"/>
                    <a:pt x="10" y="69"/>
                    <a:pt x="18" y="69"/>
                  </a:cubicBezTo>
                  <a:cubicBezTo>
                    <a:pt x="89" y="69"/>
                    <a:pt x="89" y="69"/>
                    <a:pt x="89" y="69"/>
                  </a:cubicBezTo>
                  <a:cubicBezTo>
                    <a:pt x="97" y="69"/>
                    <a:pt x="104" y="63"/>
                    <a:pt x="104" y="55"/>
                  </a:cubicBezTo>
                  <a:cubicBezTo>
                    <a:pt x="104" y="17"/>
                    <a:pt x="104" y="17"/>
                    <a:pt x="104" y="17"/>
                  </a:cubicBezTo>
                  <a:cubicBezTo>
                    <a:pt x="104" y="9"/>
                    <a:pt x="97" y="3"/>
                    <a:pt x="89" y="3"/>
                  </a:cubicBezTo>
                  <a:cubicBezTo>
                    <a:pt x="89" y="1"/>
                    <a:pt x="89" y="1"/>
                    <a:pt x="89" y="1"/>
                  </a:cubicBezTo>
                  <a:cubicBezTo>
                    <a:pt x="89" y="0"/>
                    <a:pt x="89" y="0"/>
                    <a:pt x="89" y="0"/>
                  </a:cubicBezTo>
                  <a:cubicBezTo>
                    <a:pt x="99" y="0"/>
                    <a:pt x="106" y="8"/>
                    <a:pt x="106" y="17"/>
                  </a:cubicBezTo>
                  <a:cubicBezTo>
                    <a:pt x="106" y="55"/>
                    <a:pt x="106" y="55"/>
                    <a:pt x="106" y="55"/>
                  </a:cubicBezTo>
                  <a:cubicBezTo>
                    <a:pt x="106" y="64"/>
                    <a:pt x="99" y="72"/>
                    <a:pt x="89" y="72"/>
                  </a:cubicBezTo>
                  <a:lnTo>
                    <a:pt x="18" y="72"/>
                  </a:lnTo>
                  <a:close/>
                </a:path>
              </a:pathLst>
            </a:custGeom>
            <a:solidFill>
              <a:srgbClr val="99959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453" name="Freeform 2928"/>
            <p:cNvSpPr/>
            <p:nvPr/>
          </p:nvSpPr>
          <p:spPr bwMode="auto">
            <a:xfrm>
              <a:off x="4652789" y="1123748"/>
              <a:ext cx="38622" cy="56554"/>
            </a:xfrm>
            <a:custGeom>
              <a:avLst/>
              <a:gdLst>
                <a:gd name="T0" fmla="*/ 57 w 58"/>
                <a:gd name="T1" fmla="*/ 28 h 84"/>
                <a:gd name="T2" fmla="*/ 25 w 58"/>
                <a:gd name="T3" fmla="*/ 7 h 84"/>
                <a:gd name="T4" fmla="*/ 11 w 58"/>
                <a:gd name="T5" fmla="*/ 54 h 84"/>
                <a:gd name="T6" fmla="*/ 58 w 58"/>
                <a:gd name="T7" fmla="*/ 59 h 84"/>
                <a:gd name="T8" fmla="*/ 57 w 58"/>
                <a:gd name="T9" fmla="*/ 28 h 84"/>
              </a:gdLst>
              <a:ahLst/>
              <a:cxnLst>
                <a:cxn ang="0">
                  <a:pos x="T0" y="T1"/>
                </a:cxn>
                <a:cxn ang="0">
                  <a:pos x="T2" y="T3"/>
                </a:cxn>
                <a:cxn ang="0">
                  <a:pos x="T4" y="T5"/>
                </a:cxn>
                <a:cxn ang="0">
                  <a:pos x="T6" y="T7"/>
                </a:cxn>
                <a:cxn ang="0">
                  <a:pos x="T8" y="T9"/>
                </a:cxn>
              </a:cxnLst>
              <a:rect l="0" t="0" r="r" b="b"/>
              <a:pathLst>
                <a:path w="58" h="84">
                  <a:moveTo>
                    <a:pt x="57" y="28"/>
                  </a:moveTo>
                  <a:cubicBezTo>
                    <a:pt x="57" y="28"/>
                    <a:pt x="50" y="0"/>
                    <a:pt x="25" y="7"/>
                  </a:cubicBezTo>
                  <a:cubicBezTo>
                    <a:pt x="0" y="14"/>
                    <a:pt x="2" y="41"/>
                    <a:pt x="11" y="54"/>
                  </a:cubicBezTo>
                  <a:cubicBezTo>
                    <a:pt x="20" y="66"/>
                    <a:pt x="51" y="84"/>
                    <a:pt x="58" y="59"/>
                  </a:cubicBezTo>
                  <a:cubicBezTo>
                    <a:pt x="58" y="44"/>
                    <a:pt x="57" y="28"/>
                    <a:pt x="57" y="28"/>
                  </a:cubicBezTo>
                  <a:close/>
                </a:path>
              </a:pathLst>
            </a:custGeom>
            <a:solidFill>
              <a:srgbClr val="F9DAB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454" name="Freeform 2929"/>
            <p:cNvSpPr/>
            <p:nvPr/>
          </p:nvSpPr>
          <p:spPr bwMode="auto">
            <a:xfrm>
              <a:off x="4652789" y="1123748"/>
              <a:ext cx="38622" cy="56554"/>
            </a:xfrm>
            <a:custGeom>
              <a:avLst/>
              <a:gdLst>
                <a:gd name="T0" fmla="*/ 25 w 58"/>
                <a:gd name="T1" fmla="*/ 7 h 84"/>
                <a:gd name="T2" fmla="*/ 57 w 58"/>
                <a:gd name="T3" fmla="*/ 28 h 84"/>
                <a:gd name="T4" fmla="*/ 57 w 58"/>
                <a:gd name="T5" fmla="*/ 28 h 84"/>
                <a:gd name="T6" fmla="*/ 23 w 58"/>
                <a:gd name="T7" fmla="*/ 11 h 84"/>
                <a:gd name="T8" fmla="*/ 21 w 58"/>
                <a:gd name="T9" fmla="*/ 58 h 84"/>
                <a:gd name="T10" fmla="*/ 58 w 58"/>
                <a:gd name="T11" fmla="*/ 59 h 84"/>
                <a:gd name="T12" fmla="*/ 11 w 58"/>
                <a:gd name="T13" fmla="*/ 54 h 84"/>
                <a:gd name="T14" fmla="*/ 25 w 58"/>
                <a:gd name="T15" fmla="*/ 7 h 8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8" h="84">
                  <a:moveTo>
                    <a:pt x="25" y="7"/>
                  </a:moveTo>
                  <a:cubicBezTo>
                    <a:pt x="50" y="0"/>
                    <a:pt x="57" y="28"/>
                    <a:pt x="57" y="28"/>
                  </a:cubicBezTo>
                  <a:cubicBezTo>
                    <a:pt x="57" y="28"/>
                    <a:pt x="57" y="28"/>
                    <a:pt x="57" y="28"/>
                  </a:cubicBezTo>
                  <a:cubicBezTo>
                    <a:pt x="57" y="28"/>
                    <a:pt x="46" y="5"/>
                    <a:pt x="23" y="11"/>
                  </a:cubicBezTo>
                  <a:cubicBezTo>
                    <a:pt x="0" y="16"/>
                    <a:pt x="11" y="53"/>
                    <a:pt x="21" y="58"/>
                  </a:cubicBezTo>
                  <a:cubicBezTo>
                    <a:pt x="31" y="64"/>
                    <a:pt x="48" y="73"/>
                    <a:pt x="58" y="59"/>
                  </a:cubicBezTo>
                  <a:cubicBezTo>
                    <a:pt x="51" y="84"/>
                    <a:pt x="20" y="66"/>
                    <a:pt x="11" y="54"/>
                  </a:cubicBezTo>
                  <a:cubicBezTo>
                    <a:pt x="2" y="41"/>
                    <a:pt x="0" y="14"/>
                    <a:pt x="25" y="7"/>
                  </a:cubicBezTo>
                  <a:close/>
                </a:path>
              </a:pathLst>
            </a:custGeom>
            <a:solidFill>
              <a:srgbClr val="F7CEA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455" name="Freeform 2930"/>
            <p:cNvSpPr/>
            <p:nvPr/>
          </p:nvSpPr>
          <p:spPr bwMode="auto">
            <a:xfrm>
              <a:off x="4666123" y="1136622"/>
              <a:ext cx="16552" cy="16093"/>
            </a:xfrm>
            <a:custGeom>
              <a:avLst/>
              <a:gdLst>
                <a:gd name="T0" fmla="*/ 25 w 25"/>
                <a:gd name="T1" fmla="*/ 18 h 24"/>
                <a:gd name="T2" fmla="*/ 22 w 25"/>
                <a:gd name="T3" fmla="*/ 8 h 24"/>
                <a:gd name="T4" fmla="*/ 22 w 25"/>
                <a:gd name="T5" fmla="*/ 7 h 24"/>
                <a:gd name="T6" fmla="*/ 14 w 25"/>
                <a:gd name="T7" fmla="*/ 1 h 24"/>
                <a:gd name="T8" fmla="*/ 10 w 25"/>
                <a:gd name="T9" fmla="*/ 0 h 24"/>
                <a:gd name="T10" fmla="*/ 8 w 25"/>
                <a:gd name="T11" fmla="*/ 2 h 24"/>
                <a:gd name="T12" fmla="*/ 10 w 25"/>
                <a:gd name="T13" fmla="*/ 4 h 24"/>
                <a:gd name="T14" fmla="*/ 10 w 25"/>
                <a:gd name="T15" fmla="*/ 4 h 24"/>
                <a:gd name="T16" fmla="*/ 12 w 25"/>
                <a:gd name="T17" fmla="*/ 4 h 24"/>
                <a:gd name="T18" fmla="*/ 17 w 25"/>
                <a:gd name="T19" fmla="*/ 7 h 24"/>
                <a:gd name="T20" fmla="*/ 13 w 25"/>
                <a:gd name="T21" fmla="*/ 9 h 24"/>
                <a:gd name="T22" fmla="*/ 1 w 25"/>
                <a:gd name="T23" fmla="*/ 20 h 24"/>
                <a:gd name="T24" fmla="*/ 1 w 25"/>
                <a:gd name="T25" fmla="*/ 21 h 24"/>
                <a:gd name="T26" fmla="*/ 2 w 25"/>
                <a:gd name="T27" fmla="*/ 23 h 24"/>
                <a:gd name="T28" fmla="*/ 2 w 25"/>
                <a:gd name="T29" fmla="*/ 23 h 24"/>
                <a:gd name="T30" fmla="*/ 4 w 25"/>
                <a:gd name="T31" fmla="*/ 22 h 24"/>
                <a:gd name="T32" fmla="*/ 5 w 25"/>
                <a:gd name="T33" fmla="*/ 21 h 24"/>
                <a:gd name="T34" fmla="*/ 14 w 25"/>
                <a:gd name="T35" fmla="*/ 12 h 24"/>
                <a:gd name="T36" fmla="*/ 18 w 25"/>
                <a:gd name="T37" fmla="*/ 11 h 24"/>
                <a:gd name="T38" fmla="*/ 19 w 25"/>
                <a:gd name="T39" fmla="*/ 11 h 24"/>
                <a:gd name="T40" fmla="*/ 21 w 25"/>
                <a:gd name="T41" fmla="*/ 19 h 24"/>
                <a:gd name="T42" fmla="*/ 22 w 25"/>
                <a:gd name="T43" fmla="*/ 20 h 24"/>
                <a:gd name="T44" fmla="*/ 23 w 25"/>
                <a:gd name="T45" fmla="*/ 20 h 24"/>
                <a:gd name="T46" fmla="*/ 25 w 25"/>
                <a:gd name="T47" fmla="*/ 18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5" h="24">
                  <a:moveTo>
                    <a:pt x="25" y="18"/>
                  </a:moveTo>
                  <a:cubicBezTo>
                    <a:pt x="25" y="14"/>
                    <a:pt x="24" y="10"/>
                    <a:pt x="22" y="8"/>
                  </a:cubicBezTo>
                  <a:cubicBezTo>
                    <a:pt x="22" y="7"/>
                    <a:pt x="22" y="7"/>
                    <a:pt x="22" y="7"/>
                  </a:cubicBezTo>
                  <a:cubicBezTo>
                    <a:pt x="19" y="4"/>
                    <a:pt x="16" y="2"/>
                    <a:pt x="14" y="1"/>
                  </a:cubicBezTo>
                  <a:cubicBezTo>
                    <a:pt x="12" y="0"/>
                    <a:pt x="10" y="0"/>
                    <a:pt x="10" y="0"/>
                  </a:cubicBezTo>
                  <a:cubicBezTo>
                    <a:pt x="9" y="0"/>
                    <a:pt x="8" y="1"/>
                    <a:pt x="8" y="2"/>
                  </a:cubicBezTo>
                  <a:cubicBezTo>
                    <a:pt x="8" y="3"/>
                    <a:pt x="9" y="4"/>
                    <a:pt x="10" y="4"/>
                  </a:cubicBezTo>
                  <a:cubicBezTo>
                    <a:pt x="10" y="4"/>
                    <a:pt x="10" y="4"/>
                    <a:pt x="10" y="4"/>
                  </a:cubicBezTo>
                  <a:cubicBezTo>
                    <a:pt x="10" y="4"/>
                    <a:pt x="11" y="4"/>
                    <a:pt x="12" y="4"/>
                  </a:cubicBezTo>
                  <a:cubicBezTo>
                    <a:pt x="14" y="5"/>
                    <a:pt x="15" y="6"/>
                    <a:pt x="17" y="7"/>
                  </a:cubicBezTo>
                  <a:cubicBezTo>
                    <a:pt x="16" y="8"/>
                    <a:pt x="14" y="8"/>
                    <a:pt x="13" y="9"/>
                  </a:cubicBezTo>
                  <a:cubicBezTo>
                    <a:pt x="9" y="10"/>
                    <a:pt x="4" y="14"/>
                    <a:pt x="1" y="20"/>
                  </a:cubicBezTo>
                  <a:cubicBezTo>
                    <a:pt x="1" y="20"/>
                    <a:pt x="1" y="21"/>
                    <a:pt x="1" y="21"/>
                  </a:cubicBezTo>
                  <a:cubicBezTo>
                    <a:pt x="0" y="22"/>
                    <a:pt x="1" y="23"/>
                    <a:pt x="2" y="23"/>
                  </a:cubicBezTo>
                  <a:cubicBezTo>
                    <a:pt x="2" y="23"/>
                    <a:pt x="2" y="23"/>
                    <a:pt x="2" y="23"/>
                  </a:cubicBezTo>
                  <a:cubicBezTo>
                    <a:pt x="3" y="24"/>
                    <a:pt x="4" y="23"/>
                    <a:pt x="4" y="22"/>
                  </a:cubicBezTo>
                  <a:cubicBezTo>
                    <a:pt x="5" y="21"/>
                    <a:pt x="5" y="21"/>
                    <a:pt x="5" y="21"/>
                  </a:cubicBezTo>
                  <a:cubicBezTo>
                    <a:pt x="7" y="16"/>
                    <a:pt x="11" y="14"/>
                    <a:pt x="14" y="12"/>
                  </a:cubicBezTo>
                  <a:cubicBezTo>
                    <a:pt x="16" y="11"/>
                    <a:pt x="17" y="11"/>
                    <a:pt x="18" y="11"/>
                  </a:cubicBezTo>
                  <a:cubicBezTo>
                    <a:pt x="19" y="11"/>
                    <a:pt x="19" y="11"/>
                    <a:pt x="19" y="11"/>
                  </a:cubicBezTo>
                  <a:cubicBezTo>
                    <a:pt x="20" y="13"/>
                    <a:pt x="21" y="15"/>
                    <a:pt x="21" y="19"/>
                  </a:cubicBezTo>
                  <a:cubicBezTo>
                    <a:pt x="21" y="20"/>
                    <a:pt x="22" y="20"/>
                    <a:pt x="22" y="20"/>
                  </a:cubicBezTo>
                  <a:cubicBezTo>
                    <a:pt x="23" y="20"/>
                    <a:pt x="23" y="20"/>
                    <a:pt x="23" y="20"/>
                  </a:cubicBezTo>
                  <a:cubicBezTo>
                    <a:pt x="24" y="20"/>
                    <a:pt x="25" y="19"/>
                    <a:pt x="25" y="18"/>
                  </a:cubicBezTo>
                  <a:close/>
                </a:path>
              </a:pathLst>
            </a:custGeom>
            <a:solidFill>
              <a:srgbClr val="F4C7A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456" name="Freeform 2931"/>
            <p:cNvSpPr/>
            <p:nvPr/>
          </p:nvSpPr>
          <p:spPr bwMode="auto">
            <a:xfrm>
              <a:off x="4895097" y="1123748"/>
              <a:ext cx="39542" cy="56554"/>
            </a:xfrm>
            <a:custGeom>
              <a:avLst/>
              <a:gdLst>
                <a:gd name="T0" fmla="*/ 2 w 59"/>
                <a:gd name="T1" fmla="*/ 28 h 84"/>
                <a:gd name="T2" fmla="*/ 33 w 59"/>
                <a:gd name="T3" fmla="*/ 7 h 84"/>
                <a:gd name="T4" fmla="*/ 47 w 59"/>
                <a:gd name="T5" fmla="*/ 54 h 84"/>
                <a:gd name="T6" fmla="*/ 0 w 59"/>
                <a:gd name="T7" fmla="*/ 59 h 84"/>
                <a:gd name="T8" fmla="*/ 2 w 59"/>
                <a:gd name="T9" fmla="*/ 28 h 84"/>
              </a:gdLst>
              <a:ahLst/>
              <a:cxnLst>
                <a:cxn ang="0">
                  <a:pos x="T0" y="T1"/>
                </a:cxn>
                <a:cxn ang="0">
                  <a:pos x="T2" y="T3"/>
                </a:cxn>
                <a:cxn ang="0">
                  <a:pos x="T4" y="T5"/>
                </a:cxn>
                <a:cxn ang="0">
                  <a:pos x="T6" y="T7"/>
                </a:cxn>
                <a:cxn ang="0">
                  <a:pos x="T8" y="T9"/>
                </a:cxn>
              </a:cxnLst>
              <a:rect l="0" t="0" r="r" b="b"/>
              <a:pathLst>
                <a:path w="59" h="84">
                  <a:moveTo>
                    <a:pt x="2" y="28"/>
                  </a:moveTo>
                  <a:cubicBezTo>
                    <a:pt x="2" y="28"/>
                    <a:pt x="8" y="0"/>
                    <a:pt x="33" y="7"/>
                  </a:cubicBezTo>
                  <a:cubicBezTo>
                    <a:pt x="59" y="14"/>
                    <a:pt x="56" y="41"/>
                    <a:pt x="47" y="54"/>
                  </a:cubicBezTo>
                  <a:cubicBezTo>
                    <a:pt x="38" y="66"/>
                    <a:pt x="8" y="84"/>
                    <a:pt x="0" y="59"/>
                  </a:cubicBezTo>
                  <a:cubicBezTo>
                    <a:pt x="0" y="44"/>
                    <a:pt x="2" y="28"/>
                    <a:pt x="2" y="28"/>
                  </a:cubicBezTo>
                  <a:close/>
                </a:path>
              </a:pathLst>
            </a:custGeom>
            <a:solidFill>
              <a:srgbClr val="F9DAB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457" name="Freeform 2932"/>
            <p:cNvSpPr/>
            <p:nvPr/>
          </p:nvSpPr>
          <p:spPr bwMode="auto">
            <a:xfrm>
              <a:off x="4895097" y="1123748"/>
              <a:ext cx="39542" cy="56554"/>
            </a:xfrm>
            <a:custGeom>
              <a:avLst/>
              <a:gdLst>
                <a:gd name="T0" fmla="*/ 33 w 59"/>
                <a:gd name="T1" fmla="*/ 7 h 84"/>
                <a:gd name="T2" fmla="*/ 2 w 59"/>
                <a:gd name="T3" fmla="*/ 28 h 84"/>
                <a:gd name="T4" fmla="*/ 2 w 59"/>
                <a:gd name="T5" fmla="*/ 28 h 84"/>
                <a:gd name="T6" fmla="*/ 35 w 59"/>
                <a:gd name="T7" fmla="*/ 11 h 84"/>
                <a:gd name="T8" fmla="*/ 37 w 59"/>
                <a:gd name="T9" fmla="*/ 58 h 84"/>
                <a:gd name="T10" fmla="*/ 0 w 59"/>
                <a:gd name="T11" fmla="*/ 59 h 84"/>
                <a:gd name="T12" fmla="*/ 47 w 59"/>
                <a:gd name="T13" fmla="*/ 54 h 84"/>
                <a:gd name="T14" fmla="*/ 33 w 59"/>
                <a:gd name="T15" fmla="*/ 7 h 8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 h="84">
                  <a:moveTo>
                    <a:pt x="33" y="7"/>
                  </a:moveTo>
                  <a:cubicBezTo>
                    <a:pt x="8" y="0"/>
                    <a:pt x="2" y="28"/>
                    <a:pt x="2" y="28"/>
                  </a:cubicBezTo>
                  <a:cubicBezTo>
                    <a:pt x="2" y="28"/>
                    <a:pt x="2" y="28"/>
                    <a:pt x="2" y="28"/>
                  </a:cubicBezTo>
                  <a:cubicBezTo>
                    <a:pt x="2" y="28"/>
                    <a:pt x="13" y="5"/>
                    <a:pt x="35" y="11"/>
                  </a:cubicBezTo>
                  <a:cubicBezTo>
                    <a:pt x="58" y="16"/>
                    <a:pt x="48" y="53"/>
                    <a:pt x="37" y="58"/>
                  </a:cubicBezTo>
                  <a:cubicBezTo>
                    <a:pt x="27" y="64"/>
                    <a:pt x="11" y="73"/>
                    <a:pt x="0" y="59"/>
                  </a:cubicBezTo>
                  <a:cubicBezTo>
                    <a:pt x="8" y="84"/>
                    <a:pt x="38" y="66"/>
                    <a:pt x="47" y="54"/>
                  </a:cubicBezTo>
                  <a:cubicBezTo>
                    <a:pt x="56" y="41"/>
                    <a:pt x="59" y="14"/>
                    <a:pt x="33" y="7"/>
                  </a:cubicBezTo>
                  <a:close/>
                </a:path>
              </a:pathLst>
            </a:custGeom>
            <a:solidFill>
              <a:srgbClr val="F7CEA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458" name="Freeform 2933"/>
            <p:cNvSpPr/>
            <p:nvPr/>
          </p:nvSpPr>
          <p:spPr bwMode="auto">
            <a:xfrm>
              <a:off x="4903833" y="1136622"/>
              <a:ext cx="16552" cy="16093"/>
            </a:xfrm>
            <a:custGeom>
              <a:avLst/>
              <a:gdLst>
                <a:gd name="T0" fmla="*/ 0 w 25"/>
                <a:gd name="T1" fmla="*/ 18 h 24"/>
                <a:gd name="T2" fmla="*/ 3 w 25"/>
                <a:gd name="T3" fmla="*/ 8 h 24"/>
                <a:gd name="T4" fmla="*/ 4 w 25"/>
                <a:gd name="T5" fmla="*/ 7 h 24"/>
                <a:gd name="T6" fmla="*/ 11 w 25"/>
                <a:gd name="T7" fmla="*/ 1 h 24"/>
                <a:gd name="T8" fmla="*/ 15 w 25"/>
                <a:gd name="T9" fmla="*/ 0 h 24"/>
                <a:gd name="T10" fmla="*/ 18 w 25"/>
                <a:gd name="T11" fmla="*/ 2 h 24"/>
                <a:gd name="T12" fmla="*/ 16 w 25"/>
                <a:gd name="T13" fmla="*/ 4 h 24"/>
                <a:gd name="T14" fmla="*/ 16 w 25"/>
                <a:gd name="T15" fmla="*/ 4 h 24"/>
                <a:gd name="T16" fmla="*/ 13 w 25"/>
                <a:gd name="T17" fmla="*/ 4 h 24"/>
                <a:gd name="T18" fmla="*/ 9 w 25"/>
                <a:gd name="T19" fmla="*/ 7 h 24"/>
                <a:gd name="T20" fmla="*/ 13 w 25"/>
                <a:gd name="T21" fmla="*/ 9 h 24"/>
                <a:gd name="T22" fmla="*/ 24 w 25"/>
                <a:gd name="T23" fmla="*/ 20 h 24"/>
                <a:gd name="T24" fmla="*/ 25 w 25"/>
                <a:gd name="T25" fmla="*/ 21 h 24"/>
                <a:gd name="T26" fmla="*/ 24 w 25"/>
                <a:gd name="T27" fmla="*/ 23 h 24"/>
                <a:gd name="T28" fmla="*/ 24 w 25"/>
                <a:gd name="T29" fmla="*/ 23 h 24"/>
                <a:gd name="T30" fmla="*/ 21 w 25"/>
                <a:gd name="T31" fmla="*/ 22 h 24"/>
                <a:gd name="T32" fmla="*/ 21 w 25"/>
                <a:gd name="T33" fmla="*/ 21 h 24"/>
                <a:gd name="T34" fmla="*/ 11 w 25"/>
                <a:gd name="T35" fmla="*/ 12 h 24"/>
                <a:gd name="T36" fmla="*/ 7 w 25"/>
                <a:gd name="T37" fmla="*/ 11 h 24"/>
                <a:gd name="T38" fmla="*/ 6 w 25"/>
                <a:gd name="T39" fmla="*/ 11 h 24"/>
                <a:gd name="T40" fmla="*/ 4 w 25"/>
                <a:gd name="T41" fmla="*/ 19 h 24"/>
                <a:gd name="T42" fmla="*/ 3 w 25"/>
                <a:gd name="T43" fmla="*/ 20 h 24"/>
                <a:gd name="T44" fmla="*/ 2 w 25"/>
                <a:gd name="T45" fmla="*/ 20 h 24"/>
                <a:gd name="T46" fmla="*/ 0 w 25"/>
                <a:gd name="T47" fmla="*/ 18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5" h="24">
                  <a:moveTo>
                    <a:pt x="0" y="18"/>
                  </a:moveTo>
                  <a:cubicBezTo>
                    <a:pt x="1" y="14"/>
                    <a:pt x="2" y="10"/>
                    <a:pt x="3" y="8"/>
                  </a:cubicBezTo>
                  <a:cubicBezTo>
                    <a:pt x="4" y="7"/>
                    <a:pt x="4" y="7"/>
                    <a:pt x="4" y="7"/>
                  </a:cubicBezTo>
                  <a:cubicBezTo>
                    <a:pt x="6" y="4"/>
                    <a:pt x="9" y="2"/>
                    <a:pt x="11" y="1"/>
                  </a:cubicBezTo>
                  <a:cubicBezTo>
                    <a:pt x="14" y="0"/>
                    <a:pt x="15" y="0"/>
                    <a:pt x="15" y="0"/>
                  </a:cubicBezTo>
                  <a:cubicBezTo>
                    <a:pt x="16" y="0"/>
                    <a:pt x="17" y="1"/>
                    <a:pt x="18" y="2"/>
                  </a:cubicBezTo>
                  <a:cubicBezTo>
                    <a:pt x="18" y="3"/>
                    <a:pt x="17" y="4"/>
                    <a:pt x="16" y="4"/>
                  </a:cubicBezTo>
                  <a:cubicBezTo>
                    <a:pt x="16" y="4"/>
                    <a:pt x="16" y="4"/>
                    <a:pt x="16" y="4"/>
                  </a:cubicBezTo>
                  <a:cubicBezTo>
                    <a:pt x="15" y="4"/>
                    <a:pt x="14" y="4"/>
                    <a:pt x="13" y="4"/>
                  </a:cubicBezTo>
                  <a:cubicBezTo>
                    <a:pt x="12" y="5"/>
                    <a:pt x="10" y="6"/>
                    <a:pt x="9" y="7"/>
                  </a:cubicBezTo>
                  <a:cubicBezTo>
                    <a:pt x="10" y="8"/>
                    <a:pt x="11" y="8"/>
                    <a:pt x="13" y="9"/>
                  </a:cubicBezTo>
                  <a:cubicBezTo>
                    <a:pt x="17" y="10"/>
                    <a:pt x="22" y="14"/>
                    <a:pt x="24" y="20"/>
                  </a:cubicBezTo>
                  <a:cubicBezTo>
                    <a:pt x="25" y="20"/>
                    <a:pt x="25" y="21"/>
                    <a:pt x="25" y="21"/>
                  </a:cubicBezTo>
                  <a:cubicBezTo>
                    <a:pt x="25" y="22"/>
                    <a:pt x="25" y="23"/>
                    <a:pt x="24" y="23"/>
                  </a:cubicBezTo>
                  <a:cubicBezTo>
                    <a:pt x="24" y="23"/>
                    <a:pt x="24" y="23"/>
                    <a:pt x="24" y="23"/>
                  </a:cubicBezTo>
                  <a:cubicBezTo>
                    <a:pt x="23" y="24"/>
                    <a:pt x="22" y="23"/>
                    <a:pt x="21" y="22"/>
                  </a:cubicBezTo>
                  <a:cubicBezTo>
                    <a:pt x="21" y="21"/>
                    <a:pt x="21" y="21"/>
                    <a:pt x="21" y="21"/>
                  </a:cubicBezTo>
                  <a:cubicBezTo>
                    <a:pt x="19" y="16"/>
                    <a:pt x="15" y="14"/>
                    <a:pt x="11" y="12"/>
                  </a:cubicBezTo>
                  <a:cubicBezTo>
                    <a:pt x="10" y="11"/>
                    <a:pt x="8" y="11"/>
                    <a:pt x="7" y="11"/>
                  </a:cubicBezTo>
                  <a:cubicBezTo>
                    <a:pt x="6" y="11"/>
                    <a:pt x="6" y="11"/>
                    <a:pt x="6" y="11"/>
                  </a:cubicBezTo>
                  <a:cubicBezTo>
                    <a:pt x="5" y="13"/>
                    <a:pt x="4" y="15"/>
                    <a:pt x="4" y="19"/>
                  </a:cubicBezTo>
                  <a:cubicBezTo>
                    <a:pt x="4" y="20"/>
                    <a:pt x="4" y="20"/>
                    <a:pt x="3" y="20"/>
                  </a:cubicBezTo>
                  <a:cubicBezTo>
                    <a:pt x="2" y="20"/>
                    <a:pt x="2" y="20"/>
                    <a:pt x="2" y="20"/>
                  </a:cubicBezTo>
                  <a:cubicBezTo>
                    <a:pt x="1" y="20"/>
                    <a:pt x="0" y="19"/>
                    <a:pt x="0" y="18"/>
                  </a:cubicBezTo>
                  <a:close/>
                </a:path>
              </a:pathLst>
            </a:custGeom>
            <a:solidFill>
              <a:srgbClr val="F4C7A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459" name="Freeform 2934"/>
            <p:cNvSpPr/>
            <p:nvPr/>
          </p:nvSpPr>
          <p:spPr bwMode="auto">
            <a:xfrm>
              <a:off x="4751183" y="1199153"/>
              <a:ext cx="90578" cy="20690"/>
            </a:xfrm>
            <a:custGeom>
              <a:avLst/>
              <a:gdLst>
                <a:gd name="T0" fmla="*/ 134 w 135"/>
                <a:gd name="T1" fmla="*/ 2 h 31"/>
                <a:gd name="T2" fmla="*/ 132 w 135"/>
                <a:gd name="T3" fmla="*/ 1 h 31"/>
                <a:gd name="T4" fmla="*/ 119 w 135"/>
                <a:gd name="T5" fmla="*/ 5 h 31"/>
                <a:gd name="T6" fmla="*/ 88 w 135"/>
                <a:gd name="T7" fmla="*/ 11 h 31"/>
                <a:gd name="T8" fmla="*/ 4 w 135"/>
                <a:gd name="T9" fmla="*/ 1 h 31"/>
                <a:gd name="T10" fmla="*/ 1 w 135"/>
                <a:gd name="T11" fmla="*/ 2 h 31"/>
                <a:gd name="T12" fmla="*/ 2 w 135"/>
                <a:gd name="T13" fmla="*/ 4 h 31"/>
                <a:gd name="T14" fmla="*/ 133 w 135"/>
                <a:gd name="T15" fmla="*/ 5 h 31"/>
                <a:gd name="T16" fmla="*/ 134 w 135"/>
                <a:gd name="T17" fmla="*/ 2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5" h="31">
                  <a:moveTo>
                    <a:pt x="134" y="2"/>
                  </a:moveTo>
                  <a:cubicBezTo>
                    <a:pt x="134" y="1"/>
                    <a:pt x="133" y="1"/>
                    <a:pt x="132" y="1"/>
                  </a:cubicBezTo>
                  <a:cubicBezTo>
                    <a:pt x="132" y="1"/>
                    <a:pt x="127" y="3"/>
                    <a:pt x="119" y="5"/>
                  </a:cubicBezTo>
                  <a:cubicBezTo>
                    <a:pt x="111" y="7"/>
                    <a:pt x="100" y="9"/>
                    <a:pt x="88" y="11"/>
                  </a:cubicBezTo>
                  <a:cubicBezTo>
                    <a:pt x="62" y="14"/>
                    <a:pt x="30" y="14"/>
                    <a:pt x="4" y="1"/>
                  </a:cubicBezTo>
                  <a:cubicBezTo>
                    <a:pt x="3" y="0"/>
                    <a:pt x="1" y="1"/>
                    <a:pt x="1" y="2"/>
                  </a:cubicBezTo>
                  <a:cubicBezTo>
                    <a:pt x="0" y="3"/>
                    <a:pt x="1" y="4"/>
                    <a:pt x="2" y="4"/>
                  </a:cubicBezTo>
                  <a:cubicBezTo>
                    <a:pt x="57" y="31"/>
                    <a:pt x="133" y="5"/>
                    <a:pt x="133" y="5"/>
                  </a:cubicBezTo>
                  <a:cubicBezTo>
                    <a:pt x="134" y="5"/>
                    <a:pt x="135" y="3"/>
                    <a:pt x="134" y="2"/>
                  </a:cubicBezTo>
                  <a:close/>
                </a:path>
              </a:pathLst>
            </a:custGeom>
            <a:solidFill>
              <a:srgbClr val="F4C7A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460" name="Freeform 2935"/>
            <p:cNvSpPr/>
            <p:nvPr/>
          </p:nvSpPr>
          <p:spPr bwMode="auto">
            <a:xfrm>
              <a:off x="4741068" y="1186739"/>
              <a:ext cx="14253" cy="17012"/>
            </a:xfrm>
            <a:custGeom>
              <a:avLst/>
              <a:gdLst>
                <a:gd name="T0" fmla="*/ 8 w 21"/>
                <a:gd name="T1" fmla="*/ 24 h 25"/>
                <a:gd name="T2" fmla="*/ 7 w 21"/>
                <a:gd name="T3" fmla="*/ 10 h 25"/>
                <a:gd name="T4" fmla="*/ 20 w 21"/>
                <a:gd name="T5" fmla="*/ 3 h 25"/>
                <a:gd name="T6" fmla="*/ 3 w 21"/>
                <a:gd name="T7" fmla="*/ 8 h 25"/>
                <a:gd name="T8" fmla="*/ 4 w 21"/>
                <a:gd name="T9" fmla="*/ 21 h 25"/>
                <a:gd name="T10" fmla="*/ 8 w 21"/>
                <a:gd name="T11" fmla="*/ 24 h 25"/>
              </a:gdLst>
              <a:ahLst/>
              <a:cxnLst>
                <a:cxn ang="0">
                  <a:pos x="T0" y="T1"/>
                </a:cxn>
                <a:cxn ang="0">
                  <a:pos x="T2" y="T3"/>
                </a:cxn>
                <a:cxn ang="0">
                  <a:pos x="T4" y="T5"/>
                </a:cxn>
                <a:cxn ang="0">
                  <a:pos x="T6" y="T7"/>
                </a:cxn>
                <a:cxn ang="0">
                  <a:pos x="T8" y="T9"/>
                </a:cxn>
                <a:cxn ang="0">
                  <a:pos x="T10" y="T11"/>
                </a:cxn>
              </a:cxnLst>
              <a:rect l="0" t="0" r="r" b="b"/>
              <a:pathLst>
                <a:path w="21" h="25">
                  <a:moveTo>
                    <a:pt x="8" y="24"/>
                  </a:moveTo>
                  <a:cubicBezTo>
                    <a:pt x="10" y="24"/>
                    <a:pt x="3" y="16"/>
                    <a:pt x="7" y="10"/>
                  </a:cubicBezTo>
                  <a:cubicBezTo>
                    <a:pt x="12" y="5"/>
                    <a:pt x="21" y="5"/>
                    <a:pt x="20" y="3"/>
                  </a:cubicBezTo>
                  <a:cubicBezTo>
                    <a:pt x="21" y="3"/>
                    <a:pt x="12" y="0"/>
                    <a:pt x="3" y="8"/>
                  </a:cubicBezTo>
                  <a:cubicBezTo>
                    <a:pt x="0" y="13"/>
                    <a:pt x="3" y="18"/>
                    <a:pt x="4" y="21"/>
                  </a:cubicBezTo>
                  <a:cubicBezTo>
                    <a:pt x="6" y="24"/>
                    <a:pt x="8" y="25"/>
                    <a:pt x="8" y="24"/>
                  </a:cubicBezTo>
                  <a:close/>
                </a:path>
              </a:pathLst>
            </a:custGeom>
            <a:solidFill>
              <a:srgbClr val="F4C7A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grpSp>
      <p:sp>
        <p:nvSpPr>
          <p:cNvPr id="29" name="云形标注 28"/>
          <p:cNvSpPr/>
          <p:nvPr>
            <p:custDataLst>
              <p:tags r:id="rId7"/>
            </p:custDataLst>
          </p:nvPr>
        </p:nvSpPr>
        <p:spPr>
          <a:xfrm>
            <a:off x="5099050" y="1310640"/>
            <a:ext cx="2344420" cy="2293620"/>
          </a:xfrm>
          <a:prstGeom prst="cloudCallout">
            <a:avLst>
              <a:gd name="adj1" fmla="val 75000"/>
              <a:gd name="adj2" fmla="val 2613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l" defTabSz="914400"/>
            <a:r>
              <a:rPr lang="zh-CN" altLang="en-US" b="1" dirty="0">
                <a:solidFill>
                  <a:srgbClr val="000000"/>
                </a:solidFill>
                <a:latin typeface="Times New Roman" panose="02020603050405020304" pitchFamily="18" charset="0"/>
                <a:ea typeface="宋体" panose="02010600030101010101" pitchFamily="2" charset="-122"/>
                <a:cs typeface="+mn-ea"/>
                <a:sym typeface="+mn-ea"/>
              </a:rPr>
              <a:t>到底还有没有其他</a:t>
            </a:r>
            <a:r>
              <a:rPr lang="zh-CN" altLang="en-US" b="1" dirty="0">
                <a:solidFill>
                  <a:srgbClr val="3333FF"/>
                </a:solidFill>
                <a:latin typeface="Times New Roman" panose="02020603050405020304" pitchFamily="18" charset="0"/>
                <a:ea typeface="宋体" panose="02010600030101010101" pitchFamily="2" charset="-122"/>
                <a:cs typeface="+mn-ea"/>
                <a:sym typeface="+mn-ea"/>
              </a:rPr>
              <a:t>适应性广</a:t>
            </a:r>
            <a:endParaRPr lang="en-US" altLang="zh-CN" b="1">
              <a:solidFill>
                <a:srgbClr val="3333FF"/>
              </a:solidFill>
              <a:latin typeface="Times New Roman" panose="02020603050405020304" pitchFamily="18" charset="0"/>
            </a:endParaRPr>
          </a:p>
          <a:p>
            <a:pPr algn="l" defTabSz="914400"/>
            <a:r>
              <a:rPr lang="zh-CN" altLang="en-US" b="1" dirty="0">
                <a:solidFill>
                  <a:srgbClr val="000000"/>
                </a:solidFill>
                <a:latin typeface="Times New Roman" panose="02020603050405020304" pitchFamily="18" charset="0"/>
                <a:ea typeface="宋体" panose="02010600030101010101" pitchFamily="2" charset="-122"/>
                <a:cs typeface="+mn-ea"/>
                <a:sym typeface="+mn-ea"/>
              </a:rPr>
              <a:t>而</a:t>
            </a:r>
            <a:r>
              <a:rPr lang="zh-CN" altLang="en-US" b="1" dirty="0">
                <a:solidFill>
                  <a:srgbClr val="3333FF"/>
                </a:solidFill>
                <a:latin typeface="Times New Roman" panose="02020603050405020304" pitchFamily="18" charset="0"/>
                <a:ea typeface="宋体" panose="02010600030101010101" pitchFamily="2" charset="-122"/>
                <a:cs typeface="+mn-ea"/>
                <a:sym typeface="+mn-ea"/>
              </a:rPr>
              <a:t>速度又快</a:t>
            </a:r>
            <a:r>
              <a:rPr lang="zh-CN" altLang="en-US" b="1" dirty="0">
                <a:solidFill>
                  <a:srgbClr val="000000"/>
                </a:solidFill>
                <a:latin typeface="Times New Roman" panose="02020603050405020304" pitchFamily="18" charset="0"/>
                <a:ea typeface="宋体" panose="02010600030101010101" pitchFamily="2" charset="-122"/>
                <a:cs typeface="+mn-ea"/>
                <a:sym typeface="+mn-ea"/>
              </a:rPr>
              <a:t>的查找方法呢？</a:t>
            </a:r>
            <a:endParaRPr lang="zh-CN" altLang="en-US" b="1" dirty="0">
              <a:solidFill>
                <a:srgbClr val="000000"/>
              </a:solidFill>
              <a:latin typeface="Times New Roman" panose="02020603050405020304" pitchFamily="18" charset="0"/>
              <a:ea typeface="宋体" panose="02010600030101010101" pitchFamily="2" charset="-122"/>
              <a:cs typeface="+mn-ea"/>
              <a:sym typeface="+mn-ea"/>
            </a:endParaRPr>
          </a:p>
        </p:txBody>
      </p:sp>
      <p:sp>
        <p:nvSpPr>
          <p:cNvPr id="234" name="PA_文本框 6"/>
          <p:cNvSpPr txBox="1"/>
          <p:nvPr>
            <p:custDataLst>
              <p:tags r:id="rId8"/>
            </p:custDataLst>
          </p:nvPr>
        </p:nvSpPr>
        <p:spPr>
          <a:xfrm>
            <a:off x="4426199" y="2674867"/>
            <a:ext cx="4513285" cy="1861163"/>
          </a:xfrm>
          <a:prstGeom prst="rect">
            <a:avLst/>
          </a:prstGeom>
          <a:noFill/>
          <a:ln>
            <a:noFill/>
          </a:ln>
          <a:extLst>
            <a:ext uri="{91240B29-F687-4F45-9708-019B960494DF}">
              <a14:hiddenLine xmlns:a14="http://schemas.microsoft.com/office/drawing/2010/main">
                <a:solidFill>
                  <a:srgbClr val="FF0000"/>
                </a:solidFill>
              </a14:hiddenLine>
            </a:ext>
          </a:extLst>
        </p:spPr>
        <p:txBody>
          <a:bodyPr vert="horz" wrap="square" numCol="1" rtlCol="0">
            <a:prstTxWarp prst="textPlain">
              <a:avLst/>
            </a:prstTxWarp>
            <a:spAutoFit/>
          </a:bodyPr>
          <a:lstStyle>
            <a:defPPr>
              <a:defRPr lang="zh-CN"/>
            </a:defPPr>
            <a:lvl1pPr marR="0" lvl="0" indent="0" fontAlgn="auto">
              <a:lnSpc>
                <a:spcPts val="0"/>
              </a:lnSpc>
              <a:spcBef>
                <a:spcPts val="0"/>
              </a:spcBef>
              <a:spcAft>
                <a:spcPts val="0"/>
              </a:spcAft>
              <a:buClrTx/>
              <a:buSzTx/>
              <a:buFontTx/>
              <a:buNone/>
              <a:defRPr kumimoji="0" b="0" i="0" u="none" strike="noStrike" cap="none" spc="-1200" normalizeH="0" baseline="0">
                <a:ln>
                  <a:noFill/>
                </a:ln>
                <a:blipFill dpi="0" rotWithShape="1">
                  <a:blip r:embed="rId9"/>
                  <a:srcRect/>
                  <a:stretch>
                    <a:fillRect/>
                  </a:stretch>
                </a:blipFill>
                <a:effectLst/>
                <a:uLnTx/>
                <a:uFillTx/>
                <a:latin typeface="Arial" panose="020B0604020202020204" pitchFamily="34" charset="0"/>
                <a:ea typeface="等线" panose="02010600030101010101" charset="-122"/>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__________</a:t>
            </a:r>
            <a:endParaRPr lang="zh-CN" altLang="en-US" dirty="0"/>
          </a:p>
        </p:txBody>
      </p:sp>
      <p:sp>
        <p:nvSpPr>
          <p:cNvPr id="20484" name="Text Box 2"/>
          <p:cNvSpPr txBox="1"/>
          <p:nvPr/>
        </p:nvSpPr>
        <p:spPr>
          <a:xfrm>
            <a:off x="6462713" y="0"/>
            <a:ext cx="1533525" cy="299085"/>
          </a:xfrm>
          <a:prstGeom prst="rect">
            <a:avLst/>
          </a:prstGeom>
          <a:noFill/>
          <a:ln w="9525">
            <a:noFill/>
          </a:ln>
        </p:spPr>
        <p:txBody>
          <a:bodyPr lIns="81000" rIns="108000">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r" eaLnBrk="1" hangingPunct="1">
              <a:spcBef>
                <a:spcPct val="50000"/>
              </a:spcBef>
              <a:buNone/>
            </a:pPr>
            <a:r>
              <a:rPr lang="en-US" altLang="zh-CN" sz="1350">
                <a:solidFill>
                  <a:srgbClr val="000000"/>
                </a:solidFill>
                <a:sym typeface="Webdings" panose="05030102010509060703" pitchFamily="18" charset="2"/>
              </a:rPr>
              <a:t>§5.1  </a:t>
            </a:r>
            <a:r>
              <a:rPr lang="zh-CN" altLang="en-US" sz="1350" dirty="0">
                <a:solidFill>
                  <a:srgbClr val="000000"/>
                </a:solidFill>
                <a:sym typeface="Webdings" panose="05030102010509060703" pitchFamily="18" charset="2"/>
              </a:rPr>
              <a:t>引子</a:t>
            </a:r>
            <a:endParaRPr lang="en-US" altLang="zh-CN" sz="1350">
              <a:solidFill>
                <a:srgbClr val="000000"/>
              </a:solidFill>
              <a:sym typeface="Webdings" panose="05030102010509060703" pitchFamily="18" charset="2"/>
            </a:endParaRPr>
          </a:p>
        </p:txBody>
      </p:sp>
      <p:sp>
        <p:nvSpPr>
          <p:cNvPr id="22531" name="Text Box 2"/>
          <p:cNvSpPr txBox="1"/>
          <p:nvPr/>
        </p:nvSpPr>
        <p:spPr>
          <a:xfrm>
            <a:off x="1143000" y="0"/>
            <a:ext cx="1431131" cy="29908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zh-CN" altLang="en-US" sz="1350" dirty="0">
                <a:solidFill>
                  <a:srgbClr val="000000"/>
                </a:solidFill>
                <a:sym typeface="Webdings" panose="05030102010509060703" pitchFamily="18" charset="2"/>
              </a:rPr>
              <a:t>第</a:t>
            </a:r>
            <a:r>
              <a:rPr lang="en-US" altLang="zh-CN" sz="1350">
                <a:solidFill>
                  <a:srgbClr val="000000"/>
                </a:solidFill>
                <a:sym typeface="Webdings" panose="05030102010509060703" pitchFamily="18" charset="2"/>
              </a:rPr>
              <a:t>5</a:t>
            </a:r>
            <a:r>
              <a:rPr lang="zh-CN" altLang="en-US" sz="1350" dirty="0">
                <a:solidFill>
                  <a:srgbClr val="000000"/>
                </a:solidFill>
                <a:sym typeface="Webdings" panose="05030102010509060703" pitchFamily="18" charset="2"/>
              </a:rPr>
              <a:t>章 散列查找   </a:t>
            </a:r>
            <a:endParaRPr lang="en-US" altLang="zh-CN" sz="1350">
              <a:solidFill>
                <a:srgbClr val="000000"/>
              </a:solidFill>
              <a:sym typeface="Webdings" panose="05030102010509060703" pitchFamily="18" charset="2"/>
            </a:endParaRPr>
          </a:p>
        </p:txBody>
      </p:sp>
    </p:spTree>
  </p:cSld>
  <p:clrMapOvr>
    <a:masterClrMapping/>
  </p:clrMapOvr>
  <mc:AlternateContent xmlns:mc="http://schemas.openxmlformats.org/markup-compatibility/2006">
    <mc:Choice xmlns:p14="http://schemas.microsoft.com/office/powerpoint/2010/main" Requires="p14">
      <p:transition spd="slow" p14:dur="1500">
        <p:dissolve/>
      </p:transition>
    </mc:Choice>
    <mc:Fallback>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7">
                                            <p:txEl>
                                              <p:pRg st="0" end="0"/>
                                            </p:txEl>
                                          </p:spTgt>
                                        </p:tgtEl>
                                        <p:attrNameLst>
                                          <p:attrName>style.visibility</p:attrName>
                                        </p:attrNameLst>
                                      </p:cBhvr>
                                      <p:to>
                                        <p:strVal val="visible"/>
                                      </p:to>
                                    </p:set>
                                    <p:animEffect transition="in" filter="box(in)">
                                      <p:cBhvr>
                                        <p:cTn id="7" dur="2000"/>
                                        <p:tgtEl>
                                          <p:spTgt spid="47">
                                            <p:txEl>
                                              <p:pRg st="0" end="0"/>
                                            </p:txEl>
                                          </p:spTgt>
                                        </p:tgtEl>
                                      </p:cBhvr>
                                    </p:animEffect>
                                  </p:childTnLst>
                                </p:cTn>
                              </p:par>
                            </p:childTnLst>
                          </p:cTn>
                        </p:par>
                        <p:par>
                          <p:cTn id="8" fill="hold">
                            <p:stCondLst>
                              <p:cond delay="2000"/>
                            </p:stCondLst>
                            <p:childTnLst>
                              <p:par>
                                <p:cTn id="9" presetID="4" presetClass="entr" presetSubtype="16"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box(in)">
                                      <p:cBhvr>
                                        <p:cTn id="11" dur="20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49">
                                            <p:txEl>
                                              <p:pRg st="0" end="0"/>
                                            </p:txEl>
                                          </p:spTgt>
                                        </p:tgtEl>
                                        <p:attrNameLst>
                                          <p:attrName>style.visibility</p:attrName>
                                        </p:attrNameLst>
                                      </p:cBhvr>
                                      <p:to>
                                        <p:strVal val="visible"/>
                                      </p:to>
                                    </p:set>
                                  </p:childTnLst>
                                </p:cTn>
                              </p:par>
                            </p:childTnLst>
                          </p:cTn>
                        </p:par>
                        <p:par>
                          <p:cTn id="16" fill="hold">
                            <p:stCondLst>
                              <p:cond delay="0"/>
                            </p:stCondLst>
                            <p:childTnLst>
                              <p:par>
                                <p:cTn id="17" presetID="1" presetClass="entr" presetSubtype="0" fill="hold" nodeType="after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8" presetClass="entr" presetSubtype="16" fill="hold" nodeType="clickEffect">
                                  <p:stCondLst>
                                    <p:cond delay="0"/>
                                  </p:stCondLst>
                                  <p:childTnLst>
                                    <p:set>
                                      <p:cBhvr>
                                        <p:cTn id="22" dur="1" fill="hold">
                                          <p:stCondLst>
                                            <p:cond delay="0"/>
                                          </p:stCondLst>
                                        </p:cTn>
                                        <p:tgtEl>
                                          <p:spTgt spid="51">
                                            <p:txEl>
                                              <p:pRg st="0" end="0"/>
                                            </p:txEl>
                                          </p:spTgt>
                                        </p:tgtEl>
                                        <p:attrNameLst>
                                          <p:attrName>style.visibility</p:attrName>
                                        </p:attrNameLst>
                                      </p:cBhvr>
                                      <p:to>
                                        <p:strVal val="visible"/>
                                      </p:to>
                                    </p:set>
                                    <p:animEffect transition="in" filter="diamond(in)">
                                      <p:cBhvr>
                                        <p:cTn id="23" dur="2000"/>
                                        <p:tgtEl>
                                          <p:spTgt spid="51">
                                            <p:txEl>
                                              <p:pRg st="0" end="0"/>
                                            </p:txEl>
                                          </p:spTgt>
                                        </p:tgtEl>
                                      </p:cBhvr>
                                    </p:animEffect>
                                  </p:childTnLst>
                                </p:cTn>
                              </p:par>
                            </p:childTnLst>
                          </p:cTn>
                        </p:par>
                        <p:par>
                          <p:cTn id="24" fill="hold">
                            <p:stCondLst>
                              <p:cond delay="2000"/>
                            </p:stCondLst>
                            <p:childTnLst>
                              <p:par>
                                <p:cTn id="25" presetID="8" presetClass="entr" presetSubtype="16" fill="hold" nodeType="after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diamond(in)">
                                      <p:cBhvr>
                                        <p:cTn id="27" dur="2000"/>
                                        <p:tgtEl>
                                          <p:spTgt spid="10"/>
                                        </p:tgtEl>
                                      </p:cBhvr>
                                    </p:animEffect>
                                  </p:childTnLst>
                                </p:cTn>
                              </p:par>
                            </p:childTnLst>
                          </p:cTn>
                        </p:par>
                        <p:par>
                          <p:cTn id="28" fill="hold">
                            <p:stCondLst>
                              <p:cond delay="4000"/>
                            </p:stCondLst>
                            <p:childTnLst>
                              <p:par>
                                <p:cTn id="29" presetID="8" presetClass="entr" presetSubtype="16" fill="hold" nodeType="afterEffect">
                                  <p:stCondLst>
                                    <p:cond delay="0"/>
                                  </p:stCondLst>
                                  <p:childTnLst>
                                    <p:set>
                                      <p:cBhvr>
                                        <p:cTn id="30" dur="1" fill="hold">
                                          <p:stCondLst>
                                            <p:cond delay="0"/>
                                          </p:stCondLst>
                                        </p:cTn>
                                        <p:tgtEl>
                                          <p:spTgt spid="11">
                                            <p:txEl>
                                              <p:pRg st="0" end="0"/>
                                            </p:txEl>
                                          </p:spTgt>
                                        </p:tgtEl>
                                        <p:attrNameLst>
                                          <p:attrName>style.visibility</p:attrName>
                                        </p:attrNameLst>
                                      </p:cBhvr>
                                      <p:to>
                                        <p:strVal val="visible"/>
                                      </p:to>
                                    </p:set>
                                    <p:animEffect transition="in" filter="diamond(in)">
                                      <p:cBhvr>
                                        <p:cTn id="31" dur="2000"/>
                                        <p:tgtEl>
                                          <p:spTgt spid="11">
                                            <p:txEl>
                                              <p:pRg st="0" end="0"/>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28"/>
                                        </p:tgtEl>
                                        <p:attrNameLst>
                                          <p:attrName>style.visibility</p:attrName>
                                        </p:attrNameLst>
                                      </p:cBhvr>
                                      <p:to>
                                        <p:strVal val="visible"/>
                                      </p:to>
                                    </p:set>
                                    <p:anim calcmode="lin" valueType="num">
                                      <p:cBhvr additive="base">
                                        <p:cTn id="36" dur="500" fill="hold"/>
                                        <p:tgtEl>
                                          <p:spTgt spid="28"/>
                                        </p:tgtEl>
                                        <p:attrNameLst>
                                          <p:attrName>ppt_x</p:attrName>
                                        </p:attrNameLst>
                                      </p:cBhvr>
                                      <p:tavLst>
                                        <p:tav tm="0">
                                          <p:val>
                                            <p:strVal val="#ppt_x"/>
                                          </p:val>
                                        </p:tav>
                                        <p:tav tm="100000">
                                          <p:val>
                                            <p:strVal val="#ppt_x"/>
                                          </p:val>
                                        </p:tav>
                                      </p:tavLst>
                                    </p:anim>
                                    <p:anim calcmode="lin" valueType="num">
                                      <p:cBhvr additive="base">
                                        <p:cTn id="37"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387"/>
                                        </p:tgtEl>
                                        <p:attrNameLst>
                                          <p:attrName>style.visibility</p:attrName>
                                        </p:attrNameLst>
                                      </p:cBhvr>
                                      <p:to>
                                        <p:strVal val="visible"/>
                                      </p:to>
                                    </p:set>
                                    <p:anim calcmode="lin" valueType="num">
                                      <p:cBhvr additive="base">
                                        <p:cTn id="42" dur="500" fill="hold"/>
                                        <p:tgtEl>
                                          <p:spTgt spid="387"/>
                                        </p:tgtEl>
                                        <p:attrNameLst>
                                          <p:attrName>ppt_x</p:attrName>
                                        </p:attrNameLst>
                                      </p:cBhvr>
                                      <p:tavLst>
                                        <p:tav tm="0">
                                          <p:val>
                                            <p:strVal val="#ppt_x"/>
                                          </p:val>
                                        </p:tav>
                                        <p:tav tm="100000">
                                          <p:val>
                                            <p:strVal val="#ppt_x"/>
                                          </p:val>
                                        </p:tav>
                                      </p:tavLst>
                                    </p:anim>
                                    <p:anim calcmode="lin" valueType="num">
                                      <p:cBhvr additive="base">
                                        <p:cTn id="43" dur="500" fill="hold"/>
                                        <p:tgtEl>
                                          <p:spTgt spid="387"/>
                                        </p:tgtEl>
                                        <p:attrNameLst>
                                          <p:attrName>ppt_y</p:attrName>
                                        </p:attrNameLst>
                                      </p:cBhvr>
                                      <p:tavLst>
                                        <p:tav tm="0">
                                          <p:val>
                                            <p:strVal val="1+#ppt_h/2"/>
                                          </p:val>
                                        </p:tav>
                                        <p:tav tm="100000">
                                          <p:val>
                                            <p:strVal val="#ppt_y"/>
                                          </p:val>
                                        </p:tav>
                                      </p:tavLst>
                                    </p:anim>
                                  </p:childTnLst>
                                </p:cTn>
                              </p:par>
                              <p:par>
                                <p:cTn id="44" presetID="0" presetClass="entr" presetSubtype="0" accel="50000" fill="hold" grpId="0" nodeType="withEffect">
                                  <p:stCondLst>
                                    <p:cond delay="0"/>
                                  </p:stCondLst>
                                  <p:childTnLst>
                                    <p:set>
                                      <p:cBhvr>
                                        <p:cTn id="45" dur="1" fill="hold">
                                          <p:stCondLst>
                                            <p:cond delay="0"/>
                                          </p:stCondLst>
                                        </p:cTn>
                                        <p:tgtEl>
                                          <p:spTgt spid="29"/>
                                        </p:tgtEl>
                                        <p:attrNameLst>
                                          <p:attrName>style.visibility</p:attrName>
                                        </p:attrNameLst>
                                      </p:cBhvr>
                                      <p:to>
                                        <p:strVal val="visible"/>
                                      </p:to>
                                    </p:set>
                                    <p:anim to="" calcmode="lin" valueType="num">
                                      <p:cBhvr>
                                        <p:cTn id="46" dur="300" fill="hold">
                                          <p:stCondLst>
                                            <p:cond delay="0"/>
                                          </p:stCondLst>
                                        </p:cTn>
                                        <p:tgtEl>
                                          <p:spTgt spid="29"/>
                                        </p:tgtEl>
                                        <p:attrNameLst>
                                          <p:attrName>ppt_y</p:attrName>
                                        </p:attrNameLst>
                                      </p:cBhvr>
                                      <p:tavLst>
                                        <p:tav tm="0">
                                          <p:val>
                                            <p:strVal val="0-ppt_h/1.5"/>
                                          </p:val>
                                        </p:tav>
                                        <p:tav tm="100000">
                                          <p:val>
                                            <p:strVal val="#ppt_y"/>
                                          </p:val>
                                        </p:tav>
                                      </p:tavLst>
                                    </p:anim>
                                  </p:childTnLst>
                                </p:cTn>
                              </p:par>
                              <p:par>
                                <p:cTn id="47" presetID="0" presetClass="entr" presetSubtype="0" fill="hold" grpId="0" nodeType="withEffect">
                                  <p:stCondLst>
                                    <p:cond delay="270"/>
                                  </p:stCondLst>
                                  <p:iterate type="lt">
                                    <p:tmPct val="5000"/>
                                  </p:iterate>
                                  <p:childTnLst>
                                    <p:set>
                                      <p:cBhvr>
                                        <p:cTn id="48" dur="1" fill="hold">
                                          <p:stCondLst>
                                            <p:cond delay="0"/>
                                          </p:stCondLst>
                                        </p:cTn>
                                        <p:tgtEl>
                                          <p:spTgt spid="234"/>
                                        </p:tgtEl>
                                        <p:attrNameLst>
                                          <p:attrName>style.visibility</p:attrName>
                                        </p:attrNameLst>
                                      </p:cBhvr>
                                      <p:to>
                                        <p:strVal val="visible"/>
                                      </p:to>
                                    </p:set>
                                    <p:anim to="" calcmode="lin" valueType="num">
                                      <p:cBhvr>
                                        <p:cTn id="49" dur="600" fill="hold">
                                          <p:stCondLst>
                                            <p:cond delay="0"/>
                                          </p:stCondLst>
                                        </p:cTn>
                                        <p:tgtEl>
                                          <p:spTgt spid="234"/>
                                        </p:tgtEl>
                                        <p:attrNameLst>
                                          <p:attrName>ppt_x</p:attrName>
                                        </p:attrNameLst>
                                      </p:cBhvr>
                                      <p:tavLst>
                                        <p:tav tm="0">
                                          <p:val>
                                            <p:strVal val="#ppt_x"/>
                                          </p:val>
                                        </p:tav>
                                        <p:tav tm="100000">
                                          <p:val>
                                            <p:strVal val="#ppt_x+0.1*sin(rand(360))"/>
                                          </p:val>
                                        </p:tav>
                                      </p:tavLst>
                                    </p:anim>
                                    <p:anim to="" calcmode="lin" valueType="num">
                                      <p:cBhvr>
                                        <p:cTn id="50" dur="600" fill="hold">
                                          <p:stCondLst>
                                            <p:cond delay="0"/>
                                          </p:stCondLst>
                                        </p:cTn>
                                        <p:tgtEl>
                                          <p:spTgt spid="234"/>
                                        </p:tgtEl>
                                        <p:attrNameLst>
                                          <p:attrName>ppt_y</p:attrName>
                                        </p:attrNameLst>
                                      </p:cBhvr>
                                      <p:tavLst>
                                        <p:tav tm="0">
                                          <p:val>
                                            <p:strVal val="#ppt_y"/>
                                          </p:val>
                                        </p:tav>
                                        <p:tav tm="100000">
                                          <p:val>
                                            <p:strVal val="#ppt_y+0.1*sin(rand(360))"/>
                                          </p:val>
                                        </p:tav>
                                      </p:tavLst>
                                    </p:anim>
                                    <p:animScale>
                                      <p:cBhvr>
                                        <p:cTn id="51" dur="600" fill="hold">
                                          <p:stCondLst>
                                            <p:cond delay="0"/>
                                          </p:stCondLst>
                                        </p:cTn>
                                        <p:tgtEl>
                                          <p:spTgt spid="234"/>
                                        </p:tgtEl>
                                      </p:cBhvr>
                                      <p:from x="100000" y="100000"/>
                                      <p:to x="300000" y="300000"/>
                                    </p:animScale>
                                    <p:animEffect transition="out" filter="fade">
                                      <p:cBhvr>
                                        <p:cTn id="52" dur="600">
                                          <p:stCondLst>
                                            <p:cond delay="0"/>
                                          </p:stCondLst>
                                        </p:cTn>
                                        <p:tgtEl>
                                          <p:spTgt spid="234"/>
                                        </p:tgtEl>
                                      </p:cBhvr>
                                    </p:animEffect>
                                    <p:set>
                                      <p:cBhvr>
                                        <p:cTn id="53" dur="1" fill="hold">
                                          <p:stCondLst>
                                            <p:cond delay="599"/>
                                          </p:stCondLst>
                                        </p:cTn>
                                        <p:tgtEl>
                                          <p:spTgt spid="23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8" grpId="1" animBg="1"/>
      <p:bldP spid="29" grpId="0" animBg="1"/>
      <p:bldP spid="23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026" name="Picture 2" descr="QQ"/>
          <p:cNvPicPr>
            <a:picLocks noChangeAspect="1"/>
          </p:cNvPicPr>
          <p:nvPr/>
        </p:nvPicPr>
        <p:blipFill>
          <a:blip r:embed="rId1"/>
          <a:stretch>
            <a:fillRect/>
          </a:stretch>
        </p:blipFill>
        <p:spPr>
          <a:xfrm>
            <a:off x="2964656" y="1446610"/>
            <a:ext cx="2839641" cy="2099072"/>
          </a:xfrm>
          <a:prstGeom prst="rect">
            <a:avLst/>
          </a:prstGeom>
          <a:noFill/>
          <a:ln w="9525">
            <a:noFill/>
          </a:ln>
        </p:spPr>
      </p:pic>
      <p:sp>
        <p:nvSpPr>
          <p:cNvPr id="15365" name="矩形 7"/>
          <p:cNvSpPr/>
          <p:nvPr/>
        </p:nvSpPr>
        <p:spPr>
          <a:xfrm>
            <a:off x="1678781" y="589360"/>
            <a:ext cx="5250656" cy="645160"/>
          </a:xfrm>
          <a:prstGeom prst="rect">
            <a:avLst/>
          </a:prstGeom>
          <a:noFill/>
          <a:ln w="9525">
            <a:noFill/>
          </a:ln>
        </p:spPr>
        <p:txBody>
          <a:bodyPr>
            <a:spAutoFit/>
          </a:bodyPr>
          <a:p>
            <a:pPr eaLnBrk="1" hangingPunct="1"/>
            <a:r>
              <a:rPr lang="en-US" altLang="zh-CN" b="1">
                <a:solidFill>
                  <a:srgbClr val="3333FF"/>
                </a:solidFill>
                <a:latin typeface="Times New Roman" panose="02020603050405020304" pitchFamily="18" charset="0"/>
              </a:rPr>
              <a:t>[</a:t>
            </a:r>
            <a:r>
              <a:rPr lang="zh-CN" altLang="zh-CN" b="1" dirty="0">
                <a:solidFill>
                  <a:srgbClr val="3333FF"/>
                </a:solidFill>
                <a:latin typeface="Times New Roman" panose="02020603050405020304" pitchFamily="18" charset="0"/>
              </a:rPr>
              <a:t>例</a:t>
            </a:r>
            <a:r>
              <a:rPr lang="en-US" altLang="zh-CN" b="1">
                <a:solidFill>
                  <a:srgbClr val="3333FF"/>
                </a:solidFill>
                <a:latin typeface="Times New Roman" panose="02020603050405020304" pitchFamily="18" charset="0"/>
              </a:rPr>
              <a:t>5.1]  </a:t>
            </a:r>
            <a:r>
              <a:rPr lang="zh-CN" altLang="en-US" b="1" dirty="0">
                <a:latin typeface="Times New Roman" panose="02020603050405020304" pitchFamily="18" charset="0"/>
              </a:rPr>
              <a:t>在登录</a:t>
            </a:r>
            <a:r>
              <a:rPr lang="en-US" altLang="zh-CN" b="1">
                <a:latin typeface="Times New Roman" panose="02020603050405020304" pitchFamily="18" charset="0"/>
              </a:rPr>
              <a:t>QQ</a:t>
            </a:r>
            <a:r>
              <a:rPr lang="zh-CN" altLang="en-US" b="1" dirty="0">
                <a:latin typeface="Times New Roman" panose="02020603050405020304" pitchFamily="18" charset="0"/>
              </a:rPr>
              <a:t>的时候，</a:t>
            </a:r>
            <a:r>
              <a:rPr lang="en-US" altLang="zh-CN" b="1">
                <a:latin typeface="Times New Roman" panose="02020603050405020304" pitchFamily="18" charset="0"/>
              </a:rPr>
              <a:t>QQ</a:t>
            </a:r>
            <a:r>
              <a:rPr lang="zh-CN" altLang="en-US" b="1" dirty="0">
                <a:latin typeface="Times New Roman" panose="02020603050405020304" pitchFamily="18" charset="0"/>
              </a:rPr>
              <a:t>服务器如何</a:t>
            </a:r>
            <a:r>
              <a:rPr lang="zh-CN" altLang="en-US" b="1" dirty="0">
                <a:solidFill>
                  <a:srgbClr val="3333FF"/>
                </a:solidFill>
                <a:latin typeface="Times New Roman" panose="02020603050405020304" pitchFamily="18" charset="0"/>
              </a:rPr>
              <a:t>核对你的身份</a:t>
            </a:r>
            <a:r>
              <a:rPr lang="zh-CN" altLang="en-US" b="1" dirty="0">
                <a:latin typeface="Times New Roman" panose="02020603050405020304" pitchFamily="18" charset="0"/>
              </a:rPr>
              <a:t>，以确定你就是该号码的主人？</a:t>
            </a:r>
            <a:endParaRPr lang="en-US" altLang="zh-CN" b="1">
              <a:latin typeface="Times New Roman" panose="02020603050405020304" pitchFamily="18" charset="0"/>
            </a:endParaRPr>
          </a:p>
        </p:txBody>
      </p:sp>
      <p:sp>
        <p:nvSpPr>
          <p:cNvPr id="9" name="矩形 8"/>
          <p:cNvSpPr/>
          <p:nvPr/>
        </p:nvSpPr>
        <p:spPr>
          <a:xfrm>
            <a:off x="1464469" y="1393031"/>
            <a:ext cx="5732860" cy="368300"/>
          </a:xfrm>
          <a:prstGeom prst="rect">
            <a:avLst/>
          </a:prstGeom>
          <a:noFill/>
          <a:ln w="9525">
            <a:noFill/>
          </a:ln>
        </p:spPr>
        <p:txBody>
          <a:bodyPr>
            <a:spAutoFit/>
          </a:bodyPr>
          <a:p>
            <a:pPr eaLnBrk="1" hangingPunct="1"/>
            <a:r>
              <a:rPr lang="en-US" altLang="zh-CN" b="1">
                <a:solidFill>
                  <a:srgbClr val="3333FF"/>
                </a:solidFill>
                <a:latin typeface="Times New Roman" panose="02020603050405020304" pitchFamily="18" charset="0"/>
              </a:rPr>
              <a:t>【</a:t>
            </a:r>
            <a:r>
              <a:rPr lang="zh-CN" altLang="en-US" b="1" dirty="0">
                <a:solidFill>
                  <a:srgbClr val="3333FF"/>
                </a:solidFill>
                <a:latin typeface="Times New Roman" panose="02020603050405020304" pitchFamily="18" charset="0"/>
              </a:rPr>
              <a:t>分析</a:t>
            </a:r>
            <a:r>
              <a:rPr lang="en-US" altLang="zh-CN" b="1">
                <a:solidFill>
                  <a:srgbClr val="3333FF"/>
                </a:solidFill>
                <a:latin typeface="Times New Roman" panose="02020603050405020304" pitchFamily="18" charset="0"/>
              </a:rPr>
              <a:t>】</a:t>
            </a:r>
            <a:r>
              <a:rPr lang="zh-CN" altLang="zh-CN" sz="1500" b="1" dirty="0">
                <a:latin typeface="Times New Roman" panose="02020603050405020304" pitchFamily="18" charset="0"/>
              </a:rPr>
              <a:t>看看是否可以用</a:t>
            </a:r>
            <a:r>
              <a:rPr lang="zh-CN" altLang="zh-CN" sz="1500" b="1" dirty="0">
                <a:solidFill>
                  <a:srgbClr val="3333FF"/>
                </a:solidFill>
                <a:latin typeface="Times New Roman" panose="02020603050405020304" pitchFamily="18" charset="0"/>
              </a:rPr>
              <a:t>二分法</a:t>
            </a:r>
            <a:r>
              <a:rPr lang="zh-CN" altLang="zh-CN" sz="1500" b="1" dirty="0">
                <a:latin typeface="Times New Roman" panose="02020603050405020304" pitchFamily="18" charset="0"/>
              </a:rPr>
              <a:t>查找。</a:t>
            </a:r>
            <a:endParaRPr lang="en-US" altLang="zh-CN" sz="1500" b="1">
              <a:latin typeface="Times New Roman" panose="02020603050405020304" pitchFamily="18" charset="0"/>
            </a:endParaRPr>
          </a:p>
        </p:txBody>
      </p:sp>
      <p:sp>
        <p:nvSpPr>
          <p:cNvPr id="10" name="矩形 9"/>
          <p:cNvSpPr/>
          <p:nvPr/>
        </p:nvSpPr>
        <p:spPr>
          <a:xfrm>
            <a:off x="1839516" y="1821656"/>
            <a:ext cx="4768453" cy="321945"/>
          </a:xfrm>
          <a:prstGeom prst="rect">
            <a:avLst/>
          </a:prstGeom>
          <a:noFill/>
          <a:ln w="9525">
            <a:noFill/>
          </a:ln>
        </p:spPr>
        <p:txBody>
          <a:bodyPr>
            <a:spAutoFit/>
          </a:bodyPr>
          <a:p>
            <a:pPr eaLnBrk="1" hangingPunct="1"/>
            <a:r>
              <a:rPr lang="en-US" altLang="zh-CN" sz="1500" b="1">
                <a:solidFill>
                  <a:schemeClr val="hlink"/>
                </a:solidFill>
                <a:latin typeface="Arial" panose="020B0604020202020204" pitchFamily="34" charset="0"/>
                <a:sym typeface="Wingdings" panose="05000000000000000000" pitchFamily="2" charset="2"/>
              </a:rPr>
              <a:t> </a:t>
            </a:r>
            <a:r>
              <a:rPr lang="zh-CN" altLang="zh-CN" sz="1500" b="1" dirty="0">
                <a:latin typeface="Times New Roman" panose="02020603050405020304" pitchFamily="18" charset="0"/>
              </a:rPr>
              <a:t>十亿</a:t>
            </a:r>
            <a:r>
              <a:rPr lang="zh-CN" altLang="en-US" sz="1500" b="1" dirty="0">
                <a:latin typeface="Times New Roman" panose="02020603050405020304" pitchFamily="18" charset="0"/>
              </a:rPr>
              <a:t>（</a:t>
            </a:r>
            <a:r>
              <a:rPr lang="en-US" altLang="zh-CN" sz="1500" b="1">
                <a:solidFill>
                  <a:srgbClr val="3333FF"/>
                </a:solidFill>
                <a:latin typeface="Times New Roman" panose="02020603050405020304" pitchFamily="18" charset="0"/>
              </a:rPr>
              <a:t>10</a:t>
            </a:r>
            <a:r>
              <a:rPr lang="en-US" altLang="zh-CN" sz="1500" b="1" baseline="30000">
                <a:solidFill>
                  <a:srgbClr val="3333FF"/>
                </a:solidFill>
                <a:latin typeface="Times New Roman" panose="02020603050405020304" pitchFamily="18" charset="0"/>
              </a:rPr>
              <a:t>9</a:t>
            </a:r>
            <a:r>
              <a:rPr lang="zh-CN" altLang="en-US" sz="1500" b="1" dirty="0">
                <a:solidFill>
                  <a:srgbClr val="3333FF"/>
                </a:solidFill>
                <a:latin typeface="Times New Roman" panose="02020603050405020304" pitchFamily="18" charset="0"/>
              </a:rPr>
              <a:t>  ≈ </a:t>
            </a:r>
            <a:r>
              <a:rPr lang="en-US" altLang="zh-CN" sz="1500" b="1">
                <a:solidFill>
                  <a:srgbClr val="3333FF"/>
                </a:solidFill>
                <a:latin typeface="Times New Roman" panose="02020603050405020304" pitchFamily="18" charset="0"/>
              </a:rPr>
              <a:t>2</a:t>
            </a:r>
            <a:r>
              <a:rPr lang="en-US" altLang="zh-CN" sz="1500" b="1" baseline="30000">
                <a:solidFill>
                  <a:srgbClr val="3333FF"/>
                </a:solidFill>
                <a:latin typeface="Times New Roman" panose="02020603050405020304" pitchFamily="18" charset="0"/>
              </a:rPr>
              <a:t>30</a:t>
            </a:r>
            <a:r>
              <a:rPr lang="zh-CN" altLang="en-US" sz="1500" b="1" dirty="0">
                <a:latin typeface="Times New Roman" panose="02020603050405020304" pitchFamily="18" charset="0"/>
              </a:rPr>
              <a:t>）</a:t>
            </a:r>
            <a:r>
              <a:rPr lang="zh-CN" altLang="zh-CN" sz="1500" b="1" dirty="0">
                <a:latin typeface="Times New Roman" panose="02020603050405020304" pitchFamily="18" charset="0"/>
              </a:rPr>
              <a:t>有效用户，用二分查找</a:t>
            </a:r>
            <a:r>
              <a:rPr lang="en-US" altLang="zh-CN" sz="1500" b="1">
                <a:solidFill>
                  <a:srgbClr val="3333FF"/>
                </a:solidFill>
                <a:latin typeface="Times New Roman" panose="02020603050405020304" pitchFamily="18" charset="0"/>
              </a:rPr>
              <a:t>30</a:t>
            </a:r>
            <a:r>
              <a:rPr lang="zh-CN" altLang="zh-CN" sz="1500" b="1" dirty="0">
                <a:latin typeface="Times New Roman" panose="02020603050405020304" pitchFamily="18" charset="0"/>
              </a:rPr>
              <a:t>次</a:t>
            </a:r>
            <a:r>
              <a:rPr lang="zh-CN" altLang="en-US" sz="1500" b="1" dirty="0">
                <a:latin typeface="Times New Roman" panose="02020603050405020304" pitchFamily="18" charset="0"/>
              </a:rPr>
              <a:t>。</a:t>
            </a:r>
            <a:endParaRPr lang="en-US" altLang="zh-CN" sz="1500" b="1">
              <a:solidFill>
                <a:schemeClr val="hlink"/>
              </a:solidFill>
              <a:latin typeface="Arial" panose="020B0604020202020204" pitchFamily="34" charset="0"/>
              <a:sym typeface="Wingdings" panose="05000000000000000000" pitchFamily="2" charset="2"/>
            </a:endParaRPr>
          </a:p>
        </p:txBody>
      </p:sp>
      <p:graphicFrame>
        <p:nvGraphicFramePr>
          <p:cNvPr id="11" name="Object 34"/>
          <p:cNvGraphicFramePr>
            <a:graphicFrameLocks noChangeAspect="1"/>
          </p:cNvGraphicFramePr>
          <p:nvPr/>
        </p:nvGraphicFramePr>
        <p:xfrm>
          <a:off x="6340079" y="1768079"/>
          <a:ext cx="310753" cy="457200"/>
        </p:xfrm>
        <a:graphic>
          <a:graphicData uri="http://schemas.openxmlformats.org/presentationml/2006/ole">
            <mc:AlternateContent xmlns:mc="http://schemas.openxmlformats.org/markup-compatibility/2006">
              <mc:Choice xmlns:v="urn:schemas-microsoft-com:vml" Requires="v">
                <p:oleObj spid="_x0000_s3081" name="" r:id="rId2" imgW="1554480" imgH="2286635" progId="">
                  <p:embed/>
                </p:oleObj>
              </mc:Choice>
              <mc:Fallback>
                <p:oleObj name="" r:id="rId2" imgW="1554480" imgH="2286635" progId="">
                  <p:embed/>
                  <p:pic>
                    <p:nvPicPr>
                      <p:cNvPr id="0" name="图片 3080"/>
                      <p:cNvPicPr/>
                      <p:nvPr/>
                    </p:nvPicPr>
                    <p:blipFill>
                      <a:blip r:embed="rId3"/>
                      <a:stretch>
                        <a:fillRect/>
                      </a:stretch>
                    </p:blipFill>
                    <p:spPr>
                      <a:xfrm>
                        <a:off x="6340079" y="1768079"/>
                        <a:ext cx="310753" cy="457200"/>
                      </a:xfrm>
                      <a:prstGeom prst="rect">
                        <a:avLst/>
                      </a:prstGeom>
                      <a:noFill/>
                      <a:ln w="38100">
                        <a:noFill/>
                        <a:miter/>
                      </a:ln>
                    </p:spPr>
                  </p:pic>
                </p:oleObj>
              </mc:Fallback>
            </mc:AlternateContent>
          </a:graphicData>
        </a:graphic>
      </p:graphicFrame>
      <p:grpSp>
        <p:nvGrpSpPr>
          <p:cNvPr id="12" name="Group 35"/>
          <p:cNvGrpSpPr/>
          <p:nvPr/>
        </p:nvGrpSpPr>
        <p:grpSpPr>
          <a:xfrm>
            <a:off x="6500813" y="2732485"/>
            <a:ext cx="342900" cy="307181"/>
            <a:chOff x="1680" y="3744"/>
            <a:chExt cx="288" cy="258"/>
          </a:xfrm>
        </p:grpSpPr>
        <p:sp>
          <p:nvSpPr>
            <p:cNvPr id="15374" name="AutoShape 36"/>
            <p:cNvSpPr/>
            <p:nvPr/>
          </p:nvSpPr>
          <p:spPr>
            <a:xfrm>
              <a:off x="1731" y="3768"/>
              <a:ext cx="226" cy="234"/>
            </a:xfrm>
            <a:prstGeom prst="roundRect">
              <a:avLst>
                <a:gd name="adj" fmla="val 12102"/>
              </a:avLst>
            </a:prstGeom>
            <a:noFill/>
            <a:ln w="9525" cap="flat" cmpd="sng">
              <a:solidFill>
                <a:srgbClr val="00FFFF"/>
              </a:solidFill>
              <a:prstDash val="solid"/>
              <a:headEnd type="none" w="med" len="med"/>
              <a:tailEnd type="none" w="med" len="med"/>
            </a:ln>
          </p:spPr>
          <p:txBody>
            <a:bodyPr/>
            <a:p>
              <a:pPr eaLnBrk="1" hangingPunct="1"/>
              <a:endParaRPr lang="zh-CN" altLang="en-US" sz="1350" dirty="0">
                <a:latin typeface="Times New Roman" panose="02020603050405020304" pitchFamily="18" charset="0"/>
              </a:endParaRPr>
            </a:p>
          </p:txBody>
        </p:sp>
        <p:grpSp>
          <p:nvGrpSpPr>
            <p:cNvPr id="15375" name="Group 37"/>
            <p:cNvGrpSpPr/>
            <p:nvPr/>
          </p:nvGrpSpPr>
          <p:grpSpPr>
            <a:xfrm rot="-5400000" flipH="1">
              <a:off x="1704" y="3720"/>
              <a:ext cx="240" cy="288"/>
              <a:chOff x="1728" y="3696"/>
              <a:chExt cx="288" cy="288"/>
            </a:xfrm>
          </p:grpSpPr>
          <p:sp>
            <p:nvSpPr>
              <p:cNvPr id="15376" name="Line 38"/>
              <p:cNvSpPr/>
              <p:nvPr/>
            </p:nvSpPr>
            <p:spPr>
              <a:xfrm>
                <a:off x="1728" y="3744"/>
                <a:ext cx="192" cy="240"/>
              </a:xfrm>
              <a:prstGeom prst="line">
                <a:avLst/>
              </a:prstGeom>
              <a:ln w="101600" cap="flat" cmpd="sng">
                <a:solidFill>
                  <a:srgbClr val="FF0000"/>
                </a:solidFill>
                <a:prstDash val="solid"/>
                <a:headEnd type="none" w="med" len="med"/>
                <a:tailEnd type="none" w="med" len="med"/>
              </a:ln>
            </p:spPr>
          </p:sp>
          <p:sp>
            <p:nvSpPr>
              <p:cNvPr id="15377" name="Line 39"/>
              <p:cNvSpPr/>
              <p:nvPr/>
            </p:nvSpPr>
            <p:spPr>
              <a:xfrm flipH="1">
                <a:off x="1728" y="3696"/>
                <a:ext cx="288" cy="240"/>
              </a:xfrm>
              <a:prstGeom prst="line">
                <a:avLst/>
              </a:prstGeom>
              <a:ln w="101600" cap="flat" cmpd="sng">
                <a:solidFill>
                  <a:srgbClr val="FF0000"/>
                </a:solidFill>
                <a:prstDash val="solid"/>
                <a:headEnd type="none" w="med" len="med"/>
                <a:tailEnd type="none" w="med" len="med"/>
              </a:ln>
            </p:spPr>
          </p:sp>
        </p:grpSp>
      </p:grpSp>
      <p:sp>
        <p:nvSpPr>
          <p:cNvPr id="17" name="矩形 16"/>
          <p:cNvSpPr/>
          <p:nvPr/>
        </p:nvSpPr>
        <p:spPr>
          <a:xfrm>
            <a:off x="1839516" y="2164556"/>
            <a:ext cx="4768453" cy="321945"/>
          </a:xfrm>
          <a:prstGeom prst="rect">
            <a:avLst/>
          </a:prstGeom>
          <a:noFill/>
          <a:ln w="9525">
            <a:noFill/>
          </a:ln>
        </p:spPr>
        <p:txBody>
          <a:bodyPr>
            <a:spAutoFit/>
          </a:bodyPr>
          <a:p>
            <a:pPr eaLnBrk="1" hangingPunct="1"/>
            <a:r>
              <a:rPr lang="en-US" altLang="zh-CN" sz="1500" b="1">
                <a:solidFill>
                  <a:schemeClr val="hlink"/>
                </a:solidFill>
                <a:latin typeface="Arial" panose="020B0604020202020204" pitchFamily="34" charset="0"/>
                <a:sym typeface="Wingdings" panose="05000000000000000000" pitchFamily="2" charset="2"/>
              </a:rPr>
              <a:t> </a:t>
            </a:r>
            <a:r>
              <a:rPr lang="zh-CN" altLang="zh-CN" sz="1500" b="1" dirty="0">
                <a:latin typeface="Times New Roman" panose="02020603050405020304" pitchFamily="18" charset="0"/>
              </a:rPr>
              <a:t>十亿</a:t>
            </a:r>
            <a:r>
              <a:rPr lang="zh-CN" altLang="en-US" sz="1500" b="1" dirty="0">
                <a:latin typeface="Times New Roman" panose="02020603050405020304" pitchFamily="18" charset="0"/>
              </a:rPr>
              <a:t>（</a:t>
            </a:r>
            <a:r>
              <a:rPr lang="en-US" altLang="zh-CN" sz="1500" b="1">
                <a:solidFill>
                  <a:srgbClr val="3333FF"/>
                </a:solidFill>
                <a:latin typeface="Times New Roman" panose="02020603050405020304" pitchFamily="18" charset="0"/>
              </a:rPr>
              <a:t>10</a:t>
            </a:r>
            <a:r>
              <a:rPr lang="en-US" altLang="zh-CN" sz="1500" b="1" baseline="30000">
                <a:solidFill>
                  <a:srgbClr val="3333FF"/>
                </a:solidFill>
                <a:latin typeface="Times New Roman" panose="02020603050405020304" pitchFamily="18" charset="0"/>
              </a:rPr>
              <a:t>9</a:t>
            </a:r>
            <a:r>
              <a:rPr lang="zh-CN" altLang="en-US" sz="1500" b="1" dirty="0">
                <a:solidFill>
                  <a:srgbClr val="3333FF"/>
                </a:solidFill>
                <a:latin typeface="Times New Roman" panose="02020603050405020304" pitchFamily="18" charset="0"/>
              </a:rPr>
              <a:t>  ≈ </a:t>
            </a:r>
            <a:r>
              <a:rPr lang="en-US" altLang="zh-CN" sz="1500" b="1">
                <a:solidFill>
                  <a:srgbClr val="3333FF"/>
                </a:solidFill>
                <a:latin typeface="Times New Roman" panose="02020603050405020304" pitchFamily="18" charset="0"/>
              </a:rPr>
              <a:t>2</a:t>
            </a:r>
            <a:r>
              <a:rPr lang="en-US" altLang="zh-CN" sz="1500" b="1" baseline="30000">
                <a:solidFill>
                  <a:srgbClr val="3333FF"/>
                </a:solidFill>
                <a:latin typeface="Times New Roman" panose="02020603050405020304" pitchFamily="18" charset="0"/>
              </a:rPr>
              <a:t>30</a:t>
            </a:r>
            <a:r>
              <a:rPr lang="zh-CN" altLang="en-US" sz="1500" b="1" dirty="0">
                <a:latin typeface="Times New Roman" panose="02020603050405020304" pitchFamily="18" charset="0"/>
              </a:rPr>
              <a:t>） </a:t>
            </a:r>
            <a:r>
              <a:rPr lang="en-US" altLang="zh-CN" sz="1500" b="1">
                <a:latin typeface="Times New Roman" panose="02020603050405020304" pitchFamily="18" charset="0"/>
              </a:rPr>
              <a:t>× 1K </a:t>
            </a:r>
            <a:r>
              <a:rPr lang="zh-CN" altLang="en-US" sz="1500" b="1" dirty="0">
                <a:solidFill>
                  <a:srgbClr val="3333FF"/>
                </a:solidFill>
                <a:latin typeface="Times New Roman" panose="02020603050405020304" pitchFamily="18" charset="0"/>
              </a:rPr>
              <a:t>≈ </a:t>
            </a:r>
            <a:r>
              <a:rPr lang="en-US" altLang="zh-CN" sz="1500" b="1">
                <a:solidFill>
                  <a:srgbClr val="3333FF"/>
                </a:solidFill>
                <a:latin typeface="Times New Roman" panose="02020603050405020304" pitchFamily="18" charset="0"/>
              </a:rPr>
              <a:t>1024G</a:t>
            </a:r>
            <a:r>
              <a:rPr lang="zh-CN" altLang="zh-CN" sz="1500" b="1" dirty="0">
                <a:latin typeface="Times New Roman" panose="02020603050405020304" pitchFamily="18" charset="0"/>
              </a:rPr>
              <a:t>，</a:t>
            </a:r>
            <a:r>
              <a:rPr lang="en-US" altLang="zh-CN" sz="1500" b="1">
                <a:solidFill>
                  <a:srgbClr val="3333FF"/>
                </a:solidFill>
                <a:latin typeface="Times New Roman" panose="02020603050405020304" pitchFamily="18" charset="0"/>
              </a:rPr>
              <a:t>1T</a:t>
            </a:r>
            <a:r>
              <a:rPr lang="zh-CN" altLang="en-US" sz="1500" b="1" dirty="0">
                <a:latin typeface="Times New Roman" panose="02020603050405020304" pitchFamily="18" charset="0"/>
              </a:rPr>
              <a:t>连续空间。</a:t>
            </a:r>
            <a:endParaRPr lang="en-US" altLang="zh-CN" sz="1500" b="1">
              <a:solidFill>
                <a:schemeClr val="hlink"/>
              </a:solidFill>
              <a:latin typeface="Arial" panose="020B0604020202020204" pitchFamily="34" charset="0"/>
              <a:sym typeface="Wingdings" panose="05000000000000000000" pitchFamily="2" charset="2"/>
            </a:endParaRPr>
          </a:p>
        </p:txBody>
      </p:sp>
      <p:graphicFrame>
        <p:nvGraphicFramePr>
          <p:cNvPr id="30722" name="Object 2"/>
          <p:cNvGraphicFramePr>
            <a:graphicFrameLocks noChangeAspect="1"/>
          </p:cNvGraphicFramePr>
          <p:nvPr/>
        </p:nvGraphicFramePr>
        <p:xfrm>
          <a:off x="6715125" y="1928813"/>
          <a:ext cx="310754" cy="511969"/>
        </p:xfrm>
        <a:graphic>
          <a:graphicData uri="http://schemas.openxmlformats.org/presentationml/2006/ole">
            <mc:AlternateContent xmlns:mc="http://schemas.openxmlformats.org/markup-compatibility/2006">
              <mc:Choice xmlns:v="urn:schemas-microsoft-com:vml" Requires="v">
                <p:oleObj spid="_x0000_s3076" name="" r:id="rId4" imgW="1554480" imgH="2286635" progId="">
                  <p:embed/>
                </p:oleObj>
              </mc:Choice>
              <mc:Fallback>
                <p:oleObj name="" r:id="rId4" imgW="1554480" imgH="2286635" progId="">
                  <p:embed/>
                  <p:pic>
                    <p:nvPicPr>
                      <p:cNvPr id="0" name="图片 3075"/>
                      <p:cNvPicPr/>
                      <p:nvPr/>
                    </p:nvPicPr>
                    <p:blipFill>
                      <a:blip r:embed="rId3"/>
                      <a:stretch>
                        <a:fillRect/>
                      </a:stretch>
                    </p:blipFill>
                    <p:spPr>
                      <a:xfrm>
                        <a:off x="6715125" y="1928813"/>
                        <a:ext cx="310754" cy="511969"/>
                      </a:xfrm>
                      <a:prstGeom prst="rect">
                        <a:avLst/>
                      </a:prstGeom>
                      <a:noFill/>
                      <a:ln w="38100">
                        <a:noFill/>
                        <a:miter/>
                      </a:ln>
                    </p:spPr>
                  </p:pic>
                </p:oleObj>
              </mc:Fallback>
            </mc:AlternateContent>
          </a:graphicData>
        </a:graphic>
      </p:graphicFrame>
      <p:sp>
        <p:nvSpPr>
          <p:cNvPr id="19" name="矩形 18"/>
          <p:cNvSpPr/>
          <p:nvPr/>
        </p:nvSpPr>
        <p:spPr>
          <a:xfrm>
            <a:off x="1839516" y="2539603"/>
            <a:ext cx="4768453" cy="553085"/>
          </a:xfrm>
          <a:prstGeom prst="rect">
            <a:avLst/>
          </a:prstGeom>
          <a:noFill/>
          <a:ln w="9525">
            <a:noFill/>
          </a:ln>
        </p:spPr>
        <p:txBody>
          <a:bodyPr>
            <a:spAutoFit/>
          </a:bodyPr>
          <a:p>
            <a:pPr eaLnBrk="1" hangingPunct="1"/>
            <a:r>
              <a:rPr lang="en-US" altLang="zh-CN" sz="1500" b="1">
                <a:solidFill>
                  <a:schemeClr val="hlink"/>
                </a:solidFill>
                <a:latin typeface="Arial" panose="020B0604020202020204" pitchFamily="34" charset="0"/>
                <a:sym typeface="Wingdings" panose="05000000000000000000" pitchFamily="2" charset="2"/>
              </a:rPr>
              <a:t> </a:t>
            </a:r>
            <a:r>
              <a:rPr lang="zh-CN" altLang="zh-CN" sz="1500" b="1" dirty="0">
                <a:latin typeface="Times New Roman" panose="02020603050405020304" pitchFamily="18" charset="0"/>
              </a:rPr>
              <a:t>按有效</a:t>
            </a:r>
            <a:r>
              <a:rPr lang="en-US" altLang="zh-CN" sz="1500" b="1">
                <a:latin typeface="Times New Roman" panose="02020603050405020304" pitchFamily="18" charset="0"/>
              </a:rPr>
              <a:t>QQ</a:t>
            </a:r>
            <a:r>
              <a:rPr lang="zh-CN" altLang="zh-CN" sz="1500" b="1" dirty="0">
                <a:latin typeface="Times New Roman" panose="02020603050405020304" pitchFamily="18" charset="0"/>
              </a:rPr>
              <a:t>号大小</a:t>
            </a:r>
            <a:r>
              <a:rPr lang="zh-CN" altLang="en-US" sz="1500" b="1" dirty="0">
                <a:latin typeface="Times New Roman" panose="02020603050405020304" pitchFamily="18" charset="0"/>
              </a:rPr>
              <a:t>有</a:t>
            </a:r>
            <a:r>
              <a:rPr lang="zh-CN" altLang="zh-CN" sz="1500" b="1" dirty="0">
                <a:latin typeface="Times New Roman" panose="02020603050405020304" pitchFamily="18" charset="0"/>
              </a:rPr>
              <a:t>序存储</a:t>
            </a:r>
            <a:r>
              <a:rPr lang="zh-CN" altLang="en-US" sz="1500" b="1" dirty="0">
                <a:latin typeface="Times New Roman" panose="02020603050405020304" pitchFamily="18" charset="0"/>
              </a:rPr>
              <a:t>：</a:t>
            </a:r>
            <a:r>
              <a:rPr lang="zh-CN" altLang="zh-CN" sz="1500" b="1" dirty="0">
                <a:latin typeface="Times New Roman" panose="02020603050405020304" pitchFamily="18" charset="0"/>
              </a:rPr>
              <a:t>在连续存储空间中，</a:t>
            </a:r>
            <a:r>
              <a:rPr lang="zh-CN" altLang="zh-CN" sz="1500" b="1" dirty="0">
                <a:solidFill>
                  <a:srgbClr val="3333FF"/>
                </a:solidFill>
                <a:latin typeface="Times New Roman" panose="02020603050405020304" pitchFamily="18" charset="0"/>
              </a:rPr>
              <a:t>插入和删除</a:t>
            </a:r>
            <a:r>
              <a:rPr lang="zh-CN" altLang="zh-CN" sz="1500" b="1" dirty="0">
                <a:latin typeface="Times New Roman" panose="02020603050405020304" pitchFamily="18" charset="0"/>
              </a:rPr>
              <a:t>一个新</a:t>
            </a:r>
            <a:r>
              <a:rPr lang="en-US" altLang="zh-CN" sz="1500" b="1">
                <a:latin typeface="Times New Roman" panose="02020603050405020304" pitchFamily="18" charset="0"/>
              </a:rPr>
              <a:t>QQ</a:t>
            </a:r>
            <a:r>
              <a:rPr lang="zh-CN" altLang="zh-CN" sz="1500" b="1" dirty="0">
                <a:latin typeface="Times New Roman" panose="02020603050405020304" pitchFamily="18" charset="0"/>
              </a:rPr>
              <a:t>号码将需要</a:t>
            </a:r>
            <a:r>
              <a:rPr lang="zh-CN" altLang="zh-CN" sz="1500" b="1" dirty="0">
                <a:solidFill>
                  <a:srgbClr val="3333FF"/>
                </a:solidFill>
                <a:latin typeface="Times New Roman" panose="02020603050405020304" pitchFamily="18" charset="0"/>
              </a:rPr>
              <a:t>移动大量数据</a:t>
            </a:r>
            <a:r>
              <a:rPr lang="zh-CN" altLang="en-US" sz="1500" b="1" dirty="0">
                <a:latin typeface="Times New Roman" panose="02020603050405020304" pitchFamily="18" charset="0"/>
              </a:rPr>
              <a:t>。</a:t>
            </a:r>
            <a:endParaRPr lang="en-US" altLang="zh-CN" sz="1500" b="1">
              <a:solidFill>
                <a:schemeClr val="hlink"/>
              </a:solidFill>
              <a:latin typeface="Arial" panose="020B0604020202020204" pitchFamily="34" charset="0"/>
              <a:sym typeface="Wingdings" panose="05000000000000000000" pitchFamily="2" charset="2"/>
            </a:endParaRPr>
          </a:p>
        </p:txBody>
      </p:sp>
      <p:sp>
        <p:nvSpPr>
          <p:cNvPr id="20" name="AutoShape 6"/>
          <p:cNvSpPr/>
          <p:nvPr/>
        </p:nvSpPr>
        <p:spPr>
          <a:xfrm>
            <a:off x="2428875" y="3429000"/>
            <a:ext cx="2250281" cy="857250"/>
          </a:xfrm>
          <a:prstGeom prst="cloudCallout">
            <a:avLst>
              <a:gd name="adj1" fmla="val 74644"/>
              <a:gd name="adj2" fmla="val -91616"/>
            </a:avLst>
          </a:prstGeom>
          <a:noFill/>
          <a:ln w="9525" cap="flat" cmpd="sng">
            <a:solidFill>
              <a:schemeClr val="tx1"/>
            </a:solidFill>
            <a:prstDash val="solid"/>
            <a:headEnd type="none" w="med" len="med"/>
            <a:tailEnd type="none" w="med" len="med"/>
          </a:ln>
        </p:spPr>
        <p:txBody>
          <a:bodyPr wrap="none"/>
          <a:p>
            <a:pPr eaLnBrk="1" hangingPunct="1"/>
            <a:r>
              <a:rPr lang="zh-CN" altLang="zh-CN" sz="1500" b="1" dirty="0">
                <a:latin typeface="Times New Roman" panose="02020603050405020304" pitchFamily="18" charset="0"/>
              </a:rPr>
              <a:t>用不了二分查找，</a:t>
            </a:r>
            <a:endParaRPr lang="en-US" altLang="zh-CN" sz="1500" b="1">
              <a:latin typeface="Times New Roman" panose="02020603050405020304" pitchFamily="18" charset="0"/>
            </a:endParaRPr>
          </a:p>
          <a:p>
            <a:pPr eaLnBrk="1" hangingPunct="1"/>
            <a:r>
              <a:rPr lang="zh-CN" altLang="zh-CN" sz="1500" b="1" dirty="0">
                <a:latin typeface="Times New Roman" panose="02020603050405020304" pitchFamily="18" charset="0"/>
              </a:rPr>
              <a:t>我们该怎么办？</a:t>
            </a:r>
            <a:endParaRPr lang="zh-CN" altLang="zh-CN" sz="1500" b="1" dirty="0">
              <a:latin typeface="Times New Roman" panose="02020603050405020304" pitchFamily="18" charset="0"/>
            </a:endParaRPr>
          </a:p>
        </p:txBody>
      </p:sp>
      <p:sp>
        <p:nvSpPr>
          <p:cNvPr id="20484" name="Text Box 2"/>
          <p:cNvSpPr txBox="1"/>
          <p:nvPr/>
        </p:nvSpPr>
        <p:spPr>
          <a:xfrm>
            <a:off x="6462713" y="0"/>
            <a:ext cx="1533525" cy="299085"/>
          </a:xfrm>
          <a:prstGeom prst="rect">
            <a:avLst/>
          </a:prstGeom>
          <a:noFill/>
          <a:ln w="9525">
            <a:noFill/>
          </a:ln>
        </p:spPr>
        <p:txBody>
          <a:bodyPr lIns="81000" rIns="108000">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r" eaLnBrk="1" hangingPunct="1">
              <a:spcBef>
                <a:spcPct val="50000"/>
              </a:spcBef>
              <a:buNone/>
            </a:pPr>
            <a:r>
              <a:rPr lang="en-US" altLang="zh-CN" sz="1350">
                <a:solidFill>
                  <a:srgbClr val="000000"/>
                </a:solidFill>
                <a:sym typeface="Webdings" panose="05030102010509060703" pitchFamily="18" charset="2"/>
              </a:rPr>
              <a:t>§5.1  </a:t>
            </a:r>
            <a:r>
              <a:rPr lang="zh-CN" altLang="en-US" sz="1350" dirty="0">
                <a:solidFill>
                  <a:srgbClr val="000000"/>
                </a:solidFill>
                <a:sym typeface="Webdings" panose="05030102010509060703" pitchFamily="18" charset="2"/>
              </a:rPr>
              <a:t>引子</a:t>
            </a:r>
            <a:endParaRPr lang="en-US" altLang="zh-CN" sz="1350">
              <a:solidFill>
                <a:srgbClr val="000000"/>
              </a:solidFill>
              <a:sym typeface="Webdings" panose="05030102010509060703" pitchFamily="18" charset="2"/>
            </a:endParaRPr>
          </a:p>
        </p:txBody>
      </p:sp>
      <p:sp>
        <p:nvSpPr>
          <p:cNvPr id="22531" name="Text Box 2"/>
          <p:cNvSpPr txBox="1"/>
          <p:nvPr/>
        </p:nvSpPr>
        <p:spPr>
          <a:xfrm>
            <a:off x="1143000" y="0"/>
            <a:ext cx="1431131" cy="29908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zh-CN" altLang="en-US" sz="1350" dirty="0">
                <a:solidFill>
                  <a:srgbClr val="000000"/>
                </a:solidFill>
                <a:sym typeface="Webdings" panose="05030102010509060703" pitchFamily="18" charset="2"/>
              </a:rPr>
              <a:t>第</a:t>
            </a:r>
            <a:r>
              <a:rPr lang="en-US" altLang="zh-CN" sz="1350">
                <a:solidFill>
                  <a:srgbClr val="000000"/>
                </a:solidFill>
                <a:sym typeface="Webdings" panose="05030102010509060703" pitchFamily="18" charset="2"/>
              </a:rPr>
              <a:t>5</a:t>
            </a:r>
            <a:r>
              <a:rPr lang="zh-CN" altLang="en-US" sz="1350" dirty="0">
                <a:solidFill>
                  <a:srgbClr val="000000"/>
                </a:solidFill>
                <a:sym typeface="Webdings" panose="05030102010509060703" pitchFamily="18" charset="2"/>
              </a:rPr>
              <a:t>章 散列查找   </a:t>
            </a:r>
            <a:endParaRPr lang="en-US" altLang="zh-CN" sz="1350">
              <a:solidFill>
                <a:srgbClr val="000000"/>
              </a:solidFill>
              <a:sym typeface="Webdings" panose="05030102010509060703" pitchFamily="18" charset="2"/>
            </a:endParaRPr>
          </a:p>
        </p:txBody>
      </p:sp>
    </p:spTree>
  </p:cSld>
  <p:clrMapOvr>
    <a:masterClrMapping/>
  </p:clrMapOvr>
  <mc:AlternateContent xmlns:mc="http://schemas.openxmlformats.org/markup-compatibility/2006">
    <mc:Choice xmlns:p14="http://schemas.microsoft.com/office/powerpoint/2010/main" Requires="p14">
      <p:transition spd="slow" p14:dur="1500">
        <p:newsflash/>
      </p:transition>
    </mc:Choice>
    <mc:Fallback>
      <p:transition spd="slow">
        <p:newsflash/>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strips(downRight)">
                                      <p:cBhvr>
                                        <p:cTn id="7" dur="5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xit" presetSubtype="0" fill="hold" nodeType="clickEffect">
                                  <p:stCondLst>
                                    <p:cond delay="0"/>
                                  </p:stCondLst>
                                  <p:childTnLst>
                                    <p:animEffect transition="out" filter="dissolve">
                                      <p:cBhvr>
                                        <p:cTn id="11" dur="500"/>
                                        <p:tgtEl>
                                          <p:spTgt spid="1026"/>
                                        </p:tgtEl>
                                      </p:cBhvr>
                                    </p:animEffect>
                                    <p:set>
                                      <p:cBhvr>
                                        <p:cTn id="12" dur="1" fill="hold">
                                          <p:stCondLst>
                                            <p:cond delay="499"/>
                                          </p:stCondLst>
                                        </p:cTn>
                                        <p:tgtEl>
                                          <p:spTgt spid="1026"/>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up)">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left)">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ipe(down)">
                                      <p:cBhvr>
                                        <p:cTn id="27" dur="500"/>
                                        <p:tgtEl>
                                          <p:spTgt spid="11"/>
                                        </p:tgtEl>
                                      </p:cBhvr>
                                    </p:animEffect>
                                  </p:childTnLst>
                                  <p:subTnLst>
                                    <p:audio>
                                      <p:cMediaNode>
                                        <p:cTn display="0" masterRel="sameClick">
                                          <p:stCondLst>
                                            <p:cond evt="begin" delay="0">
                                              <p:tn val="25"/>
                                            </p:cond>
                                          </p:stCondLst>
                                          <p:endCondLst>
                                            <p:cond evt="onStopAudio" delay="0">
                                              <p:tgtEl>
                                                <p:sldTgt/>
                                              </p:tgtEl>
                                            </p:cond>
                                          </p:endCondLst>
                                        </p:cTn>
                                        <p:tgtEl>
                                          <p:sndTgt r:embed="rId5" name="CHIMES.WAV"/>
                                        </p:tgtEl>
                                      </p:cMediaNode>
                                    </p:audio>
                                  </p:sub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wipe(left)">
                                      <p:cBhvr>
                                        <p:cTn id="32" dur="500"/>
                                        <p:tgtEl>
                                          <p:spTgt spid="1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30722"/>
                                        </p:tgtEl>
                                        <p:attrNameLst>
                                          <p:attrName>style.visibility</p:attrName>
                                        </p:attrNameLst>
                                      </p:cBhvr>
                                      <p:to>
                                        <p:strVal val="visible"/>
                                      </p:to>
                                    </p:set>
                                    <p:animEffect transition="in" filter="wipe(down)">
                                      <p:cBhvr>
                                        <p:cTn id="37" dur="500"/>
                                        <p:tgtEl>
                                          <p:spTgt spid="30722"/>
                                        </p:tgtEl>
                                      </p:cBhvr>
                                    </p:animEffect>
                                  </p:childTnLst>
                                  <p:subTnLst>
                                    <p:audio>
                                      <p:cMediaNode>
                                        <p:cTn display="0" masterRel="sameClick">
                                          <p:stCondLst>
                                            <p:cond evt="begin" delay="0">
                                              <p:tn val="35"/>
                                            </p:cond>
                                          </p:stCondLst>
                                          <p:endCondLst>
                                            <p:cond evt="onStopAudio" delay="0">
                                              <p:tgtEl>
                                                <p:sldTgt/>
                                              </p:tgtEl>
                                            </p:cond>
                                          </p:endCondLst>
                                        </p:cTn>
                                        <p:tgtEl>
                                          <p:sndTgt r:embed="rId5" name="CHIMES.WAV"/>
                                        </p:tgtEl>
                                      </p:cMediaNode>
                                    </p:audio>
                                  </p:sub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wipe(left)">
                                      <p:cBhvr>
                                        <p:cTn id="42" dur="500"/>
                                        <p:tgtEl>
                                          <p:spTgt spid="19"/>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499"/>
                                          </p:stCondLst>
                                        </p:cTn>
                                        <p:tgtEl>
                                          <p:spTgt spid="12"/>
                                        </p:tgtEl>
                                        <p:attrNameLst>
                                          <p:attrName>style.visibility</p:attrName>
                                        </p:attrNameLst>
                                      </p:cBhvr>
                                      <p:to>
                                        <p:strVal val="visible"/>
                                      </p:to>
                                    </p:set>
                                  </p:childTnLst>
                                  <p:subTnLst>
                                    <p:audio>
                                      <p:cMediaNode>
                                        <p:cTn display="0" masterRel="sameClick">
                                          <p:stCondLst>
                                            <p:cond evt="begin" delay="0">
                                              <p:tn val="45"/>
                                            </p:cond>
                                          </p:stCondLst>
                                          <p:endCondLst>
                                            <p:cond evt="onStopAudio" delay="0">
                                              <p:tgtEl>
                                                <p:sldTgt/>
                                              </p:tgtEl>
                                            </p:cond>
                                          </p:endCondLst>
                                        </p:cTn>
                                        <p:tgtEl>
                                          <p:sndTgt r:embed="rId6" name="GUNSHOT.WAV"/>
                                        </p:tgtEl>
                                      </p:cMediaNode>
                                    </p:audio>
                                  </p:subTnLst>
                                </p:cTn>
                              </p:par>
                            </p:childTnLst>
                          </p:cTn>
                        </p:par>
                      </p:childTnLst>
                    </p:cTn>
                  </p:par>
                  <p:par>
                    <p:cTn id="47" fill="hold">
                      <p:stCondLst>
                        <p:cond delay="indefinite"/>
                      </p:stCondLst>
                      <p:childTnLst>
                        <p:par>
                          <p:cTn id="48" fill="hold">
                            <p:stCondLst>
                              <p:cond delay="0"/>
                            </p:stCondLst>
                            <p:childTnLst>
                              <p:par>
                                <p:cTn id="49" presetID="22" presetClass="entr" presetSubtype="1" fill="hold" grpId="0" nodeType="clickEffect">
                                  <p:stCondLst>
                                    <p:cond delay="0"/>
                                  </p:stCondLst>
                                  <p:childTnLst>
                                    <p:set>
                                      <p:cBhvr>
                                        <p:cTn id="50" dur="1" fill="hold">
                                          <p:stCondLst>
                                            <p:cond delay="0"/>
                                          </p:stCondLst>
                                        </p:cTn>
                                        <p:tgtEl>
                                          <p:spTgt spid="20"/>
                                        </p:tgtEl>
                                        <p:attrNameLst>
                                          <p:attrName>style.visibility</p:attrName>
                                        </p:attrNameLst>
                                      </p:cBhvr>
                                      <p:to>
                                        <p:strVal val="visible"/>
                                      </p:to>
                                    </p:set>
                                    <p:animEffect transition="in" filter="wipe(up)">
                                      <p:cBhvr>
                                        <p:cTn id="51"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7" grpId="0"/>
      <p:bldP spid="19" grpId="0"/>
      <p:bldP spid="20" grpId="0" bldLvl="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8" name="矩形 7"/>
          <p:cNvSpPr/>
          <p:nvPr/>
        </p:nvSpPr>
        <p:spPr>
          <a:xfrm>
            <a:off x="1571625" y="609600"/>
            <a:ext cx="5592366" cy="645160"/>
          </a:xfrm>
          <a:prstGeom prst="rect">
            <a:avLst/>
          </a:prstGeom>
          <a:noFill/>
          <a:ln w="9525">
            <a:noFill/>
          </a:ln>
        </p:spPr>
        <p:txBody>
          <a:bodyPr>
            <a:spAutoFit/>
          </a:bodyPr>
          <a:p>
            <a:pPr eaLnBrk="1" hangingPunct="1"/>
            <a:r>
              <a:rPr lang="en-US" altLang="zh-CN" b="1">
                <a:solidFill>
                  <a:srgbClr val="3333FF"/>
                </a:solidFill>
                <a:latin typeface="Times New Roman" panose="02020603050405020304" pitchFamily="18" charset="0"/>
              </a:rPr>
              <a:t>[</a:t>
            </a:r>
            <a:r>
              <a:rPr lang="zh-CN" altLang="zh-CN" b="1" dirty="0">
                <a:solidFill>
                  <a:srgbClr val="3333FF"/>
                </a:solidFill>
                <a:latin typeface="Times New Roman" panose="02020603050405020304" pitchFamily="18" charset="0"/>
              </a:rPr>
              <a:t>例</a:t>
            </a:r>
            <a:r>
              <a:rPr lang="en-US" altLang="zh-CN" b="1">
                <a:solidFill>
                  <a:srgbClr val="3333FF"/>
                </a:solidFill>
                <a:latin typeface="Times New Roman" panose="02020603050405020304" pitchFamily="18" charset="0"/>
              </a:rPr>
              <a:t>5.2] </a:t>
            </a:r>
            <a:r>
              <a:rPr lang="zh-CN" altLang="en-US" b="1" dirty="0">
                <a:latin typeface="Times New Roman" panose="02020603050405020304" pitchFamily="18" charset="0"/>
              </a:rPr>
              <a:t>查英文字典的过程</a:t>
            </a:r>
            <a:r>
              <a:rPr lang="en-US" altLang="zh-CN" b="1">
                <a:latin typeface="Times New Roman" panose="02020603050405020304" pitchFamily="18" charset="0"/>
              </a:rPr>
              <a:t>——</a:t>
            </a:r>
            <a:r>
              <a:rPr lang="zh-CN" altLang="en-US" b="1" dirty="0">
                <a:latin typeface="Times New Roman" panose="02020603050405020304" pitchFamily="18" charset="0"/>
              </a:rPr>
              <a:t>查询英文单词</a:t>
            </a:r>
            <a:r>
              <a:rPr lang="zh-CN" altLang="en-US" b="1" dirty="0">
                <a:solidFill>
                  <a:srgbClr val="3333FF"/>
                </a:solidFill>
                <a:latin typeface="Times New Roman" panose="02020603050405020304" pitchFamily="18" charset="0"/>
              </a:rPr>
              <a:t>“</a:t>
            </a:r>
            <a:r>
              <a:rPr lang="en-US" altLang="zh-CN" b="1">
                <a:solidFill>
                  <a:srgbClr val="3333FF"/>
                </a:solidFill>
                <a:latin typeface="Times New Roman" panose="02020603050405020304" pitchFamily="18" charset="0"/>
              </a:rPr>
              <a:t>zoo”</a:t>
            </a:r>
            <a:r>
              <a:rPr lang="zh-CN" altLang="en-US" b="1" dirty="0">
                <a:latin typeface="Times New Roman" panose="02020603050405020304" pitchFamily="18" charset="0"/>
              </a:rPr>
              <a:t>，你为什么不用二分法，而直接从字典的后面找？</a:t>
            </a:r>
            <a:endParaRPr lang="en-US" altLang="zh-CN" b="1">
              <a:latin typeface="Times New Roman" panose="02020603050405020304" pitchFamily="18" charset="0"/>
            </a:endParaRPr>
          </a:p>
        </p:txBody>
      </p:sp>
      <p:sp>
        <p:nvSpPr>
          <p:cNvPr id="9" name="矩形 8"/>
          <p:cNvSpPr/>
          <p:nvPr/>
        </p:nvSpPr>
        <p:spPr>
          <a:xfrm>
            <a:off x="1571625" y="1485900"/>
            <a:ext cx="5411391" cy="1060450"/>
          </a:xfrm>
          <a:prstGeom prst="rect">
            <a:avLst/>
          </a:prstGeom>
          <a:noFill/>
          <a:ln w="9525">
            <a:noFill/>
          </a:ln>
        </p:spPr>
        <p:txBody>
          <a:bodyPr>
            <a:spAutoFit/>
          </a:bodyPr>
          <a:p>
            <a:pPr eaLnBrk="1" hangingPunct="1"/>
            <a:r>
              <a:rPr lang="en-US" altLang="zh-CN" b="1">
                <a:solidFill>
                  <a:schemeClr val="hlink"/>
                </a:solidFill>
                <a:latin typeface="Arial" panose="020B0604020202020204" pitchFamily="34" charset="0"/>
                <a:sym typeface="Wingdings" panose="05000000000000000000" pitchFamily="2" charset="2"/>
              </a:rPr>
              <a:t> </a:t>
            </a:r>
            <a:r>
              <a:rPr lang="zh-CN" altLang="en-US" sz="1500" b="1" dirty="0">
                <a:latin typeface="Times New Roman" panose="02020603050405020304" pitchFamily="18" charset="0"/>
              </a:rPr>
              <a:t>我们已经根据要查找的关键词“</a:t>
            </a:r>
            <a:r>
              <a:rPr lang="en-US" altLang="zh-CN" sz="1500" b="1">
                <a:solidFill>
                  <a:srgbClr val="3333FF"/>
                </a:solidFill>
                <a:latin typeface="Times New Roman" panose="02020603050405020304" pitchFamily="18" charset="0"/>
              </a:rPr>
              <a:t>zoo</a:t>
            </a:r>
            <a:r>
              <a:rPr lang="en-US" altLang="zh-CN" sz="1500" b="1">
                <a:latin typeface="Times New Roman" panose="02020603050405020304" pitchFamily="18" charset="0"/>
              </a:rPr>
              <a:t>”</a:t>
            </a:r>
            <a:r>
              <a:rPr lang="zh-CN" altLang="en-US" sz="1500" b="1" dirty="0">
                <a:latin typeface="Times New Roman" panose="02020603050405020304" pitchFamily="18" charset="0"/>
              </a:rPr>
              <a:t>在脑子里经过了“</a:t>
            </a:r>
            <a:r>
              <a:rPr lang="zh-CN" altLang="en-US" sz="1500" b="1" dirty="0">
                <a:solidFill>
                  <a:srgbClr val="3333FF"/>
                </a:solidFill>
                <a:latin typeface="Times New Roman" panose="02020603050405020304" pitchFamily="18" charset="0"/>
              </a:rPr>
              <a:t>计算</a:t>
            </a:r>
            <a:r>
              <a:rPr lang="zh-CN" altLang="en-US" sz="1500" b="1" dirty="0">
                <a:latin typeface="Times New Roman" panose="02020603050405020304" pitchFamily="18" charset="0"/>
              </a:rPr>
              <a:t>”，得出该关键词所在的</a:t>
            </a:r>
            <a:r>
              <a:rPr lang="zh-CN" altLang="en-US" sz="1500" b="1" dirty="0">
                <a:solidFill>
                  <a:srgbClr val="3333FF"/>
                </a:solidFill>
                <a:latin typeface="Times New Roman" panose="02020603050405020304" pitchFamily="18" charset="0"/>
              </a:rPr>
              <a:t>大致位置</a:t>
            </a:r>
            <a:r>
              <a:rPr lang="zh-CN" altLang="en-US" sz="1500" b="1" dirty="0">
                <a:latin typeface="Times New Roman" panose="02020603050405020304" pitchFamily="18" charset="0"/>
              </a:rPr>
              <a:t>，这样就能</a:t>
            </a:r>
            <a:r>
              <a:rPr lang="zh-CN" altLang="en-US" sz="1500" b="1" dirty="0">
                <a:solidFill>
                  <a:srgbClr val="3333FF"/>
                </a:solidFill>
                <a:latin typeface="Times New Roman" panose="02020603050405020304" pitchFamily="18" charset="0"/>
              </a:rPr>
              <a:t>更快地</a:t>
            </a:r>
            <a:r>
              <a:rPr lang="zh-CN" altLang="en-US" sz="1500" b="1" dirty="0">
                <a:latin typeface="Times New Roman" panose="02020603050405020304" pitchFamily="18" charset="0"/>
              </a:rPr>
              <a:t>找到它。这个“计算”过程非常类似于本章将要介绍的散列查找中的</a:t>
            </a:r>
            <a:r>
              <a:rPr lang="zh-CN" altLang="en-US" sz="1500" b="1" dirty="0">
                <a:solidFill>
                  <a:srgbClr val="3333FF"/>
                </a:solidFill>
                <a:latin typeface="Times New Roman" panose="02020603050405020304" pitchFamily="18" charset="0"/>
              </a:rPr>
              <a:t>“散列函数计算”</a:t>
            </a:r>
            <a:r>
              <a:rPr lang="zh-CN" altLang="en-US" sz="1500" b="1" dirty="0">
                <a:latin typeface="Times New Roman" panose="02020603050405020304" pitchFamily="18" charset="0"/>
              </a:rPr>
              <a:t>。</a:t>
            </a:r>
            <a:endParaRPr lang="en-US" altLang="zh-CN" sz="1500" b="1">
              <a:latin typeface="Times New Roman" panose="02020603050405020304" pitchFamily="18" charset="0"/>
            </a:endParaRPr>
          </a:p>
        </p:txBody>
      </p:sp>
      <p:sp>
        <p:nvSpPr>
          <p:cNvPr id="19" name="矩形 18"/>
          <p:cNvSpPr/>
          <p:nvPr/>
        </p:nvSpPr>
        <p:spPr>
          <a:xfrm>
            <a:off x="1571625" y="2718197"/>
            <a:ext cx="5572125" cy="783590"/>
          </a:xfrm>
          <a:prstGeom prst="rect">
            <a:avLst/>
          </a:prstGeom>
          <a:noFill/>
          <a:ln w="9525">
            <a:noFill/>
          </a:ln>
        </p:spPr>
        <p:txBody>
          <a:bodyPr>
            <a:spAutoFit/>
          </a:bodyPr>
          <a:p>
            <a:pPr eaLnBrk="1" hangingPunct="1"/>
            <a:r>
              <a:rPr lang="en-US" altLang="zh-CN" sz="1500" b="1">
                <a:solidFill>
                  <a:schemeClr val="hlink"/>
                </a:solidFill>
                <a:latin typeface="Arial" panose="020B0604020202020204" pitchFamily="34" charset="0"/>
                <a:sym typeface="Wingdings" panose="05000000000000000000" pitchFamily="2" charset="2"/>
              </a:rPr>
              <a:t></a:t>
            </a:r>
            <a:r>
              <a:rPr lang="zh-CN" altLang="en-US" sz="1500" b="1" dirty="0">
                <a:latin typeface="Times New Roman" panose="02020603050405020304" pitchFamily="18" charset="0"/>
              </a:rPr>
              <a:t>查字典的过程结合了</a:t>
            </a:r>
            <a:r>
              <a:rPr lang="zh-CN" altLang="en-US" sz="1500" b="1" dirty="0">
                <a:solidFill>
                  <a:srgbClr val="3333FF"/>
                </a:solidFill>
                <a:latin typeface="Times New Roman" panose="02020603050405020304" pitchFamily="18" charset="0"/>
              </a:rPr>
              <a:t>散列查找</a:t>
            </a:r>
            <a:r>
              <a:rPr lang="zh-CN" altLang="en-US" sz="1500" b="1" dirty="0">
                <a:latin typeface="Times New Roman" panose="02020603050405020304" pitchFamily="18" charset="0"/>
              </a:rPr>
              <a:t>（用于初步定位）、</a:t>
            </a:r>
            <a:r>
              <a:rPr lang="zh-CN" altLang="en-US" sz="1500" b="1" dirty="0">
                <a:solidFill>
                  <a:srgbClr val="3333FF"/>
                </a:solidFill>
                <a:latin typeface="Times New Roman" panose="02020603050405020304" pitchFamily="18" charset="0"/>
              </a:rPr>
              <a:t>二分查找</a:t>
            </a:r>
            <a:r>
              <a:rPr lang="zh-CN" altLang="en-US" sz="1500" b="1" dirty="0">
                <a:latin typeface="Times New Roman" panose="02020603050405020304" pitchFamily="18" charset="0"/>
              </a:rPr>
              <a:t>（一般不是准确二分）和</a:t>
            </a:r>
            <a:r>
              <a:rPr lang="zh-CN" altLang="en-US" sz="1500" b="1" dirty="0">
                <a:solidFill>
                  <a:srgbClr val="3333FF"/>
                </a:solidFill>
                <a:latin typeface="Times New Roman" panose="02020603050405020304" pitchFamily="18" charset="0"/>
              </a:rPr>
              <a:t>顺序查找</a:t>
            </a:r>
            <a:r>
              <a:rPr lang="zh-CN" altLang="en-US" sz="1500" b="1" dirty="0">
                <a:latin typeface="Times New Roman" panose="02020603050405020304" pitchFamily="18" charset="0"/>
              </a:rPr>
              <a:t>（当很接近关键词的时候）等几种查找方法。</a:t>
            </a:r>
            <a:endParaRPr lang="en-US" altLang="zh-CN" sz="1500" b="1">
              <a:solidFill>
                <a:schemeClr val="hlink"/>
              </a:solidFill>
              <a:latin typeface="Arial" panose="020B0604020202020204" pitchFamily="34" charset="0"/>
              <a:sym typeface="Wingdings" panose="05000000000000000000" pitchFamily="2" charset="2"/>
            </a:endParaRPr>
          </a:p>
        </p:txBody>
      </p:sp>
      <p:pic>
        <p:nvPicPr>
          <p:cNvPr id="43012" name="Picture 4" descr="查字典-hash4"/>
          <p:cNvPicPr>
            <a:picLocks noChangeAspect="1"/>
          </p:cNvPicPr>
          <p:nvPr/>
        </p:nvPicPr>
        <p:blipFill>
          <a:blip r:embed="rId1"/>
          <a:stretch>
            <a:fillRect/>
          </a:stretch>
        </p:blipFill>
        <p:spPr>
          <a:xfrm>
            <a:off x="2321719" y="1432322"/>
            <a:ext cx="4014788" cy="3014663"/>
          </a:xfrm>
          <a:prstGeom prst="rect">
            <a:avLst/>
          </a:prstGeom>
          <a:noFill/>
          <a:ln w="9525">
            <a:noFill/>
          </a:ln>
        </p:spPr>
      </p:pic>
      <p:sp>
        <p:nvSpPr>
          <p:cNvPr id="20484" name="Text Box 2"/>
          <p:cNvSpPr txBox="1"/>
          <p:nvPr/>
        </p:nvSpPr>
        <p:spPr>
          <a:xfrm>
            <a:off x="6462713" y="0"/>
            <a:ext cx="1533525" cy="299085"/>
          </a:xfrm>
          <a:prstGeom prst="rect">
            <a:avLst/>
          </a:prstGeom>
          <a:noFill/>
          <a:ln w="9525">
            <a:noFill/>
          </a:ln>
        </p:spPr>
        <p:txBody>
          <a:bodyPr lIns="81000" rIns="108000">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r" eaLnBrk="1" hangingPunct="1">
              <a:spcBef>
                <a:spcPct val="50000"/>
              </a:spcBef>
              <a:buNone/>
            </a:pPr>
            <a:r>
              <a:rPr lang="en-US" altLang="zh-CN" sz="1350">
                <a:solidFill>
                  <a:srgbClr val="000000"/>
                </a:solidFill>
                <a:sym typeface="Webdings" panose="05030102010509060703" pitchFamily="18" charset="2"/>
              </a:rPr>
              <a:t>§5.1  </a:t>
            </a:r>
            <a:r>
              <a:rPr lang="zh-CN" altLang="en-US" sz="1350" dirty="0">
                <a:solidFill>
                  <a:srgbClr val="000000"/>
                </a:solidFill>
                <a:sym typeface="Webdings" panose="05030102010509060703" pitchFamily="18" charset="2"/>
              </a:rPr>
              <a:t>引子</a:t>
            </a:r>
            <a:endParaRPr lang="en-US" altLang="zh-CN" sz="1350">
              <a:solidFill>
                <a:srgbClr val="000000"/>
              </a:solidFill>
              <a:sym typeface="Webdings" panose="05030102010509060703" pitchFamily="18" charset="2"/>
            </a:endParaRPr>
          </a:p>
        </p:txBody>
      </p:sp>
      <p:sp>
        <p:nvSpPr>
          <p:cNvPr id="22531" name="Text Box 2"/>
          <p:cNvSpPr txBox="1"/>
          <p:nvPr/>
        </p:nvSpPr>
        <p:spPr>
          <a:xfrm>
            <a:off x="1143000" y="0"/>
            <a:ext cx="1431131" cy="29908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zh-CN" altLang="en-US" sz="1350" dirty="0">
                <a:solidFill>
                  <a:srgbClr val="000000"/>
                </a:solidFill>
                <a:sym typeface="Webdings" panose="05030102010509060703" pitchFamily="18" charset="2"/>
              </a:rPr>
              <a:t>第</a:t>
            </a:r>
            <a:r>
              <a:rPr lang="en-US" altLang="zh-CN" sz="1350">
                <a:solidFill>
                  <a:srgbClr val="000000"/>
                </a:solidFill>
                <a:sym typeface="Webdings" panose="05030102010509060703" pitchFamily="18" charset="2"/>
              </a:rPr>
              <a:t>5</a:t>
            </a:r>
            <a:r>
              <a:rPr lang="zh-CN" altLang="en-US" sz="1350" dirty="0">
                <a:solidFill>
                  <a:srgbClr val="000000"/>
                </a:solidFill>
                <a:sym typeface="Webdings" panose="05030102010509060703" pitchFamily="18" charset="2"/>
              </a:rPr>
              <a:t>章 散列查找   </a:t>
            </a:r>
            <a:endParaRPr lang="en-US" altLang="zh-CN" sz="1350">
              <a:solidFill>
                <a:srgbClr val="000000"/>
              </a:solidFill>
              <a:sym typeface="Webdings" panose="05030102010509060703" pitchFamily="18" charset="2"/>
            </a:endParaRPr>
          </a:p>
        </p:txBody>
      </p:sp>
    </p:spTree>
  </p:cSld>
  <p:clrMapOvr>
    <a:masterClrMapping/>
  </p:clrMapOvr>
  <mc:AlternateContent xmlns:mc="http://schemas.openxmlformats.org/markup-compatibility/2006">
    <mc:Choice xmlns:p14="http://schemas.microsoft.com/office/powerpoint/2010/main" Requires="p14">
      <p:transition spd="slow" p14:dur="1500">
        <p:wheel spokes="8"/>
      </p:transition>
    </mc:Choice>
    <mc:Fallback>
      <p:transition spd="slow">
        <p:wheel spokes="8"/>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43012"/>
                                        </p:tgtEl>
                                        <p:attrNameLst>
                                          <p:attrName>style.visibility</p:attrName>
                                        </p:attrNameLst>
                                      </p:cBhvr>
                                      <p:to>
                                        <p:strVal val="visible"/>
                                      </p:to>
                                    </p:set>
                                    <p:animEffect transition="in" filter="strips(downRight)">
                                      <p:cBhvr>
                                        <p:cTn id="7" dur="500"/>
                                        <p:tgtEl>
                                          <p:spTgt spid="43012"/>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p:stCondLst>
                        <p:cond delay="indefinite"/>
                      </p:stCondLst>
                      <p:childTnLst>
                        <p:par>
                          <p:cTn id="9" fill="hold">
                            <p:stCondLst>
                              <p:cond delay="0"/>
                            </p:stCondLst>
                            <p:childTnLst>
                              <p:par>
                                <p:cTn id="10" presetID="9" presetClass="exit" presetSubtype="0" fill="hold" nodeType="clickEffect">
                                  <p:stCondLst>
                                    <p:cond delay="0"/>
                                  </p:stCondLst>
                                  <p:childTnLst>
                                    <p:animEffect transition="out" filter="dissolve">
                                      <p:cBhvr>
                                        <p:cTn id="11" dur="500"/>
                                        <p:tgtEl>
                                          <p:spTgt spid="43012"/>
                                        </p:tgtEl>
                                      </p:cBhvr>
                                    </p:animEffect>
                                    <p:set>
                                      <p:cBhvr>
                                        <p:cTn id="12" dur="1" fill="hold">
                                          <p:stCondLst>
                                            <p:cond delay="499"/>
                                          </p:stCondLst>
                                        </p:cTn>
                                        <p:tgtEl>
                                          <p:spTgt spid="43012"/>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up)">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wipe(left)">
                                      <p:cBhvr>
                                        <p:cTn id="2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2" name="矩形 7"/>
          <p:cNvSpPr/>
          <p:nvPr/>
        </p:nvSpPr>
        <p:spPr>
          <a:xfrm>
            <a:off x="1571625" y="375047"/>
            <a:ext cx="5679281" cy="645160"/>
          </a:xfrm>
          <a:prstGeom prst="rect">
            <a:avLst/>
          </a:prstGeom>
          <a:noFill/>
          <a:ln w="9525">
            <a:noFill/>
          </a:ln>
        </p:spPr>
        <p:txBody>
          <a:bodyPr>
            <a:spAutoFit/>
          </a:bodyPr>
          <a:p>
            <a:pPr eaLnBrk="1" hangingPunct="1"/>
            <a:r>
              <a:rPr lang="en-US" altLang="zh-CN" b="1">
                <a:solidFill>
                  <a:srgbClr val="3333FF"/>
                </a:solidFill>
                <a:latin typeface="Times New Roman" panose="02020603050405020304" pitchFamily="18" charset="0"/>
              </a:rPr>
              <a:t>[</a:t>
            </a:r>
            <a:r>
              <a:rPr lang="zh-CN" altLang="zh-CN" b="1" dirty="0">
                <a:solidFill>
                  <a:srgbClr val="3333FF"/>
                </a:solidFill>
                <a:latin typeface="Times New Roman" panose="02020603050405020304" pitchFamily="18" charset="0"/>
              </a:rPr>
              <a:t>例</a:t>
            </a:r>
            <a:r>
              <a:rPr lang="en-US" altLang="zh-CN" b="1">
                <a:solidFill>
                  <a:srgbClr val="3333FF"/>
                </a:solidFill>
                <a:latin typeface="Times New Roman" panose="02020603050405020304" pitchFamily="18" charset="0"/>
              </a:rPr>
              <a:t>5.3] </a:t>
            </a:r>
            <a:r>
              <a:rPr lang="zh-CN" altLang="en-US" b="1" dirty="0">
                <a:latin typeface="Times New Roman" panose="02020603050405020304" pitchFamily="18" charset="0"/>
              </a:rPr>
              <a:t>网上搜索。</a:t>
            </a:r>
            <a:r>
              <a:rPr lang="zh-CN" altLang="en-US" b="1" dirty="0">
                <a:solidFill>
                  <a:srgbClr val="3333FF"/>
                </a:solidFill>
                <a:latin typeface="Times New Roman" panose="02020603050405020304" pitchFamily="18" charset="0"/>
              </a:rPr>
              <a:t>搜索引擎</a:t>
            </a:r>
            <a:r>
              <a:rPr lang="zh-CN" altLang="en-US" b="1" dirty="0">
                <a:latin typeface="Times New Roman" panose="02020603050405020304" pitchFamily="18" charset="0"/>
              </a:rPr>
              <a:t>是如何如此</a:t>
            </a:r>
            <a:r>
              <a:rPr lang="zh-CN" altLang="en-US" b="1" dirty="0">
                <a:solidFill>
                  <a:srgbClr val="3333FF"/>
                </a:solidFill>
                <a:latin typeface="Times New Roman" panose="02020603050405020304" pitchFamily="18" charset="0"/>
              </a:rPr>
              <a:t>神速地</a:t>
            </a:r>
            <a:r>
              <a:rPr lang="zh-CN" altLang="en-US" b="1" dirty="0">
                <a:latin typeface="Times New Roman" panose="02020603050405020304" pitchFamily="18" charset="0"/>
              </a:rPr>
              <a:t>把我们需要的</a:t>
            </a:r>
            <a:r>
              <a:rPr lang="zh-CN" altLang="en-US" b="1" dirty="0">
                <a:solidFill>
                  <a:srgbClr val="3333FF"/>
                </a:solidFill>
                <a:latin typeface="Times New Roman" panose="02020603050405020304" pitchFamily="18" charset="0"/>
              </a:rPr>
              <a:t>有关信息</a:t>
            </a:r>
            <a:r>
              <a:rPr lang="zh-CN" altLang="en-US" b="1" dirty="0">
                <a:latin typeface="Times New Roman" panose="02020603050405020304" pitchFamily="18" charset="0"/>
              </a:rPr>
              <a:t>找到的？</a:t>
            </a:r>
            <a:endParaRPr lang="en-US" altLang="zh-CN" b="1">
              <a:latin typeface="Times New Roman" panose="02020603050405020304" pitchFamily="18" charset="0"/>
            </a:endParaRPr>
          </a:p>
        </p:txBody>
      </p:sp>
      <p:sp>
        <p:nvSpPr>
          <p:cNvPr id="10" name="矩形 9"/>
          <p:cNvSpPr/>
          <p:nvPr/>
        </p:nvSpPr>
        <p:spPr>
          <a:xfrm>
            <a:off x="1357313" y="1178719"/>
            <a:ext cx="6161485" cy="368300"/>
          </a:xfrm>
          <a:prstGeom prst="rect">
            <a:avLst/>
          </a:prstGeom>
          <a:noFill/>
          <a:ln w="9525">
            <a:noFill/>
          </a:ln>
        </p:spPr>
        <p:txBody>
          <a:bodyPr>
            <a:spAutoFit/>
          </a:bodyPr>
          <a:p>
            <a:pPr eaLnBrk="1" hangingPunct="1"/>
            <a:r>
              <a:rPr lang="en-US" altLang="zh-CN" b="1">
                <a:solidFill>
                  <a:srgbClr val="3333FF"/>
                </a:solidFill>
                <a:latin typeface="Times New Roman" panose="02020603050405020304" pitchFamily="18" charset="0"/>
              </a:rPr>
              <a:t>【</a:t>
            </a:r>
            <a:r>
              <a:rPr lang="zh-CN" altLang="en-US" b="1" dirty="0">
                <a:solidFill>
                  <a:srgbClr val="3333FF"/>
                </a:solidFill>
                <a:latin typeface="Times New Roman" panose="02020603050405020304" pitchFamily="18" charset="0"/>
              </a:rPr>
              <a:t>分析</a:t>
            </a:r>
            <a:r>
              <a:rPr lang="en-US" altLang="zh-CN" b="1">
                <a:solidFill>
                  <a:srgbClr val="3333FF"/>
                </a:solidFill>
                <a:latin typeface="Times New Roman" panose="02020603050405020304" pitchFamily="18" charset="0"/>
              </a:rPr>
              <a:t>】</a:t>
            </a:r>
            <a:r>
              <a:rPr lang="zh-CN" altLang="en-US" sz="1500" b="1" dirty="0">
                <a:latin typeface="Times New Roman" panose="02020603050405020304" pitchFamily="18" charset="0"/>
              </a:rPr>
              <a:t>主要数据结构是“</a:t>
            </a:r>
            <a:r>
              <a:rPr lang="zh-CN" altLang="en-US" sz="1500" b="1" dirty="0">
                <a:solidFill>
                  <a:srgbClr val="3333FF"/>
                </a:solidFill>
                <a:latin typeface="Times New Roman" panose="02020603050405020304" pitchFamily="18" charset="0"/>
              </a:rPr>
              <a:t>倒排索引</a:t>
            </a:r>
            <a:r>
              <a:rPr lang="zh-CN" altLang="en-US" sz="1500" b="1" dirty="0">
                <a:latin typeface="Times New Roman" panose="02020603050405020304" pitchFamily="18" charset="0"/>
              </a:rPr>
              <a:t>” </a:t>
            </a:r>
            <a:r>
              <a:rPr lang="en-US" altLang="zh-CN" sz="1500" b="1">
                <a:latin typeface="Times New Roman" panose="02020603050405020304" pitchFamily="18" charset="0"/>
              </a:rPr>
              <a:t>--</a:t>
            </a:r>
            <a:r>
              <a:rPr lang="zh-CN" altLang="en-US" sz="1500" b="1" dirty="0">
                <a:latin typeface="Times New Roman" panose="02020603050405020304" pitchFamily="18" charset="0"/>
              </a:rPr>
              <a:t> “</a:t>
            </a:r>
            <a:r>
              <a:rPr lang="zh-CN" altLang="en-US" sz="1500" b="1" dirty="0">
                <a:solidFill>
                  <a:srgbClr val="3333FF"/>
                </a:solidFill>
                <a:latin typeface="Times New Roman" panose="02020603050405020304" pitchFamily="18" charset="0"/>
              </a:rPr>
              <a:t>单词到文档</a:t>
            </a:r>
            <a:r>
              <a:rPr lang="zh-CN" altLang="en-US" sz="1500" b="1" dirty="0">
                <a:latin typeface="Times New Roman" panose="02020603050405020304" pitchFamily="18" charset="0"/>
              </a:rPr>
              <a:t>”的映射关系。</a:t>
            </a:r>
            <a:endParaRPr lang="en-US" altLang="zh-CN" sz="1500" b="1">
              <a:latin typeface="Times New Roman" panose="02020603050405020304" pitchFamily="18" charset="0"/>
            </a:endParaRPr>
          </a:p>
        </p:txBody>
      </p:sp>
      <p:pic>
        <p:nvPicPr>
          <p:cNvPr id="12" name="Picture 2" descr="搜索"/>
          <p:cNvPicPr>
            <a:picLocks noChangeAspect="1"/>
          </p:cNvPicPr>
          <p:nvPr/>
        </p:nvPicPr>
        <p:blipFill>
          <a:blip r:embed="rId1"/>
          <a:stretch>
            <a:fillRect/>
          </a:stretch>
        </p:blipFill>
        <p:spPr>
          <a:xfrm>
            <a:off x="2375297" y="1125141"/>
            <a:ext cx="4650581" cy="3011090"/>
          </a:xfrm>
          <a:prstGeom prst="rect">
            <a:avLst/>
          </a:prstGeom>
          <a:noFill/>
          <a:ln w="9525">
            <a:noFill/>
          </a:ln>
        </p:spPr>
      </p:pic>
      <p:sp>
        <p:nvSpPr>
          <p:cNvPr id="13" name="AutoShape 6"/>
          <p:cNvSpPr/>
          <p:nvPr/>
        </p:nvSpPr>
        <p:spPr>
          <a:xfrm>
            <a:off x="3500438" y="3696891"/>
            <a:ext cx="2893219" cy="857250"/>
          </a:xfrm>
          <a:prstGeom prst="cloudCallout">
            <a:avLst>
              <a:gd name="adj1" fmla="val -97907"/>
              <a:gd name="adj2" fmla="val -86912"/>
            </a:avLst>
          </a:prstGeom>
          <a:noFill/>
          <a:ln w="9525" cap="flat" cmpd="sng">
            <a:solidFill>
              <a:schemeClr val="tx1"/>
            </a:solidFill>
            <a:prstDash val="solid"/>
            <a:headEnd type="none" w="med" len="med"/>
            <a:tailEnd type="none" w="med" len="med"/>
          </a:ln>
        </p:spPr>
        <p:txBody>
          <a:bodyPr wrap="none"/>
          <a:p>
            <a:pPr eaLnBrk="1" hangingPunct="1"/>
            <a:r>
              <a:rPr lang="zh-CN" altLang="en-US" sz="1500" b="1" dirty="0">
                <a:latin typeface="Times New Roman" panose="02020603050405020304" pitchFamily="18" charset="0"/>
              </a:rPr>
              <a:t>如何在这个巨大无比的表格</a:t>
            </a:r>
            <a:endParaRPr lang="en-US" altLang="zh-CN" sz="1500" b="1">
              <a:latin typeface="Times New Roman" panose="02020603050405020304" pitchFamily="18" charset="0"/>
            </a:endParaRPr>
          </a:p>
          <a:p>
            <a:pPr eaLnBrk="1" hangingPunct="1"/>
            <a:r>
              <a:rPr lang="zh-CN" altLang="en-US" sz="1500" b="1" dirty="0">
                <a:latin typeface="Times New Roman" panose="02020603050405020304" pitchFamily="18" charset="0"/>
              </a:rPr>
              <a:t>中查找特定的关键词</a:t>
            </a:r>
            <a:r>
              <a:rPr lang="zh-CN" altLang="zh-CN" sz="1500" b="1" dirty="0">
                <a:latin typeface="Times New Roman" panose="02020603050405020304" pitchFamily="18" charset="0"/>
              </a:rPr>
              <a:t>？</a:t>
            </a:r>
            <a:endParaRPr lang="zh-CN" altLang="zh-CN" sz="1500" b="1" dirty="0">
              <a:latin typeface="Times New Roman" panose="02020603050405020304" pitchFamily="18" charset="0"/>
            </a:endParaRPr>
          </a:p>
        </p:txBody>
      </p:sp>
      <p:graphicFrame>
        <p:nvGraphicFramePr>
          <p:cNvPr id="11" name="表格 10"/>
          <p:cNvGraphicFramePr>
            <a:graphicFrameLocks noGrp="1"/>
          </p:cNvGraphicFramePr>
          <p:nvPr/>
        </p:nvGraphicFramePr>
        <p:xfrm>
          <a:off x="1625204" y="1821656"/>
          <a:ext cx="5732145" cy="2010410"/>
        </p:xfrm>
        <a:graphic>
          <a:graphicData uri="http://schemas.openxmlformats.org/drawingml/2006/table">
            <a:tbl>
              <a:tblPr/>
              <a:tblGrid>
                <a:gridCol w="918845"/>
                <a:gridCol w="1142365"/>
                <a:gridCol w="734060"/>
                <a:gridCol w="629920"/>
                <a:gridCol w="1153160"/>
                <a:gridCol w="1153795"/>
              </a:tblGrid>
              <a:tr h="532765">
                <a:tc>
                  <a:txBody>
                    <a:bodyPr/>
                    <a:lstStyle/>
                    <a:p>
                      <a:pPr algn="just">
                        <a:spcAft>
                          <a:spcPts val="0"/>
                        </a:spcAft>
                      </a:pPr>
                      <a:r>
                        <a:rPr lang="en-US" sz="1350" b="1" kern="100">
                          <a:latin typeface="Times New Roman" panose="02020603050405020304"/>
                          <a:ea typeface="宋体" panose="02010600030101010101" pitchFamily="2" charset="-122"/>
                          <a:cs typeface="Times New Roman" panose="02020603050405020304"/>
                        </a:rPr>
                        <a:t>     Docs</a:t>
                      </a:r>
                      <a:endParaRPr lang="zh-CN" sz="1350" b="1" kern="100">
                        <a:latin typeface="Times New Roman" panose="02020603050405020304"/>
                        <a:ea typeface="宋体" panose="02010600030101010101" pitchFamily="2" charset="-122"/>
                        <a:cs typeface="Times New Roman" panose="02020603050405020304"/>
                      </a:endParaRPr>
                    </a:p>
                    <a:p>
                      <a:pPr algn="just">
                        <a:spcAft>
                          <a:spcPts val="0"/>
                        </a:spcAft>
                      </a:pPr>
                      <a:r>
                        <a:rPr lang="en-US" sz="1350" b="1" kern="100">
                          <a:latin typeface="Times New Roman" panose="02020603050405020304"/>
                          <a:ea typeface="宋体" panose="02010600030101010101" pitchFamily="2" charset="-122"/>
                          <a:cs typeface="Times New Roman" panose="02020603050405020304"/>
                        </a:rPr>
                        <a:t>Terms</a:t>
                      </a:r>
                      <a:endParaRPr lang="zh-CN" sz="1350" b="1" kern="100">
                        <a:latin typeface="Times New Roman" panose="02020603050405020304"/>
                        <a:ea typeface="宋体" panose="02010600030101010101" pitchFamily="2" charset="-122"/>
                        <a:cs typeface="Times New Roman" panose="02020603050405020304"/>
                      </a:endParaRPr>
                    </a:p>
                  </a:txBody>
                  <a:tcPr marL="51435" marR="51435"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6350" cap="flat" cmpd="sng" algn="ctr">
                      <a:solidFill>
                        <a:srgbClr val="000000"/>
                      </a:solidFill>
                      <a:prstDash val="solid"/>
                      <a:round/>
                      <a:headEnd type="none" w="med" len="med"/>
                      <a:tailEnd type="none" w="med" len="med"/>
                    </a:lnTlToBr>
                  </a:tcPr>
                </a:tc>
                <a:tc>
                  <a:txBody>
                    <a:bodyPr/>
                    <a:lstStyle/>
                    <a:p>
                      <a:pPr algn="ctr">
                        <a:spcAft>
                          <a:spcPts val="0"/>
                        </a:spcAft>
                      </a:pPr>
                      <a:r>
                        <a:rPr lang="zh-CN" sz="1350" b="1" kern="100">
                          <a:latin typeface="Times New Roman" panose="02020603050405020304"/>
                          <a:ea typeface="宋体" panose="02010600030101010101" pitchFamily="2" charset="-122"/>
                          <a:cs typeface="Times New Roman" panose="02020603050405020304"/>
                        </a:rPr>
                        <a:t>文档</a:t>
                      </a:r>
                      <a:r>
                        <a:rPr lang="en-US" sz="1350" b="1" kern="100" baseline="-25000">
                          <a:latin typeface="Times New Roman" panose="02020603050405020304"/>
                          <a:ea typeface="宋体" panose="02010600030101010101" pitchFamily="2" charset="-122"/>
                          <a:cs typeface="Times New Roman" panose="02020603050405020304"/>
                        </a:rPr>
                        <a:t>1</a:t>
                      </a:r>
                      <a:endParaRPr lang="zh-CN" sz="1350" b="1" kern="100">
                        <a:latin typeface="Times New Roman" panose="02020603050405020304"/>
                        <a:ea typeface="宋体" panose="02010600030101010101" pitchFamily="2" charset="-122"/>
                        <a:cs typeface="Times New Roman" panose="02020603050405020304"/>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350" b="1" kern="100">
                          <a:latin typeface="Times New Roman" panose="02020603050405020304"/>
                          <a:ea typeface="宋体" panose="02010600030101010101" pitchFamily="2" charset="-122"/>
                          <a:cs typeface="Times New Roman" panose="02020603050405020304"/>
                        </a:rPr>
                        <a:t>文档</a:t>
                      </a:r>
                      <a:r>
                        <a:rPr lang="en-US" sz="1350" b="1" kern="100" baseline="-25000">
                          <a:latin typeface="Times New Roman" panose="02020603050405020304"/>
                          <a:ea typeface="宋体" panose="02010600030101010101" pitchFamily="2" charset="-122"/>
                          <a:cs typeface="Times New Roman" panose="02020603050405020304"/>
                        </a:rPr>
                        <a:t>2</a:t>
                      </a:r>
                      <a:endParaRPr lang="zh-CN" sz="1350" b="1" kern="100">
                        <a:latin typeface="Times New Roman" panose="02020603050405020304"/>
                        <a:ea typeface="宋体" panose="02010600030101010101" pitchFamily="2" charset="-122"/>
                        <a:cs typeface="Times New Roman" panose="02020603050405020304"/>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350" b="1" kern="100">
                          <a:latin typeface="Times New Roman" panose="02020603050405020304"/>
                          <a:ea typeface="宋体" panose="02010600030101010101" pitchFamily="2" charset="-122"/>
                          <a:cs typeface="Times New Roman" panose="02020603050405020304"/>
                        </a:rPr>
                        <a:t>……</a:t>
                      </a:r>
                      <a:endParaRPr lang="zh-CN" sz="1350" b="1" kern="100">
                        <a:latin typeface="Times New Roman" panose="02020603050405020304"/>
                        <a:ea typeface="宋体" panose="02010600030101010101" pitchFamily="2" charset="-122"/>
                        <a:cs typeface="Times New Roman" panose="02020603050405020304"/>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350" b="1" kern="100">
                          <a:latin typeface="Times New Roman" panose="02020603050405020304"/>
                          <a:ea typeface="宋体" panose="02010600030101010101" pitchFamily="2" charset="-122"/>
                          <a:cs typeface="Times New Roman" panose="02020603050405020304"/>
                        </a:rPr>
                        <a:t>文档</a:t>
                      </a:r>
                      <a:r>
                        <a:rPr lang="en-US" sz="1350" b="1" i="1" kern="100" baseline="-25000">
                          <a:latin typeface="Times New Roman" panose="02020603050405020304"/>
                          <a:ea typeface="宋体" panose="02010600030101010101" pitchFamily="2" charset="-122"/>
                          <a:cs typeface="Times New Roman" panose="02020603050405020304"/>
                        </a:rPr>
                        <a:t>m</a:t>
                      </a:r>
                      <a:r>
                        <a:rPr lang="en-US" sz="1350" b="1" kern="100" baseline="-25000">
                          <a:latin typeface="Times New Roman" panose="02020603050405020304"/>
                          <a:ea typeface="宋体" panose="02010600030101010101" pitchFamily="2" charset="-122"/>
                          <a:cs typeface="Times New Roman" panose="02020603050405020304"/>
                        </a:rPr>
                        <a:t>–1</a:t>
                      </a:r>
                      <a:endParaRPr lang="zh-CN" sz="1350" b="1" kern="100">
                        <a:latin typeface="Times New Roman" panose="02020603050405020304"/>
                        <a:ea typeface="宋体" panose="02010600030101010101" pitchFamily="2" charset="-122"/>
                        <a:cs typeface="Times New Roman" panose="02020603050405020304"/>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350" b="1" kern="100">
                          <a:latin typeface="Times New Roman" panose="02020603050405020304"/>
                          <a:ea typeface="宋体" panose="02010600030101010101" pitchFamily="2" charset="-122"/>
                          <a:cs typeface="Times New Roman" panose="02020603050405020304"/>
                        </a:rPr>
                        <a:t>文档</a:t>
                      </a:r>
                      <a:r>
                        <a:rPr lang="en-US" sz="1350" b="1" i="1" kern="100" baseline="-25000">
                          <a:latin typeface="Times New Roman" panose="02020603050405020304"/>
                          <a:ea typeface="宋体" panose="02010600030101010101" pitchFamily="2" charset="-122"/>
                          <a:cs typeface="Times New Roman" panose="02020603050405020304"/>
                        </a:rPr>
                        <a:t>m</a:t>
                      </a:r>
                      <a:endParaRPr lang="zh-CN" sz="1350" b="1" kern="100">
                        <a:latin typeface="Times New Roman" panose="02020603050405020304"/>
                        <a:ea typeface="宋体" panose="02010600030101010101" pitchFamily="2" charset="-122"/>
                        <a:cs typeface="Times New Roman" panose="02020603050405020304"/>
                      </a:endParaRPr>
                    </a:p>
                  </a:txBody>
                  <a:tcPr marL="51435" marR="51435"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6700">
                <a:tc>
                  <a:txBody>
                    <a:bodyPr/>
                    <a:lstStyle/>
                    <a:p>
                      <a:pPr algn="just">
                        <a:spcAft>
                          <a:spcPts val="0"/>
                        </a:spcAft>
                      </a:pPr>
                      <a:r>
                        <a:rPr lang="zh-CN" sz="1350" b="1" kern="100">
                          <a:latin typeface="Times New Roman" panose="02020603050405020304"/>
                          <a:ea typeface="宋体" panose="02010600030101010101" pitchFamily="2" charset="-122"/>
                          <a:cs typeface="Times New Roman" panose="02020603050405020304"/>
                        </a:rPr>
                        <a:t>关键词</a:t>
                      </a:r>
                      <a:r>
                        <a:rPr lang="en-US" sz="1350" b="1" kern="100" baseline="-25000">
                          <a:latin typeface="Times New Roman" panose="02020603050405020304"/>
                          <a:ea typeface="宋体" panose="02010600030101010101" pitchFamily="2" charset="-122"/>
                          <a:cs typeface="Times New Roman" panose="02020603050405020304"/>
                        </a:rPr>
                        <a:t>1</a:t>
                      </a:r>
                      <a:endParaRPr lang="zh-CN" sz="1350" b="1" kern="100">
                        <a:latin typeface="Times New Roman" panose="02020603050405020304"/>
                        <a:ea typeface="宋体" panose="02010600030101010101" pitchFamily="2" charset="-122"/>
                        <a:cs typeface="Times New Roman" panose="02020603050405020304"/>
                      </a:endParaRPr>
                    </a:p>
                  </a:txBody>
                  <a:tcPr marL="51435" marR="51435"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350" b="1" kern="100">
                          <a:latin typeface="Times New Roman" panose="02020603050405020304"/>
                          <a:ea typeface="宋体" panose="02010600030101010101" pitchFamily="2" charset="-122"/>
                          <a:cs typeface="Times New Roman" panose="02020603050405020304"/>
                        </a:rPr>
                        <a:t>3: 1,12,20</a:t>
                      </a:r>
                      <a:endParaRPr lang="zh-CN" sz="1350" b="1" kern="100">
                        <a:latin typeface="Times New Roman" panose="02020603050405020304"/>
                        <a:ea typeface="宋体" panose="02010600030101010101" pitchFamily="2" charset="-122"/>
                        <a:cs typeface="Times New Roman" panose="02020603050405020304"/>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350" b="1" kern="100">
                          <a:latin typeface="Times New Roman" panose="02020603050405020304"/>
                          <a:ea typeface="宋体" panose="02010600030101010101" pitchFamily="2" charset="-122"/>
                          <a:cs typeface="Times New Roman" panose="02020603050405020304"/>
                        </a:rPr>
                        <a:t>0</a:t>
                      </a:r>
                      <a:endParaRPr lang="zh-CN" sz="1350" b="1" kern="100">
                        <a:latin typeface="Times New Roman" panose="02020603050405020304"/>
                        <a:ea typeface="宋体" panose="02010600030101010101" pitchFamily="2" charset="-122"/>
                        <a:cs typeface="Times New Roman" panose="02020603050405020304"/>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350" b="1" kern="100">
                          <a:latin typeface="Times New Roman" panose="02020603050405020304"/>
                          <a:ea typeface="宋体" panose="02010600030101010101" pitchFamily="2" charset="-122"/>
                          <a:cs typeface="Times New Roman" panose="02020603050405020304"/>
                        </a:rPr>
                        <a:t>……</a:t>
                      </a:r>
                      <a:endParaRPr lang="zh-CN" sz="1350" b="1" kern="100">
                        <a:latin typeface="Times New Roman" panose="02020603050405020304"/>
                        <a:ea typeface="宋体" panose="02010600030101010101" pitchFamily="2" charset="-122"/>
                        <a:cs typeface="Times New Roman" panose="02020603050405020304"/>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350" b="1" kern="100">
                          <a:latin typeface="Times New Roman" panose="02020603050405020304"/>
                          <a:ea typeface="宋体" panose="02010600030101010101" pitchFamily="2" charset="-122"/>
                          <a:cs typeface="Times New Roman" panose="02020603050405020304"/>
                        </a:rPr>
                        <a:t>2: 1, 22</a:t>
                      </a:r>
                      <a:endParaRPr lang="zh-CN" sz="1350" b="1" kern="100">
                        <a:latin typeface="Times New Roman" panose="02020603050405020304"/>
                        <a:ea typeface="宋体" panose="02010600030101010101" pitchFamily="2" charset="-122"/>
                        <a:cs typeface="Times New Roman" panose="02020603050405020304"/>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350" b="1" kern="100">
                          <a:latin typeface="Times New Roman" panose="02020603050405020304"/>
                          <a:ea typeface="宋体" panose="02010600030101010101" pitchFamily="2" charset="-122"/>
                          <a:cs typeface="Times New Roman" panose="02020603050405020304"/>
                        </a:rPr>
                        <a:t>3: 9,40,52</a:t>
                      </a:r>
                      <a:endParaRPr lang="zh-CN" sz="1350" b="1" kern="100">
                        <a:latin typeface="Times New Roman" panose="02020603050405020304"/>
                        <a:ea typeface="宋体" panose="02010600030101010101" pitchFamily="2" charset="-122"/>
                        <a:cs typeface="Times New Roman" panose="02020603050405020304"/>
                      </a:endParaRPr>
                    </a:p>
                  </a:txBody>
                  <a:tcPr marL="51435" marR="51435"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6700">
                <a:tc>
                  <a:txBody>
                    <a:bodyPr/>
                    <a:lstStyle/>
                    <a:p>
                      <a:pPr algn="just">
                        <a:spcAft>
                          <a:spcPts val="0"/>
                        </a:spcAft>
                      </a:pPr>
                      <a:r>
                        <a:rPr lang="zh-CN" sz="1350" b="1" kern="100">
                          <a:latin typeface="Times New Roman" panose="02020603050405020304"/>
                          <a:ea typeface="宋体" panose="02010600030101010101" pitchFamily="2" charset="-122"/>
                          <a:cs typeface="Times New Roman" panose="02020603050405020304"/>
                        </a:rPr>
                        <a:t>关键词</a:t>
                      </a:r>
                      <a:r>
                        <a:rPr lang="en-US" sz="1350" b="1" kern="100" baseline="-25000">
                          <a:latin typeface="Times New Roman" panose="02020603050405020304"/>
                          <a:ea typeface="宋体" panose="02010600030101010101" pitchFamily="2" charset="-122"/>
                          <a:cs typeface="Times New Roman" panose="02020603050405020304"/>
                        </a:rPr>
                        <a:t>2</a:t>
                      </a:r>
                      <a:endParaRPr lang="zh-CN" sz="1350" b="1" kern="100">
                        <a:latin typeface="Times New Roman" panose="02020603050405020304"/>
                        <a:ea typeface="宋体" panose="02010600030101010101" pitchFamily="2" charset="-122"/>
                        <a:cs typeface="Times New Roman" panose="02020603050405020304"/>
                      </a:endParaRPr>
                    </a:p>
                  </a:txBody>
                  <a:tcPr marL="51435" marR="51435"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350" b="1" kern="100">
                          <a:latin typeface="Times New Roman" panose="02020603050405020304"/>
                          <a:ea typeface="宋体" panose="02010600030101010101" pitchFamily="2" charset="-122"/>
                          <a:cs typeface="Times New Roman" panose="02020603050405020304"/>
                        </a:rPr>
                        <a:t>0</a:t>
                      </a:r>
                      <a:endParaRPr lang="zh-CN" sz="1350" b="1" kern="100">
                        <a:latin typeface="Times New Roman" panose="02020603050405020304"/>
                        <a:ea typeface="宋体" panose="02010600030101010101" pitchFamily="2" charset="-122"/>
                        <a:cs typeface="Times New Roman" panose="02020603050405020304"/>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350" b="1" kern="100">
                          <a:latin typeface="Times New Roman" panose="02020603050405020304"/>
                          <a:ea typeface="宋体" panose="02010600030101010101" pitchFamily="2" charset="-122"/>
                          <a:cs typeface="Times New Roman" panose="02020603050405020304"/>
                        </a:rPr>
                        <a:t>2: 11,22</a:t>
                      </a:r>
                      <a:endParaRPr lang="zh-CN" sz="1350" b="1" kern="100">
                        <a:latin typeface="Times New Roman" panose="02020603050405020304"/>
                        <a:ea typeface="宋体" panose="02010600030101010101" pitchFamily="2" charset="-122"/>
                        <a:cs typeface="Times New Roman" panose="02020603050405020304"/>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350" b="1" kern="100">
                          <a:latin typeface="Times New Roman" panose="02020603050405020304"/>
                          <a:ea typeface="宋体" panose="02010600030101010101" pitchFamily="2" charset="-122"/>
                          <a:cs typeface="Times New Roman" panose="02020603050405020304"/>
                        </a:rPr>
                        <a:t>……</a:t>
                      </a:r>
                      <a:endParaRPr lang="zh-CN" sz="1350" b="1" kern="100">
                        <a:latin typeface="Times New Roman" panose="02020603050405020304"/>
                        <a:ea typeface="宋体" panose="02010600030101010101" pitchFamily="2" charset="-122"/>
                        <a:cs typeface="Times New Roman" panose="02020603050405020304"/>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350" b="1" kern="100">
                          <a:latin typeface="Times New Roman" panose="02020603050405020304"/>
                          <a:ea typeface="宋体" panose="02010600030101010101" pitchFamily="2" charset="-122"/>
                          <a:cs typeface="Times New Roman" panose="02020603050405020304"/>
                        </a:rPr>
                        <a:t>4: 9,20,32,65</a:t>
                      </a:r>
                      <a:endParaRPr lang="zh-CN" sz="1350" b="1" kern="100">
                        <a:latin typeface="Times New Roman" panose="02020603050405020304"/>
                        <a:ea typeface="宋体" panose="02010600030101010101" pitchFamily="2" charset="-122"/>
                        <a:cs typeface="Times New Roman" panose="02020603050405020304"/>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350" b="1" kern="100">
                          <a:latin typeface="Times New Roman" panose="02020603050405020304"/>
                          <a:ea typeface="宋体" panose="02010600030101010101" pitchFamily="2" charset="-122"/>
                          <a:cs typeface="Times New Roman" panose="02020603050405020304"/>
                        </a:rPr>
                        <a:t>5: 5,9,10,32,35</a:t>
                      </a:r>
                      <a:endParaRPr lang="zh-CN" sz="1350" b="1" kern="100">
                        <a:latin typeface="Times New Roman" panose="02020603050405020304"/>
                        <a:ea typeface="宋体" panose="02010600030101010101" pitchFamily="2" charset="-122"/>
                        <a:cs typeface="Times New Roman" panose="02020603050405020304"/>
                      </a:endParaRPr>
                    </a:p>
                  </a:txBody>
                  <a:tcPr marL="51435" marR="51435"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6700">
                <a:tc>
                  <a:txBody>
                    <a:bodyPr/>
                    <a:lstStyle/>
                    <a:p>
                      <a:pPr algn="just">
                        <a:spcAft>
                          <a:spcPts val="0"/>
                        </a:spcAft>
                      </a:pPr>
                      <a:r>
                        <a:rPr lang="zh-CN" sz="1350" b="1" kern="100">
                          <a:latin typeface="Times New Roman" panose="02020603050405020304"/>
                          <a:ea typeface="宋体" panose="02010600030101010101" pitchFamily="2" charset="-122"/>
                          <a:cs typeface="Times New Roman" panose="02020603050405020304"/>
                        </a:rPr>
                        <a:t>……</a:t>
                      </a:r>
                      <a:endParaRPr lang="zh-CN" sz="1350" b="1" kern="100">
                        <a:latin typeface="Times New Roman" panose="02020603050405020304"/>
                        <a:ea typeface="宋体" panose="02010600030101010101" pitchFamily="2" charset="-122"/>
                        <a:cs typeface="Times New Roman" panose="02020603050405020304"/>
                      </a:endParaRPr>
                    </a:p>
                  </a:txBody>
                  <a:tcPr marL="51435" marR="51435"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350" b="1" kern="100">
                          <a:latin typeface="Times New Roman" panose="02020603050405020304"/>
                          <a:ea typeface="宋体" panose="02010600030101010101" pitchFamily="2" charset="-122"/>
                          <a:cs typeface="Times New Roman" panose="02020603050405020304"/>
                        </a:rPr>
                        <a:t>……</a:t>
                      </a:r>
                      <a:endParaRPr lang="zh-CN" sz="1350" b="1" kern="100">
                        <a:latin typeface="Times New Roman" panose="02020603050405020304"/>
                        <a:ea typeface="宋体" panose="02010600030101010101" pitchFamily="2" charset="-122"/>
                        <a:cs typeface="Times New Roman" panose="02020603050405020304"/>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350" b="1" kern="100">
                          <a:latin typeface="Times New Roman" panose="02020603050405020304"/>
                          <a:ea typeface="宋体" panose="02010600030101010101" pitchFamily="2" charset="-122"/>
                          <a:cs typeface="Times New Roman" panose="02020603050405020304"/>
                        </a:rPr>
                        <a:t>……</a:t>
                      </a:r>
                      <a:endParaRPr lang="zh-CN" sz="1350" b="1" kern="100">
                        <a:latin typeface="Times New Roman" panose="02020603050405020304"/>
                        <a:ea typeface="宋体" panose="02010600030101010101" pitchFamily="2" charset="-122"/>
                        <a:cs typeface="Times New Roman" panose="02020603050405020304"/>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350" b="1" kern="100">
                          <a:latin typeface="Times New Roman" panose="02020603050405020304"/>
                          <a:ea typeface="宋体" panose="02010600030101010101" pitchFamily="2" charset="-122"/>
                          <a:cs typeface="Times New Roman" panose="02020603050405020304"/>
                        </a:rPr>
                        <a:t>……</a:t>
                      </a:r>
                      <a:endParaRPr lang="zh-CN" sz="1350" b="1" kern="100">
                        <a:latin typeface="Times New Roman" panose="02020603050405020304"/>
                        <a:ea typeface="宋体" panose="02010600030101010101" pitchFamily="2" charset="-122"/>
                        <a:cs typeface="Times New Roman" panose="02020603050405020304"/>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350" b="1" kern="100">
                          <a:latin typeface="Times New Roman" panose="02020603050405020304"/>
                          <a:ea typeface="宋体" panose="02010600030101010101" pitchFamily="2" charset="-122"/>
                          <a:cs typeface="Times New Roman" panose="02020603050405020304"/>
                        </a:rPr>
                        <a:t>……</a:t>
                      </a:r>
                      <a:endParaRPr lang="zh-CN" sz="1350" b="1" kern="100">
                        <a:latin typeface="Times New Roman" panose="02020603050405020304"/>
                        <a:ea typeface="宋体" panose="02010600030101010101" pitchFamily="2" charset="-122"/>
                        <a:cs typeface="Times New Roman" panose="02020603050405020304"/>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350" b="1" kern="100">
                          <a:latin typeface="Times New Roman" panose="02020603050405020304"/>
                          <a:ea typeface="宋体" panose="02010600030101010101" pitchFamily="2" charset="-122"/>
                          <a:cs typeface="Times New Roman" panose="02020603050405020304"/>
                        </a:rPr>
                        <a:t>……</a:t>
                      </a:r>
                      <a:endParaRPr lang="zh-CN" sz="1350" b="1" kern="100">
                        <a:latin typeface="Times New Roman" panose="02020603050405020304"/>
                        <a:ea typeface="宋体" panose="02010600030101010101" pitchFamily="2" charset="-122"/>
                        <a:cs typeface="Times New Roman" panose="02020603050405020304"/>
                      </a:endParaRPr>
                    </a:p>
                  </a:txBody>
                  <a:tcPr marL="51435" marR="51435"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6065">
                <a:tc>
                  <a:txBody>
                    <a:bodyPr/>
                    <a:lstStyle/>
                    <a:p>
                      <a:pPr algn="just">
                        <a:spcAft>
                          <a:spcPts val="0"/>
                        </a:spcAft>
                      </a:pPr>
                      <a:r>
                        <a:rPr lang="zh-CN" sz="1350" b="1" kern="100">
                          <a:latin typeface="Times New Roman" panose="02020603050405020304"/>
                          <a:ea typeface="宋体" panose="02010600030101010101" pitchFamily="2" charset="-122"/>
                          <a:cs typeface="Times New Roman" panose="02020603050405020304"/>
                        </a:rPr>
                        <a:t>关键词</a:t>
                      </a:r>
                      <a:r>
                        <a:rPr lang="en-US" sz="1350" b="1" i="1" kern="100" baseline="-25000">
                          <a:latin typeface="Times New Roman" panose="02020603050405020304"/>
                          <a:ea typeface="宋体" panose="02010600030101010101" pitchFamily="2" charset="-122"/>
                          <a:cs typeface="Times New Roman" panose="02020603050405020304"/>
                        </a:rPr>
                        <a:t>n</a:t>
                      </a:r>
                      <a:r>
                        <a:rPr lang="en-US" sz="1350" b="1" kern="100" baseline="-25000">
                          <a:latin typeface="Times New Roman" panose="02020603050405020304"/>
                          <a:ea typeface="宋体" panose="02010600030101010101" pitchFamily="2" charset="-122"/>
                          <a:cs typeface="Times New Roman" panose="02020603050405020304"/>
                        </a:rPr>
                        <a:t>–1</a:t>
                      </a:r>
                      <a:endParaRPr lang="zh-CN" sz="1350" b="1" kern="100">
                        <a:latin typeface="Times New Roman" panose="02020603050405020304"/>
                        <a:ea typeface="宋体" panose="02010600030101010101" pitchFamily="2" charset="-122"/>
                        <a:cs typeface="Times New Roman" panose="02020603050405020304"/>
                      </a:endParaRPr>
                    </a:p>
                  </a:txBody>
                  <a:tcPr marL="51435" marR="51435"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350" b="1" kern="100">
                          <a:latin typeface="Times New Roman" panose="02020603050405020304"/>
                          <a:ea typeface="宋体" panose="02010600030101010101" pitchFamily="2" charset="-122"/>
                          <a:cs typeface="Times New Roman" panose="02020603050405020304"/>
                        </a:rPr>
                        <a:t>0</a:t>
                      </a:r>
                      <a:endParaRPr lang="zh-CN" sz="1350" b="1" kern="100">
                        <a:latin typeface="Times New Roman" panose="02020603050405020304"/>
                        <a:ea typeface="宋体" panose="02010600030101010101" pitchFamily="2" charset="-122"/>
                        <a:cs typeface="Times New Roman" panose="02020603050405020304"/>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350" b="1" kern="100">
                          <a:latin typeface="Times New Roman" panose="02020603050405020304"/>
                          <a:ea typeface="宋体" panose="02010600030101010101" pitchFamily="2" charset="-122"/>
                          <a:cs typeface="Times New Roman" panose="02020603050405020304"/>
                        </a:rPr>
                        <a:t>0</a:t>
                      </a:r>
                      <a:endParaRPr lang="zh-CN" sz="1350" b="1" kern="100">
                        <a:latin typeface="Times New Roman" panose="02020603050405020304"/>
                        <a:ea typeface="宋体" panose="02010600030101010101" pitchFamily="2" charset="-122"/>
                        <a:cs typeface="Times New Roman" panose="02020603050405020304"/>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350" b="1" kern="100">
                          <a:latin typeface="Times New Roman" panose="02020603050405020304"/>
                          <a:ea typeface="宋体" panose="02010600030101010101" pitchFamily="2" charset="-122"/>
                          <a:cs typeface="Times New Roman" panose="02020603050405020304"/>
                        </a:rPr>
                        <a:t>……</a:t>
                      </a:r>
                      <a:endParaRPr lang="zh-CN" sz="1350" b="1" kern="100">
                        <a:latin typeface="Times New Roman" panose="02020603050405020304"/>
                        <a:ea typeface="宋体" panose="02010600030101010101" pitchFamily="2" charset="-122"/>
                        <a:cs typeface="Times New Roman" panose="02020603050405020304"/>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350" b="1" kern="100">
                          <a:latin typeface="Times New Roman" panose="02020603050405020304"/>
                          <a:ea typeface="宋体" panose="02010600030101010101" pitchFamily="2" charset="-122"/>
                          <a:cs typeface="Times New Roman" panose="02020603050405020304"/>
                        </a:rPr>
                        <a:t>5: 3,9,10,32,56</a:t>
                      </a:r>
                      <a:endParaRPr lang="zh-CN" sz="1350" b="1" kern="100">
                        <a:latin typeface="Times New Roman" panose="02020603050405020304"/>
                        <a:ea typeface="宋体" panose="02010600030101010101" pitchFamily="2" charset="-122"/>
                        <a:cs typeface="Times New Roman" panose="02020603050405020304"/>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350" b="1" kern="100">
                          <a:latin typeface="Times New Roman" panose="02020603050405020304"/>
                          <a:ea typeface="宋体" panose="02010600030101010101" pitchFamily="2" charset="-122"/>
                          <a:cs typeface="Times New Roman" panose="02020603050405020304"/>
                        </a:rPr>
                        <a:t>10: 5,6,19,..,44</a:t>
                      </a:r>
                      <a:endParaRPr lang="zh-CN" sz="1350" b="1" kern="100">
                        <a:latin typeface="Times New Roman" panose="02020603050405020304"/>
                        <a:ea typeface="宋体" panose="02010600030101010101" pitchFamily="2" charset="-122"/>
                        <a:cs typeface="Times New Roman" panose="02020603050405020304"/>
                      </a:endParaRPr>
                    </a:p>
                  </a:txBody>
                  <a:tcPr marL="51435" marR="51435"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11480">
                <a:tc>
                  <a:txBody>
                    <a:bodyPr/>
                    <a:lstStyle/>
                    <a:p>
                      <a:pPr algn="just">
                        <a:spcAft>
                          <a:spcPts val="0"/>
                        </a:spcAft>
                      </a:pPr>
                      <a:r>
                        <a:rPr lang="zh-CN" sz="1350" b="1" kern="100">
                          <a:latin typeface="Times New Roman" panose="02020603050405020304"/>
                          <a:ea typeface="宋体" panose="02010600030101010101" pitchFamily="2" charset="-122"/>
                          <a:cs typeface="Times New Roman" panose="02020603050405020304"/>
                        </a:rPr>
                        <a:t>关键词</a:t>
                      </a:r>
                      <a:r>
                        <a:rPr lang="en-US" sz="1350" b="1" i="1" kern="100" baseline="-25000">
                          <a:latin typeface="Times New Roman" panose="02020603050405020304"/>
                          <a:ea typeface="宋体" panose="02010600030101010101" pitchFamily="2" charset="-122"/>
                          <a:cs typeface="Times New Roman" panose="02020603050405020304"/>
                        </a:rPr>
                        <a:t>n</a:t>
                      </a:r>
                      <a:endParaRPr lang="zh-CN" sz="1350" b="1" kern="100">
                        <a:latin typeface="Times New Roman" panose="02020603050405020304"/>
                        <a:ea typeface="宋体" panose="02010600030101010101" pitchFamily="2" charset="-122"/>
                        <a:cs typeface="Times New Roman" panose="02020603050405020304"/>
                      </a:endParaRPr>
                    </a:p>
                  </a:txBody>
                  <a:tcPr marL="51435" marR="51435"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350" b="1" kern="100">
                          <a:latin typeface="Times New Roman" panose="02020603050405020304"/>
                          <a:ea typeface="宋体" panose="02010600030101010101" pitchFamily="2" charset="-122"/>
                          <a:cs typeface="Times New Roman" panose="02020603050405020304"/>
                        </a:rPr>
                        <a:t>5: 1,9,20,22,55</a:t>
                      </a:r>
                      <a:endParaRPr lang="zh-CN" sz="1350" b="1" kern="100">
                        <a:latin typeface="Times New Roman" panose="02020603050405020304"/>
                        <a:ea typeface="宋体" panose="02010600030101010101" pitchFamily="2" charset="-122"/>
                        <a:cs typeface="Times New Roman" panose="02020603050405020304"/>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350" b="1" kern="100">
                          <a:latin typeface="Times New Roman" panose="02020603050405020304"/>
                          <a:ea typeface="宋体" panose="02010600030101010101" pitchFamily="2" charset="-122"/>
                          <a:cs typeface="Times New Roman" panose="02020603050405020304"/>
                        </a:rPr>
                        <a:t>0</a:t>
                      </a:r>
                      <a:endParaRPr lang="zh-CN" sz="1350" b="1" kern="100">
                        <a:latin typeface="Times New Roman" panose="02020603050405020304"/>
                        <a:ea typeface="宋体" panose="02010600030101010101" pitchFamily="2" charset="-122"/>
                        <a:cs typeface="Times New Roman" panose="02020603050405020304"/>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350" b="1" kern="100">
                          <a:latin typeface="Times New Roman" panose="02020603050405020304"/>
                          <a:ea typeface="宋体" panose="02010600030101010101" pitchFamily="2" charset="-122"/>
                          <a:cs typeface="Times New Roman" panose="02020603050405020304"/>
                        </a:rPr>
                        <a:t>……</a:t>
                      </a:r>
                      <a:endParaRPr lang="zh-CN" sz="1350" b="1" kern="100">
                        <a:latin typeface="Times New Roman" panose="02020603050405020304"/>
                        <a:ea typeface="宋体" panose="02010600030101010101" pitchFamily="2" charset="-122"/>
                        <a:cs typeface="Times New Roman" panose="02020603050405020304"/>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350" b="1" kern="100">
                          <a:latin typeface="Times New Roman" panose="02020603050405020304"/>
                          <a:ea typeface="宋体" panose="02010600030101010101" pitchFamily="2" charset="-122"/>
                          <a:cs typeface="Times New Roman" panose="02020603050405020304"/>
                        </a:rPr>
                        <a:t>0</a:t>
                      </a:r>
                      <a:endParaRPr lang="zh-CN" sz="1350" b="1" kern="100">
                        <a:latin typeface="Times New Roman" panose="02020603050405020304"/>
                        <a:ea typeface="宋体" panose="02010600030101010101" pitchFamily="2" charset="-122"/>
                        <a:cs typeface="Times New Roman" panose="02020603050405020304"/>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350" b="1" kern="100" dirty="0">
                          <a:latin typeface="Times New Roman" panose="02020603050405020304"/>
                          <a:ea typeface="宋体" panose="02010600030101010101" pitchFamily="2" charset="-122"/>
                          <a:cs typeface="Times New Roman" panose="02020603050405020304"/>
                        </a:rPr>
                        <a:t>1: 7</a:t>
                      </a:r>
                      <a:endParaRPr lang="zh-CN" sz="1350" b="1" kern="100" dirty="0">
                        <a:latin typeface="Times New Roman" panose="02020603050405020304"/>
                        <a:ea typeface="宋体" panose="02010600030101010101" pitchFamily="2" charset="-122"/>
                        <a:cs typeface="Times New Roman" panose="02020603050405020304"/>
                      </a:endParaRPr>
                    </a:p>
                  </a:txBody>
                  <a:tcPr marL="51435" marR="51435"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20484" name="Text Box 2"/>
          <p:cNvSpPr txBox="1"/>
          <p:nvPr/>
        </p:nvSpPr>
        <p:spPr>
          <a:xfrm>
            <a:off x="6462713" y="0"/>
            <a:ext cx="1533525" cy="299085"/>
          </a:xfrm>
          <a:prstGeom prst="rect">
            <a:avLst/>
          </a:prstGeom>
          <a:noFill/>
          <a:ln w="9525">
            <a:noFill/>
          </a:ln>
        </p:spPr>
        <p:txBody>
          <a:bodyPr lIns="81000" rIns="108000">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r" eaLnBrk="1" hangingPunct="1">
              <a:spcBef>
                <a:spcPct val="50000"/>
              </a:spcBef>
              <a:buNone/>
            </a:pPr>
            <a:r>
              <a:rPr lang="en-US" altLang="zh-CN" sz="1350">
                <a:solidFill>
                  <a:srgbClr val="000000"/>
                </a:solidFill>
                <a:sym typeface="Webdings" panose="05030102010509060703" pitchFamily="18" charset="2"/>
              </a:rPr>
              <a:t>§5.1  </a:t>
            </a:r>
            <a:r>
              <a:rPr lang="zh-CN" altLang="en-US" sz="1350" dirty="0">
                <a:solidFill>
                  <a:srgbClr val="000000"/>
                </a:solidFill>
                <a:sym typeface="Webdings" panose="05030102010509060703" pitchFamily="18" charset="2"/>
              </a:rPr>
              <a:t>引子</a:t>
            </a:r>
            <a:endParaRPr lang="en-US" altLang="zh-CN" sz="1350">
              <a:solidFill>
                <a:srgbClr val="000000"/>
              </a:solidFill>
              <a:sym typeface="Webdings" panose="05030102010509060703" pitchFamily="18" charset="2"/>
            </a:endParaRPr>
          </a:p>
        </p:txBody>
      </p:sp>
      <p:sp>
        <p:nvSpPr>
          <p:cNvPr id="22531" name="Text Box 2"/>
          <p:cNvSpPr txBox="1"/>
          <p:nvPr/>
        </p:nvSpPr>
        <p:spPr>
          <a:xfrm>
            <a:off x="1143000" y="0"/>
            <a:ext cx="1431131" cy="29908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zh-CN" altLang="en-US" sz="1350" dirty="0">
                <a:solidFill>
                  <a:srgbClr val="000000"/>
                </a:solidFill>
                <a:sym typeface="Webdings" panose="05030102010509060703" pitchFamily="18" charset="2"/>
              </a:rPr>
              <a:t>第</a:t>
            </a:r>
            <a:r>
              <a:rPr lang="en-US" altLang="zh-CN" sz="1350">
                <a:solidFill>
                  <a:srgbClr val="000000"/>
                </a:solidFill>
                <a:sym typeface="Webdings" panose="05030102010509060703" pitchFamily="18" charset="2"/>
              </a:rPr>
              <a:t>5</a:t>
            </a:r>
            <a:r>
              <a:rPr lang="zh-CN" altLang="en-US" sz="1350" dirty="0">
                <a:solidFill>
                  <a:srgbClr val="000000"/>
                </a:solidFill>
                <a:sym typeface="Webdings" panose="05030102010509060703" pitchFamily="18" charset="2"/>
              </a:rPr>
              <a:t>章 散列查找   </a:t>
            </a:r>
            <a:endParaRPr lang="en-US" altLang="zh-CN" sz="1350">
              <a:solidFill>
                <a:srgbClr val="000000"/>
              </a:solidFill>
              <a:sym typeface="Webdings" panose="05030102010509060703" pitchFamily="18" charset="2"/>
            </a:endParaRPr>
          </a:p>
        </p:txBody>
      </p:sp>
    </p:spTree>
  </p:cSld>
  <p:clrMapOvr>
    <a:masterClrMapping/>
  </p:clrMapOvr>
  <mc:AlternateContent xmlns:mc="http://schemas.openxmlformats.org/markup-compatibility/2006">
    <mc:Choice xmlns:p14="http://schemas.microsoft.com/office/powerpoint/2010/main" Requires="p14">
      <p:transition spd="slow" p14:dur="1500">
        <p:blinds/>
      </p:transition>
    </mc:Choice>
    <mc:Fallback>
      <p:transition spd="slow">
        <p:blind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up)">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xit" presetSubtype="0" fill="hold" nodeType="clickEffect">
                                  <p:stCondLst>
                                    <p:cond delay="0"/>
                                  </p:stCondLst>
                                  <p:childTnLst>
                                    <p:animEffect transition="out" filter="dissolve">
                                      <p:cBhvr>
                                        <p:cTn id="11" dur="500"/>
                                        <p:tgtEl>
                                          <p:spTgt spid="12"/>
                                        </p:tgtEl>
                                      </p:cBhvr>
                                    </p:animEffect>
                                    <p:set>
                                      <p:cBhvr>
                                        <p:cTn id="12" dur="1" fill="hold">
                                          <p:stCondLst>
                                            <p:cond delay="499"/>
                                          </p:stCondLst>
                                        </p:cTn>
                                        <p:tgtEl>
                                          <p:spTgt spid="12"/>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up)">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strips(downRight)">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up)">
                                      <p:cBhvr>
                                        <p:cTn id="2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3" grpId="0" bldLvl="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矩形 3"/>
          <p:cNvSpPr/>
          <p:nvPr/>
        </p:nvSpPr>
        <p:spPr>
          <a:xfrm>
            <a:off x="1518047" y="482204"/>
            <a:ext cx="6240065" cy="321945"/>
          </a:xfrm>
          <a:prstGeom prst="rect">
            <a:avLst/>
          </a:prstGeom>
          <a:noFill/>
          <a:ln w="9525">
            <a:noFill/>
          </a:ln>
        </p:spPr>
        <p:txBody>
          <a:bodyPr>
            <a:spAutoFit/>
          </a:bodyPr>
          <a:p>
            <a:pPr eaLnBrk="1" hangingPunct="1"/>
            <a:r>
              <a:rPr lang="en-US" altLang="zh-CN" sz="1500" b="1">
                <a:solidFill>
                  <a:srgbClr val="3333FF"/>
                </a:solidFill>
                <a:latin typeface="Times New Roman" panose="02020603050405020304" pitchFamily="18" charset="0"/>
              </a:rPr>
              <a:t>【</a:t>
            </a:r>
            <a:r>
              <a:rPr lang="zh-CN" altLang="en-US" sz="1500" b="1" dirty="0">
                <a:solidFill>
                  <a:srgbClr val="3333FF"/>
                </a:solidFill>
                <a:latin typeface="Times New Roman" panose="02020603050405020304" pitchFamily="18" charset="0"/>
              </a:rPr>
              <a:t>问题</a:t>
            </a:r>
            <a:r>
              <a:rPr lang="en-US" altLang="zh-CN" sz="1500" b="1">
                <a:solidFill>
                  <a:srgbClr val="3333FF"/>
                </a:solidFill>
                <a:latin typeface="Times New Roman" panose="02020603050405020304" pitchFamily="18" charset="0"/>
              </a:rPr>
              <a:t>】</a:t>
            </a:r>
            <a:r>
              <a:rPr lang="zh-CN" altLang="zh-CN" sz="1500" b="1" dirty="0">
                <a:latin typeface="Times New Roman" panose="02020603050405020304" pitchFamily="18" charset="0"/>
              </a:rPr>
              <a:t>如何能够在极短的时间内（比如</a:t>
            </a:r>
            <a:r>
              <a:rPr lang="en-US" altLang="zh-CN" sz="1500" b="1">
                <a:latin typeface="Times New Roman" panose="02020603050405020304" pitchFamily="18" charset="0"/>
              </a:rPr>
              <a:t>1</a:t>
            </a:r>
            <a:r>
              <a:rPr lang="zh-CN" altLang="zh-CN" sz="1500" b="1" dirty="0">
                <a:latin typeface="Times New Roman" panose="02020603050405020304" pitchFamily="18" charset="0"/>
              </a:rPr>
              <a:t>秒内）搜索到需要的关键词？</a:t>
            </a:r>
            <a:r>
              <a:rPr lang="en-US" altLang="zh-CN" sz="1500" b="1">
                <a:latin typeface="Times New Roman" panose="02020603050405020304" pitchFamily="18" charset="0"/>
              </a:rPr>
              <a:t> </a:t>
            </a:r>
            <a:endParaRPr lang="en-US" altLang="zh-CN" sz="1500" b="1">
              <a:latin typeface="Times New Roman" panose="02020603050405020304" pitchFamily="18" charset="0"/>
            </a:endParaRPr>
          </a:p>
        </p:txBody>
      </p:sp>
      <p:sp>
        <p:nvSpPr>
          <p:cNvPr id="7" name="矩形 6"/>
          <p:cNvSpPr/>
          <p:nvPr/>
        </p:nvSpPr>
        <p:spPr>
          <a:xfrm>
            <a:off x="1678781" y="1393031"/>
            <a:ext cx="5518547" cy="783590"/>
          </a:xfrm>
          <a:prstGeom prst="rect">
            <a:avLst/>
          </a:prstGeom>
          <a:noFill/>
          <a:ln w="9525">
            <a:noFill/>
          </a:ln>
        </p:spPr>
        <p:txBody>
          <a:bodyPr>
            <a:spAutoFit/>
          </a:bodyPr>
          <a:p>
            <a:pPr eaLnBrk="1" hangingPunct="1"/>
            <a:r>
              <a:rPr lang="en-US" altLang="zh-CN" sz="1500" b="1">
                <a:solidFill>
                  <a:srgbClr val="3333FF"/>
                </a:solidFill>
                <a:latin typeface="Times New Roman" panose="02020603050405020304" pitchFamily="18" charset="0"/>
                <a:sym typeface="Wingdings" panose="05000000000000000000" pitchFamily="2" charset="2"/>
              </a:rPr>
              <a:t></a:t>
            </a:r>
            <a:r>
              <a:rPr lang="en-US" altLang="zh-CN" sz="1500" b="1">
                <a:solidFill>
                  <a:schemeClr val="hlink"/>
                </a:solidFill>
                <a:latin typeface="Times New Roman" panose="02020603050405020304" pitchFamily="18" charset="0"/>
                <a:sym typeface="Wingdings" panose="05000000000000000000" pitchFamily="2" charset="2"/>
              </a:rPr>
              <a:t> </a:t>
            </a:r>
            <a:r>
              <a:rPr lang="zh-CN" altLang="en-US" sz="1500" b="1" dirty="0">
                <a:latin typeface="Times New Roman" panose="02020603050405020304" pitchFamily="18" charset="0"/>
              </a:rPr>
              <a:t>散列查找法的两项基本工作：</a:t>
            </a:r>
            <a:endParaRPr lang="en-US" altLang="zh-CN" sz="1500" b="1">
              <a:latin typeface="Times New Roman" panose="02020603050405020304" pitchFamily="18" charset="0"/>
            </a:endParaRPr>
          </a:p>
          <a:p>
            <a:pPr eaLnBrk="1" hangingPunct="1">
              <a:buFont typeface="Wingdings" panose="05000000000000000000" pitchFamily="2" charset="2"/>
              <a:buChar char="Ø"/>
            </a:pPr>
            <a:r>
              <a:rPr lang="zh-CN" altLang="en-US" sz="1500" b="1" dirty="0">
                <a:solidFill>
                  <a:srgbClr val="3333FF"/>
                </a:solidFill>
                <a:latin typeface="Times New Roman" panose="02020603050405020304" pitchFamily="18" charset="0"/>
              </a:rPr>
              <a:t>构造散列函数：</a:t>
            </a:r>
            <a:r>
              <a:rPr lang="zh-CN" altLang="en-US" sz="1500" b="1" dirty="0">
                <a:latin typeface="Times New Roman" panose="02020603050405020304" pitchFamily="18" charset="0"/>
              </a:rPr>
              <a:t>确定关键词所在的存储位置的</a:t>
            </a:r>
            <a:r>
              <a:rPr lang="zh-CN" altLang="en-US" sz="1500" b="1" dirty="0">
                <a:solidFill>
                  <a:srgbClr val="3333FF"/>
                </a:solidFill>
                <a:latin typeface="Times New Roman" panose="02020603050405020304" pitchFamily="18" charset="0"/>
              </a:rPr>
              <a:t>计算方法</a:t>
            </a:r>
            <a:r>
              <a:rPr lang="zh-CN" altLang="en-US" sz="1500" b="1" dirty="0">
                <a:latin typeface="Times New Roman" panose="02020603050405020304" pitchFamily="18" charset="0"/>
              </a:rPr>
              <a:t>；</a:t>
            </a:r>
            <a:endParaRPr lang="en-US" altLang="zh-CN" sz="1500" b="1">
              <a:latin typeface="Times New Roman" panose="02020603050405020304" pitchFamily="18" charset="0"/>
            </a:endParaRPr>
          </a:p>
          <a:p>
            <a:pPr eaLnBrk="1" hangingPunct="1"/>
            <a:r>
              <a:rPr lang="en-US" altLang="zh-CN" sz="1500" b="1">
                <a:solidFill>
                  <a:schemeClr val="hlink"/>
                </a:solidFill>
                <a:latin typeface="Arial" panose="020B0604020202020204" pitchFamily="34" charset="0"/>
                <a:sym typeface="Wingdings" panose="05000000000000000000" pitchFamily="2" charset="2"/>
              </a:rPr>
              <a:t></a:t>
            </a:r>
            <a:r>
              <a:rPr lang="zh-CN" altLang="en-US" sz="1500" b="1" dirty="0">
                <a:solidFill>
                  <a:srgbClr val="3333FF"/>
                </a:solidFill>
                <a:latin typeface="Times New Roman" panose="02020603050405020304" pitchFamily="18" charset="0"/>
              </a:rPr>
              <a:t>解决冲突：</a:t>
            </a:r>
            <a:r>
              <a:rPr lang="zh-CN" altLang="en-US" sz="1500" b="1" dirty="0">
                <a:latin typeface="Times New Roman" panose="02020603050405020304" pitchFamily="18" charset="0"/>
              </a:rPr>
              <a:t>当多个关键词所在的存储位置相同时的解决方法。</a:t>
            </a:r>
            <a:endParaRPr lang="zh-CN" altLang="en-US" sz="1500" b="1" dirty="0">
              <a:latin typeface="Times New Roman" panose="02020603050405020304" pitchFamily="18" charset="0"/>
            </a:endParaRPr>
          </a:p>
        </p:txBody>
      </p:sp>
      <p:sp>
        <p:nvSpPr>
          <p:cNvPr id="8" name="矩形 7"/>
          <p:cNvSpPr/>
          <p:nvPr/>
        </p:nvSpPr>
        <p:spPr>
          <a:xfrm>
            <a:off x="1518047" y="857250"/>
            <a:ext cx="3911203" cy="321945"/>
          </a:xfrm>
          <a:prstGeom prst="rect">
            <a:avLst/>
          </a:prstGeom>
          <a:noFill/>
          <a:ln w="9525">
            <a:noFill/>
          </a:ln>
        </p:spPr>
        <p:txBody>
          <a:bodyPr>
            <a:spAutoFit/>
          </a:bodyPr>
          <a:p>
            <a:pPr eaLnBrk="1" hangingPunct="1"/>
            <a:r>
              <a:rPr lang="en-US" altLang="zh-CN" sz="1500" b="1">
                <a:solidFill>
                  <a:srgbClr val="3333FF"/>
                </a:solidFill>
                <a:latin typeface="Times New Roman" panose="02020603050405020304" pitchFamily="18" charset="0"/>
              </a:rPr>
              <a:t>【</a:t>
            </a:r>
            <a:r>
              <a:rPr lang="zh-CN" altLang="en-US" sz="1500" b="1" dirty="0">
                <a:solidFill>
                  <a:srgbClr val="3333FF"/>
                </a:solidFill>
                <a:latin typeface="Times New Roman" panose="02020603050405020304" pitchFamily="18" charset="0"/>
              </a:rPr>
              <a:t>答案</a:t>
            </a:r>
            <a:r>
              <a:rPr lang="en-US" altLang="zh-CN" sz="1500" b="1">
                <a:solidFill>
                  <a:srgbClr val="3333FF"/>
                </a:solidFill>
                <a:latin typeface="Times New Roman" panose="02020603050405020304" pitchFamily="18" charset="0"/>
              </a:rPr>
              <a:t>】</a:t>
            </a:r>
            <a:r>
              <a:rPr lang="zh-CN" altLang="zh-CN" sz="1500" b="1" dirty="0">
                <a:solidFill>
                  <a:srgbClr val="3333FF"/>
                </a:solidFill>
                <a:latin typeface="Times New Roman" panose="02020603050405020304" pitchFamily="18" charset="0"/>
              </a:rPr>
              <a:t>散列查找法</a:t>
            </a:r>
            <a:r>
              <a:rPr lang="zh-CN" altLang="en-US" sz="1500" b="1" dirty="0">
                <a:latin typeface="Times New Roman" panose="02020603050405020304" pitchFamily="18" charset="0"/>
              </a:rPr>
              <a:t>是</a:t>
            </a:r>
            <a:r>
              <a:rPr lang="zh-CN" altLang="zh-CN" sz="1500" b="1" dirty="0">
                <a:latin typeface="Times New Roman" panose="02020603050405020304" pitchFamily="18" charset="0"/>
              </a:rPr>
              <a:t>很好</a:t>
            </a:r>
            <a:r>
              <a:rPr lang="zh-CN" altLang="en-US" sz="1500" b="1" dirty="0">
                <a:latin typeface="Times New Roman" panose="02020603050405020304" pitchFamily="18" charset="0"/>
              </a:rPr>
              <a:t>方法之一！</a:t>
            </a:r>
            <a:endParaRPr lang="zh-CN" altLang="zh-CN" sz="1500" b="1" dirty="0">
              <a:latin typeface="Times New Roman" panose="02020603050405020304" pitchFamily="18" charset="0"/>
            </a:endParaRPr>
          </a:p>
        </p:txBody>
      </p:sp>
      <p:graphicFrame>
        <p:nvGraphicFramePr>
          <p:cNvPr id="9" name="对象 8"/>
          <p:cNvGraphicFramePr>
            <a:graphicFrameLocks noChangeAspect="1"/>
          </p:cNvGraphicFramePr>
          <p:nvPr/>
        </p:nvGraphicFramePr>
        <p:xfrm>
          <a:off x="5054204" y="2411016"/>
          <a:ext cx="809625" cy="261938"/>
        </p:xfrm>
        <a:graphic>
          <a:graphicData uri="http://schemas.openxmlformats.org/presentationml/2006/ole">
            <mc:AlternateContent xmlns:mc="http://schemas.openxmlformats.org/markup-compatibility/2006">
              <mc:Choice xmlns:v="urn:schemas-microsoft-com:vml" Requires="v">
                <p:oleObj spid="_x0000_s3077" name="" r:id="rId1" imgW="673100" imgH="215900" progId="Equation.3">
                  <p:embed/>
                </p:oleObj>
              </mc:Choice>
              <mc:Fallback>
                <p:oleObj name="" r:id="rId1" imgW="673100" imgH="215900" progId="Equation.3">
                  <p:embed/>
                  <p:pic>
                    <p:nvPicPr>
                      <p:cNvPr id="0" name="图片 3076"/>
                      <p:cNvPicPr/>
                      <p:nvPr/>
                    </p:nvPicPr>
                    <p:blipFill>
                      <a:blip r:embed="rId2"/>
                      <a:stretch>
                        <a:fillRect/>
                      </a:stretch>
                    </p:blipFill>
                    <p:spPr>
                      <a:xfrm>
                        <a:off x="5054204" y="2411016"/>
                        <a:ext cx="809625" cy="261938"/>
                      </a:xfrm>
                      <a:prstGeom prst="rect">
                        <a:avLst/>
                      </a:prstGeom>
                      <a:noFill/>
                      <a:ln w="38100">
                        <a:noFill/>
                        <a:miter/>
                      </a:ln>
                    </p:spPr>
                  </p:pic>
                </p:oleObj>
              </mc:Fallback>
            </mc:AlternateContent>
          </a:graphicData>
        </a:graphic>
      </p:graphicFrame>
      <p:sp>
        <p:nvSpPr>
          <p:cNvPr id="10" name="TextBox 9"/>
          <p:cNvSpPr txBox="1"/>
          <p:nvPr/>
        </p:nvSpPr>
        <p:spPr>
          <a:xfrm>
            <a:off x="1732360" y="2411016"/>
            <a:ext cx="5036344" cy="553085"/>
          </a:xfrm>
          <a:prstGeom prst="rect">
            <a:avLst/>
          </a:prstGeom>
          <a:noFill/>
          <a:ln w="9525">
            <a:noFill/>
          </a:ln>
        </p:spPr>
        <p:txBody>
          <a:bodyPr>
            <a:spAutoFit/>
          </a:bodyPr>
          <a:p>
            <a:pPr eaLnBrk="1" hangingPunct="1"/>
            <a:r>
              <a:rPr lang="en-US" altLang="zh-CN" sz="1500" b="1">
                <a:solidFill>
                  <a:srgbClr val="3333FF"/>
                </a:solidFill>
                <a:latin typeface="Times New Roman" panose="02020603050405020304" pitchFamily="18" charset="0"/>
                <a:sym typeface="Wingdings" panose="05000000000000000000" pitchFamily="2" charset="2"/>
              </a:rPr>
              <a:t> </a:t>
            </a:r>
            <a:r>
              <a:rPr lang="zh-CN" altLang="en-US" sz="1500" b="1" dirty="0">
                <a:latin typeface="Times New Roman" panose="02020603050405020304" pitchFamily="18" charset="0"/>
                <a:sym typeface="Wingdings" panose="05000000000000000000" pitchFamily="2" charset="2"/>
              </a:rPr>
              <a:t>并且，期望查找的</a:t>
            </a:r>
            <a:r>
              <a:rPr lang="zh-CN" altLang="zh-CN" sz="1500" b="1" dirty="0">
                <a:latin typeface="Times New Roman" panose="02020603050405020304" pitchFamily="18" charset="0"/>
              </a:rPr>
              <a:t>时间复杂度</a:t>
            </a:r>
            <a:r>
              <a:rPr lang="zh-CN" altLang="en-US" sz="1500" b="1" dirty="0">
                <a:latin typeface="Times New Roman" panose="02020603050405020304" pitchFamily="18" charset="0"/>
              </a:rPr>
              <a:t>好于                       ，</a:t>
            </a:r>
            <a:endParaRPr lang="en-US" altLang="zh-CN" sz="1500" b="1">
              <a:latin typeface="Times New Roman" panose="02020603050405020304" pitchFamily="18" charset="0"/>
            </a:endParaRPr>
          </a:p>
          <a:p>
            <a:pPr eaLnBrk="1" hangingPunct="1"/>
            <a:r>
              <a:rPr lang="en-US" altLang="zh-CN" sz="1500" b="1">
                <a:latin typeface="Times New Roman" panose="02020603050405020304" pitchFamily="18" charset="0"/>
              </a:rPr>
              <a:t>——</a:t>
            </a:r>
            <a:r>
              <a:rPr lang="zh-CN" altLang="en-US" sz="1500" b="1" dirty="0">
                <a:latin typeface="Times New Roman" panose="02020603050405020304" pitchFamily="18" charset="0"/>
              </a:rPr>
              <a:t>几乎是常量：</a:t>
            </a:r>
            <a:r>
              <a:rPr lang="en-US" altLang="zh-CN" sz="1500" b="1" i="1">
                <a:solidFill>
                  <a:srgbClr val="3333FF"/>
                </a:solidFill>
                <a:latin typeface="Times New Roman" panose="02020603050405020304" pitchFamily="18" charset="0"/>
              </a:rPr>
              <a:t>O</a:t>
            </a:r>
            <a:r>
              <a:rPr lang="zh-CN" altLang="en-US" sz="1500" b="1" i="1" dirty="0">
                <a:solidFill>
                  <a:srgbClr val="3333FF"/>
                </a:solidFill>
                <a:latin typeface="Times New Roman" panose="02020603050405020304" pitchFamily="18" charset="0"/>
              </a:rPr>
              <a:t>（</a:t>
            </a:r>
            <a:r>
              <a:rPr lang="en-US" altLang="zh-CN" sz="1500" b="1" i="1">
                <a:solidFill>
                  <a:srgbClr val="3333FF"/>
                </a:solidFill>
                <a:latin typeface="Times New Roman" panose="02020603050405020304" pitchFamily="18" charset="0"/>
              </a:rPr>
              <a:t>1</a:t>
            </a:r>
            <a:r>
              <a:rPr lang="zh-CN" altLang="en-US" sz="1500" b="1" i="1" dirty="0">
                <a:solidFill>
                  <a:srgbClr val="3333FF"/>
                </a:solidFill>
                <a:latin typeface="Times New Roman" panose="02020603050405020304" pitchFamily="18" charset="0"/>
              </a:rPr>
              <a:t>），即查找时间与问题规模无关！</a:t>
            </a:r>
            <a:endParaRPr lang="zh-CN" altLang="en-US" sz="1500" b="1" i="1" dirty="0">
              <a:solidFill>
                <a:srgbClr val="3333FF"/>
              </a:solidFill>
              <a:latin typeface="Times New Roman" panose="02020603050405020304" pitchFamily="18" charset="0"/>
            </a:endParaRPr>
          </a:p>
        </p:txBody>
      </p:sp>
      <p:sp>
        <p:nvSpPr>
          <p:cNvPr id="11" name="矩形 10"/>
          <p:cNvSpPr/>
          <p:nvPr/>
        </p:nvSpPr>
        <p:spPr>
          <a:xfrm>
            <a:off x="1732360" y="3214688"/>
            <a:ext cx="4232672" cy="321945"/>
          </a:xfrm>
          <a:prstGeom prst="rect">
            <a:avLst/>
          </a:prstGeom>
          <a:noFill/>
          <a:ln w="9525">
            <a:noFill/>
          </a:ln>
        </p:spPr>
        <p:txBody>
          <a:bodyPr>
            <a:spAutoFit/>
          </a:bodyPr>
          <a:p>
            <a:pPr eaLnBrk="1" hangingPunct="1"/>
            <a:r>
              <a:rPr lang="en-US" altLang="zh-CN" sz="1500" b="1">
                <a:solidFill>
                  <a:srgbClr val="3333FF"/>
                </a:solidFill>
                <a:latin typeface="Times New Roman" panose="02020603050405020304" pitchFamily="18" charset="0"/>
                <a:sym typeface="Wingdings" panose="05000000000000000000" pitchFamily="2" charset="2"/>
              </a:rPr>
              <a:t> </a:t>
            </a:r>
            <a:r>
              <a:rPr lang="zh-CN" altLang="en-US" sz="1500" b="1" dirty="0">
                <a:latin typeface="Times New Roman" panose="02020603050405020304" pitchFamily="18" charset="0"/>
              </a:rPr>
              <a:t>当然，散列查找法也有</a:t>
            </a:r>
            <a:r>
              <a:rPr lang="zh-CN" altLang="en-US" sz="1500" b="1" dirty="0">
                <a:solidFill>
                  <a:srgbClr val="3333FF"/>
                </a:solidFill>
                <a:latin typeface="Times New Roman" panose="02020603050405020304" pitchFamily="18" charset="0"/>
              </a:rPr>
              <a:t>缺点和局限性</a:t>
            </a:r>
            <a:r>
              <a:rPr lang="en-US" altLang="zh-CN" sz="1500" b="1">
                <a:latin typeface="Times New Roman" panose="02020603050405020304" pitchFamily="18" charset="0"/>
              </a:rPr>
              <a:t>……</a:t>
            </a:r>
            <a:endParaRPr lang="zh-CN" altLang="zh-CN" sz="1500" b="1" dirty="0">
              <a:latin typeface="Times New Roman" panose="02020603050405020304" pitchFamily="18" charset="0"/>
            </a:endParaRPr>
          </a:p>
        </p:txBody>
      </p:sp>
      <p:sp>
        <p:nvSpPr>
          <p:cNvPr id="20483" name="Text Box 2"/>
          <p:cNvSpPr txBox="1"/>
          <p:nvPr/>
        </p:nvSpPr>
        <p:spPr>
          <a:xfrm>
            <a:off x="1143000" y="0"/>
            <a:ext cx="1431131" cy="29908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zh-CN" altLang="en-US" sz="1350" dirty="0">
                <a:solidFill>
                  <a:srgbClr val="000000"/>
                </a:solidFill>
                <a:sym typeface="Webdings" panose="05030102010509060703" pitchFamily="18" charset="2"/>
              </a:rPr>
              <a:t>第</a:t>
            </a:r>
            <a:r>
              <a:rPr lang="en-US" altLang="zh-CN" sz="1350">
                <a:solidFill>
                  <a:srgbClr val="000000"/>
                </a:solidFill>
                <a:sym typeface="Webdings" panose="05030102010509060703" pitchFamily="18" charset="2"/>
              </a:rPr>
              <a:t>5</a:t>
            </a:r>
            <a:r>
              <a:rPr lang="zh-CN" altLang="en-US" sz="1350" dirty="0">
                <a:solidFill>
                  <a:srgbClr val="000000"/>
                </a:solidFill>
                <a:sym typeface="Webdings" panose="05030102010509060703" pitchFamily="18" charset="2"/>
              </a:rPr>
              <a:t>章 散列查找   </a:t>
            </a:r>
            <a:endParaRPr lang="en-US" altLang="zh-CN" sz="1350">
              <a:solidFill>
                <a:srgbClr val="000000"/>
              </a:solidFill>
              <a:sym typeface="Webdings" panose="05030102010509060703" pitchFamily="18" charset="2"/>
            </a:endParaRPr>
          </a:p>
        </p:txBody>
      </p:sp>
      <p:sp>
        <p:nvSpPr>
          <p:cNvPr id="20484" name="Text Box 2"/>
          <p:cNvSpPr txBox="1"/>
          <p:nvPr/>
        </p:nvSpPr>
        <p:spPr>
          <a:xfrm>
            <a:off x="6462713" y="0"/>
            <a:ext cx="1533525" cy="299085"/>
          </a:xfrm>
          <a:prstGeom prst="rect">
            <a:avLst/>
          </a:prstGeom>
          <a:noFill/>
          <a:ln w="9525">
            <a:noFill/>
          </a:ln>
        </p:spPr>
        <p:txBody>
          <a:bodyPr lIns="81000" rIns="108000">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r" eaLnBrk="1" hangingPunct="1">
              <a:spcBef>
                <a:spcPct val="50000"/>
              </a:spcBef>
              <a:buNone/>
            </a:pPr>
            <a:r>
              <a:rPr lang="en-US" altLang="zh-CN" sz="1350">
                <a:solidFill>
                  <a:srgbClr val="000000"/>
                </a:solidFill>
                <a:sym typeface="Webdings" panose="05030102010509060703" pitchFamily="18" charset="2"/>
              </a:rPr>
              <a:t>§5.1  </a:t>
            </a:r>
            <a:r>
              <a:rPr lang="zh-CN" altLang="en-US" sz="1350" dirty="0">
                <a:solidFill>
                  <a:srgbClr val="000000"/>
                </a:solidFill>
                <a:sym typeface="Webdings" panose="05030102010509060703" pitchFamily="18" charset="2"/>
              </a:rPr>
              <a:t>引子</a:t>
            </a:r>
            <a:endParaRPr lang="en-US" altLang="zh-CN" sz="1350">
              <a:solidFill>
                <a:srgbClr val="000000"/>
              </a:solidFill>
              <a:sym typeface="Webdings" panose="05030102010509060703" pitchFamily="18" charset="2"/>
            </a:endParaRPr>
          </a:p>
        </p:txBody>
      </p:sp>
    </p:spTree>
  </p:cSld>
  <p:clrMapOvr>
    <a:masterClrMapping/>
  </p:clrMapOvr>
  <mc:AlternateContent xmlns:mc="http://schemas.openxmlformats.org/markup-compatibility/2006">
    <mc:Choice xmlns:p14="http://schemas.microsoft.com/office/powerpoint/2010/main" Requires="p14">
      <p:transition spd="slow" p14:dur="1500">
        <p:comb/>
      </p:transition>
    </mc:Choice>
    <mc:Fallback>
      <p:transition spd="slow">
        <p:comb/>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strips(downRight)">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strips(downRight)">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strips(downRight)">
                                      <p:cBhvr>
                                        <p:cTn id="17" dur="500"/>
                                        <p:tgtEl>
                                          <p:spTgt spid="9"/>
                                        </p:tgtEl>
                                      </p:cBhvr>
                                    </p:animEffect>
                                  </p:childTnLst>
                                </p:cTn>
                              </p:par>
                              <p:par>
                                <p:cTn id="18" presetID="18" presetClass="entr" presetSubtype="6" fill="hold" grpId="0" nodeType="with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strips(downRight)">
                                      <p:cBhvr>
                                        <p:cTn id="20" dur="500"/>
                                        <p:tgtEl>
                                          <p:spTgt spid="10"/>
                                        </p:tgtEl>
                                      </p:cBhvr>
                                    </p:animEffect>
                                  </p:childTnLst>
                                </p:cTn>
                              </p:par>
                            </p:childTnLst>
                          </p:cTn>
                        </p:par>
                      </p:childTnLst>
                    </p:cTn>
                  </p:par>
                  <p:par>
                    <p:cTn id="21" fill="hold">
                      <p:stCondLst>
                        <p:cond delay="indefinite"/>
                      </p:stCondLst>
                      <p:childTnLst>
                        <p:par>
                          <p:cTn id="22" fill="hold">
                            <p:stCondLst>
                              <p:cond delay="0"/>
                            </p:stCondLst>
                            <p:childTnLst>
                              <p:par>
                                <p:cTn id="23" presetID="18" presetClass="entr" presetSubtype="6"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strips(downRight)">
                                      <p:cBhvr>
                                        <p:cTn id="2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0" grpId="0"/>
      <p:bldP spid="1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Text Box 2"/>
          <p:cNvSpPr txBox="1"/>
          <p:nvPr/>
        </p:nvSpPr>
        <p:spPr>
          <a:xfrm>
            <a:off x="1518047" y="321469"/>
            <a:ext cx="2196703" cy="368300"/>
          </a:xfrm>
          <a:prstGeom prst="rect">
            <a:avLst/>
          </a:prstGeom>
          <a:noFill/>
          <a:ln w="9525">
            <a:noFill/>
          </a:ln>
        </p:spPr>
        <p:txBody>
          <a:bodyPr lIns="81000" rIns="108000">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1800" b="1">
                <a:solidFill>
                  <a:srgbClr val="3333FF"/>
                </a:solidFill>
                <a:sym typeface="Wingdings" panose="05000000000000000000" pitchFamily="2" charset="2"/>
              </a:rPr>
              <a:t></a:t>
            </a:r>
            <a:r>
              <a:rPr lang="zh-CN" altLang="en-US" sz="1800" b="1" dirty="0"/>
              <a:t>散列表</a:t>
            </a:r>
            <a:r>
              <a:rPr lang="zh-CN" altLang="en-US" sz="1800" b="1" dirty="0">
                <a:solidFill>
                  <a:srgbClr val="000000"/>
                </a:solidFill>
                <a:sym typeface="Webdings" panose="05030102010509060703" pitchFamily="18" charset="2"/>
              </a:rPr>
              <a:t>的定义</a:t>
            </a:r>
            <a:endParaRPr lang="en-US" altLang="zh-CN" sz="1800" b="1">
              <a:solidFill>
                <a:srgbClr val="000000"/>
              </a:solidFill>
              <a:sym typeface="Webdings" panose="05030102010509060703" pitchFamily="18" charset="2"/>
            </a:endParaRPr>
          </a:p>
        </p:txBody>
      </p:sp>
      <p:sp>
        <p:nvSpPr>
          <p:cNvPr id="9" name="AutoShape 88" descr="再生纸"/>
          <p:cNvSpPr/>
          <p:nvPr/>
        </p:nvSpPr>
        <p:spPr>
          <a:xfrm>
            <a:off x="1678781" y="642938"/>
            <a:ext cx="5679281" cy="750094"/>
          </a:xfrm>
          <a:prstGeom prst="roundRect">
            <a:avLst>
              <a:gd name="adj" fmla="val 10903"/>
            </a:avLst>
          </a:prstGeom>
          <a:blipFill rotWithShape="0">
            <a:blip r:embed="rId1"/>
          </a:blipFill>
          <a:ln w="25400">
            <a:noFill/>
          </a:ln>
          <a:effectLst>
            <a:outerShdw dist="107763" dir="2699999" algn="ctr" rotWithShape="0">
              <a:schemeClr val="bg2"/>
            </a:outerShdw>
          </a:effectLst>
        </p:spPr>
        <p:txBody>
          <a:bodyPr anchor="ctr"/>
          <a:p>
            <a:pPr eaLnBrk="1" hangingPunct="1"/>
            <a:r>
              <a:rPr lang="zh-CN" altLang="en-US" sz="1500" b="1" dirty="0">
                <a:latin typeface="Times New Roman" panose="02020603050405020304" pitchFamily="18" charset="0"/>
              </a:rPr>
              <a:t>      形如“名字</a:t>
            </a:r>
            <a:r>
              <a:rPr lang="en-US" altLang="zh-CN" sz="1500" b="1">
                <a:latin typeface="Times New Roman" panose="02020603050405020304" pitchFamily="18" charset="0"/>
              </a:rPr>
              <a:t>(Name)-</a:t>
            </a:r>
            <a:r>
              <a:rPr lang="zh-CN" altLang="en-US" sz="1500" b="1" dirty="0">
                <a:latin typeface="Times New Roman" panose="02020603050405020304" pitchFamily="18" charset="0"/>
              </a:rPr>
              <a:t>属性</a:t>
            </a:r>
            <a:r>
              <a:rPr lang="en-US" altLang="zh-CN" sz="1500" b="1">
                <a:latin typeface="Times New Roman" panose="02020603050405020304" pitchFamily="18" charset="0"/>
              </a:rPr>
              <a:t>(Attribute)”</a:t>
            </a:r>
            <a:r>
              <a:rPr lang="zh-CN" altLang="en-US" sz="1500" b="1" dirty="0">
                <a:latin typeface="Times New Roman" panose="02020603050405020304" pitchFamily="18" charset="0"/>
              </a:rPr>
              <a:t>对的集合的“</a:t>
            </a:r>
            <a:r>
              <a:rPr lang="zh-CN" altLang="en-US" sz="1500" b="1" dirty="0">
                <a:solidFill>
                  <a:srgbClr val="3333FF"/>
                </a:solidFill>
                <a:latin typeface="Times New Roman" panose="02020603050405020304" pitchFamily="18" charset="0"/>
              </a:rPr>
              <a:t>符号表</a:t>
            </a:r>
            <a:r>
              <a:rPr lang="en-US" altLang="zh-CN" sz="1500" b="1">
                <a:latin typeface="Times New Roman" panose="02020603050405020304" pitchFamily="18" charset="0"/>
              </a:rPr>
              <a:t>(Symbol Table)”</a:t>
            </a:r>
            <a:r>
              <a:rPr lang="zh-CN" altLang="en-US" sz="1500" b="1" dirty="0">
                <a:latin typeface="Times New Roman" panose="02020603050405020304" pitchFamily="18" charset="0"/>
              </a:rPr>
              <a:t>也叫做“</a:t>
            </a:r>
            <a:r>
              <a:rPr lang="zh-CN" altLang="en-US" sz="1500" b="1" dirty="0">
                <a:solidFill>
                  <a:srgbClr val="3333FF"/>
                </a:solidFill>
                <a:latin typeface="Times New Roman" panose="02020603050405020304" pitchFamily="18" charset="0"/>
              </a:rPr>
              <a:t>散列表</a:t>
            </a:r>
            <a:r>
              <a:rPr lang="zh-CN" altLang="en-US" sz="1500" b="1" dirty="0">
                <a:latin typeface="Times New Roman" panose="02020603050405020304" pitchFamily="18" charset="0"/>
              </a:rPr>
              <a:t>”</a:t>
            </a:r>
            <a:r>
              <a:rPr lang="zh-CN" altLang="en-US" sz="1500" b="1" dirty="0">
                <a:solidFill>
                  <a:srgbClr val="3333FF"/>
                </a:solidFill>
                <a:latin typeface="Times New Roman" panose="02020603050405020304" pitchFamily="18" charset="0"/>
              </a:rPr>
              <a:t> </a:t>
            </a:r>
            <a:r>
              <a:rPr lang="zh-CN" altLang="en-US" sz="1500" b="1" dirty="0">
                <a:latin typeface="Times New Roman" panose="02020603050405020304" pitchFamily="18" charset="0"/>
              </a:rPr>
              <a:t>（</a:t>
            </a:r>
            <a:r>
              <a:rPr lang="en-US" altLang="zh-CN" sz="1500" b="1">
                <a:latin typeface="Times New Roman" panose="02020603050405020304" pitchFamily="18" charset="0"/>
              </a:rPr>
              <a:t>Hash Table</a:t>
            </a:r>
            <a:r>
              <a:rPr lang="zh-CN" altLang="en-US" sz="1500" b="1" dirty="0">
                <a:latin typeface="Times New Roman" panose="02020603050405020304" pitchFamily="18" charset="0"/>
              </a:rPr>
              <a:t>，即</a:t>
            </a:r>
            <a:r>
              <a:rPr lang="zh-CN" altLang="en-US" sz="1500" b="1" dirty="0">
                <a:solidFill>
                  <a:srgbClr val="3333FF"/>
                </a:solidFill>
                <a:latin typeface="Times New Roman" panose="02020603050405020304" pitchFamily="18" charset="0"/>
              </a:rPr>
              <a:t>哈希表</a:t>
            </a:r>
            <a:r>
              <a:rPr lang="zh-CN" altLang="en-US" sz="1500" b="1" dirty="0">
                <a:latin typeface="Times New Roman" panose="02020603050405020304" pitchFamily="18" charset="0"/>
              </a:rPr>
              <a:t>）。</a:t>
            </a:r>
            <a:endParaRPr lang="zh-CN" altLang="en-US" sz="1500" b="1" dirty="0">
              <a:latin typeface="Times New Roman" panose="02020603050405020304" pitchFamily="18" charset="0"/>
            </a:endParaRPr>
          </a:p>
        </p:txBody>
      </p:sp>
      <p:sp>
        <p:nvSpPr>
          <p:cNvPr id="10" name="Text Box 13"/>
          <p:cNvSpPr txBox="1">
            <a:spLocks noChangeArrowheads="1"/>
          </p:cNvSpPr>
          <p:nvPr/>
        </p:nvSpPr>
        <p:spPr bwMode="auto">
          <a:xfrm>
            <a:off x="1277541" y="1491854"/>
            <a:ext cx="6723460" cy="3186113"/>
          </a:xfrm>
          <a:prstGeom prst="rect">
            <a:avLst/>
          </a:prstGeom>
          <a:gradFill>
            <a:gsLst>
              <a:gs pos="0">
                <a:srgbClr val="FBFB11"/>
              </a:gs>
              <a:gs pos="100000">
                <a:srgbClr val="838309"/>
              </a:gs>
            </a:gsLst>
            <a:lin ang="0" scaled="0"/>
          </a:gradFill>
          <a:ln w="9525">
            <a:solidFill>
              <a:schemeClr val="tx1"/>
            </a:solidFill>
            <a:miter lim="800000"/>
          </a:ln>
          <a:effectLst/>
        </p:spPr>
        <p:txBody>
          <a:bodyPr/>
          <a:lstStyle/>
          <a:p>
            <a:pPr marR="0" defTabSz="914400" eaLnBrk="1" fontAlgn="auto" hangingPunct="1">
              <a:spcBef>
                <a:spcPts val="0"/>
              </a:spcBef>
              <a:spcAft>
                <a:spcPts val="0"/>
              </a:spcAft>
              <a:buClrTx/>
              <a:buSzTx/>
              <a:buFontTx/>
              <a:defRPr/>
            </a:pPr>
            <a:r>
              <a:rPr kumimoji="0" lang="zh-CN" altLang="zh-CN" sz="1350" b="1" kern="1200" cap="none" spc="0" normalizeH="0" baseline="0" noProof="0" dirty="0" smtClean="0">
                <a:solidFill>
                  <a:schemeClr val="tx2"/>
                </a:solidFill>
                <a:latin typeface="+mn-lt"/>
                <a:ea typeface="+mn-ea"/>
                <a:cs typeface="+mn-cs"/>
              </a:rPr>
              <a:t>类型名称</a:t>
            </a:r>
            <a:r>
              <a:rPr kumimoji="0" lang="en-US" altLang="zh-CN" sz="1350" b="1" kern="1200" cap="none" spc="0" normalizeH="0" baseline="0" noProof="0" dirty="0" smtClean="0">
                <a:latin typeface="+mn-lt"/>
                <a:ea typeface="+mn-ea"/>
                <a:cs typeface="+mn-cs"/>
              </a:rPr>
              <a:t>:</a:t>
            </a:r>
            <a:r>
              <a:rPr kumimoji="0" lang="zh-CN" altLang="en-US" sz="1350" b="1" kern="1200" cap="none" spc="0" normalizeH="0" baseline="0" noProof="0" dirty="0" smtClean="0">
                <a:latin typeface="+mn-lt"/>
                <a:ea typeface="+mn-ea"/>
                <a:cs typeface="+mn-cs"/>
              </a:rPr>
              <a:t>符号表（</a:t>
            </a:r>
            <a:r>
              <a:rPr kumimoji="0" lang="en-US" altLang="zh-CN" sz="1350" b="1" kern="1200" cap="none" spc="0" normalizeH="0" baseline="0" noProof="0" dirty="0" err="1" smtClean="0">
                <a:latin typeface="+mn-lt"/>
                <a:ea typeface="+mn-ea"/>
                <a:cs typeface="+mn-cs"/>
              </a:rPr>
              <a:t>SymbolTable</a:t>
            </a:r>
            <a:r>
              <a:rPr kumimoji="0" lang="zh-CN" altLang="en-US" sz="1350" b="1" kern="1200" cap="none" spc="0" normalizeH="0" baseline="0" noProof="0" dirty="0" smtClean="0">
                <a:latin typeface="+mn-lt"/>
                <a:ea typeface="+mn-ea"/>
                <a:cs typeface="+mn-cs"/>
              </a:rPr>
              <a:t>）</a:t>
            </a:r>
            <a:endParaRPr kumimoji="0" lang="zh-CN" altLang="zh-CN" sz="1350" b="1" kern="1200" cap="none" spc="0" normalizeH="0" baseline="0" noProof="0" dirty="0" smtClean="0">
              <a:latin typeface="+mn-lt"/>
              <a:ea typeface="+mn-ea"/>
              <a:cs typeface="+mn-cs"/>
            </a:endParaRPr>
          </a:p>
          <a:p>
            <a:pPr marR="0" defTabSz="914400" eaLnBrk="1" fontAlgn="auto" hangingPunct="1">
              <a:spcBef>
                <a:spcPts val="0"/>
              </a:spcBef>
              <a:spcAft>
                <a:spcPts val="0"/>
              </a:spcAft>
              <a:buClrTx/>
              <a:buSzTx/>
              <a:buFontTx/>
              <a:defRPr/>
            </a:pPr>
            <a:r>
              <a:rPr kumimoji="0" lang="zh-CN" altLang="zh-CN" sz="1350" b="1" kern="1200" cap="none" spc="0" normalizeH="0" baseline="0" noProof="0" dirty="0" smtClean="0">
                <a:solidFill>
                  <a:schemeClr val="tx2"/>
                </a:solidFill>
                <a:latin typeface="+mn-lt"/>
                <a:ea typeface="+mn-ea"/>
                <a:cs typeface="+mn-cs"/>
              </a:rPr>
              <a:t>数据对象集：</a:t>
            </a:r>
            <a:r>
              <a:rPr kumimoji="0" lang="zh-CN" altLang="en-US" sz="1350" b="1" kern="1200" cap="none" spc="0" normalizeH="0" baseline="0" noProof="0" dirty="0" smtClean="0">
                <a:latin typeface="+mn-lt"/>
                <a:ea typeface="+mn-ea"/>
                <a:cs typeface="+mn-cs"/>
              </a:rPr>
              <a:t>符号表是“名字</a:t>
            </a:r>
            <a:r>
              <a:rPr kumimoji="0" lang="en-US" altLang="zh-CN" sz="1350" b="1" kern="1200" cap="none" spc="0" normalizeH="0" baseline="0" noProof="0" dirty="0" smtClean="0">
                <a:latin typeface="+mn-lt"/>
                <a:ea typeface="+mn-ea"/>
                <a:cs typeface="+mn-cs"/>
              </a:rPr>
              <a:t>(Name)-</a:t>
            </a:r>
            <a:r>
              <a:rPr kumimoji="0" lang="zh-CN" altLang="en-US" sz="1350" b="1" kern="1200" cap="none" spc="0" normalizeH="0" baseline="0" noProof="0" dirty="0" smtClean="0">
                <a:latin typeface="+mn-lt"/>
                <a:ea typeface="+mn-ea"/>
                <a:cs typeface="+mn-cs"/>
              </a:rPr>
              <a:t>属性</a:t>
            </a:r>
            <a:r>
              <a:rPr kumimoji="0" lang="en-US" altLang="zh-CN" sz="1350" b="1" kern="1200" cap="none" spc="0" normalizeH="0" baseline="0" noProof="0" dirty="0" smtClean="0">
                <a:latin typeface="+mn-lt"/>
                <a:ea typeface="+mn-ea"/>
                <a:cs typeface="+mn-cs"/>
              </a:rPr>
              <a:t>(Attribute)”</a:t>
            </a:r>
            <a:r>
              <a:rPr kumimoji="0" lang="zh-CN" altLang="en-US" sz="1350" b="1" kern="1200" cap="none" spc="0" normalizeH="0" baseline="0" noProof="0" dirty="0" smtClean="0">
                <a:latin typeface="+mn-lt"/>
                <a:ea typeface="+mn-ea"/>
                <a:cs typeface="+mn-cs"/>
              </a:rPr>
              <a:t>对的集合。</a:t>
            </a:r>
            <a:endParaRPr kumimoji="0" lang="zh-CN" altLang="zh-CN" sz="1350" b="1" kern="1200" cap="none" spc="0" normalizeH="0" baseline="0" noProof="0" dirty="0" smtClean="0">
              <a:latin typeface="+mn-lt"/>
              <a:ea typeface="+mn-ea"/>
              <a:cs typeface="+mn-cs"/>
            </a:endParaRPr>
          </a:p>
          <a:p>
            <a:pPr marR="0" defTabSz="914400" eaLnBrk="1" fontAlgn="auto" hangingPunct="1">
              <a:spcBef>
                <a:spcPts val="0"/>
              </a:spcBef>
              <a:spcAft>
                <a:spcPts val="0"/>
              </a:spcAft>
              <a:buClrTx/>
              <a:buSzTx/>
              <a:buFontTx/>
              <a:defRPr/>
            </a:pPr>
            <a:r>
              <a:rPr kumimoji="0" lang="zh-CN" altLang="zh-CN" sz="1350" b="1" kern="1200" cap="none" spc="0" normalizeH="0" baseline="0" noProof="0" dirty="0" smtClean="0">
                <a:solidFill>
                  <a:schemeClr val="tx2"/>
                </a:solidFill>
                <a:latin typeface="+mn-lt"/>
                <a:ea typeface="+mn-ea"/>
                <a:cs typeface="+mn-cs"/>
              </a:rPr>
              <a:t>操作集：</a:t>
            </a:r>
            <a:r>
              <a:rPr kumimoji="0" lang="zh-CN" altLang="en-US" sz="1350" b="1" kern="1200" cap="none" spc="0" normalizeH="0" baseline="0" noProof="0" dirty="0" smtClean="0">
                <a:latin typeface="+mn-lt"/>
                <a:ea typeface="+mn-ea"/>
                <a:cs typeface="+mn-cs"/>
              </a:rPr>
              <a:t>对于一个符号表</a:t>
            </a:r>
            <a:r>
              <a:rPr kumimoji="0" lang="en-US" sz="1350" b="1" kern="1200" cap="none" spc="0" normalizeH="0" baseline="0" noProof="0" dirty="0" smtClean="0">
                <a:latin typeface="+mn-lt"/>
                <a:ea typeface="+mn-ea"/>
                <a:cs typeface="+mn-cs"/>
              </a:rPr>
              <a:t>Table </a:t>
            </a:r>
            <a:r>
              <a:rPr kumimoji="0" lang="en-US" sz="1350" b="1" kern="1200" cap="none" spc="0" normalizeH="0" baseline="0" noProof="0" dirty="0" smtClean="0">
                <a:latin typeface="+mn-lt"/>
                <a:ea typeface="+mn-ea"/>
                <a:cs typeface="+mn-cs"/>
                <a:sym typeface="Symbol" panose="05050102010706020507"/>
              </a:rPr>
              <a:t></a:t>
            </a:r>
            <a:r>
              <a:rPr kumimoji="0" lang="en-US" sz="1350" b="1" kern="1200" cap="none" spc="0" normalizeH="0" baseline="0" noProof="0" dirty="0" smtClean="0">
                <a:latin typeface="+mn-lt"/>
                <a:ea typeface="+mn-ea"/>
                <a:cs typeface="+mn-cs"/>
              </a:rPr>
              <a:t> </a:t>
            </a:r>
            <a:r>
              <a:rPr kumimoji="0" lang="en-US" sz="1350" b="1" kern="1200" cap="none" spc="0" normalizeH="0" baseline="0" noProof="0" dirty="0" err="1" smtClean="0">
                <a:latin typeface="+mn-lt"/>
                <a:ea typeface="+mn-ea"/>
                <a:cs typeface="+mn-cs"/>
              </a:rPr>
              <a:t>SymbolTable</a:t>
            </a:r>
            <a:r>
              <a:rPr kumimoji="0" lang="zh-CN" altLang="en-US" sz="1350" b="1" kern="1200" cap="none" spc="0" normalizeH="0" baseline="0" noProof="0" dirty="0" smtClean="0">
                <a:latin typeface="+mn-lt"/>
                <a:ea typeface="+mn-ea"/>
                <a:cs typeface="+mn-cs"/>
              </a:rPr>
              <a:t>，一个给定名字</a:t>
            </a:r>
            <a:r>
              <a:rPr kumimoji="0" lang="en-US" sz="1350" b="1" kern="1200" cap="none" spc="0" normalizeH="0" baseline="0" noProof="0" dirty="0" smtClean="0">
                <a:latin typeface="+mn-lt"/>
                <a:ea typeface="+mn-ea"/>
                <a:cs typeface="+mn-cs"/>
              </a:rPr>
              <a:t>Name </a:t>
            </a:r>
            <a:r>
              <a:rPr kumimoji="0" lang="en-US" sz="1350" b="1" kern="1200" cap="none" spc="0" normalizeH="0" baseline="0" noProof="0" dirty="0" smtClean="0">
                <a:latin typeface="+mn-lt"/>
                <a:ea typeface="+mn-ea"/>
                <a:cs typeface="+mn-cs"/>
                <a:sym typeface="Symbol" panose="05050102010706020507"/>
              </a:rPr>
              <a:t></a:t>
            </a:r>
            <a:r>
              <a:rPr kumimoji="0" lang="en-US" sz="1350" b="1" kern="1200" cap="none" spc="0" normalizeH="0" baseline="0" noProof="0" dirty="0" smtClean="0">
                <a:latin typeface="+mn-lt"/>
                <a:ea typeface="+mn-ea"/>
                <a:cs typeface="+mn-cs"/>
              </a:rPr>
              <a:t> </a:t>
            </a:r>
            <a:r>
              <a:rPr kumimoji="0" lang="en-US" sz="1350" b="1" kern="1200" cap="none" spc="0" normalizeH="0" baseline="0" noProof="0" dirty="0" err="1" smtClean="0">
                <a:latin typeface="+mn-lt"/>
                <a:ea typeface="+mn-ea"/>
                <a:cs typeface="+mn-cs"/>
              </a:rPr>
              <a:t>NameType</a:t>
            </a:r>
            <a:r>
              <a:rPr kumimoji="0" lang="zh-CN" altLang="en-US" sz="1350" b="1" kern="1200" cap="none" spc="0" normalizeH="0" baseline="0" noProof="0" dirty="0" smtClean="0">
                <a:latin typeface="+mn-lt"/>
                <a:ea typeface="+mn-ea"/>
                <a:cs typeface="+mn-cs"/>
              </a:rPr>
              <a:t>，属性</a:t>
            </a:r>
            <a:r>
              <a:rPr kumimoji="0" lang="en-US" sz="1350" b="1" kern="1200" cap="none" spc="0" normalizeH="0" baseline="0" noProof="0" dirty="0" err="1" smtClean="0">
                <a:latin typeface="+mn-lt"/>
                <a:ea typeface="+mn-ea"/>
                <a:cs typeface="+mn-cs"/>
              </a:rPr>
              <a:t>Attr</a:t>
            </a:r>
            <a:r>
              <a:rPr kumimoji="0" lang="en-US" sz="1350" b="1" kern="1200" cap="none" spc="0" normalizeH="0" baseline="0" noProof="0" dirty="0" smtClean="0">
                <a:latin typeface="+mn-lt"/>
                <a:ea typeface="+mn-ea"/>
                <a:cs typeface="+mn-cs"/>
              </a:rPr>
              <a:t> </a:t>
            </a:r>
            <a:r>
              <a:rPr kumimoji="0" lang="en-US" sz="1350" b="1" kern="1200" cap="none" spc="0" normalizeH="0" baseline="0" noProof="0" dirty="0" smtClean="0">
                <a:latin typeface="+mn-lt"/>
                <a:ea typeface="+mn-ea"/>
                <a:cs typeface="+mn-cs"/>
                <a:sym typeface="Symbol" panose="05050102010706020507"/>
              </a:rPr>
              <a:t></a:t>
            </a:r>
            <a:r>
              <a:rPr kumimoji="0" lang="en-US" sz="1350" b="1" kern="1200" cap="none" spc="0" normalizeH="0" baseline="0" noProof="0" dirty="0" smtClean="0">
                <a:latin typeface="+mn-lt"/>
                <a:ea typeface="+mn-ea"/>
                <a:cs typeface="+mn-cs"/>
              </a:rPr>
              <a:t> </a:t>
            </a:r>
            <a:r>
              <a:rPr kumimoji="0" lang="en-US" sz="1350" b="1" kern="1200" cap="none" spc="0" normalizeH="0" baseline="0" noProof="0" dirty="0" err="1" smtClean="0">
                <a:latin typeface="+mn-lt"/>
                <a:ea typeface="+mn-ea"/>
                <a:cs typeface="+mn-cs"/>
              </a:rPr>
              <a:t>AttributeType</a:t>
            </a:r>
            <a:r>
              <a:rPr kumimoji="0" lang="zh-CN" altLang="en-US" sz="1350" b="1" kern="1200" cap="none" spc="0" normalizeH="0" baseline="0" noProof="0" dirty="0" smtClean="0">
                <a:latin typeface="+mn-lt"/>
                <a:ea typeface="+mn-ea"/>
                <a:cs typeface="+mn-cs"/>
              </a:rPr>
              <a:t>，以及正整数</a:t>
            </a:r>
            <a:r>
              <a:rPr kumimoji="0" lang="en-US" sz="1350" b="1" kern="1200" cap="none" spc="0" normalizeH="0" baseline="0" noProof="0" dirty="0" err="1" smtClean="0">
                <a:latin typeface="+mn-lt"/>
                <a:ea typeface="+mn-ea"/>
                <a:cs typeface="+mn-cs"/>
              </a:rPr>
              <a:t>TableSize</a:t>
            </a:r>
            <a:r>
              <a:rPr kumimoji="0" lang="zh-CN" altLang="en-US" sz="1350" b="1" kern="1200" cap="none" spc="0" normalizeH="0" baseline="0" noProof="0" dirty="0" smtClean="0">
                <a:latin typeface="+mn-lt"/>
                <a:ea typeface="+mn-ea"/>
                <a:cs typeface="+mn-cs"/>
              </a:rPr>
              <a:t>，符号表的基本操作主要有：</a:t>
            </a:r>
            <a:endParaRPr kumimoji="0" lang="zh-CN" altLang="zh-CN" sz="1350" b="1" kern="1200" cap="none" spc="0" normalizeH="0" baseline="0" noProof="0" dirty="0" smtClean="0">
              <a:latin typeface="+mn-lt"/>
              <a:ea typeface="+mn-ea"/>
              <a:cs typeface="+mn-cs"/>
            </a:endParaRPr>
          </a:p>
          <a:p>
            <a:pPr marL="342900" marR="0" indent="-342900" defTabSz="914400" eaLnBrk="1" fontAlgn="auto" hangingPunct="1">
              <a:spcBef>
                <a:spcPts val="0"/>
              </a:spcBef>
              <a:spcAft>
                <a:spcPts val="0"/>
              </a:spcAft>
              <a:buClrTx/>
              <a:buSzTx/>
              <a:buFontTx/>
              <a:defRPr/>
            </a:pPr>
            <a:r>
              <a:rPr kumimoji="0" lang="en-US" altLang="zh-CN" sz="1350" b="1" kern="1200" cap="none" spc="0" normalizeH="0" baseline="0" noProof="0" dirty="0" smtClean="0">
                <a:latin typeface="+mn-lt"/>
                <a:ea typeface="+mn-ea"/>
                <a:cs typeface="+mn-cs"/>
              </a:rPr>
              <a:t>1</a:t>
            </a:r>
            <a:r>
              <a:rPr kumimoji="0" lang="zh-CN" altLang="en-US" sz="1350" b="1" kern="1200" cap="none" spc="0" normalizeH="0" baseline="0" noProof="0" dirty="0" smtClean="0">
                <a:latin typeface="+mn-lt"/>
                <a:ea typeface="+mn-ea"/>
                <a:cs typeface="+mn-cs"/>
              </a:rPr>
              <a:t>、</a:t>
            </a:r>
            <a:r>
              <a:rPr kumimoji="0" lang="en-US" altLang="zh-CN" sz="1350" b="1" kern="1200" cap="none" spc="0" normalizeH="0" baseline="0" noProof="0" dirty="0" err="1" smtClean="0">
                <a:solidFill>
                  <a:srgbClr val="3333FF"/>
                </a:solidFill>
                <a:latin typeface="+mn-lt"/>
                <a:ea typeface="+mn-ea"/>
                <a:cs typeface="+mn-cs"/>
              </a:rPr>
              <a:t>SymbolTable</a:t>
            </a:r>
            <a:r>
              <a:rPr kumimoji="0" lang="en-US" altLang="zh-CN" sz="1350" b="1" kern="1200" cap="none" spc="0" normalizeH="0" baseline="0" noProof="0" dirty="0" smtClean="0">
                <a:solidFill>
                  <a:srgbClr val="3333FF"/>
                </a:solidFill>
                <a:latin typeface="+mn-lt"/>
                <a:ea typeface="+mn-ea"/>
                <a:cs typeface="+mn-cs"/>
              </a:rPr>
              <a:t> </a:t>
            </a:r>
            <a:r>
              <a:rPr kumimoji="0" lang="en-US" altLang="zh-CN" sz="1350" b="1" kern="1200" cap="none" spc="0" normalizeH="0" baseline="0" noProof="0" dirty="0" err="1" smtClean="0">
                <a:solidFill>
                  <a:srgbClr val="3333FF"/>
                </a:solidFill>
                <a:latin typeface="+mn-lt"/>
                <a:ea typeface="+mn-ea"/>
                <a:cs typeface="+mn-cs"/>
              </a:rPr>
              <a:t>InitializeTable</a:t>
            </a:r>
            <a:r>
              <a:rPr kumimoji="0" lang="en-US" altLang="zh-CN" sz="1350" b="1" kern="1200" cap="none" spc="0" normalizeH="0" baseline="0" noProof="0" dirty="0" smtClean="0">
                <a:solidFill>
                  <a:srgbClr val="3333FF"/>
                </a:solidFill>
                <a:latin typeface="+mn-lt"/>
                <a:ea typeface="+mn-ea"/>
                <a:cs typeface="+mn-cs"/>
              </a:rPr>
              <a:t>( </a:t>
            </a:r>
            <a:r>
              <a:rPr kumimoji="0" lang="en-US" altLang="zh-CN" sz="1350" b="1" kern="1200" cap="none" spc="0" normalizeH="0" baseline="0" noProof="0" dirty="0" err="1" smtClean="0">
                <a:solidFill>
                  <a:srgbClr val="3333FF"/>
                </a:solidFill>
                <a:latin typeface="+mn-lt"/>
                <a:ea typeface="+mn-ea"/>
                <a:cs typeface="+mn-cs"/>
              </a:rPr>
              <a:t>int</a:t>
            </a:r>
            <a:r>
              <a:rPr kumimoji="0" lang="en-US" altLang="zh-CN" sz="1350" b="1" kern="1200" cap="none" spc="0" normalizeH="0" baseline="0" noProof="0" dirty="0" smtClean="0">
                <a:solidFill>
                  <a:srgbClr val="3333FF"/>
                </a:solidFill>
                <a:latin typeface="+mn-lt"/>
                <a:ea typeface="+mn-ea"/>
                <a:cs typeface="+mn-cs"/>
              </a:rPr>
              <a:t> </a:t>
            </a:r>
            <a:r>
              <a:rPr kumimoji="0" lang="en-US" altLang="zh-CN" sz="1350" b="1" kern="1200" cap="none" spc="0" normalizeH="0" baseline="0" noProof="0" dirty="0" err="1" smtClean="0">
                <a:solidFill>
                  <a:srgbClr val="3333FF"/>
                </a:solidFill>
                <a:latin typeface="+mn-lt"/>
                <a:ea typeface="+mn-ea"/>
                <a:cs typeface="+mn-cs"/>
              </a:rPr>
              <a:t>TableSize</a:t>
            </a:r>
            <a:r>
              <a:rPr kumimoji="0" lang="en-US" altLang="zh-CN" sz="1350" b="1" kern="1200" cap="none" spc="0" normalizeH="0" baseline="0" noProof="0" dirty="0" smtClean="0">
                <a:solidFill>
                  <a:srgbClr val="3333FF"/>
                </a:solidFill>
                <a:latin typeface="+mn-lt"/>
                <a:ea typeface="+mn-ea"/>
                <a:cs typeface="+mn-cs"/>
              </a:rPr>
              <a:t> )</a:t>
            </a:r>
            <a:r>
              <a:rPr kumimoji="0" lang="zh-CN" altLang="en-US" sz="1350" b="1" kern="1200" cap="none" spc="0" normalizeH="0" baseline="0" noProof="0" dirty="0" smtClean="0">
                <a:latin typeface="+mn-lt"/>
                <a:ea typeface="+mn-ea"/>
                <a:cs typeface="+mn-cs"/>
              </a:rPr>
              <a:t>：创建一个长度为</a:t>
            </a:r>
            <a:r>
              <a:rPr kumimoji="0" lang="en-US" altLang="zh-CN" sz="1350" b="1" kern="1200" cap="none" spc="0" normalizeH="0" baseline="0" noProof="0" dirty="0" err="1" smtClean="0">
                <a:latin typeface="+mn-lt"/>
                <a:ea typeface="+mn-ea"/>
                <a:cs typeface="+mn-cs"/>
              </a:rPr>
              <a:t>TableSize</a:t>
            </a:r>
            <a:r>
              <a:rPr kumimoji="0" lang="zh-CN" altLang="en-US" sz="1350" b="1" kern="1200" cap="none" spc="0" normalizeH="0" baseline="0" noProof="0" dirty="0" smtClean="0">
                <a:latin typeface="+mn-lt"/>
                <a:ea typeface="+mn-ea"/>
                <a:cs typeface="+mn-cs"/>
              </a:rPr>
              <a:t>的符号表；</a:t>
            </a:r>
            <a:endParaRPr kumimoji="0" lang="zh-CN" altLang="zh-CN" sz="1350" b="1" kern="1200" cap="none" spc="0" normalizeH="0" baseline="0" noProof="0" dirty="0" smtClean="0">
              <a:latin typeface="+mn-lt"/>
              <a:ea typeface="+mn-ea"/>
              <a:cs typeface="+mn-cs"/>
            </a:endParaRPr>
          </a:p>
          <a:p>
            <a:pPr marR="0" defTabSz="914400" eaLnBrk="1" fontAlgn="auto" hangingPunct="1">
              <a:spcBef>
                <a:spcPts val="0"/>
              </a:spcBef>
              <a:spcAft>
                <a:spcPts val="0"/>
              </a:spcAft>
              <a:buClrTx/>
              <a:buSzTx/>
              <a:buFontTx/>
              <a:defRPr/>
            </a:pPr>
            <a:r>
              <a:rPr kumimoji="0" lang="en-US" altLang="zh-CN" sz="1350" b="1" kern="1200" cap="none" spc="0" normalizeH="0" baseline="0" noProof="0" dirty="0" smtClean="0">
                <a:latin typeface="+mn-lt"/>
                <a:ea typeface="+mn-ea"/>
                <a:cs typeface="+mn-cs"/>
              </a:rPr>
              <a:t>2</a:t>
            </a:r>
            <a:r>
              <a:rPr kumimoji="0" lang="zh-CN" altLang="en-US" sz="1350" b="1" kern="1200" cap="none" spc="0" normalizeH="0" baseline="0" noProof="0" dirty="0" smtClean="0">
                <a:latin typeface="+mn-lt"/>
                <a:ea typeface="+mn-ea"/>
                <a:cs typeface="+mn-cs"/>
              </a:rPr>
              <a:t>、</a:t>
            </a:r>
            <a:r>
              <a:rPr kumimoji="0" lang="en-US" altLang="zh-CN" sz="1350" b="1" kern="1200" cap="none" spc="0" normalizeH="0" baseline="0" noProof="0" dirty="0" smtClean="0">
                <a:solidFill>
                  <a:srgbClr val="3333FF"/>
                </a:solidFill>
                <a:latin typeface="+mn-lt"/>
                <a:ea typeface="+mn-ea"/>
                <a:cs typeface="+mn-cs"/>
              </a:rPr>
              <a:t>Boolean </a:t>
            </a:r>
            <a:r>
              <a:rPr kumimoji="0" lang="en-US" altLang="zh-CN" sz="1350" b="1" kern="1200" cap="none" spc="0" normalizeH="0" baseline="0" noProof="0" dirty="0" err="1" smtClean="0">
                <a:solidFill>
                  <a:srgbClr val="3333FF"/>
                </a:solidFill>
                <a:latin typeface="+mn-lt"/>
                <a:ea typeface="+mn-ea"/>
                <a:cs typeface="+mn-cs"/>
              </a:rPr>
              <a:t>IsIn</a:t>
            </a:r>
            <a:r>
              <a:rPr kumimoji="0" lang="en-US" altLang="zh-CN" sz="1350" b="1" kern="1200" cap="none" spc="0" normalizeH="0" baseline="0" noProof="0" dirty="0" smtClean="0">
                <a:solidFill>
                  <a:srgbClr val="3333FF"/>
                </a:solidFill>
                <a:latin typeface="+mn-lt"/>
                <a:ea typeface="+mn-ea"/>
                <a:cs typeface="+mn-cs"/>
              </a:rPr>
              <a:t>( </a:t>
            </a:r>
            <a:r>
              <a:rPr kumimoji="0" lang="en-US" altLang="zh-CN" sz="1350" b="1" kern="1200" cap="none" spc="0" normalizeH="0" baseline="0" noProof="0" dirty="0" err="1" smtClean="0">
                <a:solidFill>
                  <a:srgbClr val="3333FF"/>
                </a:solidFill>
                <a:latin typeface="+mn-lt"/>
                <a:ea typeface="+mn-ea"/>
                <a:cs typeface="+mn-cs"/>
              </a:rPr>
              <a:t>SymbolTable</a:t>
            </a:r>
            <a:r>
              <a:rPr kumimoji="0" lang="en-US" altLang="zh-CN" sz="1350" b="1" kern="1200" cap="none" spc="0" normalizeH="0" baseline="0" noProof="0" dirty="0" smtClean="0">
                <a:solidFill>
                  <a:srgbClr val="3333FF"/>
                </a:solidFill>
                <a:latin typeface="+mn-lt"/>
                <a:ea typeface="+mn-ea"/>
                <a:cs typeface="+mn-cs"/>
              </a:rPr>
              <a:t> Table, </a:t>
            </a:r>
            <a:r>
              <a:rPr kumimoji="0" lang="en-US" altLang="zh-CN" sz="1350" b="1" kern="1200" cap="none" spc="0" normalizeH="0" baseline="0" noProof="0" dirty="0" err="1" smtClean="0">
                <a:solidFill>
                  <a:srgbClr val="3333FF"/>
                </a:solidFill>
                <a:latin typeface="+mn-lt"/>
                <a:ea typeface="+mn-ea"/>
                <a:cs typeface="+mn-cs"/>
              </a:rPr>
              <a:t>NameType</a:t>
            </a:r>
            <a:r>
              <a:rPr kumimoji="0" lang="en-US" altLang="zh-CN" sz="1350" b="1" kern="1200" cap="none" spc="0" normalizeH="0" baseline="0" noProof="0" dirty="0" smtClean="0">
                <a:solidFill>
                  <a:srgbClr val="3333FF"/>
                </a:solidFill>
                <a:latin typeface="+mn-lt"/>
                <a:ea typeface="+mn-ea"/>
                <a:cs typeface="+mn-cs"/>
              </a:rPr>
              <a:t> Name)</a:t>
            </a:r>
            <a:r>
              <a:rPr kumimoji="0" lang="zh-CN" altLang="en-US" sz="1350" b="1" kern="1200" cap="none" spc="0" normalizeH="0" baseline="0" noProof="0" dirty="0" smtClean="0">
                <a:latin typeface="+mn-lt"/>
                <a:ea typeface="+mn-ea"/>
                <a:cs typeface="+mn-cs"/>
              </a:rPr>
              <a:t>：</a:t>
            </a:r>
            <a:endParaRPr kumimoji="0" lang="en-US" altLang="zh-CN" sz="1350" b="1" kern="1200" cap="none" spc="0" normalizeH="0" baseline="0" noProof="0" dirty="0" smtClean="0">
              <a:latin typeface="+mn-lt"/>
              <a:ea typeface="+mn-ea"/>
              <a:cs typeface="+mn-cs"/>
            </a:endParaRPr>
          </a:p>
          <a:p>
            <a:pPr marR="0" defTabSz="914400" eaLnBrk="1" fontAlgn="auto" hangingPunct="1">
              <a:spcBef>
                <a:spcPts val="0"/>
              </a:spcBef>
              <a:spcAft>
                <a:spcPts val="0"/>
              </a:spcAft>
              <a:buClrTx/>
              <a:buSzTx/>
              <a:buFontTx/>
              <a:defRPr/>
            </a:pPr>
            <a:r>
              <a:rPr kumimoji="0" lang="zh-CN" altLang="en-US" sz="1350" b="1" kern="1200" cap="none" spc="0" normalizeH="0" baseline="0" noProof="0" dirty="0" smtClean="0">
                <a:latin typeface="+mn-lt"/>
                <a:ea typeface="+mn-ea"/>
                <a:cs typeface="+mn-cs"/>
              </a:rPr>
              <a:t>      查找特定的名字</a:t>
            </a:r>
            <a:r>
              <a:rPr kumimoji="0" lang="en-US" altLang="zh-CN" sz="1350" b="1" kern="1200" cap="none" spc="0" normalizeH="0" baseline="0" noProof="0" dirty="0" smtClean="0">
                <a:latin typeface="+mn-lt"/>
                <a:ea typeface="+mn-ea"/>
                <a:cs typeface="+mn-cs"/>
              </a:rPr>
              <a:t>Name</a:t>
            </a:r>
            <a:r>
              <a:rPr kumimoji="0" lang="zh-CN" altLang="en-US" sz="1350" b="1" kern="1200" cap="none" spc="0" normalizeH="0" baseline="0" noProof="0" dirty="0" smtClean="0">
                <a:latin typeface="+mn-lt"/>
                <a:ea typeface="+mn-ea"/>
                <a:cs typeface="+mn-cs"/>
              </a:rPr>
              <a:t>是否在符号表</a:t>
            </a:r>
            <a:r>
              <a:rPr kumimoji="0" lang="en-US" altLang="zh-CN" sz="1350" b="1" kern="1200" cap="none" spc="0" normalizeH="0" baseline="0" noProof="0" dirty="0" smtClean="0">
                <a:latin typeface="+mn-lt"/>
                <a:ea typeface="+mn-ea"/>
                <a:cs typeface="+mn-cs"/>
              </a:rPr>
              <a:t>Table</a:t>
            </a:r>
            <a:r>
              <a:rPr kumimoji="0" lang="zh-CN" altLang="en-US" sz="1350" b="1" kern="1200" cap="none" spc="0" normalizeH="0" baseline="0" noProof="0" dirty="0" smtClean="0">
                <a:latin typeface="+mn-lt"/>
                <a:ea typeface="+mn-ea"/>
                <a:cs typeface="+mn-cs"/>
              </a:rPr>
              <a:t>中；</a:t>
            </a:r>
            <a:endParaRPr kumimoji="0" lang="zh-CN" altLang="zh-CN" sz="1350" b="1" kern="1200" cap="none" spc="0" normalizeH="0" baseline="0" noProof="0" dirty="0" smtClean="0">
              <a:latin typeface="+mn-lt"/>
              <a:ea typeface="+mn-ea"/>
              <a:cs typeface="+mn-cs"/>
            </a:endParaRPr>
          </a:p>
          <a:p>
            <a:pPr marR="0" defTabSz="914400" eaLnBrk="1" fontAlgn="auto" hangingPunct="1">
              <a:spcBef>
                <a:spcPts val="0"/>
              </a:spcBef>
              <a:spcAft>
                <a:spcPts val="0"/>
              </a:spcAft>
              <a:buClrTx/>
              <a:buSzTx/>
              <a:buFontTx/>
              <a:defRPr/>
            </a:pPr>
            <a:r>
              <a:rPr kumimoji="0" lang="en-US" altLang="zh-CN" sz="1350" b="1" kern="1200" cap="none" spc="0" normalizeH="0" baseline="0" noProof="0" dirty="0" smtClean="0">
                <a:latin typeface="+mn-lt"/>
                <a:ea typeface="+mn-ea"/>
                <a:cs typeface="+mn-cs"/>
              </a:rPr>
              <a:t>3</a:t>
            </a:r>
            <a:r>
              <a:rPr kumimoji="0" lang="zh-CN" altLang="en-US" sz="1350" b="1" kern="1200" cap="none" spc="0" normalizeH="0" baseline="0" noProof="0" dirty="0" smtClean="0">
                <a:latin typeface="+mn-lt"/>
                <a:ea typeface="+mn-ea"/>
                <a:cs typeface="+mn-cs"/>
              </a:rPr>
              <a:t>、</a:t>
            </a:r>
            <a:r>
              <a:rPr kumimoji="0" lang="en-US" altLang="zh-CN" sz="1350" b="1" kern="1200" cap="none" spc="0" normalizeH="0" baseline="0" noProof="0" dirty="0" err="1" smtClean="0">
                <a:solidFill>
                  <a:srgbClr val="3333FF"/>
                </a:solidFill>
                <a:latin typeface="+mn-lt"/>
                <a:ea typeface="+mn-ea"/>
                <a:cs typeface="+mn-cs"/>
              </a:rPr>
              <a:t>AttributeType</a:t>
            </a:r>
            <a:r>
              <a:rPr kumimoji="0" lang="en-US" altLang="zh-CN" sz="1350" b="1" kern="1200" cap="none" spc="0" normalizeH="0" baseline="0" noProof="0" dirty="0" smtClean="0">
                <a:solidFill>
                  <a:srgbClr val="3333FF"/>
                </a:solidFill>
                <a:latin typeface="+mn-lt"/>
                <a:ea typeface="+mn-ea"/>
                <a:cs typeface="+mn-cs"/>
              </a:rPr>
              <a:t> Find( </a:t>
            </a:r>
            <a:r>
              <a:rPr kumimoji="0" lang="en-US" altLang="zh-CN" sz="1350" b="1" kern="1200" cap="none" spc="0" normalizeH="0" baseline="0" noProof="0" dirty="0" err="1" smtClean="0">
                <a:solidFill>
                  <a:srgbClr val="3333FF"/>
                </a:solidFill>
                <a:latin typeface="+mn-lt"/>
                <a:ea typeface="+mn-ea"/>
                <a:cs typeface="+mn-cs"/>
              </a:rPr>
              <a:t>SymbolTable</a:t>
            </a:r>
            <a:r>
              <a:rPr kumimoji="0" lang="en-US" altLang="zh-CN" sz="1350" b="1" kern="1200" cap="none" spc="0" normalizeH="0" baseline="0" noProof="0" dirty="0" smtClean="0">
                <a:solidFill>
                  <a:srgbClr val="3333FF"/>
                </a:solidFill>
                <a:latin typeface="+mn-lt"/>
                <a:ea typeface="+mn-ea"/>
                <a:cs typeface="+mn-cs"/>
              </a:rPr>
              <a:t> Table, </a:t>
            </a:r>
            <a:r>
              <a:rPr kumimoji="0" lang="en-US" altLang="zh-CN" sz="1350" b="1" kern="1200" cap="none" spc="0" normalizeH="0" baseline="0" noProof="0" dirty="0" err="1" smtClean="0">
                <a:solidFill>
                  <a:srgbClr val="3333FF"/>
                </a:solidFill>
                <a:latin typeface="+mn-lt"/>
                <a:ea typeface="+mn-ea"/>
                <a:cs typeface="+mn-cs"/>
              </a:rPr>
              <a:t>NameType</a:t>
            </a:r>
            <a:r>
              <a:rPr kumimoji="0" lang="en-US" altLang="zh-CN" sz="1350" b="1" kern="1200" cap="none" spc="0" normalizeH="0" baseline="0" noProof="0" dirty="0" smtClean="0">
                <a:solidFill>
                  <a:srgbClr val="3333FF"/>
                </a:solidFill>
                <a:latin typeface="+mn-lt"/>
                <a:ea typeface="+mn-ea"/>
                <a:cs typeface="+mn-cs"/>
              </a:rPr>
              <a:t> Name)</a:t>
            </a:r>
            <a:r>
              <a:rPr kumimoji="0" lang="zh-CN" altLang="en-US" sz="1350" b="1" kern="1200" cap="none" spc="0" normalizeH="0" baseline="0" noProof="0" dirty="0" smtClean="0">
                <a:latin typeface="+mn-lt"/>
                <a:ea typeface="+mn-ea"/>
                <a:cs typeface="+mn-cs"/>
              </a:rPr>
              <a:t>：</a:t>
            </a:r>
            <a:endParaRPr kumimoji="0" lang="en-US" altLang="zh-CN" sz="1350" b="1" kern="1200" cap="none" spc="0" normalizeH="0" baseline="0" noProof="0" dirty="0" smtClean="0">
              <a:latin typeface="+mn-lt"/>
              <a:ea typeface="+mn-ea"/>
              <a:cs typeface="+mn-cs"/>
            </a:endParaRPr>
          </a:p>
          <a:p>
            <a:pPr marR="0" defTabSz="914400" eaLnBrk="1" fontAlgn="auto" hangingPunct="1">
              <a:spcBef>
                <a:spcPts val="0"/>
              </a:spcBef>
              <a:spcAft>
                <a:spcPts val="0"/>
              </a:spcAft>
              <a:buClrTx/>
              <a:buSzTx/>
              <a:buFontTx/>
              <a:defRPr/>
            </a:pPr>
            <a:r>
              <a:rPr kumimoji="0" lang="zh-CN" altLang="en-US" sz="1350" b="1" kern="1200" cap="none" spc="0" normalizeH="0" baseline="0" noProof="0" dirty="0" smtClean="0">
                <a:latin typeface="+mn-lt"/>
                <a:ea typeface="+mn-ea"/>
                <a:cs typeface="+mn-cs"/>
              </a:rPr>
              <a:t>      获取</a:t>
            </a:r>
            <a:r>
              <a:rPr kumimoji="0" lang="en-US" altLang="zh-CN" sz="1350" b="1" kern="1200" cap="none" spc="0" normalizeH="0" baseline="0" noProof="0" dirty="0" smtClean="0">
                <a:latin typeface="+mn-lt"/>
                <a:ea typeface="+mn-ea"/>
                <a:cs typeface="+mn-cs"/>
              </a:rPr>
              <a:t>Table</a:t>
            </a:r>
            <a:r>
              <a:rPr kumimoji="0" lang="zh-CN" altLang="en-US" sz="1350" b="1" kern="1200" cap="none" spc="0" normalizeH="0" baseline="0" noProof="0" dirty="0" smtClean="0">
                <a:latin typeface="+mn-lt"/>
                <a:ea typeface="+mn-ea"/>
                <a:cs typeface="+mn-cs"/>
              </a:rPr>
              <a:t>中指定名字</a:t>
            </a:r>
            <a:r>
              <a:rPr kumimoji="0" lang="en-US" altLang="zh-CN" sz="1350" b="1" kern="1200" cap="none" spc="0" normalizeH="0" baseline="0" noProof="0" dirty="0" smtClean="0">
                <a:latin typeface="+mn-lt"/>
                <a:ea typeface="+mn-ea"/>
                <a:cs typeface="+mn-cs"/>
              </a:rPr>
              <a:t>Name</a:t>
            </a:r>
            <a:r>
              <a:rPr kumimoji="0" lang="zh-CN" altLang="en-US" sz="1350" b="1" kern="1200" cap="none" spc="0" normalizeH="0" baseline="0" noProof="0" dirty="0" smtClean="0">
                <a:latin typeface="+mn-lt"/>
                <a:ea typeface="+mn-ea"/>
                <a:cs typeface="+mn-cs"/>
              </a:rPr>
              <a:t>对应的属性；</a:t>
            </a:r>
            <a:endParaRPr kumimoji="0" lang="zh-CN" altLang="zh-CN" sz="1350" b="1" kern="1200" cap="none" spc="0" normalizeH="0" baseline="0" noProof="0" dirty="0" smtClean="0">
              <a:latin typeface="+mn-lt"/>
              <a:ea typeface="+mn-ea"/>
              <a:cs typeface="+mn-cs"/>
            </a:endParaRPr>
          </a:p>
          <a:p>
            <a:pPr marR="0" defTabSz="914400" eaLnBrk="1" fontAlgn="auto" hangingPunct="1">
              <a:spcBef>
                <a:spcPts val="0"/>
              </a:spcBef>
              <a:spcAft>
                <a:spcPts val="0"/>
              </a:spcAft>
              <a:buClrTx/>
              <a:buSzTx/>
              <a:buFontTx/>
              <a:defRPr/>
            </a:pPr>
            <a:r>
              <a:rPr kumimoji="0" lang="en-US" altLang="zh-CN" sz="1350" b="1" kern="1200" cap="none" spc="0" normalizeH="0" baseline="0" noProof="0" dirty="0" smtClean="0">
                <a:latin typeface="+mn-lt"/>
                <a:ea typeface="+mn-ea"/>
                <a:cs typeface="+mn-cs"/>
              </a:rPr>
              <a:t>4</a:t>
            </a:r>
            <a:r>
              <a:rPr kumimoji="0" lang="zh-CN" altLang="en-US" sz="1350" b="1" kern="1200" cap="none" spc="0" normalizeH="0" baseline="0" noProof="0" dirty="0" smtClean="0">
                <a:latin typeface="+mn-lt"/>
                <a:ea typeface="+mn-ea"/>
                <a:cs typeface="+mn-cs"/>
              </a:rPr>
              <a:t>、</a:t>
            </a:r>
            <a:r>
              <a:rPr kumimoji="0" lang="en-US" altLang="zh-CN" sz="1350" b="1" kern="1200" cap="none" spc="0" normalizeH="0" baseline="0" noProof="0" dirty="0" err="1" smtClean="0">
                <a:solidFill>
                  <a:srgbClr val="3333FF"/>
                </a:solidFill>
                <a:latin typeface="+mn-lt"/>
                <a:ea typeface="+mn-ea"/>
                <a:cs typeface="+mn-cs"/>
              </a:rPr>
              <a:t>SymbolTable</a:t>
            </a:r>
            <a:r>
              <a:rPr kumimoji="0" lang="en-US" altLang="zh-CN" sz="1350" b="1" kern="1200" cap="none" spc="0" normalizeH="0" baseline="0" noProof="0" dirty="0" smtClean="0">
                <a:solidFill>
                  <a:srgbClr val="3333FF"/>
                </a:solidFill>
                <a:latin typeface="+mn-lt"/>
                <a:ea typeface="+mn-ea"/>
                <a:cs typeface="+mn-cs"/>
              </a:rPr>
              <a:t> </a:t>
            </a:r>
            <a:r>
              <a:rPr kumimoji="0" lang="en-US" altLang="zh-CN" sz="1350" b="1" kern="1200" cap="none" spc="0" normalizeH="0" baseline="0" noProof="0" dirty="0" err="1" smtClean="0">
                <a:solidFill>
                  <a:srgbClr val="3333FF"/>
                </a:solidFill>
                <a:latin typeface="+mn-lt"/>
                <a:ea typeface="+mn-ea"/>
                <a:cs typeface="+mn-cs"/>
              </a:rPr>
              <a:t>Modefy</a:t>
            </a:r>
            <a:r>
              <a:rPr kumimoji="0" lang="en-US" altLang="zh-CN" sz="1350" b="1" kern="1200" cap="none" spc="0" normalizeH="0" baseline="0" noProof="0" dirty="0" smtClean="0">
                <a:solidFill>
                  <a:srgbClr val="3333FF"/>
                </a:solidFill>
                <a:latin typeface="+mn-lt"/>
                <a:ea typeface="+mn-ea"/>
                <a:cs typeface="+mn-cs"/>
              </a:rPr>
              <a:t>(</a:t>
            </a:r>
            <a:r>
              <a:rPr kumimoji="0" lang="en-US" altLang="zh-CN" sz="1350" b="1" kern="1200" cap="none" spc="0" normalizeH="0" baseline="0" noProof="0" dirty="0" err="1" smtClean="0">
                <a:solidFill>
                  <a:srgbClr val="3333FF"/>
                </a:solidFill>
                <a:latin typeface="+mn-lt"/>
                <a:ea typeface="+mn-ea"/>
                <a:cs typeface="+mn-cs"/>
              </a:rPr>
              <a:t>SymbolTable</a:t>
            </a:r>
            <a:r>
              <a:rPr kumimoji="0" lang="en-US" altLang="zh-CN" sz="1350" b="1" kern="1200" cap="none" spc="0" normalizeH="0" baseline="0" noProof="0" dirty="0" smtClean="0">
                <a:solidFill>
                  <a:srgbClr val="3333FF"/>
                </a:solidFill>
                <a:latin typeface="+mn-lt"/>
                <a:ea typeface="+mn-ea"/>
                <a:cs typeface="+mn-cs"/>
              </a:rPr>
              <a:t> Table, </a:t>
            </a:r>
            <a:r>
              <a:rPr kumimoji="0" lang="en-US" altLang="zh-CN" sz="1350" b="1" kern="1200" cap="none" spc="0" normalizeH="0" baseline="0" noProof="0" dirty="0" err="1" smtClean="0">
                <a:solidFill>
                  <a:srgbClr val="3333FF"/>
                </a:solidFill>
                <a:latin typeface="+mn-lt"/>
                <a:ea typeface="+mn-ea"/>
                <a:cs typeface="+mn-cs"/>
              </a:rPr>
              <a:t>NameType</a:t>
            </a:r>
            <a:r>
              <a:rPr kumimoji="0" lang="en-US" altLang="zh-CN" sz="1350" b="1" kern="1200" cap="none" spc="0" normalizeH="0" baseline="0" noProof="0" dirty="0" smtClean="0">
                <a:solidFill>
                  <a:srgbClr val="3333FF"/>
                </a:solidFill>
                <a:latin typeface="+mn-lt"/>
                <a:ea typeface="+mn-ea"/>
                <a:cs typeface="+mn-cs"/>
              </a:rPr>
              <a:t> Name, </a:t>
            </a:r>
            <a:r>
              <a:rPr kumimoji="0" lang="en-US" altLang="zh-CN" sz="1350" b="1" kern="1200" cap="none" spc="0" normalizeH="0" baseline="0" noProof="0" dirty="0" err="1" smtClean="0">
                <a:solidFill>
                  <a:srgbClr val="3333FF"/>
                </a:solidFill>
                <a:latin typeface="+mn-lt"/>
                <a:ea typeface="+mn-ea"/>
                <a:cs typeface="+mn-cs"/>
              </a:rPr>
              <a:t>AttributeType</a:t>
            </a:r>
            <a:r>
              <a:rPr kumimoji="0" lang="en-US" altLang="zh-CN" sz="1350" b="1" kern="1200" cap="none" spc="0" normalizeH="0" baseline="0" noProof="0" dirty="0" smtClean="0">
                <a:solidFill>
                  <a:srgbClr val="3333FF"/>
                </a:solidFill>
                <a:latin typeface="+mn-lt"/>
                <a:ea typeface="+mn-ea"/>
                <a:cs typeface="+mn-cs"/>
              </a:rPr>
              <a:t> </a:t>
            </a:r>
            <a:r>
              <a:rPr kumimoji="0" lang="en-US" altLang="zh-CN" sz="1350" b="1" kern="1200" cap="none" spc="0" normalizeH="0" baseline="0" noProof="0" dirty="0" err="1" smtClean="0">
                <a:solidFill>
                  <a:srgbClr val="3333FF"/>
                </a:solidFill>
                <a:latin typeface="+mn-lt"/>
                <a:ea typeface="+mn-ea"/>
                <a:cs typeface="+mn-cs"/>
              </a:rPr>
              <a:t>Attr</a:t>
            </a:r>
            <a:r>
              <a:rPr kumimoji="0" lang="en-US" altLang="zh-CN" sz="1350" b="1" kern="1200" cap="none" spc="0" normalizeH="0" baseline="0" noProof="0" dirty="0" smtClean="0">
                <a:solidFill>
                  <a:srgbClr val="3333FF"/>
                </a:solidFill>
                <a:latin typeface="+mn-lt"/>
                <a:ea typeface="+mn-ea"/>
                <a:cs typeface="+mn-cs"/>
              </a:rPr>
              <a:t>)</a:t>
            </a:r>
            <a:r>
              <a:rPr kumimoji="0" lang="zh-CN" altLang="en-US" sz="1350" b="1" kern="1200" cap="none" spc="0" normalizeH="0" baseline="0" noProof="0" dirty="0" smtClean="0">
                <a:latin typeface="+mn-lt"/>
                <a:ea typeface="+mn-ea"/>
                <a:cs typeface="+mn-cs"/>
              </a:rPr>
              <a:t>： </a:t>
            </a:r>
            <a:endParaRPr kumimoji="0" lang="en-US" altLang="zh-CN" sz="1350" b="1" kern="1200" cap="none" spc="0" normalizeH="0" baseline="0" noProof="0" dirty="0" smtClean="0">
              <a:latin typeface="+mn-lt"/>
              <a:ea typeface="+mn-ea"/>
              <a:cs typeface="+mn-cs"/>
            </a:endParaRPr>
          </a:p>
          <a:p>
            <a:pPr marR="0" defTabSz="914400" eaLnBrk="1" fontAlgn="auto" hangingPunct="1">
              <a:spcBef>
                <a:spcPts val="0"/>
              </a:spcBef>
              <a:spcAft>
                <a:spcPts val="0"/>
              </a:spcAft>
              <a:buClrTx/>
              <a:buSzTx/>
              <a:buFontTx/>
              <a:defRPr/>
            </a:pPr>
            <a:r>
              <a:rPr kumimoji="0" lang="zh-CN" altLang="en-US" sz="1350" b="1" kern="1200" cap="none" spc="0" normalizeH="0" baseline="0" noProof="0" dirty="0" smtClean="0">
                <a:latin typeface="+mn-lt"/>
                <a:ea typeface="+mn-ea"/>
                <a:cs typeface="+mn-cs"/>
              </a:rPr>
              <a:t>      将</a:t>
            </a:r>
            <a:r>
              <a:rPr kumimoji="0" lang="en-US" altLang="zh-CN" sz="1350" b="1" kern="1200" cap="none" spc="0" normalizeH="0" baseline="0" noProof="0" dirty="0" smtClean="0">
                <a:latin typeface="+mn-lt"/>
                <a:ea typeface="+mn-ea"/>
                <a:cs typeface="+mn-cs"/>
              </a:rPr>
              <a:t>Table</a:t>
            </a:r>
            <a:r>
              <a:rPr kumimoji="0" lang="zh-CN" altLang="en-US" sz="1350" b="1" kern="1200" cap="none" spc="0" normalizeH="0" baseline="0" noProof="0" dirty="0" smtClean="0">
                <a:latin typeface="+mn-lt"/>
                <a:ea typeface="+mn-ea"/>
                <a:cs typeface="+mn-cs"/>
              </a:rPr>
              <a:t>中指定名字</a:t>
            </a:r>
            <a:r>
              <a:rPr kumimoji="0" lang="en-US" altLang="zh-CN" sz="1350" b="1" kern="1200" cap="none" spc="0" normalizeH="0" baseline="0" noProof="0" dirty="0" smtClean="0">
                <a:latin typeface="+mn-lt"/>
                <a:ea typeface="+mn-ea"/>
                <a:cs typeface="+mn-cs"/>
              </a:rPr>
              <a:t>Name</a:t>
            </a:r>
            <a:r>
              <a:rPr kumimoji="0" lang="zh-CN" altLang="en-US" sz="1350" b="1" kern="1200" cap="none" spc="0" normalizeH="0" baseline="0" noProof="0" dirty="0" smtClean="0">
                <a:latin typeface="+mn-lt"/>
                <a:ea typeface="+mn-ea"/>
                <a:cs typeface="+mn-cs"/>
              </a:rPr>
              <a:t>的属性修改为</a:t>
            </a:r>
            <a:r>
              <a:rPr kumimoji="0" lang="en-US" altLang="zh-CN" sz="1350" b="1" kern="1200" cap="none" spc="0" normalizeH="0" baseline="0" noProof="0" dirty="0" err="1" smtClean="0">
                <a:latin typeface="+mn-lt"/>
                <a:ea typeface="+mn-ea"/>
                <a:cs typeface="+mn-cs"/>
              </a:rPr>
              <a:t>Attr</a:t>
            </a:r>
            <a:r>
              <a:rPr kumimoji="0" lang="zh-CN" altLang="en-US" sz="1350" b="1" kern="1200" cap="none" spc="0" normalizeH="0" baseline="0" noProof="0" dirty="0" smtClean="0">
                <a:latin typeface="+mn-lt"/>
                <a:ea typeface="+mn-ea"/>
                <a:cs typeface="+mn-cs"/>
              </a:rPr>
              <a:t>；</a:t>
            </a:r>
            <a:endParaRPr kumimoji="0" lang="zh-CN" altLang="zh-CN" sz="1350" b="1" kern="1200" cap="none" spc="0" normalizeH="0" baseline="0" noProof="0" dirty="0" smtClean="0">
              <a:latin typeface="+mn-lt"/>
              <a:ea typeface="+mn-ea"/>
              <a:cs typeface="+mn-cs"/>
            </a:endParaRPr>
          </a:p>
          <a:p>
            <a:pPr marR="0" defTabSz="914400" eaLnBrk="1" fontAlgn="auto" hangingPunct="1">
              <a:spcBef>
                <a:spcPts val="0"/>
              </a:spcBef>
              <a:spcAft>
                <a:spcPts val="0"/>
              </a:spcAft>
              <a:buClrTx/>
              <a:buSzTx/>
              <a:buFontTx/>
              <a:defRPr/>
            </a:pPr>
            <a:r>
              <a:rPr kumimoji="0" lang="en-US" altLang="zh-CN" sz="1350" b="1" kern="1200" cap="none" spc="0" normalizeH="0" baseline="0" noProof="0" dirty="0" smtClean="0">
                <a:latin typeface="+mn-lt"/>
                <a:ea typeface="+mn-ea"/>
                <a:cs typeface="+mn-cs"/>
              </a:rPr>
              <a:t>5</a:t>
            </a:r>
            <a:r>
              <a:rPr kumimoji="0" lang="zh-CN" altLang="en-US" sz="1350" b="1" kern="1200" cap="none" spc="0" normalizeH="0" baseline="0" noProof="0" dirty="0" smtClean="0">
                <a:latin typeface="+mn-lt"/>
                <a:ea typeface="+mn-ea"/>
                <a:cs typeface="+mn-cs"/>
              </a:rPr>
              <a:t>、</a:t>
            </a:r>
            <a:r>
              <a:rPr kumimoji="0" lang="en-US" altLang="zh-CN" sz="1350" b="1" kern="1200" cap="none" spc="0" normalizeH="0" baseline="0" noProof="0" dirty="0" err="1" smtClean="0">
                <a:solidFill>
                  <a:srgbClr val="3333FF"/>
                </a:solidFill>
                <a:latin typeface="+mn-lt"/>
                <a:ea typeface="+mn-ea"/>
                <a:cs typeface="+mn-cs"/>
              </a:rPr>
              <a:t>SymbolTable</a:t>
            </a:r>
            <a:r>
              <a:rPr kumimoji="0" lang="en-US" altLang="zh-CN" sz="1350" b="1" kern="1200" cap="none" spc="0" normalizeH="0" baseline="0" noProof="0" dirty="0" smtClean="0">
                <a:solidFill>
                  <a:srgbClr val="3333FF"/>
                </a:solidFill>
                <a:latin typeface="+mn-lt"/>
                <a:ea typeface="+mn-ea"/>
                <a:cs typeface="+mn-cs"/>
              </a:rPr>
              <a:t> Insert(</a:t>
            </a:r>
            <a:r>
              <a:rPr kumimoji="0" lang="en-US" altLang="zh-CN" sz="1350" b="1" kern="1200" cap="none" spc="0" normalizeH="0" baseline="0" noProof="0" dirty="0" err="1" smtClean="0">
                <a:solidFill>
                  <a:srgbClr val="3333FF"/>
                </a:solidFill>
                <a:latin typeface="+mn-lt"/>
                <a:ea typeface="+mn-ea"/>
                <a:cs typeface="+mn-cs"/>
              </a:rPr>
              <a:t>SymbolTable</a:t>
            </a:r>
            <a:r>
              <a:rPr kumimoji="0" lang="en-US" altLang="zh-CN" sz="1350" b="1" kern="1200" cap="none" spc="0" normalizeH="0" baseline="0" noProof="0" dirty="0" smtClean="0">
                <a:solidFill>
                  <a:srgbClr val="3333FF"/>
                </a:solidFill>
                <a:latin typeface="+mn-lt"/>
                <a:ea typeface="+mn-ea"/>
                <a:cs typeface="+mn-cs"/>
              </a:rPr>
              <a:t> Table, </a:t>
            </a:r>
            <a:r>
              <a:rPr kumimoji="0" lang="en-US" altLang="zh-CN" sz="1350" b="1" kern="1200" cap="none" spc="0" normalizeH="0" baseline="0" noProof="0" dirty="0" err="1" smtClean="0">
                <a:solidFill>
                  <a:srgbClr val="3333FF"/>
                </a:solidFill>
                <a:latin typeface="+mn-lt"/>
                <a:ea typeface="+mn-ea"/>
                <a:cs typeface="+mn-cs"/>
              </a:rPr>
              <a:t>NameType</a:t>
            </a:r>
            <a:r>
              <a:rPr kumimoji="0" lang="en-US" altLang="zh-CN" sz="1350" b="1" kern="1200" cap="none" spc="0" normalizeH="0" baseline="0" noProof="0" dirty="0" smtClean="0">
                <a:solidFill>
                  <a:srgbClr val="3333FF"/>
                </a:solidFill>
                <a:latin typeface="+mn-lt"/>
                <a:ea typeface="+mn-ea"/>
                <a:cs typeface="+mn-cs"/>
              </a:rPr>
              <a:t> Name, </a:t>
            </a:r>
            <a:r>
              <a:rPr kumimoji="0" lang="en-US" altLang="zh-CN" sz="1350" b="1" kern="1200" cap="none" spc="0" normalizeH="0" baseline="0" noProof="0" dirty="0" err="1" smtClean="0">
                <a:solidFill>
                  <a:srgbClr val="3333FF"/>
                </a:solidFill>
                <a:latin typeface="+mn-lt"/>
                <a:ea typeface="+mn-ea"/>
                <a:cs typeface="+mn-cs"/>
              </a:rPr>
              <a:t>AttributeType</a:t>
            </a:r>
            <a:r>
              <a:rPr kumimoji="0" lang="en-US" altLang="zh-CN" sz="1350" b="1" kern="1200" cap="none" spc="0" normalizeH="0" baseline="0" noProof="0" dirty="0" smtClean="0">
                <a:solidFill>
                  <a:srgbClr val="3333FF"/>
                </a:solidFill>
                <a:latin typeface="+mn-lt"/>
                <a:ea typeface="+mn-ea"/>
                <a:cs typeface="+mn-cs"/>
              </a:rPr>
              <a:t> </a:t>
            </a:r>
            <a:r>
              <a:rPr kumimoji="0" lang="en-US" altLang="zh-CN" sz="1350" b="1" kern="1200" cap="none" spc="0" normalizeH="0" baseline="0" noProof="0" dirty="0" err="1" smtClean="0">
                <a:solidFill>
                  <a:srgbClr val="3333FF"/>
                </a:solidFill>
                <a:latin typeface="+mn-lt"/>
                <a:ea typeface="+mn-ea"/>
                <a:cs typeface="+mn-cs"/>
              </a:rPr>
              <a:t>Attr</a:t>
            </a:r>
            <a:r>
              <a:rPr kumimoji="0" lang="en-US" altLang="zh-CN" sz="1350" b="1" kern="1200" cap="none" spc="0" normalizeH="0" baseline="0" noProof="0" dirty="0" smtClean="0">
                <a:solidFill>
                  <a:srgbClr val="3333FF"/>
                </a:solidFill>
                <a:latin typeface="+mn-lt"/>
                <a:ea typeface="+mn-ea"/>
                <a:cs typeface="+mn-cs"/>
              </a:rPr>
              <a:t>)</a:t>
            </a:r>
            <a:r>
              <a:rPr kumimoji="0" lang="zh-CN" altLang="en-US" sz="1350" b="1" kern="1200" cap="none" spc="0" normalizeH="0" baseline="0" noProof="0" dirty="0" smtClean="0">
                <a:solidFill>
                  <a:srgbClr val="3333FF"/>
                </a:solidFill>
                <a:latin typeface="+mn-lt"/>
                <a:ea typeface="+mn-ea"/>
                <a:cs typeface="+mn-cs"/>
              </a:rPr>
              <a:t>：</a:t>
            </a:r>
            <a:endParaRPr kumimoji="0" lang="en-US" altLang="zh-CN" sz="1350" b="1" kern="1200" cap="none" spc="0" normalizeH="0" baseline="0" noProof="0" dirty="0" smtClean="0">
              <a:solidFill>
                <a:srgbClr val="3333FF"/>
              </a:solidFill>
              <a:latin typeface="+mn-lt"/>
              <a:ea typeface="+mn-ea"/>
              <a:cs typeface="+mn-cs"/>
            </a:endParaRPr>
          </a:p>
          <a:p>
            <a:pPr marR="0" defTabSz="914400" eaLnBrk="1" fontAlgn="auto" hangingPunct="1">
              <a:spcBef>
                <a:spcPts val="0"/>
              </a:spcBef>
              <a:spcAft>
                <a:spcPts val="0"/>
              </a:spcAft>
              <a:buClrTx/>
              <a:buSzTx/>
              <a:buFontTx/>
              <a:defRPr/>
            </a:pPr>
            <a:r>
              <a:rPr kumimoji="0" lang="zh-CN" altLang="en-US" sz="1350" b="1" kern="1200" cap="none" spc="0" normalizeH="0" baseline="0" noProof="0" dirty="0" smtClean="0">
                <a:latin typeface="+mn-lt"/>
                <a:ea typeface="+mn-ea"/>
                <a:cs typeface="+mn-cs"/>
              </a:rPr>
              <a:t>      向</a:t>
            </a:r>
            <a:r>
              <a:rPr kumimoji="0" lang="en-US" altLang="zh-CN" sz="1350" b="1" kern="1200" cap="none" spc="0" normalizeH="0" baseline="0" noProof="0" dirty="0" smtClean="0">
                <a:latin typeface="+mn-lt"/>
                <a:ea typeface="+mn-ea"/>
                <a:cs typeface="+mn-cs"/>
              </a:rPr>
              <a:t>Table</a:t>
            </a:r>
            <a:r>
              <a:rPr kumimoji="0" lang="zh-CN" altLang="en-US" sz="1350" b="1" kern="1200" cap="none" spc="0" normalizeH="0" baseline="0" noProof="0" dirty="0" smtClean="0">
                <a:latin typeface="+mn-lt"/>
                <a:ea typeface="+mn-ea"/>
                <a:cs typeface="+mn-cs"/>
              </a:rPr>
              <a:t>中插入一个新名字</a:t>
            </a:r>
            <a:r>
              <a:rPr kumimoji="0" lang="en-US" altLang="zh-CN" sz="1350" b="1" kern="1200" cap="none" spc="0" normalizeH="0" baseline="0" noProof="0" dirty="0" smtClean="0">
                <a:latin typeface="+mn-lt"/>
                <a:ea typeface="+mn-ea"/>
                <a:cs typeface="+mn-cs"/>
              </a:rPr>
              <a:t>Name</a:t>
            </a:r>
            <a:r>
              <a:rPr kumimoji="0" lang="zh-CN" altLang="en-US" sz="1350" b="1" kern="1200" cap="none" spc="0" normalizeH="0" baseline="0" noProof="0" dirty="0" smtClean="0">
                <a:latin typeface="+mn-lt"/>
                <a:ea typeface="+mn-ea"/>
                <a:cs typeface="+mn-cs"/>
              </a:rPr>
              <a:t>及其属性</a:t>
            </a:r>
            <a:r>
              <a:rPr kumimoji="0" lang="en-US" altLang="zh-CN" sz="1350" b="1" kern="1200" cap="none" spc="0" normalizeH="0" baseline="0" noProof="0" dirty="0" err="1" smtClean="0">
                <a:latin typeface="+mn-lt"/>
                <a:ea typeface="+mn-ea"/>
                <a:cs typeface="+mn-cs"/>
              </a:rPr>
              <a:t>Attr</a:t>
            </a:r>
            <a:r>
              <a:rPr kumimoji="0" lang="zh-CN" altLang="en-US" sz="1350" b="1" kern="1200" cap="none" spc="0" normalizeH="0" baseline="0" noProof="0" dirty="0" smtClean="0">
                <a:latin typeface="+mn-lt"/>
                <a:ea typeface="+mn-ea"/>
                <a:cs typeface="+mn-cs"/>
              </a:rPr>
              <a:t>；</a:t>
            </a:r>
            <a:endParaRPr kumimoji="0" lang="en-US" altLang="zh-CN" sz="1350" b="1" kern="1200" cap="none" spc="0" normalizeH="0" baseline="0" noProof="0" dirty="0" smtClean="0">
              <a:latin typeface="+mn-lt"/>
              <a:ea typeface="+mn-ea"/>
              <a:cs typeface="+mn-cs"/>
            </a:endParaRPr>
          </a:p>
          <a:p>
            <a:pPr marR="0" defTabSz="914400" eaLnBrk="1" fontAlgn="auto" hangingPunct="1">
              <a:spcBef>
                <a:spcPts val="0"/>
              </a:spcBef>
              <a:spcAft>
                <a:spcPts val="0"/>
              </a:spcAft>
              <a:buClrTx/>
              <a:buSzTx/>
              <a:buFontTx/>
              <a:defRPr/>
            </a:pPr>
            <a:r>
              <a:rPr kumimoji="0" lang="en-US" altLang="zh-CN" sz="1350" b="1" kern="1200" cap="none" spc="0" normalizeH="0" baseline="0" noProof="0" dirty="0" smtClean="0">
                <a:latin typeface="+mn-lt"/>
                <a:ea typeface="+mn-ea"/>
                <a:cs typeface="+mn-cs"/>
              </a:rPr>
              <a:t>6</a:t>
            </a:r>
            <a:r>
              <a:rPr kumimoji="0" lang="zh-CN" altLang="en-US" sz="1350" b="1" kern="1200" cap="none" spc="0" normalizeH="0" baseline="0" noProof="0" dirty="0" smtClean="0">
                <a:latin typeface="+mn-lt"/>
                <a:ea typeface="+mn-ea"/>
                <a:cs typeface="+mn-cs"/>
              </a:rPr>
              <a:t>、</a:t>
            </a:r>
            <a:r>
              <a:rPr kumimoji="0" lang="en-US" sz="1350" b="1" kern="1200" cap="none" spc="0" normalizeH="0" baseline="0" noProof="0" dirty="0" smtClean="0">
                <a:solidFill>
                  <a:srgbClr val="0070C0"/>
                </a:solidFill>
                <a:latin typeface="+mn-lt"/>
                <a:ea typeface="+mn-ea"/>
                <a:cs typeface="+mn-cs"/>
              </a:rPr>
              <a:t> </a:t>
            </a:r>
            <a:r>
              <a:rPr kumimoji="0" lang="en-US" altLang="zh-CN" sz="1350" b="1" kern="1200" cap="none" spc="0" normalizeH="0" baseline="0" noProof="0" dirty="0" err="1" smtClean="0">
                <a:solidFill>
                  <a:srgbClr val="3333FF"/>
                </a:solidFill>
                <a:latin typeface="+mn-lt"/>
                <a:ea typeface="+mn-ea"/>
                <a:cs typeface="+mn-cs"/>
              </a:rPr>
              <a:t>SymbolTable</a:t>
            </a:r>
            <a:r>
              <a:rPr kumimoji="0" lang="en-US" altLang="zh-CN" sz="1350" b="1" kern="1200" cap="none" spc="0" normalizeH="0" baseline="0" noProof="0" dirty="0" smtClean="0">
                <a:solidFill>
                  <a:srgbClr val="3333FF"/>
                </a:solidFill>
                <a:latin typeface="+mn-lt"/>
                <a:ea typeface="+mn-ea"/>
                <a:cs typeface="+mn-cs"/>
              </a:rPr>
              <a:t> Delete(</a:t>
            </a:r>
            <a:r>
              <a:rPr kumimoji="0" lang="en-US" altLang="zh-CN" sz="1350" b="1" kern="1200" cap="none" spc="0" normalizeH="0" baseline="0" noProof="0" dirty="0" err="1" smtClean="0">
                <a:solidFill>
                  <a:srgbClr val="3333FF"/>
                </a:solidFill>
                <a:latin typeface="+mn-lt"/>
                <a:ea typeface="+mn-ea"/>
                <a:cs typeface="+mn-cs"/>
              </a:rPr>
              <a:t>SymbolTable</a:t>
            </a:r>
            <a:r>
              <a:rPr kumimoji="0" lang="en-US" altLang="zh-CN" sz="1350" b="1" kern="1200" cap="none" spc="0" normalizeH="0" baseline="0" noProof="0" dirty="0" smtClean="0">
                <a:solidFill>
                  <a:srgbClr val="3333FF"/>
                </a:solidFill>
                <a:latin typeface="+mn-lt"/>
                <a:ea typeface="+mn-ea"/>
                <a:cs typeface="+mn-cs"/>
              </a:rPr>
              <a:t> Table, </a:t>
            </a:r>
            <a:r>
              <a:rPr kumimoji="0" lang="en-US" altLang="zh-CN" sz="1350" b="1" kern="1200" cap="none" spc="0" normalizeH="0" baseline="0" noProof="0" dirty="0" err="1" smtClean="0">
                <a:solidFill>
                  <a:srgbClr val="3333FF"/>
                </a:solidFill>
                <a:latin typeface="+mn-lt"/>
                <a:ea typeface="+mn-ea"/>
                <a:cs typeface="+mn-cs"/>
              </a:rPr>
              <a:t>NameType</a:t>
            </a:r>
            <a:r>
              <a:rPr kumimoji="0" lang="en-US" altLang="zh-CN" sz="1350" b="1" kern="1200" cap="none" spc="0" normalizeH="0" baseline="0" noProof="0" dirty="0" smtClean="0">
                <a:solidFill>
                  <a:srgbClr val="3333FF"/>
                </a:solidFill>
                <a:latin typeface="+mn-lt"/>
                <a:ea typeface="+mn-ea"/>
                <a:cs typeface="+mn-cs"/>
              </a:rPr>
              <a:t> Name)</a:t>
            </a:r>
            <a:r>
              <a:rPr kumimoji="0" lang="zh-CN" altLang="en-US" sz="1350" b="1" kern="1200" cap="none" spc="0" normalizeH="0" baseline="0" noProof="0" dirty="0" smtClean="0">
                <a:solidFill>
                  <a:srgbClr val="3333FF"/>
                </a:solidFill>
                <a:latin typeface="+mn-lt"/>
                <a:ea typeface="+mn-ea"/>
                <a:cs typeface="+mn-cs"/>
              </a:rPr>
              <a:t>：</a:t>
            </a:r>
            <a:endParaRPr kumimoji="0" lang="en-US" altLang="zh-CN" sz="1350" b="1" kern="1200" cap="none" spc="0" normalizeH="0" baseline="0" noProof="0" dirty="0" smtClean="0">
              <a:solidFill>
                <a:srgbClr val="3333FF"/>
              </a:solidFill>
              <a:latin typeface="+mn-lt"/>
              <a:ea typeface="+mn-ea"/>
              <a:cs typeface="+mn-cs"/>
            </a:endParaRPr>
          </a:p>
          <a:p>
            <a:pPr marR="0" defTabSz="914400" eaLnBrk="1" fontAlgn="auto" hangingPunct="1">
              <a:spcBef>
                <a:spcPts val="0"/>
              </a:spcBef>
              <a:spcAft>
                <a:spcPts val="0"/>
              </a:spcAft>
              <a:buClrTx/>
              <a:buSzTx/>
              <a:buFontTx/>
              <a:defRPr/>
            </a:pPr>
            <a:r>
              <a:rPr kumimoji="0" lang="zh-CN" altLang="en-US" sz="1350" b="1" kern="1200" cap="none" spc="0" normalizeH="0" baseline="0" noProof="0" dirty="0" smtClean="0">
                <a:latin typeface="+mn-lt"/>
                <a:ea typeface="+mn-ea"/>
                <a:cs typeface="+mn-cs"/>
              </a:rPr>
              <a:t>      从</a:t>
            </a:r>
            <a:r>
              <a:rPr kumimoji="0" lang="en-US" altLang="zh-CN" sz="1350" b="1" kern="1200" cap="none" spc="0" normalizeH="0" baseline="0" noProof="0" dirty="0" smtClean="0">
                <a:latin typeface="+mn-lt"/>
                <a:ea typeface="+mn-ea"/>
                <a:cs typeface="+mn-cs"/>
              </a:rPr>
              <a:t>Table</a:t>
            </a:r>
            <a:r>
              <a:rPr kumimoji="0" lang="zh-CN" altLang="en-US" sz="1350" b="1" kern="1200" cap="none" spc="0" normalizeH="0" baseline="0" noProof="0" dirty="0" smtClean="0">
                <a:latin typeface="+mn-lt"/>
                <a:ea typeface="+mn-ea"/>
                <a:cs typeface="+mn-cs"/>
              </a:rPr>
              <a:t>中删除一个名字</a:t>
            </a:r>
            <a:r>
              <a:rPr kumimoji="0" lang="en-US" altLang="zh-CN" sz="1350" b="1" kern="1200" cap="none" spc="0" normalizeH="0" baseline="0" noProof="0" dirty="0" smtClean="0">
                <a:latin typeface="+mn-lt"/>
                <a:ea typeface="+mn-ea"/>
                <a:cs typeface="+mn-cs"/>
              </a:rPr>
              <a:t>Name</a:t>
            </a:r>
            <a:r>
              <a:rPr kumimoji="0" lang="zh-CN" altLang="en-US" sz="1350" b="1" kern="1200" cap="none" spc="0" normalizeH="0" baseline="0" noProof="0" dirty="0" smtClean="0">
                <a:latin typeface="+mn-lt"/>
                <a:ea typeface="+mn-ea"/>
                <a:cs typeface="+mn-cs"/>
              </a:rPr>
              <a:t>及其属性。</a:t>
            </a:r>
            <a:endParaRPr kumimoji="0" lang="zh-CN" altLang="en-US" sz="1350" b="1" kern="1200" cap="none" spc="0" normalizeH="0" baseline="0" noProof="0" dirty="0" smtClean="0">
              <a:latin typeface="+mn-lt"/>
              <a:ea typeface="+mn-ea"/>
              <a:cs typeface="+mn-cs"/>
            </a:endParaRPr>
          </a:p>
        </p:txBody>
      </p:sp>
      <p:sp>
        <p:nvSpPr>
          <p:cNvPr id="19462" name="Text Box 2"/>
          <p:cNvSpPr txBox="1"/>
          <p:nvPr/>
        </p:nvSpPr>
        <p:spPr>
          <a:xfrm>
            <a:off x="6462713" y="0"/>
            <a:ext cx="1533525" cy="299085"/>
          </a:xfrm>
          <a:prstGeom prst="rect">
            <a:avLst/>
          </a:prstGeom>
          <a:noFill/>
          <a:ln w="9525">
            <a:noFill/>
          </a:ln>
        </p:spPr>
        <p:txBody>
          <a:bodyPr lIns="81000" rIns="108000">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r" eaLnBrk="1" hangingPunct="1">
              <a:spcBef>
                <a:spcPct val="50000"/>
              </a:spcBef>
              <a:buNone/>
            </a:pPr>
            <a:r>
              <a:rPr lang="en-US" altLang="zh-CN" sz="1350">
                <a:solidFill>
                  <a:srgbClr val="000000"/>
                </a:solidFill>
                <a:sym typeface="Webdings" panose="05030102010509060703" pitchFamily="18" charset="2"/>
              </a:rPr>
              <a:t>§5.2  </a:t>
            </a:r>
            <a:r>
              <a:rPr lang="zh-CN" altLang="en-US" sz="1350" dirty="0">
                <a:solidFill>
                  <a:srgbClr val="000000"/>
                </a:solidFill>
                <a:sym typeface="Webdings" panose="05030102010509060703" pitchFamily="18" charset="2"/>
              </a:rPr>
              <a:t>基本概念</a:t>
            </a:r>
            <a:endParaRPr lang="en-US" altLang="zh-CN" sz="1350">
              <a:solidFill>
                <a:srgbClr val="000000"/>
              </a:solidFill>
              <a:sym typeface="Webdings" panose="05030102010509060703" pitchFamily="18" charset="2"/>
            </a:endParaRPr>
          </a:p>
        </p:txBody>
      </p:sp>
      <p:sp>
        <p:nvSpPr>
          <p:cNvPr id="19463" name="Text Box 2"/>
          <p:cNvSpPr txBox="1"/>
          <p:nvPr/>
        </p:nvSpPr>
        <p:spPr>
          <a:xfrm>
            <a:off x="1143000" y="0"/>
            <a:ext cx="1431131" cy="29908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zh-CN" altLang="en-US" sz="1350" dirty="0">
                <a:solidFill>
                  <a:srgbClr val="000000"/>
                </a:solidFill>
                <a:sym typeface="Webdings" panose="05030102010509060703" pitchFamily="18" charset="2"/>
              </a:rPr>
              <a:t>第</a:t>
            </a:r>
            <a:r>
              <a:rPr lang="en-US" altLang="zh-CN" sz="1350">
                <a:solidFill>
                  <a:srgbClr val="000000"/>
                </a:solidFill>
                <a:sym typeface="Webdings" panose="05030102010509060703" pitchFamily="18" charset="2"/>
              </a:rPr>
              <a:t>5</a:t>
            </a:r>
            <a:r>
              <a:rPr lang="zh-CN" altLang="en-US" sz="1350" dirty="0">
                <a:solidFill>
                  <a:srgbClr val="000000"/>
                </a:solidFill>
                <a:sym typeface="Webdings" panose="05030102010509060703" pitchFamily="18" charset="2"/>
              </a:rPr>
              <a:t>章 散列查找   </a:t>
            </a:r>
            <a:endParaRPr lang="en-US" altLang="zh-CN" sz="1350">
              <a:solidFill>
                <a:srgbClr val="000000"/>
              </a:solidFill>
              <a:sym typeface="Webdings" panose="05030102010509060703" pitchFamily="18" charset="2"/>
            </a:endParaRPr>
          </a:p>
        </p:txBody>
      </p:sp>
      <p:sp>
        <p:nvSpPr>
          <p:cNvPr id="14" name="AutoShape 6"/>
          <p:cNvSpPr/>
          <p:nvPr/>
        </p:nvSpPr>
        <p:spPr>
          <a:xfrm>
            <a:off x="1464469" y="2946797"/>
            <a:ext cx="228600" cy="228600"/>
          </a:xfrm>
          <a:prstGeom prst="irregularSeal2">
            <a:avLst/>
          </a:prstGeom>
          <a:solidFill>
            <a:srgbClr val="FF0000"/>
          </a:solidFill>
          <a:ln w="9525">
            <a:noFill/>
          </a:ln>
        </p:spPr>
        <p:txBody>
          <a:bodyPr wrap="none" anchor="ctr"/>
          <a:p>
            <a:pPr eaLnBrk="1" hangingPunct="1"/>
            <a:endParaRPr lang="zh-CN" altLang="en-US" sz="1350" dirty="0">
              <a:latin typeface="Times New Roman" panose="02020603050405020304" pitchFamily="18" charset="0"/>
            </a:endParaRPr>
          </a:p>
        </p:txBody>
      </p:sp>
      <p:sp>
        <p:nvSpPr>
          <p:cNvPr id="15" name="AutoShape 6"/>
          <p:cNvSpPr/>
          <p:nvPr/>
        </p:nvSpPr>
        <p:spPr>
          <a:xfrm>
            <a:off x="1464469" y="3804047"/>
            <a:ext cx="228600" cy="228600"/>
          </a:xfrm>
          <a:prstGeom prst="irregularSeal2">
            <a:avLst/>
          </a:prstGeom>
          <a:solidFill>
            <a:srgbClr val="FF0000"/>
          </a:solidFill>
          <a:ln w="9525">
            <a:noFill/>
          </a:ln>
        </p:spPr>
        <p:txBody>
          <a:bodyPr wrap="none" anchor="ctr"/>
          <a:p>
            <a:pPr eaLnBrk="1" hangingPunct="1"/>
            <a:endParaRPr lang="zh-CN" altLang="en-US" sz="1350" dirty="0">
              <a:latin typeface="Times New Roman" panose="02020603050405020304" pitchFamily="18" charset="0"/>
            </a:endParaRPr>
          </a:p>
        </p:txBody>
      </p:sp>
      <p:sp>
        <p:nvSpPr>
          <p:cNvPr id="16" name="AutoShape 6"/>
          <p:cNvSpPr/>
          <p:nvPr/>
        </p:nvSpPr>
        <p:spPr>
          <a:xfrm>
            <a:off x="1464469" y="4179094"/>
            <a:ext cx="228600" cy="228600"/>
          </a:xfrm>
          <a:prstGeom prst="irregularSeal2">
            <a:avLst/>
          </a:prstGeom>
          <a:solidFill>
            <a:srgbClr val="FF0000"/>
          </a:solidFill>
          <a:ln w="9525">
            <a:noFill/>
          </a:ln>
        </p:spPr>
        <p:txBody>
          <a:bodyPr wrap="none" anchor="ctr"/>
          <a:p>
            <a:pPr eaLnBrk="1" hangingPunct="1"/>
            <a:endParaRPr lang="zh-CN" altLang="en-US" sz="1350" dirty="0">
              <a:latin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1500">
        <p:pull/>
      </p:transition>
    </mc:Choice>
    <mc:Fallback>
      <p:transition spd="slow">
        <p:pull/>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ox(in)">
                                      <p:cBhvr>
                                        <p:cTn id="7" dur="500"/>
                                        <p:tgtEl>
                                          <p:spTgt spid="9"/>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up)">
                                      <p:cBhvr>
                                        <p:cTn id="11" dur="1000"/>
                                        <p:tgtEl>
                                          <p:spTgt spid="10"/>
                                        </p:tgtEl>
                                      </p:cBhvr>
                                    </p:animEffect>
                                  </p:childTnLst>
                                </p:cTn>
                              </p:par>
                            </p:childTnLst>
                          </p:cTn>
                        </p:par>
                      </p:childTnLst>
                    </p:cTn>
                  </p:par>
                  <p:par>
                    <p:cTn id="12" fill="hold">
                      <p:stCondLst>
                        <p:cond delay="indefinite"/>
                      </p:stCondLst>
                      <p:childTnLst>
                        <p:par>
                          <p:cTn id="13" fill="hold">
                            <p:stCondLst>
                              <p:cond delay="0"/>
                            </p:stCondLst>
                            <p:childTnLst>
                              <p:par>
                                <p:cTn id="14" presetID="23" presetClass="entr" presetSubtype="32" fill="hold" grpId="0" nodeType="clickEffect">
                                  <p:stCondLst>
                                    <p:cond delay="0"/>
                                  </p:stCondLst>
                                  <p:childTnLst>
                                    <p:set>
                                      <p:cBhvr>
                                        <p:cTn id="15" dur="1" fill="hold">
                                          <p:stCondLst>
                                            <p:cond delay="0"/>
                                          </p:stCondLst>
                                        </p:cTn>
                                        <p:tgtEl>
                                          <p:spTgt spid="14"/>
                                        </p:tgtEl>
                                        <p:attrNameLst>
                                          <p:attrName>style.visibility</p:attrName>
                                        </p:attrNameLst>
                                      </p:cBhvr>
                                      <p:to>
                                        <p:strVal val="visible"/>
                                      </p:to>
                                    </p:set>
                                    <p:anim calcmode="lin" valueType="num">
                                      <p:cBhvr>
                                        <p:cTn id="16" dur="500" fill="hold"/>
                                        <p:tgtEl>
                                          <p:spTgt spid="14"/>
                                        </p:tgtEl>
                                        <p:attrNameLst>
                                          <p:attrName>ppt_w</p:attrName>
                                        </p:attrNameLst>
                                      </p:cBhvr>
                                      <p:tavLst>
                                        <p:tav tm="0">
                                          <p:val>
                                            <p:strVal val="4*#ppt_w"/>
                                          </p:val>
                                        </p:tav>
                                        <p:tav tm="100000">
                                          <p:val>
                                            <p:strVal val="#ppt_w"/>
                                          </p:val>
                                        </p:tav>
                                      </p:tavLst>
                                    </p:anim>
                                    <p:anim calcmode="lin" valueType="num">
                                      <p:cBhvr>
                                        <p:cTn id="17" dur="500" fill="hold"/>
                                        <p:tgtEl>
                                          <p:spTgt spid="14"/>
                                        </p:tgtEl>
                                        <p:attrNameLst>
                                          <p:attrName>ppt_h</p:attrName>
                                        </p:attrNameLst>
                                      </p:cBhvr>
                                      <p:tavLst>
                                        <p:tav tm="0">
                                          <p:val>
                                            <p:strVal val="4*#ppt_h"/>
                                          </p:val>
                                        </p:tav>
                                        <p:tav tm="100000">
                                          <p:val>
                                            <p:strVal val="#ppt_h"/>
                                          </p:val>
                                        </p:tav>
                                      </p:tavLst>
                                    </p:anim>
                                  </p:childTnLst>
                                  <p:subTnLst>
                                    <p:audio>
                                      <p:cMediaNode>
                                        <p:cTn display="0" masterRel="sameClick">
                                          <p:stCondLst>
                                            <p:cond evt="begin" delay="0">
                                              <p:tn val="14"/>
                                            </p:cond>
                                          </p:stCondLst>
                                          <p:endCondLst>
                                            <p:cond evt="onStopAudio" delay="0">
                                              <p:tgtEl>
                                                <p:sldTgt/>
                                              </p:tgtEl>
                                            </p:cond>
                                          </p:endCondLst>
                                        </p:cTn>
                                        <p:tgtEl>
                                          <p:sndTgt r:embed="rId2" name="DING.WAV"/>
                                        </p:tgtEl>
                                      </p:cMediaNode>
                                    </p:audio>
                                  </p:subTnLst>
                                </p:cTn>
                              </p:par>
                            </p:childTnLst>
                          </p:cTn>
                        </p:par>
                        <p:par>
                          <p:cTn id="18" fill="hold">
                            <p:stCondLst>
                              <p:cond delay="500"/>
                            </p:stCondLst>
                            <p:childTnLst>
                              <p:par>
                                <p:cTn id="19" presetID="23" presetClass="entr" presetSubtype="32" fill="hold" grpId="0" nodeType="afterEffect">
                                  <p:stCondLst>
                                    <p:cond delay="0"/>
                                  </p:stCondLst>
                                  <p:childTnLst>
                                    <p:set>
                                      <p:cBhvr>
                                        <p:cTn id="20" dur="1" fill="hold">
                                          <p:stCondLst>
                                            <p:cond delay="0"/>
                                          </p:stCondLst>
                                        </p:cTn>
                                        <p:tgtEl>
                                          <p:spTgt spid="15"/>
                                        </p:tgtEl>
                                        <p:attrNameLst>
                                          <p:attrName>style.visibility</p:attrName>
                                        </p:attrNameLst>
                                      </p:cBhvr>
                                      <p:to>
                                        <p:strVal val="visible"/>
                                      </p:to>
                                    </p:set>
                                    <p:anim calcmode="lin" valueType="num">
                                      <p:cBhvr>
                                        <p:cTn id="21" dur="500" fill="hold"/>
                                        <p:tgtEl>
                                          <p:spTgt spid="15"/>
                                        </p:tgtEl>
                                        <p:attrNameLst>
                                          <p:attrName>ppt_w</p:attrName>
                                        </p:attrNameLst>
                                      </p:cBhvr>
                                      <p:tavLst>
                                        <p:tav tm="0">
                                          <p:val>
                                            <p:strVal val="4*#ppt_w"/>
                                          </p:val>
                                        </p:tav>
                                        <p:tav tm="100000">
                                          <p:val>
                                            <p:strVal val="#ppt_w"/>
                                          </p:val>
                                        </p:tav>
                                      </p:tavLst>
                                    </p:anim>
                                    <p:anim calcmode="lin" valueType="num">
                                      <p:cBhvr>
                                        <p:cTn id="22" dur="500" fill="hold"/>
                                        <p:tgtEl>
                                          <p:spTgt spid="15"/>
                                        </p:tgtEl>
                                        <p:attrNameLst>
                                          <p:attrName>ppt_h</p:attrName>
                                        </p:attrNameLst>
                                      </p:cBhvr>
                                      <p:tavLst>
                                        <p:tav tm="0">
                                          <p:val>
                                            <p:strVal val="4*#ppt_h"/>
                                          </p:val>
                                        </p:tav>
                                        <p:tav tm="100000">
                                          <p:val>
                                            <p:strVal val="#ppt_h"/>
                                          </p:val>
                                        </p:tav>
                                      </p:tavLst>
                                    </p:anim>
                                  </p:childTnLst>
                                  <p:subTnLst>
                                    <p:audio>
                                      <p:cMediaNode>
                                        <p:cTn display="0" masterRel="sameClick">
                                          <p:stCondLst>
                                            <p:cond evt="begin" delay="0">
                                              <p:tn val="19"/>
                                            </p:cond>
                                          </p:stCondLst>
                                          <p:endCondLst>
                                            <p:cond evt="onStopAudio" delay="0">
                                              <p:tgtEl>
                                                <p:sldTgt/>
                                              </p:tgtEl>
                                            </p:cond>
                                          </p:endCondLst>
                                        </p:cTn>
                                        <p:tgtEl>
                                          <p:sndTgt r:embed="rId2" name="DING.WAV"/>
                                        </p:tgtEl>
                                      </p:cMediaNode>
                                    </p:audio>
                                  </p:subTnLst>
                                </p:cTn>
                              </p:par>
                            </p:childTnLst>
                          </p:cTn>
                        </p:par>
                        <p:par>
                          <p:cTn id="23" fill="hold">
                            <p:stCondLst>
                              <p:cond delay="1000"/>
                            </p:stCondLst>
                            <p:childTnLst>
                              <p:par>
                                <p:cTn id="24" presetID="23" presetClass="entr" presetSubtype="32" fill="hold" grpId="0" nodeType="afterEffect">
                                  <p:stCondLst>
                                    <p:cond delay="0"/>
                                  </p:stCondLst>
                                  <p:childTnLst>
                                    <p:set>
                                      <p:cBhvr>
                                        <p:cTn id="25" dur="1" fill="hold">
                                          <p:stCondLst>
                                            <p:cond delay="0"/>
                                          </p:stCondLst>
                                        </p:cTn>
                                        <p:tgtEl>
                                          <p:spTgt spid="16"/>
                                        </p:tgtEl>
                                        <p:attrNameLst>
                                          <p:attrName>style.visibility</p:attrName>
                                        </p:attrNameLst>
                                      </p:cBhvr>
                                      <p:to>
                                        <p:strVal val="visible"/>
                                      </p:to>
                                    </p:set>
                                    <p:anim calcmode="lin" valueType="num">
                                      <p:cBhvr>
                                        <p:cTn id="26" dur="500" fill="hold"/>
                                        <p:tgtEl>
                                          <p:spTgt spid="16"/>
                                        </p:tgtEl>
                                        <p:attrNameLst>
                                          <p:attrName>ppt_w</p:attrName>
                                        </p:attrNameLst>
                                      </p:cBhvr>
                                      <p:tavLst>
                                        <p:tav tm="0">
                                          <p:val>
                                            <p:strVal val="4*#ppt_w"/>
                                          </p:val>
                                        </p:tav>
                                        <p:tav tm="100000">
                                          <p:val>
                                            <p:strVal val="#ppt_w"/>
                                          </p:val>
                                        </p:tav>
                                      </p:tavLst>
                                    </p:anim>
                                    <p:anim calcmode="lin" valueType="num">
                                      <p:cBhvr>
                                        <p:cTn id="27" dur="500" fill="hold"/>
                                        <p:tgtEl>
                                          <p:spTgt spid="16"/>
                                        </p:tgtEl>
                                        <p:attrNameLst>
                                          <p:attrName>ppt_h</p:attrName>
                                        </p:attrNameLst>
                                      </p:cBhvr>
                                      <p:tavLst>
                                        <p:tav tm="0">
                                          <p:val>
                                            <p:strVal val="4*#ppt_h"/>
                                          </p:val>
                                        </p:tav>
                                        <p:tav tm="100000">
                                          <p:val>
                                            <p:strVal val="#ppt_h"/>
                                          </p:val>
                                        </p:tav>
                                      </p:tavLst>
                                    </p:anim>
                                  </p:childTnLst>
                                  <p:subTnLst>
                                    <p:audio>
                                      <p:cMediaNode>
                                        <p:cTn display="0" masterRel="sameClick">
                                          <p:stCondLst>
                                            <p:cond evt="begin" delay="0">
                                              <p:tn val="24"/>
                                            </p:cond>
                                          </p:stCondLst>
                                          <p:endCondLst>
                                            <p:cond evt="onStopAudio" delay="0">
                                              <p:tgtEl>
                                                <p:sldTgt/>
                                              </p:tgtEl>
                                            </p:cond>
                                          </p:endCondLst>
                                        </p:cTn>
                                        <p:tgtEl>
                                          <p:sndTgt r:embed="rId2" name="DING.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P spid="10" grpId="0" bldLvl="0" animBg="1"/>
      <p:bldP spid="14" grpId="0" bldLvl="0" animBg="1"/>
      <p:bldP spid="15" grpId="0" bldLvl="0" animBg="1"/>
      <p:bldP spid="16" grpId="0" bldLvl="0" animBg="1"/>
    </p:bldLst>
  </p:timing>
</p:sld>
</file>

<file path=ppt/tags/tag1.xml><?xml version="1.0" encoding="utf-8"?>
<p:tagLst xmlns:p="http://schemas.openxmlformats.org/presentationml/2006/main">
  <p:tag name="KSO_WM_DECORATE_SHAPE_ID" val="234"/>
</p:tagLst>
</file>

<file path=ppt/tags/tag2.xml><?xml version="1.0" encoding="utf-8"?>
<p:tagLst xmlns:p="http://schemas.openxmlformats.org/presentationml/2006/main">
  <p:tag name="RESOURCEID" val="636440342935487115"/>
  <p:tag name="SCENEID" val="Unkown"/>
  <p:tag name="SCENELINKIDS" val="2|3"/>
  <p:tag name="ANIMSTRING" val="06845e1e48f104eaaa8e41c400262d67"/>
  <p:tag name="SCENESHAPETYPE" val="SceneShape"/>
  <p:tag name="SCENESHAPESUBTYPE" val="SceneSimpleShape"/>
  <p:tag name="SCENECOLOR-TEXT" val="Color_Theme"/>
  <p:tag name="SCENECOLOR-TEXT-VALUE" val="2"/>
  <p:tag name="KSO_WM_UNIT_HIGHLIGHT" val="0"/>
  <p:tag name="KSO_WM_UNIT_COMPATIBLE" val="0"/>
  <p:tag name="KSO_WM_UNIT_DIAGRAM_ISNUMVISUAL" val="0"/>
  <p:tag name="KSO_WM_UNIT_DIAGRAM_ISREFERUNIT" val="0"/>
  <p:tag name="KSO_WM_UNIT_SUBTYPE" val="f"/>
  <p:tag name="KSO_WM_UNIT_ID" val="mixed20200373_1*i*2"/>
  <p:tag name="KSO_WM_TEMPLATE_CATEGORY" val="mixed"/>
  <p:tag name="KSO_WM_TEMPLATE_INDEX" val="20200373"/>
  <p:tag name="KSO_WM_UNIT_LAYERLEVEL" val="1"/>
  <p:tag name="KSO_WM_TAG_VERSION" val="1.0"/>
  <p:tag name="KSO_WM_BEAUTIFY_FLAG" val="#wm#"/>
  <p:tag name="KSO_WM_UNIT_TYPE" val="i"/>
  <p:tag name="KSO_WM_UNIT_INDEX" val="2"/>
  <p:tag name="PA" val="v5.2.3"/>
  <p:tag name="KSO_WM_DECORATE_TAGETSHAPES_IDS" val="29"/>
</p:tagLst>
</file>

<file path=ppt/tags/tag3.xml><?xml version="1.0" encoding="utf-8"?>
<p:tagLst xmlns:p="http://schemas.openxmlformats.org/presentationml/2006/main">
  <p:tag name="KSO_WM_UNIT_TABLE_BEAUTIFY" val="smartTable{00e52cb4-e3d4-4147-95b0-ea33bda33fc1}"/>
</p:tagLst>
</file>

<file path=ppt/theme/theme1.xml><?xml version="1.0" encoding="utf-8"?>
<a:theme xmlns:a="http://schemas.openxmlformats.org/drawingml/2006/main" name="1_Office 主题​​">
  <a:themeElements>
    <a:clrScheme name="1海蓝色">
      <a:dk1>
        <a:sysClr val="windowText" lastClr="000000"/>
      </a:dk1>
      <a:lt1>
        <a:sysClr val="window" lastClr="FFFFFF"/>
      </a:lt1>
      <a:dk2>
        <a:srgbClr val="000000"/>
      </a:dk2>
      <a:lt2>
        <a:srgbClr val="F8F8F8"/>
      </a:lt2>
      <a:accent1>
        <a:srgbClr val="ACCF9C"/>
      </a:accent1>
      <a:accent2>
        <a:srgbClr val="96C8D6"/>
      </a:accent2>
      <a:accent3>
        <a:srgbClr val="94E1F1"/>
      </a:accent3>
      <a:accent4>
        <a:srgbClr val="7DCDD6"/>
      </a:accent4>
      <a:accent5>
        <a:srgbClr val="DD736D"/>
      </a:accent5>
      <a:accent6>
        <a:srgbClr val="4D4D4D"/>
      </a:accent6>
      <a:hlink>
        <a:srgbClr val="000000"/>
      </a:hlink>
      <a:folHlink>
        <a:srgbClr val="919191"/>
      </a:folHlink>
    </a:clrScheme>
    <a:fontScheme name="华康海报体W12(P)">
      <a:majorFont>
        <a:latin typeface="华康海报体W12"/>
        <a:ea typeface="华康海报体W12"/>
        <a:cs typeface=""/>
      </a:majorFont>
      <a:minorFont>
        <a:latin typeface="Calibri Light"/>
        <a:ea typeface="微软雅黑 Light"/>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4441</Words>
  <Application>WPS 演示</Application>
  <PresentationFormat>全屏显示(16:9)</PresentationFormat>
  <Paragraphs>415</Paragraphs>
  <Slides>18</Slides>
  <Notes>0</Notes>
  <HiddenSlides>0</HiddenSlides>
  <MMClips>0</MMClips>
  <ScaleCrop>false</ScaleCrop>
  <HeadingPairs>
    <vt:vector size="8" baseType="variant">
      <vt:variant>
        <vt:lpstr>已用的字体</vt:lpstr>
      </vt:variant>
      <vt:variant>
        <vt:i4>25</vt:i4>
      </vt:variant>
      <vt:variant>
        <vt:lpstr>主题</vt:lpstr>
      </vt:variant>
      <vt:variant>
        <vt:i4>1</vt:i4>
      </vt:variant>
      <vt:variant>
        <vt:lpstr>嵌入 OLE 服务器</vt:lpstr>
      </vt:variant>
      <vt:variant>
        <vt:i4>4</vt:i4>
      </vt:variant>
      <vt:variant>
        <vt:lpstr>幻灯片标题</vt:lpstr>
      </vt:variant>
      <vt:variant>
        <vt:i4>18</vt:i4>
      </vt:variant>
    </vt:vector>
  </HeadingPairs>
  <TitlesOfParts>
    <vt:vector size="48" baseType="lpstr">
      <vt:lpstr>Arial</vt:lpstr>
      <vt:lpstr>宋体</vt:lpstr>
      <vt:lpstr>Wingdings</vt:lpstr>
      <vt:lpstr>华康海报体W12</vt:lpstr>
      <vt:lpstr>Calibri Light</vt:lpstr>
      <vt:lpstr>方正宋刻本秀楷简体</vt:lpstr>
      <vt:lpstr>华文行楷</vt:lpstr>
      <vt:lpstr>Gill Sans MT</vt:lpstr>
      <vt:lpstr>Times New Roman</vt:lpstr>
      <vt:lpstr>等线</vt:lpstr>
      <vt:lpstr>Webdings</vt:lpstr>
      <vt:lpstr>Times New Roman</vt:lpstr>
      <vt:lpstr>Symbol</vt:lpstr>
      <vt:lpstr>黑体</vt:lpstr>
      <vt:lpstr>微软雅黑 Light</vt:lpstr>
      <vt:lpstr>微软雅黑</vt:lpstr>
      <vt:lpstr>Arial Unicode MS</vt:lpstr>
      <vt:lpstr>Calibri</vt:lpstr>
      <vt:lpstr>Calibri Light</vt:lpstr>
      <vt:lpstr>Segoe Print</vt:lpstr>
      <vt:lpstr>Microsoft YaHei UI</vt:lpstr>
      <vt:lpstr>Courier</vt:lpstr>
      <vt:lpstr>Courier New</vt:lpstr>
      <vt:lpstr>Symbol</vt:lpstr>
      <vt:lpstr>汉仪舒圆黑简</vt:lpstr>
      <vt:lpstr>1_Office 主题​​</vt:lpstr>
      <vt:lpstr>Equation.KSEE3</vt:lpstr>
      <vt:lpstr>Equation.KSEE3</vt:lpstr>
      <vt:lpstr>Equation.3</vt:lpstr>
      <vt:lpstr>Equation.3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熊猫 哒哒</dc:creator>
  <cp:lastModifiedBy>趙</cp:lastModifiedBy>
  <cp:revision>416</cp:revision>
  <dcterms:created xsi:type="dcterms:W3CDTF">2018-06-26T11:31:00Z</dcterms:created>
  <dcterms:modified xsi:type="dcterms:W3CDTF">2020-02-27T11:34:49Z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2052-11.1.0.9440</vt:lpwstr>
  </property>
</Properties>
</file>