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3"/>
    <p:sldId id="258" r:id="rId4"/>
    <p:sldId id="261" r:id="rId5"/>
    <p:sldId id="289" r:id="rId6"/>
    <p:sldId id="262" r:id="rId7"/>
    <p:sldId id="291" r:id="rId8"/>
    <p:sldId id="330" r:id="rId9"/>
    <p:sldId id="263" r:id="rId10"/>
    <p:sldId id="270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34" y="-744"/>
      </p:cViewPr>
      <p:guideLst>
        <p:guide orient="horz" pos="20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2.xml"/><Relationship Id="rId5" Type="http://schemas.openxmlformats.org/officeDocument/2006/relationships/image" Target="../media/image1.svg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1029970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毕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835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业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计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900" y="11449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内蒙古师范大学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4160" y="185483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微课设计与制作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91485" y="3470275"/>
            <a:ext cx="6200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7100" y="3637280"/>
            <a:ext cx="490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计算机科学技术学院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7840" y="4389120"/>
            <a:ext cx="262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制作人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赵文珂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指导教师：李慧哲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854 -0.108704 L -0.092344 -0.108704 L -0.085833 -0.108704 L -0.079323 -0.108704 L -0.072812 -0.108704 L -0.066354 -0.117870 L -0.059844 -0.127130 L -0.055937 -0.115556 L -0.054635 -0.104074 L -0.054635 -0.092500 L -0.054635 -0.080926 L -0.054635 -0.069352 L -0.054635 -0.057778 L -0.055937 -0.046204 L -0.057240 -0.034722 L -0.052031 -0.023148 L -0.045521 -0.018519 L -0.039010 -0.013889 L -0.032500 -0.009259 L -0.026042 -0.006944 L -0.019531 -0.004630 L -0.013021 0.000000 L -0.006510 0.000000 L 0.000000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椭圆 52"/>
          <p:cNvSpPr/>
          <p:nvPr/>
        </p:nvSpPr>
        <p:spPr>
          <a:xfrm>
            <a:off x="4227878" y="2021890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8697" y="2326291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4759" y="2235030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528" y="1470703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7137" y="2813727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441" y="1939396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808" y="1368313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60118" y="4600046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7930" y="139882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8584" y="4524297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600370" y="2399897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80929" y="1532974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3507" y="2285592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2322" y="4457367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2501" y="3798892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7862" y="3254348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4657" y="4400316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661" y="2765865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600184" y="1609493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188" y="2526187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4169" y="438278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5130" y="3749035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377" y="3466074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547" y="4318768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22" y="2316350"/>
            <a:ext cx="5669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accent4">
                    <a:lumMod val="75000"/>
                  </a:schemeClr>
                </a:solidFill>
              </a:rPr>
              <a:t>数据结构课程建设</a:t>
            </a:r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3180" y="3275965"/>
            <a:ext cx="51923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——简单选择排序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615001"/>
            <a:ext cx="4076700" cy="624299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7126089" y="509467"/>
            <a:ext cx="5161070" cy="60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480050" y="128"/>
            <a:ext cx="3232150" cy="1363345"/>
            <a:chOff x="4965" y="-2036"/>
            <a:chExt cx="8229" cy="3988"/>
          </a:xfrm>
        </p:grpSpPr>
        <p:pic>
          <p:nvPicPr>
            <p:cNvPr id="79" name="图形 7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5" y="-2036"/>
              <a:ext cx="8229" cy="398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946" y="-1077"/>
              <a:ext cx="6267" cy="20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汉仪中黑简" panose="02010600000101010101" charset="-122"/>
                  <a:ea typeface="汉仪中黑简" panose="02010600000101010101" charset="-122"/>
                </a:rPr>
                <a:t>温故知新</a:t>
              </a:r>
              <a:endParaRPr lang="zh-CN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中黑简" panose="02010600000101010101" charset="-122"/>
                <a:ea typeface="汉仪中黑简" panose="02010600000101010101" charset="-122"/>
              </a:endParaRPr>
            </a:p>
          </p:txBody>
        </p:sp>
      </p:grpSp>
      <p:sp>
        <p:nvSpPr>
          <p:cNvPr id="234" name="PA_文本框 6"/>
          <p:cNvSpPr txBox="1"/>
          <p:nvPr>
            <p:custDataLst>
              <p:tags r:id="rId6"/>
            </p:custDataLst>
          </p:nvPr>
        </p:nvSpPr>
        <p:spPr>
          <a:xfrm>
            <a:off x="3672013" y="363831"/>
            <a:ext cx="4848225" cy="19992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7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8" t="32820" r="32040" b="47487"/>
          <a:stretch>
            <a:fillRect/>
          </a:stretch>
        </p:blipFill>
        <p:spPr>
          <a:xfrm rot="18840000">
            <a:off x="4233545" y="2390775"/>
            <a:ext cx="3725545" cy="2772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5445" y="3359150"/>
            <a:ext cx="1452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什么叫做排序？</a:t>
            </a:r>
            <a:endParaRPr lang="zh-CN" altLang="en-US" sz="28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-3429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40" y="238125"/>
            <a:ext cx="6134100" cy="3446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9455" y="623570"/>
            <a:ext cx="5621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排序：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在计算机中，所谓排序就是将一组无序的记录序列调整为有序的记录序列。如：将数字序列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从大到小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排列。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在之后的学习中，为了叙述方便，我们将所讨论的排序问题都约定为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的排序。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897" name="组合 3896"/>
          <p:cNvGrpSpPr/>
          <p:nvPr/>
        </p:nvGrpSpPr>
        <p:grpSpPr>
          <a:xfrm>
            <a:off x="483870" y="3029585"/>
            <a:ext cx="2486025" cy="3566795"/>
            <a:chOff x="2904218" y="2654839"/>
            <a:chExt cx="400015" cy="705314"/>
          </a:xfrm>
        </p:grpSpPr>
        <p:sp>
          <p:nvSpPr>
            <p:cNvPr id="1773" name="Freeform 2111"/>
            <p:cNvSpPr/>
            <p:nvPr/>
          </p:nvSpPr>
          <p:spPr bwMode="auto">
            <a:xfrm>
              <a:off x="2917092" y="2938068"/>
              <a:ext cx="103912" cy="227135"/>
            </a:xfrm>
            <a:custGeom>
              <a:avLst/>
              <a:gdLst>
                <a:gd name="T0" fmla="*/ 132 w 155"/>
                <a:gd name="T1" fmla="*/ 0 h 338"/>
                <a:gd name="T2" fmla="*/ 44 w 155"/>
                <a:gd name="T3" fmla="*/ 105 h 338"/>
                <a:gd name="T4" fmla="*/ 22 w 155"/>
                <a:gd name="T5" fmla="*/ 198 h 338"/>
                <a:gd name="T6" fmla="*/ 108 w 155"/>
                <a:gd name="T7" fmla="*/ 338 h 338"/>
                <a:gd name="T8" fmla="*/ 154 w 155"/>
                <a:gd name="T9" fmla="*/ 338 h 338"/>
                <a:gd name="T10" fmla="*/ 155 w 155"/>
                <a:gd name="T11" fmla="*/ 2 h 338"/>
                <a:gd name="T12" fmla="*/ 132 w 155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338">
                  <a:moveTo>
                    <a:pt x="132" y="0"/>
                  </a:moveTo>
                  <a:cubicBezTo>
                    <a:pt x="132" y="0"/>
                    <a:pt x="65" y="74"/>
                    <a:pt x="44" y="105"/>
                  </a:cubicBezTo>
                  <a:cubicBezTo>
                    <a:pt x="23" y="135"/>
                    <a:pt x="0" y="158"/>
                    <a:pt x="22" y="198"/>
                  </a:cubicBezTo>
                  <a:cubicBezTo>
                    <a:pt x="44" y="237"/>
                    <a:pt x="108" y="338"/>
                    <a:pt x="108" y="338"/>
                  </a:cubicBezTo>
                  <a:cubicBezTo>
                    <a:pt x="154" y="338"/>
                    <a:pt x="154" y="338"/>
                    <a:pt x="154" y="338"/>
                  </a:cubicBezTo>
                  <a:cubicBezTo>
                    <a:pt x="155" y="2"/>
                    <a:pt x="155" y="2"/>
                    <a:pt x="155" y="2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4" name="Freeform 2112"/>
            <p:cNvSpPr/>
            <p:nvPr/>
          </p:nvSpPr>
          <p:spPr bwMode="auto">
            <a:xfrm>
              <a:off x="2928587" y="2962897"/>
              <a:ext cx="72187" cy="165983"/>
            </a:xfrm>
            <a:custGeom>
              <a:avLst/>
              <a:gdLst>
                <a:gd name="T0" fmla="*/ 100 w 108"/>
                <a:gd name="T1" fmla="*/ 21 h 247"/>
                <a:gd name="T2" fmla="*/ 99 w 108"/>
                <a:gd name="T3" fmla="*/ 0 h 247"/>
                <a:gd name="T4" fmla="*/ 31 w 108"/>
                <a:gd name="T5" fmla="*/ 75 h 247"/>
                <a:gd name="T6" fmla="*/ 11 w 108"/>
                <a:gd name="T7" fmla="*/ 160 h 247"/>
                <a:gd name="T8" fmla="*/ 77 w 108"/>
                <a:gd name="T9" fmla="*/ 247 h 247"/>
                <a:gd name="T10" fmla="*/ 103 w 108"/>
                <a:gd name="T11" fmla="*/ 220 h 247"/>
                <a:gd name="T12" fmla="*/ 69 w 108"/>
                <a:gd name="T13" fmla="*/ 136 h 247"/>
                <a:gd name="T14" fmla="*/ 47 w 108"/>
                <a:gd name="T15" fmla="*/ 147 h 247"/>
                <a:gd name="T16" fmla="*/ 47 w 108"/>
                <a:gd name="T17" fmla="*/ 138 h 247"/>
                <a:gd name="T18" fmla="*/ 74 w 108"/>
                <a:gd name="T19" fmla="*/ 127 h 247"/>
                <a:gd name="T20" fmla="*/ 41 w 108"/>
                <a:gd name="T21" fmla="*/ 131 h 247"/>
                <a:gd name="T22" fmla="*/ 31 w 108"/>
                <a:gd name="T23" fmla="*/ 150 h 247"/>
                <a:gd name="T24" fmla="*/ 27 w 108"/>
                <a:gd name="T25" fmla="*/ 142 h 247"/>
                <a:gd name="T26" fmla="*/ 79 w 108"/>
                <a:gd name="T27" fmla="*/ 117 h 247"/>
                <a:gd name="T28" fmla="*/ 100 w 108"/>
                <a:gd name="T29" fmla="*/ 2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7">
                  <a:moveTo>
                    <a:pt x="100" y="21"/>
                  </a:moveTo>
                  <a:cubicBezTo>
                    <a:pt x="100" y="21"/>
                    <a:pt x="104" y="0"/>
                    <a:pt x="99" y="0"/>
                  </a:cubicBezTo>
                  <a:cubicBezTo>
                    <a:pt x="93" y="0"/>
                    <a:pt x="54" y="39"/>
                    <a:pt x="31" y="75"/>
                  </a:cubicBezTo>
                  <a:cubicBezTo>
                    <a:pt x="8" y="112"/>
                    <a:pt x="0" y="128"/>
                    <a:pt x="11" y="160"/>
                  </a:cubicBezTo>
                  <a:cubicBezTo>
                    <a:pt x="22" y="192"/>
                    <a:pt x="68" y="247"/>
                    <a:pt x="77" y="247"/>
                  </a:cubicBezTo>
                  <a:cubicBezTo>
                    <a:pt x="86" y="246"/>
                    <a:pt x="98" y="233"/>
                    <a:pt x="103" y="220"/>
                  </a:cubicBezTo>
                  <a:cubicBezTo>
                    <a:pt x="108" y="207"/>
                    <a:pt x="80" y="136"/>
                    <a:pt x="69" y="136"/>
                  </a:cubicBezTo>
                  <a:cubicBezTo>
                    <a:pt x="58" y="137"/>
                    <a:pt x="52" y="142"/>
                    <a:pt x="47" y="147"/>
                  </a:cubicBezTo>
                  <a:cubicBezTo>
                    <a:pt x="43" y="151"/>
                    <a:pt x="40" y="144"/>
                    <a:pt x="47" y="138"/>
                  </a:cubicBezTo>
                  <a:cubicBezTo>
                    <a:pt x="53" y="132"/>
                    <a:pt x="67" y="127"/>
                    <a:pt x="74" y="127"/>
                  </a:cubicBezTo>
                  <a:cubicBezTo>
                    <a:pt x="74" y="122"/>
                    <a:pt x="50" y="121"/>
                    <a:pt x="41" y="131"/>
                  </a:cubicBezTo>
                  <a:cubicBezTo>
                    <a:pt x="32" y="140"/>
                    <a:pt x="31" y="146"/>
                    <a:pt x="31" y="150"/>
                  </a:cubicBezTo>
                  <a:cubicBezTo>
                    <a:pt x="31" y="154"/>
                    <a:pt x="23" y="154"/>
                    <a:pt x="27" y="142"/>
                  </a:cubicBezTo>
                  <a:cubicBezTo>
                    <a:pt x="30" y="129"/>
                    <a:pt x="45" y="112"/>
                    <a:pt x="79" y="117"/>
                  </a:cubicBezTo>
                  <a:cubicBezTo>
                    <a:pt x="88" y="102"/>
                    <a:pt x="100" y="21"/>
                    <a:pt x="100" y="21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5" name="Freeform 2113"/>
            <p:cNvSpPr/>
            <p:nvPr/>
          </p:nvSpPr>
          <p:spPr bwMode="auto">
            <a:xfrm>
              <a:off x="3076178" y="2941747"/>
              <a:ext cx="158627" cy="105751"/>
            </a:xfrm>
            <a:custGeom>
              <a:avLst/>
              <a:gdLst>
                <a:gd name="T0" fmla="*/ 58 w 236"/>
                <a:gd name="T1" fmla="*/ 0 h 157"/>
                <a:gd name="T2" fmla="*/ 121 w 236"/>
                <a:gd name="T3" fmla="*/ 61 h 157"/>
                <a:gd name="T4" fmla="*/ 179 w 236"/>
                <a:gd name="T5" fmla="*/ 17 h 157"/>
                <a:gd name="T6" fmla="*/ 236 w 236"/>
                <a:gd name="T7" fmla="*/ 79 h 157"/>
                <a:gd name="T8" fmla="*/ 216 w 236"/>
                <a:gd name="T9" fmla="*/ 101 h 157"/>
                <a:gd name="T10" fmla="*/ 135 w 236"/>
                <a:gd name="T11" fmla="*/ 151 h 157"/>
                <a:gd name="T12" fmla="*/ 43 w 236"/>
                <a:gd name="T13" fmla="*/ 86 h 157"/>
                <a:gd name="T14" fmla="*/ 58 w 236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57">
                  <a:moveTo>
                    <a:pt x="58" y="0"/>
                  </a:moveTo>
                  <a:cubicBezTo>
                    <a:pt x="58" y="0"/>
                    <a:pt x="105" y="43"/>
                    <a:pt x="121" y="61"/>
                  </a:cubicBezTo>
                  <a:cubicBezTo>
                    <a:pt x="159" y="29"/>
                    <a:pt x="179" y="17"/>
                    <a:pt x="179" y="17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9"/>
                    <a:pt x="236" y="84"/>
                    <a:pt x="216" y="101"/>
                  </a:cubicBezTo>
                  <a:cubicBezTo>
                    <a:pt x="197" y="117"/>
                    <a:pt x="152" y="145"/>
                    <a:pt x="135" y="151"/>
                  </a:cubicBezTo>
                  <a:cubicBezTo>
                    <a:pt x="118" y="157"/>
                    <a:pt x="87" y="142"/>
                    <a:pt x="43" y="86"/>
                  </a:cubicBezTo>
                  <a:cubicBezTo>
                    <a:pt x="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6" name="Freeform 2114"/>
            <p:cNvSpPr/>
            <p:nvPr/>
          </p:nvSpPr>
          <p:spPr bwMode="auto">
            <a:xfrm>
              <a:off x="3112502" y="2954621"/>
              <a:ext cx="112648" cy="84601"/>
            </a:xfrm>
            <a:custGeom>
              <a:avLst/>
              <a:gdLst>
                <a:gd name="T0" fmla="*/ 18 w 168"/>
                <a:gd name="T1" fmla="*/ 73 h 126"/>
                <a:gd name="T2" fmla="*/ 23 w 168"/>
                <a:gd name="T3" fmla="*/ 97 h 126"/>
                <a:gd name="T4" fmla="*/ 79 w 168"/>
                <a:gd name="T5" fmla="*/ 126 h 126"/>
                <a:gd name="T6" fmla="*/ 138 w 168"/>
                <a:gd name="T7" fmla="*/ 88 h 126"/>
                <a:gd name="T8" fmla="*/ 159 w 168"/>
                <a:gd name="T9" fmla="*/ 64 h 126"/>
                <a:gd name="T10" fmla="*/ 122 w 168"/>
                <a:gd name="T11" fmla="*/ 21 h 126"/>
                <a:gd name="T12" fmla="*/ 105 w 168"/>
                <a:gd name="T13" fmla="*/ 19 h 126"/>
                <a:gd name="T14" fmla="*/ 71 w 168"/>
                <a:gd name="T15" fmla="*/ 48 h 126"/>
                <a:gd name="T16" fmla="*/ 71 w 168"/>
                <a:gd name="T17" fmla="*/ 89 h 126"/>
                <a:gd name="T18" fmla="*/ 66 w 168"/>
                <a:gd name="T19" fmla="*/ 87 h 126"/>
                <a:gd name="T20" fmla="*/ 63 w 168"/>
                <a:gd name="T21" fmla="*/ 45 h 126"/>
                <a:gd name="T22" fmla="*/ 14 w 168"/>
                <a:gd name="T23" fmla="*/ 4 h 126"/>
                <a:gd name="T24" fmla="*/ 5 w 168"/>
                <a:gd name="T25" fmla="*/ 15 h 126"/>
                <a:gd name="T26" fmla="*/ 18 w 168"/>
                <a:gd name="T27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26">
                  <a:moveTo>
                    <a:pt x="18" y="73"/>
                  </a:moveTo>
                  <a:cubicBezTo>
                    <a:pt x="19" y="80"/>
                    <a:pt x="19" y="90"/>
                    <a:pt x="23" y="97"/>
                  </a:cubicBezTo>
                  <a:cubicBezTo>
                    <a:pt x="33" y="108"/>
                    <a:pt x="64" y="126"/>
                    <a:pt x="79" y="126"/>
                  </a:cubicBezTo>
                  <a:cubicBezTo>
                    <a:pt x="95" y="125"/>
                    <a:pt x="123" y="98"/>
                    <a:pt x="138" y="88"/>
                  </a:cubicBezTo>
                  <a:cubicBezTo>
                    <a:pt x="152" y="78"/>
                    <a:pt x="168" y="69"/>
                    <a:pt x="159" y="64"/>
                  </a:cubicBezTo>
                  <a:cubicBezTo>
                    <a:pt x="127" y="47"/>
                    <a:pt x="127" y="33"/>
                    <a:pt x="122" y="21"/>
                  </a:cubicBezTo>
                  <a:cubicBezTo>
                    <a:pt x="117" y="10"/>
                    <a:pt x="112" y="13"/>
                    <a:pt x="105" y="19"/>
                  </a:cubicBezTo>
                  <a:cubicBezTo>
                    <a:pt x="98" y="24"/>
                    <a:pt x="74" y="41"/>
                    <a:pt x="71" y="48"/>
                  </a:cubicBezTo>
                  <a:cubicBezTo>
                    <a:pt x="70" y="53"/>
                    <a:pt x="72" y="78"/>
                    <a:pt x="71" y="89"/>
                  </a:cubicBezTo>
                  <a:cubicBezTo>
                    <a:pt x="70" y="100"/>
                    <a:pt x="63" y="98"/>
                    <a:pt x="66" y="87"/>
                  </a:cubicBezTo>
                  <a:cubicBezTo>
                    <a:pt x="69" y="77"/>
                    <a:pt x="69" y="58"/>
                    <a:pt x="63" y="45"/>
                  </a:cubicBezTo>
                  <a:cubicBezTo>
                    <a:pt x="58" y="33"/>
                    <a:pt x="21" y="4"/>
                    <a:pt x="14" y="4"/>
                  </a:cubicBezTo>
                  <a:cubicBezTo>
                    <a:pt x="14" y="4"/>
                    <a:pt x="0" y="0"/>
                    <a:pt x="5" y="15"/>
                  </a:cubicBezTo>
                  <a:cubicBezTo>
                    <a:pt x="10" y="30"/>
                    <a:pt x="16" y="60"/>
                    <a:pt x="18" y="73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7" name="Freeform 2115"/>
            <p:cNvSpPr/>
            <p:nvPr/>
          </p:nvSpPr>
          <p:spPr bwMode="auto">
            <a:xfrm>
              <a:off x="3196183" y="2870020"/>
              <a:ext cx="108050" cy="121844"/>
            </a:xfrm>
            <a:custGeom>
              <a:avLst/>
              <a:gdLst>
                <a:gd name="T0" fmla="*/ 59 w 161"/>
                <a:gd name="T1" fmla="*/ 178 h 181"/>
                <a:gd name="T2" fmla="*/ 109 w 161"/>
                <a:gd name="T3" fmla="*/ 157 h 181"/>
                <a:gd name="T4" fmla="*/ 157 w 161"/>
                <a:gd name="T5" fmla="*/ 88 h 181"/>
                <a:gd name="T6" fmla="*/ 142 w 161"/>
                <a:gd name="T7" fmla="*/ 59 h 181"/>
                <a:gd name="T8" fmla="*/ 111 w 161"/>
                <a:gd name="T9" fmla="*/ 31 h 181"/>
                <a:gd name="T10" fmla="*/ 94 w 161"/>
                <a:gd name="T11" fmla="*/ 1 h 181"/>
                <a:gd name="T12" fmla="*/ 62 w 161"/>
                <a:gd name="T13" fmla="*/ 36 h 181"/>
                <a:gd name="T14" fmla="*/ 45 w 161"/>
                <a:gd name="T15" fmla="*/ 62 h 181"/>
                <a:gd name="T16" fmla="*/ 33 w 161"/>
                <a:gd name="T17" fmla="*/ 35 h 181"/>
                <a:gd name="T18" fmla="*/ 10 w 161"/>
                <a:gd name="T19" fmla="*/ 42 h 181"/>
                <a:gd name="T20" fmla="*/ 16 w 161"/>
                <a:gd name="T21" fmla="*/ 74 h 181"/>
                <a:gd name="T22" fmla="*/ 12 w 161"/>
                <a:gd name="T23" fmla="*/ 126 h 181"/>
                <a:gd name="T24" fmla="*/ 59 w 161"/>
                <a:gd name="T25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81">
                  <a:moveTo>
                    <a:pt x="59" y="178"/>
                  </a:moveTo>
                  <a:cubicBezTo>
                    <a:pt x="59" y="178"/>
                    <a:pt x="88" y="181"/>
                    <a:pt x="109" y="157"/>
                  </a:cubicBezTo>
                  <a:cubicBezTo>
                    <a:pt x="130" y="133"/>
                    <a:pt x="154" y="99"/>
                    <a:pt x="157" y="88"/>
                  </a:cubicBezTo>
                  <a:cubicBezTo>
                    <a:pt x="161" y="76"/>
                    <a:pt x="157" y="51"/>
                    <a:pt x="142" y="59"/>
                  </a:cubicBezTo>
                  <a:cubicBezTo>
                    <a:pt x="146" y="37"/>
                    <a:pt x="135" y="20"/>
                    <a:pt x="111" y="31"/>
                  </a:cubicBezTo>
                  <a:cubicBezTo>
                    <a:pt x="113" y="6"/>
                    <a:pt x="102" y="2"/>
                    <a:pt x="94" y="1"/>
                  </a:cubicBezTo>
                  <a:cubicBezTo>
                    <a:pt x="86" y="0"/>
                    <a:pt x="67" y="27"/>
                    <a:pt x="62" y="36"/>
                  </a:cubicBezTo>
                  <a:cubicBezTo>
                    <a:pt x="58" y="44"/>
                    <a:pt x="45" y="62"/>
                    <a:pt x="45" y="62"/>
                  </a:cubicBezTo>
                  <a:cubicBezTo>
                    <a:pt x="45" y="62"/>
                    <a:pt x="41" y="40"/>
                    <a:pt x="33" y="35"/>
                  </a:cubicBezTo>
                  <a:cubicBezTo>
                    <a:pt x="25" y="29"/>
                    <a:pt x="7" y="21"/>
                    <a:pt x="10" y="42"/>
                  </a:cubicBezTo>
                  <a:cubicBezTo>
                    <a:pt x="13" y="64"/>
                    <a:pt x="16" y="74"/>
                    <a:pt x="16" y="74"/>
                  </a:cubicBezTo>
                  <a:cubicBezTo>
                    <a:pt x="16" y="74"/>
                    <a:pt x="0" y="103"/>
                    <a:pt x="12" y="126"/>
                  </a:cubicBezTo>
                  <a:cubicBezTo>
                    <a:pt x="31" y="168"/>
                    <a:pt x="59" y="178"/>
                    <a:pt x="59" y="17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8" name="Freeform 2116"/>
            <p:cNvSpPr/>
            <p:nvPr/>
          </p:nvSpPr>
          <p:spPr bwMode="auto">
            <a:xfrm>
              <a:off x="3196183" y="2870020"/>
              <a:ext cx="108050" cy="121844"/>
            </a:xfrm>
            <a:custGeom>
              <a:avLst/>
              <a:gdLst>
                <a:gd name="T0" fmla="*/ 39 w 161"/>
                <a:gd name="T1" fmla="*/ 51 h 181"/>
                <a:gd name="T2" fmla="*/ 41 w 161"/>
                <a:gd name="T3" fmla="*/ 57 h 181"/>
                <a:gd name="T4" fmla="*/ 43 w 161"/>
                <a:gd name="T5" fmla="*/ 66 h 181"/>
                <a:gd name="T6" fmla="*/ 43 w 161"/>
                <a:gd name="T7" fmla="*/ 72 h 181"/>
                <a:gd name="T8" fmla="*/ 60 w 161"/>
                <a:gd name="T9" fmla="*/ 80 h 181"/>
                <a:gd name="T10" fmla="*/ 77 w 161"/>
                <a:gd name="T11" fmla="*/ 103 h 181"/>
                <a:gd name="T12" fmla="*/ 81 w 161"/>
                <a:gd name="T13" fmla="*/ 99 h 181"/>
                <a:gd name="T14" fmla="*/ 48 w 161"/>
                <a:gd name="T15" fmla="*/ 68 h 181"/>
                <a:gd name="T16" fmla="*/ 66 w 161"/>
                <a:gd name="T17" fmla="*/ 36 h 181"/>
                <a:gd name="T18" fmla="*/ 91 w 161"/>
                <a:gd name="T19" fmla="*/ 5 h 181"/>
                <a:gd name="T20" fmla="*/ 109 w 161"/>
                <a:gd name="T21" fmla="*/ 21 h 181"/>
                <a:gd name="T22" fmla="*/ 93 w 161"/>
                <a:gd name="T23" fmla="*/ 57 h 181"/>
                <a:gd name="T24" fmla="*/ 81 w 161"/>
                <a:gd name="T25" fmla="*/ 72 h 181"/>
                <a:gd name="T26" fmla="*/ 85 w 161"/>
                <a:gd name="T27" fmla="*/ 76 h 181"/>
                <a:gd name="T28" fmla="*/ 97 w 161"/>
                <a:gd name="T29" fmla="*/ 58 h 181"/>
                <a:gd name="T30" fmla="*/ 119 w 161"/>
                <a:gd name="T31" fmla="*/ 31 h 181"/>
                <a:gd name="T32" fmla="*/ 140 w 161"/>
                <a:gd name="T33" fmla="*/ 49 h 181"/>
                <a:gd name="T34" fmla="*/ 113 w 161"/>
                <a:gd name="T35" fmla="*/ 88 h 181"/>
                <a:gd name="T36" fmla="*/ 106 w 161"/>
                <a:gd name="T37" fmla="*/ 94 h 181"/>
                <a:gd name="T38" fmla="*/ 110 w 161"/>
                <a:gd name="T39" fmla="*/ 98 h 181"/>
                <a:gd name="T40" fmla="*/ 129 w 161"/>
                <a:gd name="T41" fmla="*/ 77 h 181"/>
                <a:gd name="T42" fmla="*/ 146 w 161"/>
                <a:gd name="T43" fmla="*/ 60 h 181"/>
                <a:gd name="T44" fmla="*/ 156 w 161"/>
                <a:gd name="T45" fmla="*/ 81 h 181"/>
                <a:gd name="T46" fmla="*/ 139 w 161"/>
                <a:gd name="T47" fmla="*/ 114 h 181"/>
                <a:gd name="T48" fmla="*/ 127 w 161"/>
                <a:gd name="T49" fmla="*/ 121 h 181"/>
                <a:gd name="T50" fmla="*/ 123 w 161"/>
                <a:gd name="T51" fmla="*/ 122 h 181"/>
                <a:gd name="T52" fmla="*/ 111 w 161"/>
                <a:gd name="T53" fmla="*/ 151 h 181"/>
                <a:gd name="T54" fmla="*/ 83 w 161"/>
                <a:gd name="T55" fmla="*/ 170 h 181"/>
                <a:gd name="T56" fmla="*/ 51 w 161"/>
                <a:gd name="T57" fmla="*/ 170 h 181"/>
                <a:gd name="T58" fmla="*/ 59 w 161"/>
                <a:gd name="T59" fmla="*/ 178 h 181"/>
                <a:gd name="T60" fmla="*/ 109 w 161"/>
                <a:gd name="T61" fmla="*/ 157 h 181"/>
                <a:gd name="T62" fmla="*/ 157 w 161"/>
                <a:gd name="T63" fmla="*/ 88 h 181"/>
                <a:gd name="T64" fmla="*/ 142 w 161"/>
                <a:gd name="T65" fmla="*/ 59 h 181"/>
                <a:gd name="T66" fmla="*/ 111 w 161"/>
                <a:gd name="T67" fmla="*/ 31 h 181"/>
                <a:gd name="T68" fmla="*/ 94 w 161"/>
                <a:gd name="T69" fmla="*/ 1 h 181"/>
                <a:gd name="T70" fmla="*/ 62 w 161"/>
                <a:gd name="T71" fmla="*/ 36 h 181"/>
                <a:gd name="T72" fmla="*/ 45 w 161"/>
                <a:gd name="T73" fmla="*/ 62 h 181"/>
                <a:gd name="T74" fmla="*/ 33 w 161"/>
                <a:gd name="T75" fmla="*/ 35 h 181"/>
                <a:gd name="T76" fmla="*/ 10 w 161"/>
                <a:gd name="T77" fmla="*/ 42 h 181"/>
                <a:gd name="T78" fmla="*/ 16 w 161"/>
                <a:gd name="T79" fmla="*/ 74 h 181"/>
                <a:gd name="T80" fmla="*/ 12 w 161"/>
                <a:gd name="T81" fmla="*/ 126 h 181"/>
                <a:gd name="T82" fmla="*/ 14 w 161"/>
                <a:gd name="T83" fmla="*/ 129 h 181"/>
                <a:gd name="T84" fmla="*/ 19 w 161"/>
                <a:gd name="T85" fmla="*/ 78 h 181"/>
                <a:gd name="T86" fmla="*/ 16 w 161"/>
                <a:gd name="T87" fmla="*/ 58 h 181"/>
                <a:gd name="T88" fmla="*/ 13 w 161"/>
                <a:gd name="T89" fmla="*/ 34 h 181"/>
                <a:gd name="T90" fmla="*/ 22 w 161"/>
                <a:gd name="T91" fmla="*/ 33 h 181"/>
                <a:gd name="T92" fmla="*/ 33 w 161"/>
                <a:gd name="T93" fmla="*/ 39 h 181"/>
                <a:gd name="T94" fmla="*/ 39 w 161"/>
                <a:gd name="T95" fmla="*/ 5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1" h="181">
                  <a:moveTo>
                    <a:pt x="39" y="51"/>
                  </a:moveTo>
                  <a:cubicBezTo>
                    <a:pt x="40" y="53"/>
                    <a:pt x="41" y="55"/>
                    <a:pt x="41" y="57"/>
                  </a:cubicBezTo>
                  <a:cubicBezTo>
                    <a:pt x="42" y="60"/>
                    <a:pt x="43" y="63"/>
                    <a:pt x="43" y="66"/>
                  </a:cubicBezTo>
                  <a:cubicBezTo>
                    <a:pt x="43" y="68"/>
                    <a:pt x="43" y="70"/>
                    <a:pt x="43" y="72"/>
                  </a:cubicBezTo>
                  <a:cubicBezTo>
                    <a:pt x="43" y="75"/>
                    <a:pt x="51" y="72"/>
                    <a:pt x="60" y="80"/>
                  </a:cubicBezTo>
                  <a:cubicBezTo>
                    <a:pt x="69" y="87"/>
                    <a:pt x="75" y="97"/>
                    <a:pt x="77" y="103"/>
                  </a:cubicBezTo>
                  <a:cubicBezTo>
                    <a:pt x="78" y="109"/>
                    <a:pt x="83" y="106"/>
                    <a:pt x="81" y="99"/>
                  </a:cubicBezTo>
                  <a:cubicBezTo>
                    <a:pt x="78" y="92"/>
                    <a:pt x="70" y="75"/>
                    <a:pt x="48" y="68"/>
                  </a:cubicBezTo>
                  <a:cubicBezTo>
                    <a:pt x="48" y="63"/>
                    <a:pt x="62" y="44"/>
                    <a:pt x="66" y="36"/>
                  </a:cubicBezTo>
                  <a:cubicBezTo>
                    <a:pt x="70" y="29"/>
                    <a:pt x="87" y="7"/>
                    <a:pt x="91" y="5"/>
                  </a:cubicBezTo>
                  <a:cubicBezTo>
                    <a:pt x="95" y="3"/>
                    <a:pt x="109" y="9"/>
                    <a:pt x="109" y="21"/>
                  </a:cubicBezTo>
                  <a:cubicBezTo>
                    <a:pt x="109" y="33"/>
                    <a:pt x="98" y="50"/>
                    <a:pt x="93" y="57"/>
                  </a:cubicBezTo>
                  <a:cubicBezTo>
                    <a:pt x="89" y="63"/>
                    <a:pt x="81" y="72"/>
                    <a:pt x="81" y="72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90" y="68"/>
                    <a:pt x="97" y="58"/>
                  </a:cubicBezTo>
                  <a:cubicBezTo>
                    <a:pt x="104" y="47"/>
                    <a:pt x="107" y="35"/>
                    <a:pt x="119" y="31"/>
                  </a:cubicBezTo>
                  <a:cubicBezTo>
                    <a:pt x="131" y="27"/>
                    <a:pt x="141" y="38"/>
                    <a:pt x="140" y="49"/>
                  </a:cubicBezTo>
                  <a:cubicBezTo>
                    <a:pt x="140" y="61"/>
                    <a:pt x="122" y="82"/>
                    <a:pt x="113" y="88"/>
                  </a:cubicBezTo>
                  <a:cubicBezTo>
                    <a:pt x="109" y="92"/>
                    <a:pt x="106" y="94"/>
                    <a:pt x="106" y="94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24" y="83"/>
                    <a:pt x="129" y="77"/>
                  </a:cubicBezTo>
                  <a:cubicBezTo>
                    <a:pt x="135" y="71"/>
                    <a:pt x="141" y="62"/>
                    <a:pt x="146" y="60"/>
                  </a:cubicBezTo>
                  <a:cubicBezTo>
                    <a:pt x="152" y="59"/>
                    <a:pt x="157" y="73"/>
                    <a:pt x="156" y="81"/>
                  </a:cubicBezTo>
                  <a:cubicBezTo>
                    <a:pt x="156" y="81"/>
                    <a:pt x="158" y="90"/>
                    <a:pt x="139" y="114"/>
                  </a:cubicBezTo>
                  <a:cubicBezTo>
                    <a:pt x="135" y="119"/>
                    <a:pt x="130" y="124"/>
                    <a:pt x="127" y="121"/>
                  </a:cubicBezTo>
                  <a:cubicBezTo>
                    <a:pt x="125" y="118"/>
                    <a:pt x="121" y="117"/>
                    <a:pt x="123" y="122"/>
                  </a:cubicBezTo>
                  <a:cubicBezTo>
                    <a:pt x="125" y="127"/>
                    <a:pt x="116" y="146"/>
                    <a:pt x="111" y="151"/>
                  </a:cubicBezTo>
                  <a:cubicBezTo>
                    <a:pt x="104" y="157"/>
                    <a:pt x="98" y="169"/>
                    <a:pt x="83" y="170"/>
                  </a:cubicBezTo>
                  <a:cubicBezTo>
                    <a:pt x="73" y="171"/>
                    <a:pt x="61" y="171"/>
                    <a:pt x="51" y="170"/>
                  </a:cubicBezTo>
                  <a:cubicBezTo>
                    <a:pt x="56" y="175"/>
                    <a:pt x="59" y="178"/>
                    <a:pt x="59" y="178"/>
                  </a:cubicBezTo>
                  <a:cubicBezTo>
                    <a:pt x="59" y="178"/>
                    <a:pt x="88" y="181"/>
                    <a:pt x="109" y="157"/>
                  </a:cubicBezTo>
                  <a:cubicBezTo>
                    <a:pt x="130" y="133"/>
                    <a:pt x="154" y="99"/>
                    <a:pt x="157" y="88"/>
                  </a:cubicBezTo>
                  <a:cubicBezTo>
                    <a:pt x="161" y="76"/>
                    <a:pt x="157" y="51"/>
                    <a:pt x="142" y="59"/>
                  </a:cubicBezTo>
                  <a:cubicBezTo>
                    <a:pt x="146" y="37"/>
                    <a:pt x="135" y="20"/>
                    <a:pt x="111" y="31"/>
                  </a:cubicBezTo>
                  <a:cubicBezTo>
                    <a:pt x="113" y="6"/>
                    <a:pt x="102" y="2"/>
                    <a:pt x="94" y="1"/>
                  </a:cubicBezTo>
                  <a:cubicBezTo>
                    <a:pt x="86" y="0"/>
                    <a:pt x="67" y="27"/>
                    <a:pt x="62" y="36"/>
                  </a:cubicBezTo>
                  <a:cubicBezTo>
                    <a:pt x="58" y="44"/>
                    <a:pt x="45" y="62"/>
                    <a:pt x="45" y="62"/>
                  </a:cubicBezTo>
                  <a:cubicBezTo>
                    <a:pt x="45" y="62"/>
                    <a:pt x="41" y="40"/>
                    <a:pt x="33" y="35"/>
                  </a:cubicBezTo>
                  <a:cubicBezTo>
                    <a:pt x="25" y="29"/>
                    <a:pt x="7" y="21"/>
                    <a:pt x="10" y="42"/>
                  </a:cubicBezTo>
                  <a:cubicBezTo>
                    <a:pt x="13" y="64"/>
                    <a:pt x="16" y="74"/>
                    <a:pt x="16" y="74"/>
                  </a:cubicBezTo>
                  <a:cubicBezTo>
                    <a:pt x="16" y="74"/>
                    <a:pt x="0" y="103"/>
                    <a:pt x="12" y="126"/>
                  </a:cubicBezTo>
                  <a:cubicBezTo>
                    <a:pt x="13" y="127"/>
                    <a:pt x="13" y="128"/>
                    <a:pt x="14" y="129"/>
                  </a:cubicBezTo>
                  <a:cubicBezTo>
                    <a:pt x="12" y="115"/>
                    <a:pt x="10" y="91"/>
                    <a:pt x="19" y="78"/>
                  </a:cubicBezTo>
                  <a:cubicBezTo>
                    <a:pt x="22" y="74"/>
                    <a:pt x="17" y="64"/>
                    <a:pt x="16" y="58"/>
                  </a:cubicBezTo>
                  <a:cubicBezTo>
                    <a:pt x="15" y="52"/>
                    <a:pt x="11" y="38"/>
                    <a:pt x="13" y="34"/>
                  </a:cubicBezTo>
                  <a:cubicBezTo>
                    <a:pt x="15" y="31"/>
                    <a:pt x="20" y="33"/>
                    <a:pt x="22" y="33"/>
                  </a:cubicBezTo>
                  <a:cubicBezTo>
                    <a:pt x="26" y="34"/>
                    <a:pt x="30" y="36"/>
                    <a:pt x="33" y="39"/>
                  </a:cubicBezTo>
                  <a:cubicBezTo>
                    <a:pt x="36" y="42"/>
                    <a:pt x="38" y="46"/>
                    <a:pt x="39" y="5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9" name="Freeform 2117"/>
            <p:cNvSpPr/>
            <p:nvPr/>
          </p:nvSpPr>
          <p:spPr bwMode="auto">
            <a:xfrm>
              <a:off x="3192505" y="2947264"/>
              <a:ext cx="46898" cy="51036"/>
            </a:xfrm>
            <a:custGeom>
              <a:avLst/>
              <a:gdLst>
                <a:gd name="T0" fmla="*/ 14 w 70"/>
                <a:gd name="T1" fmla="*/ 1 h 76"/>
                <a:gd name="T2" fmla="*/ 70 w 70"/>
                <a:gd name="T3" fmla="*/ 63 h 76"/>
                <a:gd name="T4" fmla="*/ 60 w 70"/>
                <a:gd name="T5" fmla="*/ 76 h 76"/>
                <a:gd name="T6" fmla="*/ 0 w 70"/>
                <a:gd name="T7" fmla="*/ 13 h 76"/>
                <a:gd name="T8" fmla="*/ 14 w 70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6">
                  <a:moveTo>
                    <a:pt x="14" y="1"/>
                  </a:moveTo>
                  <a:cubicBezTo>
                    <a:pt x="14" y="1"/>
                    <a:pt x="22" y="27"/>
                    <a:pt x="70" y="63"/>
                  </a:cubicBezTo>
                  <a:cubicBezTo>
                    <a:pt x="69" y="75"/>
                    <a:pt x="60" y="76"/>
                    <a:pt x="60" y="76"/>
                  </a:cubicBezTo>
                  <a:cubicBezTo>
                    <a:pt x="60" y="76"/>
                    <a:pt x="17" y="69"/>
                    <a:pt x="0" y="13"/>
                  </a:cubicBezTo>
                  <a:cubicBezTo>
                    <a:pt x="2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0" name="Freeform 2118"/>
            <p:cNvSpPr/>
            <p:nvPr/>
          </p:nvSpPr>
          <p:spPr bwMode="auto">
            <a:xfrm>
              <a:off x="3102846" y="3300840"/>
              <a:ext cx="85520" cy="43680"/>
            </a:xfrm>
            <a:custGeom>
              <a:avLst/>
              <a:gdLst>
                <a:gd name="T0" fmla="*/ 127 w 127"/>
                <a:gd name="T1" fmla="*/ 55 h 65"/>
                <a:gd name="T2" fmla="*/ 34 w 127"/>
                <a:gd name="T3" fmla="*/ 14 h 65"/>
                <a:gd name="T4" fmla="*/ 0 w 127"/>
                <a:gd name="T5" fmla="*/ 53 h 65"/>
                <a:gd name="T6" fmla="*/ 127 w 127"/>
                <a:gd name="T7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65">
                  <a:moveTo>
                    <a:pt x="127" y="55"/>
                  </a:moveTo>
                  <a:cubicBezTo>
                    <a:pt x="117" y="8"/>
                    <a:pt x="65" y="0"/>
                    <a:pt x="34" y="14"/>
                  </a:cubicBezTo>
                  <a:cubicBezTo>
                    <a:pt x="12" y="24"/>
                    <a:pt x="3" y="42"/>
                    <a:pt x="0" y="53"/>
                  </a:cubicBezTo>
                  <a:cubicBezTo>
                    <a:pt x="32" y="65"/>
                    <a:pt x="97" y="60"/>
                    <a:pt x="127" y="55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1" name="Freeform 2119"/>
            <p:cNvSpPr/>
            <p:nvPr/>
          </p:nvSpPr>
          <p:spPr bwMode="auto">
            <a:xfrm>
              <a:off x="3101007" y="3336704"/>
              <a:ext cx="91498" cy="23449"/>
            </a:xfrm>
            <a:custGeom>
              <a:avLst/>
              <a:gdLst>
                <a:gd name="T0" fmla="*/ 130 w 136"/>
                <a:gd name="T1" fmla="*/ 2 h 35"/>
                <a:gd name="T2" fmla="*/ 130 w 136"/>
                <a:gd name="T3" fmla="*/ 2 h 35"/>
                <a:gd name="T4" fmla="*/ 3 w 136"/>
                <a:gd name="T5" fmla="*/ 0 h 35"/>
                <a:gd name="T6" fmla="*/ 3 w 136"/>
                <a:gd name="T7" fmla="*/ 18 h 35"/>
                <a:gd name="T8" fmla="*/ 127 w 136"/>
                <a:gd name="T9" fmla="*/ 19 h 35"/>
                <a:gd name="T10" fmla="*/ 130 w 136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5">
                  <a:moveTo>
                    <a:pt x="130" y="2"/>
                  </a:moveTo>
                  <a:cubicBezTo>
                    <a:pt x="130" y="2"/>
                    <a:pt x="130" y="2"/>
                    <a:pt x="130" y="2"/>
                  </a:cubicBezTo>
                  <a:cubicBezTo>
                    <a:pt x="100" y="7"/>
                    <a:pt x="35" y="12"/>
                    <a:pt x="3" y="0"/>
                  </a:cubicBezTo>
                  <a:cubicBezTo>
                    <a:pt x="0" y="8"/>
                    <a:pt x="0" y="13"/>
                    <a:pt x="3" y="18"/>
                  </a:cubicBezTo>
                  <a:cubicBezTo>
                    <a:pt x="3" y="18"/>
                    <a:pt x="69" y="35"/>
                    <a:pt x="127" y="19"/>
                  </a:cubicBezTo>
                  <a:cubicBezTo>
                    <a:pt x="127" y="19"/>
                    <a:pt x="136" y="17"/>
                    <a:pt x="130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2" name="Oval 2120"/>
            <p:cNvSpPr>
              <a:spLocks noChangeArrowheads="1"/>
            </p:cNvSpPr>
            <p:nvPr/>
          </p:nvSpPr>
          <p:spPr bwMode="auto">
            <a:xfrm>
              <a:off x="3153882" y="3318312"/>
              <a:ext cx="19771" cy="10115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3" name="Freeform 2121"/>
            <p:cNvSpPr/>
            <p:nvPr/>
          </p:nvSpPr>
          <p:spPr bwMode="auto">
            <a:xfrm>
              <a:off x="2916172" y="3300840"/>
              <a:ext cx="83221" cy="43680"/>
            </a:xfrm>
            <a:custGeom>
              <a:avLst/>
              <a:gdLst>
                <a:gd name="T0" fmla="*/ 0 w 124"/>
                <a:gd name="T1" fmla="*/ 55 h 65"/>
                <a:gd name="T2" fmla="*/ 92 w 124"/>
                <a:gd name="T3" fmla="*/ 14 h 65"/>
                <a:gd name="T4" fmla="*/ 124 w 124"/>
                <a:gd name="T5" fmla="*/ 53 h 65"/>
                <a:gd name="T6" fmla="*/ 0 w 124"/>
                <a:gd name="T7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65">
                  <a:moveTo>
                    <a:pt x="0" y="55"/>
                  </a:moveTo>
                  <a:cubicBezTo>
                    <a:pt x="10" y="8"/>
                    <a:pt x="61" y="0"/>
                    <a:pt x="92" y="14"/>
                  </a:cubicBezTo>
                  <a:cubicBezTo>
                    <a:pt x="113" y="24"/>
                    <a:pt x="121" y="42"/>
                    <a:pt x="124" y="53"/>
                  </a:cubicBezTo>
                  <a:cubicBezTo>
                    <a:pt x="93" y="65"/>
                    <a:pt x="29" y="60"/>
                    <a:pt x="0" y="55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4" name="Freeform 2122"/>
            <p:cNvSpPr/>
            <p:nvPr/>
          </p:nvSpPr>
          <p:spPr bwMode="auto">
            <a:xfrm>
              <a:off x="2912494" y="3336704"/>
              <a:ext cx="89659" cy="23449"/>
            </a:xfrm>
            <a:custGeom>
              <a:avLst/>
              <a:gdLst>
                <a:gd name="T0" fmla="*/ 6 w 134"/>
                <a:gd name="T1" fmla="*/ 2 h 35"/>
                <a:gd name="T2" fmla="*/ 6 w 134"/>
                <a:gd name="T3" fmla="*/ 2 h 35"/>
                <a:gd name="T4" fmla="*/ 130 w 134"/>
                <a:gd name="T5" fmla="*/ 0 h 35"/>
                <a:gd name="T6" fmla="*/ 131 w 134"/>
                <a:gd name="T7" fmla="*/ 18 h 35"/>
                <a:gd name="T8" fmla="*/ 9 w 134"/>
                <a:gd name="T9" fmla="*/ 19 h 35"/>
                <a:gd name="T10" fmla="*/ 6 w 134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35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35" y="7"/>
                    <a:pt x="99" y="12"/>
                    <a:pt x="130" y="0"/>
                  </a:cubicBezTo>
                  <a:cubicBezTo>
                    <a:pt x="134" y="8"/>
                    <a:pt x="133" y="13"/>
                    <a:pt x="131" y="18"/>
                  </a:cubicBezTo>
                  <a:cubicBezTo>
                    <a:pt x="131" y="18"/>
                    <a:pt x="66" y="35"/>
                    <a:pt x="9" y="19"/>
                  </a:cubicBezTo>
                  <a:cubicBezTo>
                    <a:pt x="9" y="19"/>
                    <a:pt x="0" y="17"/>
                    <a:pt x="6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5" name="Oval 2123"/>
            <p:cNvSpPr>
              <a:spLocks noChangeArrowheads="1"/>
            </p:cNvSpPr>
            <p:nvPr/>
          </p:nvSpPr>
          <p:spPr bwMode="auto">
            <a:xfrm>
              <a:off x="2930886" y="3318312"/>
              <a:ext cx="18851" cy="10115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6" name="Freeform 2124"/>
            <p:cNvSpPr/>
            <p:nvPr/>
          </p:nvSpPr>
          <p:spPr bwMode="auto">
            <a:xfrm>
              <a:off x="2952496" y="3100373"/>
              <a:ext cx="203686" cy="252423"/>
            </a:xfrm>
            <a:custGeom>
              <a:avLst/>
              <a:gdLst>
                <a:gd name="T0" fmla="*/ 44 w 303"/>
                <a:gd name="T1" fmla="*/ 92 h 375"/>
                <a:gd name="T2" fmla="*/ 30 w 303"/>
                <a:gd name="T3" fmla="*/ 281 h 375"/>
                <a:gd name="T4" fmla="*/ 4 w 303"/>
                <a:gd name="T5" fmla="*/ 307 h 375"/>
                <a:gd name="T6" fmla="*/ 63 w 303"/>
                <a:gd name="T7" fmla="*/ 371 h 375"/>
                <a:gd name="T8" fmla="*/ 105 w 303"/>
                <a:gd name="T9" fmla="*/ 368 h 375"/>
                <a:gd name="T10" fmla="*/ 113 w 303"/>
                <a:gd name="T11" fmla="*/ 350 h 375"/>
                <a:gd name="T12" fmla="*/ 121 w 303"/>
                <a:gd name="T13" fmla="*/ 266 h 375"/>
                <a:gd name="T14" fmla="*/ 146 w 303"/>
                <a:gd name="T15" fmla="*/ 122 h 375"/>
                <a:gd name="T16" fmla="*/ 161 w 303"/>
                <a:gd name="T17" fmla="*/ 122 h 375"/>
                <a:gd name="T18" fmla="*/ 186 w 303"/>
                <a:gd name="T19" fmla="*/ 268 h 375"/>
                <a:gd name="T20" fmla="*/ 199 w 303"/>
                <a:gd name="T21" fmla="*/ 352 h 375"/>
                <a:gd name="T22" fmla="*/ 239 w 303"/>
                <a:gd name="T23" fmla="*/ 372 h 375"/>
                <a:gd name="T24" fmla="*/ 297 w 303"/>
                <a:gd name="T25" fmla="*/ 308 h 375"/>
                <a:gd name="T26" fmla="*/ 278 w 303"/>
                <a:gd name="T27" fmla="*/ 291 h 375"/>
                <a:gd name="T28" fmla="*/ 247 w 303"/>
                <a:gd name="T29" fmla="*/ 0 h 375"/>
                <a:gd name="T30" fmla="*/ 55 w 303"/>
                <a:gd name="T31" fmla="*/ 0 h 375"/>
                <a:gd name="T32" fmla="*/ 53 w 303"/>
                <a:gd name="T33" fmla="*/ 15 h 375"/>
                <a:gd name="T34" fmla="*/ 44 w 303"/>
                <a:gd name="T35" fmla="*/ 22 h 375"/>
                <a:gd name="T36" fmla="*/ 27 w 303"/>
                <a:gd name="T37" fmla="*/ 57 h 375"/>
                <a:gd name="T38" fmla="*/ 35 w 303"/>
                <a:gd name="T39" fmla="*/ 81 h 375"/>
                <a:gd name="T40" fmla="*/ 40 w 303"/>
                <a:gd name="T41" fmla="*/ 88 h 375"/>
                <a:gd name="T42" fmla="*/ 44 w 303"/>
                <a:gd name="T43" fmla="*/ 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375">
                  <a:moveTo>
                    <a:pt x="44" y="92"/>
                  </a:moveTo>
                  <a:cubicBezTo>
                    <a:pt x="37" y="154"/>
                    <a:pt x="30" y="234"/>
                    <a:pt x="30" y="281"/>
                  </a:cubicBezTo>
                  <a:cubicBezTo>
                    <a:pt x="15" y="275"/>
                    <a:pt x="0" y="296"/>
                    <a:pt x="4" y="307"/>
                  </a:cubicBezTo>
                  <a:cubicBezTo>
                    <a:pt x="53" y="315"/>
                    <a:pt x="63" y="371"/>
                    <a:pt x="63" y="371"/>
                  </a:cubicBezTo>
                  <a:cubicBezTo>
                    <a:pt x="63" y="371"/>
                    <a:pt x="84" y="370"/>
                    <a:pt x="105" y="368"/>
                  </a:cubicBezTo>
                  <a:cubicBezTo>
                    <a:pt x="124" y="366"/>
                    <a:pt x="121" y="361"/>
                    <a:pt x="113" y="350"/>
                  </a:cubicBezTo>
                  <a:cubicBezTo>
                    <a:pt x="106" y="339"/>
                    <a:pt x="113" y="305"/>
                    <a:pt x="121" y="266"/>
                  </a:cubicBezTo>
                  <a:cubicBezTo>
                    <a:pt x="130" y="227"/>
                    <a:pt x="146" y="122"/>
                    <a:pt x="146" y="122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2"/>
                    <a:pt x="175" y="211"/>
                    <a:pt x="186" y="268"/>
                  </a:cubicBezTo>
                  <a:cubicBezTo>
                    <a:pt x="197" y="325"/>
                    <a:pt x="205" y="333"/>
                    <a:pt x="199" y="352"/>
                  </a:cubicBezTo>
                  <a:cubicBezTo>
                    <a:pt x="190" y="375"/>
                    <a:pt x="197" y="369"/>
                    <a:pt x="239" y="372"/>
                  </a:cubicBezTo>
                  <a:cubicBezTo>
                    <a:pt x="245" y="348"/>
                    <a:pt x="268" y="317"/>
                    <a:pt x="297" y="308"/>
                  </a:cubicBezTo>
                  <a:cubicBezTo>
                    <a:pt x="303" y="300"/>
                    <a:pt x="295" y="290"/>
                    <a:pt x="278" y="29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6"/>
                    <a:pt x="53" y="15"/>
                  </a:cubicBezTo>
                  <a:cubicBezTo>
                    <a:pt x="53" y="15"/>
                    <a:pt x="48" y="15"/>
                    <a:pt x="44" y="22"/>
                  </a:cubicBezTo>
                  <a:cubicBezTo>
                    <a:pt x="40" y="28"/>
                    <a:pt x="29" y="50"/>
                    <a:pt x="27" y="57"/>
                  </a:cubicBezTo>
                  <a:cubicBezTo>
                    <a:pt x="27" y="66"/>
                    <a:pt x="32" y="74"/>
                    <a:pt x="35" y="81"/>
                  </a:cubicBezTo>
                  <a:cubicBezTo>
                    <a:pt x="37" y="84"/>
                    <a:pt x="38" y="86"/>
                    <a:pt x="40" y="88"/>
                  </a:cubicBezTo>
                  <a:cubicBezTo>
                    <a:pt x="41" y="88"/>
                    <a:pt x="44" y="91"/>
                    <a:pt x="44" y="92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7" name="Freeform 2125"/>
            <p:cNvSpPr/>
            <p:nvPr/>
          </p:nvSpPr>
          <p:spPr bwMode="auto">
            <a:xfrm>
              <a:off x="2959392" y="3115546"/>
              <a:ext cx="188513" cy="232193"/>
            </a:xfrm>
            <a:custGeom>
              <a:avLst/>
              <a:gdLst>
                <a:gd name="T0" fmla="*/ 39 w 281"/>
                <a:gd name="T1" fmla="*/ 70 h 346"/>
                <a:gd name="T2" fmla="*/ 35 w 281"/>
                <a:gd name="T3" fmla="*/ 262 h 346"/>
                <a:gd name="T4" fmla="*/ 33 w 281"/>
                <a:gd name="T5" fmla="*/ 278 h 346"/>
                <a:gd name="T6" fmla="*/ 0 w 281"/>
                <a:gd name="T7" fmla="*/ 278 h 346"/>
                <a:gd name="T8" fmla="*/ 48 w 281"/>
                <a:gd name="T9" fmla="*/ 321 h 346"/>
                <a:gd name="T10" fmla="*/ 75 w 281"/>
                <a:gd name="T11" fmla="*/ 344 h 346"/>
                <a:gd name="T12" fmla="*/ 99 w 281"/>
                <a:gd name="T13" fmla="*/ 331 h 346"/>
                <a:gd name="T14" fmla="*/ 103 w 281"/>
                <a:gd name="T15" fmla="*/ 268 h 346"/>
                <a:gd name="T16" fmla="*/ 126 w 281"/>
                <a:gd name="T17" fmla="*/ 97 h 346"/>
                <a:gd name="T18" fmla="*/ 167 w 281"/>
                <a:gd name="T19" fmla="*/ 100 h 346"/>
                <a:gd name="T20" fmla="*/ 178 w 281"/>
                <a:gd name="T21" fmla="*/ 215 h 346"/>
                <a:gd name="T22" fmla="*/ 195 w 281"/>
                <a:gd name="T23" fmla="*/ 321 h 346"/>
                <a:gd name="T24" fmla="*/ 208 w 281"/>
                <a:gd name="T25" fmla="*/ 341 h 346"/>
                <a:gd name="T26" fmla="*/ 234 w 281"/>
                <a:gd name="T27" fmla="*/ 327 h 346"/>
                <a:gd name="T28" fmla="*/ 271 w 281"/>
                <a:gd name="T29" fmla="*/ 287 h 346"/>
                <a:gd name="T30" fmla="*/ 263 w 281"/>
                <a:gd name="T31" fmla="*/ 274 h 346"/>
                <a:gd name="T32" fmla="*/ 260 w 281"/>
                <a:gd name="T33" fmla="*/ 245 h 346"/>
                <a:gd name="T34" fmla="*/ 232 w 281"/>
                <a:gd name="T35" fmla="*/ 32 h 346"/>
                <a:gd name="T36" fmla="*/ 207 w 281"/>
                <a:gd name="T37" fmla="*/ 12 h 346"/>
                <a:gd name="T38" fmla="*/ 141 w 281"/>
                <a:gd name="T39" fmla="*/ 6 h 346"/>
                <a:gd name="T40" fmla="*/ 103 w 281"/>
                <a:gd name="T41" fmla="*/ 6 h 346"/>
                <a:gd name="T42" fmla="*/ 85 w 281"/>
                <a:gd name="T43" fmla="*/ 6 h 346"/>
                <a:gd name="T44" fmla="*/ 46 w 281"/>
                <a:gd name="T45" fmla="*/ 2 h 346"/>
                <a:gd name="T46" fmla="*/ 32 w 281"/>
                <a:gd name="T47" fmla="*/ 12 h 346"/>
                <a:gd name="T48" fmla="*/ 25 w 281"/>
                <a:gd name="T49" fmla="*/ 45 h 346"/>
                <a:gd name="T50" fmla="*/ 41 w 281"/>
                <a:gd name="T51" fmla="*/ 65 h 346"/>
                <a:gd name="T52" fmla="*/ 52 w 281"/>
                <a:gd name="T53" fmla="*/ 67 h 346"/>
                <a:gd name="T54" fmla="*/ 39 w 281"/>
                <a:gd name="T55" fmla="*/ 7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346">
                  <a:moveTo>
                    <a:pt x="39" y="70"/>
                  </a:moveTo>
                  <a:cubicBezTo>
                    <a:pt x="32" y="137"/>
                    <a:pt x="25" y="248"/>
                    <a:pt x="35" y="262"/>
                  </a:cubicBezTo>
                  <a:cubicBezTo>
                    <a:pt x="45" y="277"/>
                    <a:pt x="40" y="288"/>
                    <a:pt x="33" y="278"/>
                  </a:cubicBezTo>
                  <a:cubicBezTo>
                    <a:pt x="26" y="268"/>
                    <a:pt x="7" y="259"/>
                    <a:pt x="0" y="278"/>
                  </a:cubicBezTo>
                  <a:cubicBezTo>
                    <a:pt x="11" y="278"/>
                    <a:pt x="39" y="298"/>
                    <a:pt x="48" y="321"/>
                  </a:cubicBezTo>
                  <a:cubicBezTo>
                    <a:pt x="57" y="344"/>
                    <a:pt x="61" y="344"/>
                    <a:pt x="75" y="344"/>
                  </a:cubicBezTo>
                  <a:cubicBezTo>
                    <a:pt x="89" y="344"/>
                    <a:pt x="105" y="344"/>
                    <a:pt x="99" y="331"/>
                  </a:cubicBezTo>
                  <a:cubicBezTo>
                    <a:pt x="94" y="319"/>
                    <a:pt x="97" y="294"/>
                    <a:pt x="103" y="268"/>
                  </a:cubicBezTo>
                  <a:cubicBezTo>
                    <a:pt x="109" y="242"/>
                    <a:pt x="130" y="105"/>
                    <a:pt x="126" y="97"/>
                  </a:cubicBezTo>
                  <a:cubicBezTo>
                    <a:pt x="157" y="100"/>
                    <a:pt x="167" y="100"/>
                    <a:pt x="167" y="100"/>
                  </a:cubicBezTo>
                  <a:cubicBezTo>
                    <a:pt x="167" y="100"/>
                    <a:pt x="167" y="162"/>
                    <a:pt x="178" y="215"/>
                  </a:cubicBezTo>
                  <a:cubicBezTo>
                    <a:pt x="189" y="268"/>
                    <a:pt x="199" y="306"/>
                    <a:pt x="195" y="321"/>
                  </a:cubicBezTo>
                  <a:cubicBezTo>
                    <a:pt x="191" y="337"/>
                    <a:pt x="195" y="341"/>
                    <a:pt x="208" y="341"/>
                  </a:cubicBezTo>
                  <a:cubicBezTo>
                    <a:pt x="220" y="341"/>
                    <a:pt x="225" y="346"/>
                    <a:pt x="234" y="327"/>
                  </a:cubicBezTo>
                  <a:cubicBezTo>
                    <a:pt x="243" y="307"/>
                    <a:pt x="260" y="290"/>
                    <a:pt x="271" y="287"/>
                  </a:cubicBezTo>
                  <a:cubicBezTo>
                    <a:pt x="281" y="283"/>
                    <a:pt x="274" y="274"/>
                    <a:pt x="263" y="274"/>
                  </a:cubicBezTo>
                  <a:cubicBezTo>
                    <a:pt x="253" y="274"/>
                    <a:pt x="264" y="263"/>
                    <a:pt x="260" y="245"/>
                  </a:cubicBezTo>
                  <a:cubicBezTo>
                    <a:pt x="255" y="218"/>
                    <a:pt x="248" y="56"/>
                    <a:pt x="232" y="32"/>
                  </a:cubicBezTo>
                  <a:cubicBezTo>
                    <a:pt x="223" y="19"/>
                    <a:pt x="219" y="15"/>
                    <a:pt x="207" y="12"/>
                  </a:cubicBezTo>
                  <a:cubicBezTo>
                    <a:pt x="186" y="7"/>
                    <a:pt x="163" y="6"/>
                    <a:pt x="141" y="6"/>
                  </a:cubicBezTo>
                  <a:cubicBezTo>
                    <a:pt x="128" y="6"/>
                    <a:pt x="115" y="6"/>
                    <a:pt x="103" y="6"/>
                  </a:cubicBezTo>
                  <a:cubicBezTo>
                    <a:pt x="97" y="6"/>
                    <a:pt x="91" y="6"/>
                    <a:pt x="85" y="6"/>
                  </a:cubicBezTo>
                  <a:cubicBezTo>
                    <a:pt x="71" y="5"/>
                    <a:pt x="61" y="2"/>
                    <a:pt x="46" y="2"/>
                  </a:cubicBezTo>
                  <a:cubicBezTo>
                    <a:pt x="46" y="2"/>
                    <a:pt x="37" y="0"/>
                    <a:pt x="32" y="12"/>
                  </a:cubicBezTo>
                  <a:cubicBezTo>
                    <a:pt x="28" y="23"/>
                    <a:pt x="20" y="35"/>
                    <a:pt x="25" y="45"/>
                  </a:cubicBezTo>
                  <a:cubicBezTo>
                    <a:pt x="31" y="55"/>
                    <a:pt x="35" y="65"/>
                    <a:pt x="41" y="65"/>
                  </a:cubicBezTo>
                  <a:cubicBezTo>
                    <a:pt x="44" y="65"/>
                    <a:pt x="50" y="64"/>
                    <a:pt x="52" y="67"/>
                  </a:cubicBezTo>
                  <a:lnTo>
                    <a:pt x="39" y="7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8" name="Freeform 2126"/>
            <p:cNvSpPr/>
            <p:nvPr/>
          </p:nvSpPr>
          <p:spPr bwMode="auto">
            <a:xfrm>
              <a:off x="3027901" y="3167962"/>
              <a:ext cx="62531" cy="16552"/>
            </a:xfrm>
            <a:custGeom>
              <a:avLst/>
              <a:gdLst>
                <a:gd name="T0" fmla="*/ 9 w 93"/>
                <a:gd name="T1" fmla="*/ 4 h 25"/>
                <a:gd name="T2" fmla="*/ 18 w 93"/>
                <a:gd name="T3" fmla="*/ 9 h 25"/>
                <a:gd name="T4" fmla="*/ 51 w 93"/>
                <a:gd name="T5" fmla="*/ 17 h 25"/>
                <a:gd name="T6" fmla="*/ 88 w 93"/>
                <a:gd name="T7" fmla="*/ 9 h 25"/>
                <a:gd name="T8" fmla="*/ 57 w 93"/>
                <a:gd name="T9" fmla="*/ 25 h 25"/>
                <a:gd name="T10" fmla="*/ 28 w 93"/>
                <a:gd name="T11" fmla="*/ 23 h 25"/>
                <a:gd name="T12" fmla="*/ 9 w 93"/>
                <a:gd name="T13" fmla="*/ 15 h 25"/>
                <a:gd name="T14" fmla="*/ 9 w 93"/>
                <a:gd name="T1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">
                  <a:moveTo>
                    <a:pt x="9" y="4"/>
                  </a:moveTo>
                  <a:cubicBezTo>
                    <a:pt x="13" y="5"/>
                    <a:pt x="17" y="8"/>
                    <a:pt x="18" y="9"/>
                  </a:cubicBezTo>
                  <a:cubicBezTo>
                    <a:pt x="28" y="14"/>
                    <a:pt x="40" y="17"/>
                    <a:pt x="51" y="17"/>
                  </a:cubicBezTo>
                  <a:cubicBezTo>
                    <a:pt x="74" y="17"/>
                    <a:pt x="83" y="2"/>
                    <a:pt x="88" y="9"/>
                  </a:cubicBezTo>
                  <a:cubicBezTo>
                    <a:pt x="93" y="17"/>
                    <a:pt x="67" y="25"/>
                    <a:pt x="57" y="25"/>
                  </a:cubicBezTo>
                  <a:cubicBezTo>
                    <a:pt x="47" y="25"/>
                    <a:pt x="37" y="25"/>
                    <a:pt x="28" y="23"/>
                  </a:cubicBezTo>
                  <a:cubicBezTo>
                    <a:pt x="21" y="21"/>
                    <a:pt x="15" y="20"/>
                    <a:pt x="9" y="15"/>
                  </a:cubicBezTo>
                  <a:cubicBezTo>
                    <a:pt x="5" y="11"/>
                    <a:pt x="0" y="0"/>
                    <a:pt x="9" y="4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9" name="Freeform 2127"/>
            <p:cNvSpPr/>
            <p:nvPr/>
          </p:nvSpPr>
          <p:spPr bwMode="auto">
            <a:xfrm>
              <a:off x="3010429" y="2903125"/>
              <a:ext cx="94716" cy="155868"/>
            </a:xfrm>
            <a:custGeom>
              <a:avLst/>
              <a:gdLst>
                <a:gd name="T0" fmla="*/ 0 w 141"/>
                <a:gd name="T1" fmla="*/ 60 h 232"/>
                <a:gd name="T2" fmla="*/ 141 w 141"/>
                <a:gd name="T3" fmla="*/ 61 h 232"/>
                <a:gd name="T4" fmla="*/ 141 w 141"/>
                <a:gd name="T5" fmla="*/ 232 h 232"/>
                <a:gd name="T6" fmla="*/ 1 w 141"/>
                <a:gd name="T7" fmla="*/ 231 h 232"/>
                <a:gd name="T8" fmla="*/ 0 w 141"/>
                <a:gd name="T9" fmla="*/ 6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2">
                  <a:moveTo>
                    <a:pt x="0" y="60"/>
                  </a:moveTo>
                  <a:cubicBezTo>
                    <a:pt x="0" y="60"/>
                    <a:pt x="69" y="0"/>
                    <a:pt x="141" y="61"/>
                  </a:cubicBezTo>
                  <a:cubicBezTo>
                    <a:pt x="141" y="154"/>
                    <a:pt x="141" y="232"/>
                    <a:pt x="141" y="232"/>
                  </a:cubicBezTo>
                  <a:cubicBezTo>
                    <a:pt x="1" y="231"/>
                    <a:pt x="1" y="231"/>
                    <a:pt x="1" y="2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0" name="Freeform 2128"/>
            <p:cNvSpPr/>
            <p:nvPr/>
          </p:nvSpPr>
          <p:spPr bwMode="auto">
            <a:xfrm>
              <a:off x="3029280" y="2957379"/>
              <a:ext cx="19771" cy="17012"/>
            </a:xfrm>
            <a:custGeom>
              <a:avLst/>
              <a:gdLst>
                <a:gd name="T0" fmla="*/ 39 w 43"/>
                <a:gd name="T1" fmla="*/ 9 h 37"/>
                <a:gd name="T2" fmla="*/ 7 w 43"/>
                <a:gd name="T3" fmla="*/ 37 h 37"/>
                <a:gd name="T4" fmla="*/ 0 w 43"/>
                <a:gd name="T5" fmla="*/ 26 h 37"/>
                <a:gd name="T6" fmla="*/ 41 w 43"/>
                <a:gd name="T7" fmla="*/ 0 h 37"/>
                <a:gd name="T8" fmla="*/ 43 w 43"/>
                <a:gd name="T9" fmla="*/ 6 h 37"/>
                <a:gd name="T10" fmla="*/ 39 w 43"/>
                <a:gd name="T1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7">
                  <a:moveTo>
                    <a:pt x="39" y="9"/>
                  </a:moveTo>
                  <a:lnTo>
                    <a:pt x="7" y="37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3" y="6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1" name="Freeform 2129"/>
            <p:cNvSpPr/>
            <p:nvPr/>
          </p:nvSpPr>
          <p:spPr bwMode="auto">
            <a:xfrm>
              <a:off x="3066063" y="2957379"/>
              <a:ext cx="20231" cy="17012"/>
            </a:xfrm>
            <a:custGeom>
              <a:avLst/>
              <a:gdLst>
                <a:gd name="T0" fmla="*/ 4 w 44"/>
                <a:gd name="T1" fmla="*/ 9 h 37"/>
                <a:gd name="T2" fmla="*/ 36 w 44"/>
                <a:gd name="T3" fmla="*/ 37 h 37"/>
                <a:gd name="T4" fmla="*/ 44 w 44"/>
                <a:gd name="T5" fmla="*/ 26 h 37"/>
                <a:gd name="T6" fmla="*/ 3 w 44"/>
                <a:gd name="T7" fmla="*/ 0 h 37"/>
                <a:gd name="T8" fmla="*/ 0 w 44"/>
                <a:gd name="T9" fmla="*/ 6 h 37"/>
                <a:gd name="T10" fmla="*/ 4 w 44"/>
                <a:gd name="T1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" y="9"/>
                  </a:moveTo>
                  <a:lnTo>
                    <a:pt x="36" y="37"/>
                  </a:lnTo>
                  <a:lnTo>
                    <a:pt x="44" y="26"/>
                  </a:lnTo>
                  <a:lnTo>
                    <a:pt x="3" y="0"/>
                  </a:lnTo>
                  <a:lnTo>
                    <a:pt x="0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2" name="Freeform 2130"/>
            <p:cNvSpPr>
              <a:spLocks noEditPoints="1"/>
            </p:cNvSpPr>
            <p:nvPr/>
          </p:nvSpPr>
          <p:spPr bwMode="auto">
            <a:xfrm>
              <a:off x="3015487" y="2946804"/>
              <a:ext cx="77244" cy="24829"/>
            </a:xfrm>
            <a:custGeom>
              <a:avLst/>
              <a:gdLst>
                <a:gd name="T0" fmla="*/ 31 w 168"/>
                <a:gd name="T1" fmla="*/ 54 h 54"/>
                <a:gd name="T2" fmla="*/ 91 w 168"/>
                <a:gd name="T3" fmla="*/ 10 h 54"/>
                <a:gd name="T4" fmla="*/ 0 w 168"/>
                <a:gd name="T5" fmla="*/ 0 h 54"/>
                <a:gd name="T6" fmla="*/ 31 w 168"/>
                <a:gd name="T7" fmla="*/ 54 h 54"/>
                <a:gd name="T8" fmla="*/ 91 w 168"/>
                <a:gd name="T9" fmla="*/ 10 h 54"/>
                <a:gd name="T10" fmla="*/ 148 w 168"/>
                <a:gd name="T11" fmla="*/ 54 h 54"/>
                <a:gd name="T12" fmla="*/ 168 w 168"/>
                <a:gd name="T13" fmla="*/ 0 h 54"/>
                <a:gd name="T14" fmla="*/ 91 w 168"/>
                <a:gd name="T1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54">
                  <a:moveTo>
                    <a:pt x="31" y="54"/>
                  </a:moveTo>
                  <a:lnTo>
                    <a:pt x="91" y="10"/>
                  </a:lnTo>
                  <a:lnTo>
                    <a:pt x="0" y="0"/>
                  </a:lnTo>
                  <a:lnTo>
                    <a:pt x="31" y="54"/>
                  </a:lnTo>
                  <a:close/>
                  <a:moveTo>
                    <a:pt x="91" y="10"/>
                  </a:moveTo>
                  <a:lnTo>
                    <a:pt x="148" y="54"/>
                  </a:lnTo>
                  <a:lnTo>
                    <a:pt x="168" y="0"/>
                  </a:lnTo>
                  <a:lnTo>
                    <a:pt x="91" y="1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3" name="Freeform 2131"/>
            <p:cNvSpPr/>
            <p:nvPr/>
          </p:nvSpPr>
          <p:spPr bwMode="auto">
            <a:xfrm>
              <a:off x="3038016" y="2960138"/>
              <a:ext cx="44140" cy="107590"/>
            </a:xfrm>
            <a:custGeom>
              <a:avLst/>
              <a:gdLst>
                <a:gd name="T0" fmla="*/ 58 w 96"/>
                <a:gd name="T1" fmla="*/ 0 h 234"/>
                <a:gd name="T2" fmla="*/ 27 w 96"/>
                <a:gd name="T3" fmla="*/ 0 h 234"/>
                <a:gd name="T4" fmla="*/ 27 w 96"/>
                <a:gd name="T5" fmla="*/ 3 h 234"/>
                <a:gd name="T6" fmla="*/ 0 w 96"/>
                <a:gd name="T7" fmla="*/ 164 h 234"/>
                <a:gd name="T8" fmla="*/ 46 w 96"/>
                <a:gd name="T9" fmla="*/ 234 h 234"/>
                <a:gd name="T10" fmla="*/ 96 w 96"/>
                <a:gd name="T11" fmla="*/ 162 h 234"/>
                <a:gd name="T12" fmla="*/ 58 w 9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34">
                  <a:moveTo>
                    <a:pt x="58" y="0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0" y="164"/>
                  </a:lnTo>
                  <a:lnTo>
                    <a:pt x="46" y="234"/>
                  </a:lnTo>
                  <a:lnTo>
                    <a:pt x="96" y="1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4" name="Freeform 2132"/>
            <p:cNvSpPr/>
            <p:nvPr/>
          </p:nvSpPr>
          <p:spPr bwMode="auto">
            <a:xfrm>
              <a:off x="3039395" y="2961517"/>
              <a:ext cx="40921" cy="103452"/>
            </a:xfrm>
            <a:custGeom>
              <a:avLst/>
              <a:gdLst>
                <a:gd name="T0" fmla="*/ 29 w 89"/>
                <a:gd name="T1" fmla="*/ 0 h 225"/>
                <a:gd name="T2" fmla="*/ 52 w 89"/>
                <a:gd name="T3" fmla="*/ 0 h 225"/>
                <a:gd name="T4" fmla="*/ 89 w 89"/>
                <a:gd name="T5" fmla="*/ 158 h 225"/>
                <a:gd name="T6" fmla="*/ 43 w 89"/>
                <a:gd name="T7" fmla="*/ 225 h 225"/>
                <a:gd name="T8" fmla="*/ 0 w 89"/>
                <a:gd name="T9" fmla="*/ 159 h 225"/>
                <a:gd name="T10" fmla="*/ 29 w 89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25">
                  <a:moveTo>
                    <a:pt x="29" y="0"/>
                  </a:moveTo>
                  <a:lnTo>
                    <a:pt x="52" y="0"/>
                  </a:lnTo>
                  <a:lnTo>
                    <a:pt x="89" y="158"/>
                  </a:lnTo>
                  <a:lnTo>
                    <a:pt x="43" y="225"/>
                  </a:lnTo>
                  <a:lnTo>
                    <a:pt x="0" y="15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64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5" name="Freeform 2133"/>
            <p:cNvSpPr/>
            <p:nvPr/>
          </p:nvSpPr>
          <p:spPr bwMode="auto">
            <a:xfrm>
              <a:off x="3058707" y="2961517"/>
              <a:ext cx="21610" cy="103452"/>
            </a:xfrm>
            <a:custGeom>
              <a:avLst/>
              <a:gdLst>
                <a:gd name="T0" fmla="*/ 47 w 47"/>
                <a:gd name="T1" fmla="*/ 158 h 225"/>
                <a:gd name="T2" fmla="*/ 10 w 47"/>
                <a:gd name="T3" fmla="*/ 0 h 225"/>
                <a:gd name="T4" fmla="*/ 0 w 47"/>
                <a:gd name="T5" fmla="*/ 0 h 225"/>
                <a:gd name="T6" fmla="*/ 0 w 47"/>
                <a:gd name="T7" fmla="*/ 222 h 225"/>
                <a:gd name="T8" fmla="*/ 1 w 47"/>
                <a:gd name="T9" fmla="*/ 225 h 225"/>
                <a:gd name="T10" fmla="*/ 47 w 47"/>
                <a:gd name="T11" fmla="*/ 15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25">
                  <a:moveTo>
                    <a:pt x="47" y="158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47" y="158"/>
                  </a:lnTo>
                  <a:close/>
                </a:path>
              </a:pathLst>
            </a:custGeom>
            <a:solidFill>
              <a:srgbClr val="492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6" name="Freeform 2134"/>
            <p:cNvSpPr/>
            <p:nvPr/>
          </p:nvSpPr>
          <p:spPr bwMode="auto">
            <a:xfrm>
              <a:off x="3045832" y="2973472"/>
              <a:ext cx="22989" cy="24369"/>
            </a:xfrm>
            <a:custGeom>
              <a:avLst/>
              <a:gdLst>
                <a:gd name="T0" fmla="*/ 30 w 34"/>
                <a:gd name="T1" fmla="*/ 0 h 36"/>
                <a:gd name="T2" fmla="*/ 24 w 34"/>
                <a:gd name="T3" fmla="*/ 6 h 36"/>
                <a:gd name="T4" fmla="*/ 3 w 34"/>
                <a:gd name="T5" fmla="*/ 20 h 36"/>
                <a:gd name="T6" fmla="*/ 0 w 34"/>
                <a:gd name="T7" fmla="*/ 36 h 36"/>
                <a:gd name="T8" fmla="*/ 34 w 34"/>
                <a:gd name="T9" fmla="*/ 16 h 36"/>
                <a:gd name="T10" fmla="*/ 30 w 3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">
                  <a:moveTo>
                    <a:pt x="30" y="0"/>
                  </a:moveTo>
                  <a:cubicBezTo>
                    <a:pt x="28" y="2"/>
                    <a:pt x="27" y="4"/>
                    <a:pt x="24" y="6"/>
                  </a:cubicBezTo>
                  <a:cubicBezTo>
                    <a:pt x="19" y="11"/>
                    <a:pt x="12" y="16"/>
                    <a:pt x="3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1"/>
                    <a:pt x="26" y="23"/>
                    <a:pt x="34" y="16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7" name="Freeform 2135"/>
            <p:cNvSpPr/>
            <p:nvPr/>
          </p:nvSpPr>
          <p:spPr bwMode="auto">
            <a:xfrm>
              <a:off x="3040315" y="2998300"/>
              <a:ext cx="34024" cy="28967"/>
            </a:xfrm>
            <a:custGeom>
              <a:avLst/>
              <a:gdLst>
                <a:gd name="T0" fmla="*/ 50 w 50"/>
                <a:gd name="T1" fmla="*/ 16 h 43"/>
                <a:gd name="T2" fmla="*/ 47 w 50"/>
                <a:gd name="T3" fmla="*/ 0 h 43"/>
                <a:gd name="T4" fmla="*/ 36 w 50"/>
                <a:gd name="T5" fmla="*/ 11 h 43"/>
                <a:gd name="T6" fmla="*/ 3 w 50"/>
                <a:gd name="T7" fmla="*/ 28 h 43"/>
                <a:gd name="T8" fmla="*/ 0 w 50"/>
                <a:gd name="T9" fmla="*/ 43 h 43"/>
                <a:gd name="T10" fmla="*/ 46 w 50"/>
                <a:gd name="T11" fmla="*/ 20 h 43"/>
                <a:gd name="T12" fmla="*/ 50 w 50"/>
                <a:gd name="T13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3">
                  <a:moveTo>
                    <a:pt x="50" y="16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5" y="2"/>
                    <a:pt x="41" y="7"/>
                    <a:pt x="36" y="11"/>
                  </a:cubicBezTo>
                  <a:cubicBezTo>
                    <a:pt x="29" y="17"/>
                    <a:pt x="18" y="24"/>
                    <a:pt x="3" y="2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2" y="39"/>
                    <a:pt x="37" y="29"/>
                    <a:pt x="46" y="20"/>
                  </a:cubicBezTo>
                  <a:cubicBezTo>
                    <a:pt x="48" y="19"/>
                    <a:pt x="49" y="18"/>
                    <a:pt x="50" y="1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8" name="Freeform 2136"/>
            <p:cNvSpPr/>
            <p:nvPr/>
          </p:nvSpPr>
          <p:spPr bwMode="auto">
            <a:xfrm>
              <a:off x="3045373" y="3024508"/>
              <a:ext cx="34944" cy="27587"/>
            </a:xfrm>
            <a:custGeom>
              <a:avLst/>
              <a:gdLst>
                <a:gd name="T0" fmla="*/ 49 w 52"/>
                <a:gd name="T1" fmla="*/ 0 h 41"/>
                <a:gd name="T2" fmla="*/ 0 w 52"/>
                <a:gd name="T3" fmla="*/ 28 h 41"/>
                <a:gd name="T4" fmla="*/ 8 w 52"/>
                <a:gd name="T5" fmla="*/ 41 h 41"/>
                <a:gd name="T6" fmla="*/ 47 w 52"/>
                <a:gd name="T7" fmla="*/ 21 h 41"/>
                <a:gd name="T8" fmla="*/ 52 w 52"/>
                <a:gd name="T9" fmla="*/ 14 h 41"/>
                <a:gd name="T10" fmla="*/ 49 w 5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1">
                  <a:moveTo>
                    <a:pt x="49" y="0"/>
                  </a:moveTo>
                  <a:cubicBezTo>
                    <a:pt x="43" y="7"/>
                    <a:pt x="28" y="21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6" y="36"/>
                    <a:pt x="38" y="28"/>
                    <a:pt x="47" y="21"/>
                  </a:cubicBezTo>
                  <a:cubicBezTo>
                    <a:pt x="52" y="14"/>
                    <a:pt x="52" y="14"/>
                    <a:pt x="52" y="14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9" name="Freeform 2137"/>
            <p:cNvSpPr/>
            <p:nvPr/>
          </p:nvSpPr>
          <p:spPr bwMode="auto">
            <a:xfrm>
              <a:off x="3046752" y="2952782"/>
              <a:ext cx="21150" cy="16093"/>
            </a:xfrm>
            <a:custGeom>
              <a:avLst/>
              <a:gdLst>
                <a:gd name="T0" fmla="*/ 3 w 32"/>
                <a:gd name="T1" fmla="*/ 0 h 24"/>
                <a:gd name="T2" fmla="*/ 31 w 32"/>
                <a:gd name="T3" fmla="*/ 0 h 24"/>
                <a:gd name="T4" fmla="*/ 31 w 32"/>
                <a:gd name="T5" fmla="*/ 16 h 24"/>
                <a:gd name="T6" fmla="*/ 15 w 32"/>
                <a:gd name="T7" fmla="*/ 24 h 24"/>
                <a:gd name="T8" fmla="*/ 3 w 32"/>
                <a:gd name="T9" fmla="*/ 19 h 24"/>
                <a:gd name="T10" fmla="*/ 3 w 3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4">
                  <a:moveTo>
                    <a:pt x="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15"/>
                    <a:pt x="31" y="16"/>
                  </a:cubicBezTo>
                  <a:cubicBezTo>
                    <a:pt x="30" y="24"/>
                    <a:pt x="21" y="24"/>
                    <a:pt x="15" y="24"/>
                  </a:cubicBezTo>
                  <a:cubicBezTo>
                    <a:pt x="11" y="24"/>
                    <a:pt x="6" y="23"/>
                    <a:pt x="3" y="19"/>
                  </a:cubicBezTo>
                  <a:cubicBezTo>
                    <a:pt x="0" y="14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4F3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0" name="Freeform 2138"/>
            <p:cNvSpPr/>
            <p:nvPr/>
          </p:nvSpPr>
          <p:spPr bwMode="auto">
            <a:xfrm>
              <a:off x="2988359" y="2942666"/>
              <a:ext cx="131499" cy="180237"/>
            </a:xfrm>
            <a:custGeom>
              <a:avLst/>
              <a:gdLst>
                <a:gd name="T0" fmla="*/ 33 w 196"/>
                <a:gd name="T1" fmla="*/ 1 h 268"/>
                <a:gd name="T2" fmla="*/ 103 w 196"/>
                <a:gd name="T3" fmla="*/ 119 h 268"/>
                <a:gd name="T4" fmla="*/ 174 w 196"/>
                <a:gd name="T5" fmla="*/ 0 h 268"/>
                <a:gd name="T6" fmla="*/ 185 w 196"/>
                <a:gd name="T7" fmla="*/ 0 h 268"/>
                <a:gd name="T8" fmla="*/ 195 w 196"/>
                <a:gd name="T9" fmla="*/ 153 h 268"/>
                <a:gd name="T10" fmla="*/ 196 w 196"/>
                <a:gd name="T11" fmla="*/ 248 h 268"/>
                <a:gd name="T12" fmla="*/ 0 w 196"/>
                <a:gd name="T13" fmla="*/ 248 h 268"/>
                <a:gd name="T14" fmla="*/ 19 w 196"/>
                <a:gd name="T15" fmla="*/ 0 h 268"/>
                <a:gd name="T16" fmla="*/ 33 w 196"/>
                <a:gd name="T1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68">
                  <a:moveTo>
                    <a:pt x="33" y="1"/>
                  </a:moveTo>
                  <a:cubicBezTo>
                    <a:pt x="33" y="1"/>
                    <a:pt x="59" y="59"/>
                    <a:pt x="103" y="119"/>
                  </a:cubicBezTo>
                  <a:cubicBezTo>
                    <a:pt x="143" y="70"/>
                    <a:pt x="174" y="0"/>
                    <a:pt x="17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95" y="117"/>
                    <a:pt x="195" y="153"/>
                  </a:cubicBezTo>
                  <a:cubicBezTo>
                    <a:pt x="196" y="190"/>
                    <a:pt x="196" y="248"/>
                    <a:pt x="196" y="248"/>
                  </a:cubicBezTo>
                  <a:cubicBezTo>
                    <a:pt x="196" y="248"/>
                    <a:pt x="100" y="268"/>
                    <a:pt x="0" y="248"/>
                  </a:cubicBezTo>
                  <a:cubicBezTo>
                    <a:pt x="2" y="157"/>
                    <a:pt x="19" y="0"/>
                    <a:pt x="19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1" name="Freeform 2139"/>
            <p:cNvSpPr/>
            <p:nvPr/>
          </p:nvSpPr>
          <p:spPr bwMode="auto">
            <a:xfrm>
              <a:off x="2988359" y="2950023"/>
              <a:ext cx="67129" cy="161385"/>
            </a:xfrm>
            <a:custGeom>
              <a:avLst/>
              <a:gdLst>
                <a:gd name="T0" fmla="*/ 23 w 100"/>
                <a:gd name="T1" fmla="*/ 16 h 240"/>
                <a:gd name="T2" fmla="*/ 8 w 100"/>
                <a:gd name="T3" fmla="*/ 173 h 240"/>
                <a:gd name="T4" fmla="*/ 25 w 100"/>
                <a:gd name="T5" fmla="*/ 235 h 240"/>
                <a:gd name="T6" fmla="*/ 85 w 100"/>
                <a:gd name="T7" fmla="*/ 234 h 240"/>
                <a:gd name="T8" fmla="*/ 85 w 100"/>
                <a:gd name="T9" fmla="*/ 132 h 240"/>
                <a:gd name="T10" fmla="*/ 100 w 100"/>
                <a:gd name="T11" fmla="*/ 114 h 240"/>
                <a:gd name="T12" fmla="*/ 43 w 100"/>
                <a:gd name="T13" fmla="*/ 22 h 240"/>
                <a:gd name="T14" fmla="*/ 23 w 100"/>
                <a:gd name="T15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240">
                  <a:moveTo>
                    <a:pt x="23" y="16"/>
                  </a:moveTo>
                  <a:cubicBezTo>
                    <a:pt x="23" y="16"/>
                    <a:pt x="8" y="142"/>
                    <a:pt x="8" y="173"/>
                  </a:cubicBezTo>
                  <a:cubicBezTo>
                    <a:pt x="8" y="204"/>
                    <a:pt x="0" y="231"/>
                    <a:pt x="25" y="235"/>
                  </a:cubicBezTo>
                  <a:cubicBezTo>
                    <a:pt x="49" y="240"/>
                    <a:pt x="85" y="234"/>
                    <a:pt x="85" y="234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5" y="122"/>
                    <a:pt x="100" y="114"/>
                    <a:pt x="100" y="114"/>
                  </a:cubicBezTo>
                  <a:cubicBezTo>
                    <a:pt x="100" y="114"/>
                    <a:pt x="53" y="39"/>
                    <a:pt x="43" y="22"/>
                  </a:cubicBezTo>
                  <a:cubicBezTo>
                    <a:pt x="32" y="6"/>
                    <a:pt x="26" y="0"/>
                    <a:pt x="23" y="1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2" name="Freeform 2140"/>
            <p:cNvSpPr/>
            <p:nvPr/>
          </p:nvSpPr>
          <p:spPr bwMode="auto">
            <a:xfrm>
              <a:off x="3048591" y="2949103"/>
              <a:ext cx="68508" cy="168742"/>
            </a:xfrm>
            <a:custGeom>
              <a:avLst/>
              <a:gdLst>
                <a:gd name="T0" fmla="*/ 3 w 102"/>
                <a:gd name="T1" fmla="*/ 236 h 251"/>
                <a:gd name="T2" fmla="*/ 91 w 102"/>
                <a:gd name="T3" fmla="*/ 235 h 251"/>
                <a:gd name="T4" fmla="*/ 101 w 102"/>
                <a:gd name="T5" fmla="*/ 132 h 251"/>
                <a:gd name="T6" fmla="*/ 94 w 102"/>
                <a:gd name="T7" fmla="*/ 26 h 251"/>
                <a:gd name="T8" fmla="*/ 80 w 102"/>
                <a:gd name="T9" fmla="*/ 11 h 251"/>
                <a:gd name="T10" fmla="*/ 54 w 102"/>
                <a:gd name="T11" fmla="*/ 60 h 251"/>
                <a:gd name="T12" fmla="*/ 2 w 102"/>
                <a:gd name="T13" fmla="*/ 134 h 251"/>
                <a:gd name="T14" fmla="*/ 3 w 102"/>
                <a:gd name="T15" fmla="*/ 23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1">
                  <a:moveTo>
                    <a:pt x="3" y="236"/>
                  </a:moveTo>
                  <a:cubicBezTo>
                    <a:pt x="26" y="251"/>
                    <a:pt x="79" y="237"/>
                    <a:pt x="91" y="235"/>
                  </a:cubicBezTo>
                  <a:cubicBezTo>
                    <a:pt x="102" y="233"/>
                    <a:pt x="101" y="154"/>
                    <a:pt x="101" y="132"/>
                  </a:cubicBezTo>
                  <a:cubicBezTo>
                    <a:pt x="101" y="109"/>
                    <a:pt x="94" y="51"/>
                    <a:pt x="94" y="26"/>
                  </a:cubicBezTo>
                  <a:cubicBezTo>
                    <a:pt x="94" y="0"/>
                    <a:pt x="81" y="7"/>
                    <a:pt x="80" y="11"/>
                  </a:cubicBezTo>
                  <a:cubicBezTo>
                    <a:pt x="78" y="16"/>
                    <a:pt x="62" y="45"/>
                    <a:pt x="54" y="60"/>
                  </a:cubicBezTo>
                  <a:cubicBezTo>
                    <a:pt x="46" y="76"/>
                    <a:pt x="2" y="134"/>
                    <a:pt x="2" y="134"/>
                  </a:cubicBezTo>
                  <a:cubicBezTo>
                    <a:pt x="2" y="134"/>
                    <a:pt x="0" y="226"/>
                    <a:pt x="3" y="23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3" name="Rectangle 2141"/>
            <p:cNvSpPr>
              <a:spLocks noChangeArrowheads="1"/>
            </p:cNvSpPr>
            <p:nvPr/>
          </p:nvSpPr>
          <p:spPr bwMode="auto">
            <a:xfrm>
              <a:off x="3072040" y="3078303"/>
              <a:ext cx="36783" cy="8736"/>
            </a:xfrm>
            <a:prstGeom prst="rect">
              <a:avLst/>
            </a:pr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4" name="Freeform 2142"/>
            <p:cNvSpPr/>
            <p:nvPr/>
          </p:nvSpPr>
          <p:spPr bwMode="auto">
            <a:xfrm>
              <a:off x="2904218" y="2654839"/>
              <a:ext cx="292884" cy="216560"/>
            </a:xfrm>
            <a:custGeom>
              <a:avLst/>
              <a:gdLst>
                <a:gd name="T0" fmla="*/ 22 w 436"/>
                <a:gd name="T1" fmla="*/ 269 h 322"/>
                <a:gd name="T2" fmla="*/ 45 w 436"/>
                <a:gd name="T3" fmla="*/ 322 h 322"/>
                <a:gd name="T4" fmla="*/ 396 w 436"/>
                <a:gd name="T5" fmla="*/ 319 h 322"/>
                <a:gd name="T6" fmla="*/ 416 w 436"/>
                <a:gd name="T7" fmla="*/ 208 h 322"/>
                <a:gd name="T8" fmla="*/ 436 w 436"/>
                <a:gd name="T9" fmla="*/ 212 h 322"/>
                <a:gd name="T10" fmla="*/ 419 w 436"/>
                <a:gd name="T11" fmla="*/ 173 h 322"/>
                <a:gd name="T12" fmla="*/ 394 w 436"/>
                <a:gd name="T13" fmla="*/ 131 h 322"/>
                <a:gd name="T14" fmla="*/ 413 w 436"/>
                <a:gd name="T15" fmla="*/ 101 h 322"/>
                <a:gd name="T16" fmla="*/ 364 w 436"/>
                <a:gd name="T17" fmla="*/ 89 h 322"/>
                <a:gd name="T18" fmla="*/ 265 w 436"/>
                <a:gd name="T19" fmla="*/ 43 h 322"/>
                <a:gd name="T20" fmla="*/ 255 w 436"/>
                <a:gd name="T21" fmla="*/ 0 h 322"/>
                <a:gd name="T22" fmla="*/ 219 w 436"/>
                <a:gd name="T23" fmla="*/ 35 h 322"/>
                <a:gd name="T24" fmla="*/ 109 w 436"/>
                <a:gd name="T25" fmla="*/ 63 h 322"/>
                <a:gd name="T26" fmla="*/ 38 w 436"/>
                <a:gd name="T27" fmla="*/ 135 h 322"/>
                <a:gd name="T28" fmla="*/ 18 w 436"/>
                <a:gd name="T29" fmla="*/ 113 h 322"/>
                <a:gd name="T30" fmla="*/ 32 w 436"/>
                <a:gd name="T31" fmla="*/ 159 h 322"/>
                <a:gd name="T32" fmla="*/ 9 w 436"/>
                <a:gd name="T33" fmla="*/ 137 h 322"/>
                <a:gd name="T34" fmla="*/ 24 w 436"/>
                <a:gd name="T35" fmla="*/ 193 h 322"/>
                <a:gd name="T36" fmla="*/ 22 w 436"/>
                <a:gd name="T37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322">
                  <a:moveTo>
                    <a:pt x="22" y="269"/>
                  </a:moveTo>
                  <a:cubicBezTo>
                    <a:pt x="13" y="308"/>
                    <a:pt x="45" y="322"/>
                    <a:pt x="45" y="322"/>
                  </a:cubicBezTo>
                  <a:cubicBezTo>
                    <a:pt x="45" y="322"/>
                    <a:pt x="182" y="319"/>
                    <a:pt x="396" y="319"/>
                  </a:cubicBezTo>
                  <a:cubicBezTo>
                    <a:pt x="436" y="280"/>
                    <a:pt x="430" y="231"/>
                    <a:pt x="416" y="208"/>
                  </a:cubicBezTo>
                  <a:cubicBezTo>
                    <a:pt x="428" y="219"/>
                    <a:pt x="436" y="212"/>
                    <a:pt x="436" y="212"/>
                  </a:cubicBezTo>
                  <a:cubicBezTo>
                    <a:pt x="430" y="212"/>
                    <a:pt x="424" y="201"/>
                    <a:pt x="419" y="173"/>
                  </a:cubicBezTo>
                  <a:cubicBezTo>
                    <a:pt x="414" y="144"/>
                    <a:pt x="394" y="131"/>
                    <a:pt x="394" y="131"/>
                  </a:cubicBezTo>
                  <a:cubicBezTo>
                    <a:pt x="413" y="125"/>
                    <a:pt x="413" y="101"/>
                    <a:pt x="413" y="101"/>
                  </a:cubicBezTo>
                  <a:cubicBezTo>
                    <a:pt x="409" y="117"/>
                    <a:pt x="383" y="119"/>
                    <a:pt x="364" y="89"/>
                  </a:cubicBezTo>
                  <a:cubicBezTo>
                    <a:pt x="346" y="60"/>
                    <a:pt x="305" y="43"/>
                    <a:pt x="265" y="43"/>
                  </a:cubicBezTo>
                  <a:cubicBezTo>
                    <a:pt x="289" y="12"/>
                    <a:pt x="255" y="0"/>
                    <a:pt x="255" y="0"/>
                  </a:cubicBezTo>
                  <a:cubicBezTo>
                    <a:pt x="255" y="29"/>
                    <a:pt x="219" y="35"/>
                    <a:pt x="219" y="35"/>
                  </a:cubicBezTo>
                  <a:cubicBezTo>
                    <a:pt x="219" y="35"/>
                    <a:pt x="135" y="38"/>
                    <a:pt x="109" y="63"/>
                  </a:cubicBezTo>
                  <a:cubicBezTo>
                    <a:pt x="66" y="63"/>
                    <a:pt x="46" y="89"/>
                    <a:pt x="38" y="135"/>
                  </a:cubicBezTo>
                  <a:cubicBezTo>
                    <a:pt x="27" y="135"/>
                    <a:pt x="18" y="113"/>
                    <a:pt x="18" y="113"/>
                  </a:cubicBezTo>
                  <a:cubicBezTo>
                    <a:pt x="18" y="130"/>
                    <a:pt x="32" y="159"/>
                    <a:pt x="32" y="159"/>
                  </a:cubicBezTo>
                  <a:cubicBezTo>
                    <a:pt x="11" y="159"/>
                    <a:pt x="9" y="137"/>
                    <a:pt x="9" y="137"/>
                  </a:cubicBezTo>
                  <a:cubicBezTo>
                    <a:pt x="0" y="145"/>
                    <a:pt x="0" y="185"/>
                    <a:pt x="24" y="193"/>
                  </a:cubicBezTo>
                  <a:cubicBezTo>
                    <a:pt x="24" y="193"/>
                    <a:pt x="0" y="223"/>
                    <a:pt x="22" y="269"/>
                  </a:cubicBezTo>
                </a:path>
              </a:pathLst>
            </a:custGeom>
            <a:solidFill>
              <a:srgbClr val="3B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5" name="Freeform 2143"/>
            <p:cNvSpPr/>
            <p:nvPr/>
          </p:nvSpPr>
          <p:spPr bwMode="auto">
            <a:xfrm>
              <a:off x="2918471" y="2781281"/>
              <a:ext cx="278631" cy="90118"/>
            </a:xfrm>
            <a:custGeom>
              <a:avLst/>
              <a:gdLst>
                <a:gd name="T0" fmla="*/ 24 w 415"/>
                <a:gd name="T1" fmla="*/ 134 h 134"/>
                <a:gd name="T2" fmla="*/ 375 w 415"/>
                <a:gd name="T3" fmla="*/ 131 h 134"/>
                <a:gd name="T4" fmla="*/ 396 w 415"/>
                <a:gd name="T5" fmla="*/ 21 h 134"/>
                <a:gd name="T6" fmla="*/ 391 w 415"/>
                <a:gd name="T7" fmla="*/ 93 h 134"/>
                <a:gd name="T8" fmla="*/ 367 w 415"/>
                <a:gd name="T9" fmla="*/ 93 h 134"/>
                <a:gd name="T10" fmla="*/ 367 w 415"/>
                <a:gd name="T11" fmla="*/ 78 h 134"/>
                <a:gd name="T12" fmla="*/ 356 w 415"/>
                <a:gd name="T13" fmla="*/ 58 h 134"/>
                <a:gd name="T14" fmla="*/ 334 w 415"/>
                <a:gd name="T15" fmla="*/ 45 h 134"/>
                <a:gd name="T16" fmla="*/ 341 w 415"/>
                <a:gd name="T17" fmla="*/ 69 h 134"/>
                <a:gd name="T18" fmla="*/ 309 w 415"/>
                <a:gd name="T19" fmla="*/ 42 h 134"/>
                <a:gd name="T20" fmla="*/ 275 w 415"/>
                <a:gd name="T21" fmla="*/ 14 h 134"/>
                <a:gd name="T22" fmla="*/ 283 w 415"/>
                <a:gd name="T23" fmla="*/ 44 h 134"/>
                <a:gd name="T24" fmla="*/ 230 w 415"/>
                <a:gd name="T25" fmla="*/ 0 h 134"/>
                <a:gd name="T26" fmla="*/ 218 w 415"/>
                <a:gd name="T27" fmla="*/ 47 h 134"/>
                <a:gd name="T28" fmla="*/ 213 w 415"/>
                <a:gd name="T29" fmla="*/ 65 h 134"/>
                <a:gd name="T30" fmla="*/ 207 w 415"/>
                <a:gd name="T31" fmla="*/ 51 h 134"/>
                <a:gd name="T32" fmla="*/ 184 w 415"/>
                <a:gd name="T33" fmla="*/ 36 h 134"/>
                <a:gd name="T34" fmla="*/ 146 w 415"/>
                <a:gd name="T35" fmla="*/ 10 h 134"/>
                <a:gd name="T36" fmla="*/ 161 w 415"/>
                <a:gd name="T37" fmla="*/ 47 h 134"/>
                <a:gd name="T38" fmla="*/ 119 w 415"/>
                <a:gd name="T39" fmla="*/ 17 h 134"/>
                <a:gd name="T40" fmla="*/ 128 w 415"/>
                <a:gd name="T41" fmla="*/ 61 h 134"/>
                <a:gd name="T42" fmla="*/ 95 w 415"/>
                <a:gd name="T43" fmla="*/ 44 h 134"/>
                <a:gd name="T44" fmla="*/ 72 w 415"/>
                <a:gd name="T45" fmla="*/ 16 h 134"/>
                <a:gd name="T46" fmla="*/ 69 w 415"/>
                <a:gd name="T47" fmla="*/ 54 h 134"/>
                <a:gd name="T48" fmla="*/ 39 w 415"/>
                <a:gd name="T49" fmla="*/ 74 h 134"/>
                <a:gd name="T50" fmla="*/ 39 w 415"/>
                <a:gd name="T51" fmla="*/ 95 h 134"/>
                <a:gd name="T52" fmla="*/ 6 w 415"/>
                <a:gd name="T53" fmla="*/ 95 h 134"/>
                <a:gd name="T54" fmla="*/ 0 w 415"/>
                <a:gd name="T55" fmla="*/ 101 h 134"/>
                <a:gd name="T56" fmla="*/ 24 w 415"/>
                <a:gd name="T5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5" h="134">
                  <a:moveTo>
                    <a:pt x="24" y="134"/>
                  </a:moveTo>
                  <a:cubicBezTo>
                    <a:pt x="24" y="134"/>
                    <a:pt x="161" y="131"/>
                    <a:pt x="375" y="131"/>
                  </a:cubicBezTo>
                  <a:cubicBezTo>
                    <a:pt x="415" y="92"/>
                    <a:pt x="409" y="45"/>
                    <a:pt x="396" y="21"/>
                  </a:cubicBezTo>
                  <a:cubicBezTo>
                    <a:pt x="410" y="54"/>
                    <a:pt x="391" y="93"/>
                    <a:pt x="391" y="93"/>
                  </a:cubicBezTo>
                  <a:cubicBezTo>
                    <a:pt x="380" y="87"/>
                    <a:pt x="367" y="93"/>
                    <a:pt x="367" y="93"/>
                  </a:cubicBezTo>
                  <a:cubicBezTo>
                    <a:pt x="367" y="78"/>
                    <a:pt x="367" y="78"/>
                    <a:pt x="367" y="78"/>
                  </a:cubicBezTo>
                  <a:cubicBezTo>
                    <a:pt x="367" y="78"/>
                    <a:pt x="362" y="66"/>
                    <a:pt x="356" y="58"/>
                  </a:cubicBezTo>
                  <a:cubicBezTo>
                    <a:pt x="350" y="50"/>
                    <a:pt x="334" y="45"/>
                    <a:pt x="334" y="45"/>
                  </a:cubicBezTo>
                  <a:cubicBezTo>
                    <a:pt x="334" y="45"/>
                    <a:pt x="340" y="51"/>
                    <a:pt x="341" y="69"/>
                  </a:cubicBezTo>
                  <a:cubicBezTo>
                    <a:pt x="335" y="61"/>
                    <a:pt x="324" y="46"/>
                    <a:pt x="309" y="42"/>
                  </a:cubicBezTo>
                  <a:cubicBezTo>
                    <a:pt x="294" y="37"/>
                    <a:pt x="279" y="21"/>
                    <a:pt x="275" y="14"/>
                  </a:cubicBezTo>
                  <a:cubicBezTo>
                    <a:pt x="273" y="20"/>
                    <a:pt x="270" y="39"/>
                    <a:pt x="283" y="44"/>
                  </a:cubicBezTo>
                  <a:cubicBezTo>
                    <a:pt x="258" y="44"/>
                    <a:pt x="237" y="20"/>
                    <a:pt x="230" y="0"/>
                  </a:cubicBezTo>
                  <a:cubicBezTo>
                    <a:pt x="233" y="16"/>
                    <a:pt x="225" y="40"/>
                    <a:pt x="218" y="47"/>
                  </a:cubicBezTo>
                  <a:cubicBezTo>
                    <a:pt x="211" y="54"/>
                    <a:pt x="213" y="65"/>
                    <a:pt x="213" y="65"/>
                  </a:cubicBezTo>
                  <a:cubicBezTo>
                    <a:pt x="213" y="65"/>
                    <a:pt x="208" y="60"/>
                    <a:pt x="207" y="51"/>
                  </a:cubicBezTo>
                  <a:cubicBezTo>
                    <a:pt x="205" y="42"/>
                    <a:pt x="200" y="37"/>
                    <a:pt x="184" y="36"/>
                  </a:cubicBezTo>
                  <a:cubicBezTo>
                    <a:pt x="159" y="35"/>
                    <a:pt x="147" y="24"/>
                    <a:pt x="146" y="10"/>
                  </a:cubicBezTo>
                  <a:cubicBezTo>
                    <a:pt x="136" y="25"/>
                    <a:pt x="145" y="40"/>
                    <a:pt x="161" y="47"/>
                  </a:cubicBezTo>
                  <a:cubicBezTo>
                    <a:pt x="141" y="46"/>
                    <a:pt x="132" y="37"/>
                    <a:pt x="119" y="17"/>
                  </a:cubicBezTo>
                  <a:cubicBezTo>
                    <a:pt x="114" y="34"/>
                    <a:pt x="128" y="61"/>
                    <a:pt x="128" y="61"/>
                  </a:cubicBezTo>
                  <a:cubicBezTo>
                    <a:pt x="128" y="61"/>
                    <a:pt x="112" y="55"/>
                    <a:pt x="95" y="44"/>
                  </a:cubicBezTo>
                  <a:cubicBezTo>
                    <a:pt x="78" y="33"/>
                    <a:pt x="72" y="16"/>
                    <a:pt x="72" y="16"/>
                  </a:cubicBezTo>
                  <a:cubicBezTo>
                    <a:pt x="72" y="16"/>
                    <a:pt x="74" y="40"/>
                    <a:pt x="69" y="54"/>
                  </a:cubicBezTo>
                  <a:cubicBezTo>
                    <a:pt x="64" y="69"/>
                    <a:pt x="39" y="74"/>
                    <a:pt x="39" y="7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2" y="83"/>
                    <a:pt x="6" y="95"/>
                    <a:pt x="6" y="95"/>
                  </a:cubicBezTo>
                  <a:cubicBezTo>
                    <a:pt x="4" y="96"/>
                    <a:pt x="2" y="98"/>
                    <a:pt x="0" y="101"/>
                  </a:cubicBezTo>
                  <a:cubicBezTo>
                    <a:pt x="3" y="125"/>
                    <a:pt x="24" y="134"/>
                    <a:pt x="24" y="134"/>
                  </a:cubicBezTo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6" name="Freeform 2144"/>
            <p:cNvSpPr/>
            <p:nvPr/>
          </p:nvSpPr>
          <p:spPr bwMode="auto">
            <a:xfrm>
              <a:off x="2904218" y="2730704"/>
              <a:ext cx="27587" cy="53795"/>
            </a:xfrm>
            <a:custGeom>
              <a:avLst/>
              <a:gdLst>
                <a:gd name="T0" fmla="*/ 18 w 41"/>
                <a:gd name="T1" fmla="*/ 0 h 80"/>
                <a:gd name="T2" fmla="*/ 32 w 41"/>
                <a:gd name="T3" fmla="*/ 46 h 80"/>
                <a:gd name="T4" fmla="*/ 9 w 41"/>
                <a:gd name="T5" fmla="*/ 24 h 80"/>
                <a:gd name="T6" fmla="*/ 23 w 41"/>
                <a:gd name="T7" fmla="*/ 80 h 80"/>
                <a:gd name="T8" fmla="*/ 33 w 41"/>
                <a:gd name="T9" fmla="*/ 77 h 80"/>
                <a:gd name="T10" fmla="*/ 10 w 41"/>
                <a:gd name="T11" fmla="*/ 57 h 80"/>
                <a:gd name="T12" fmla="*/ 8 w 41"/>
                <a:gd name="T13" fmla="*/ 29 h 80"/>
                <a:gd name="T14" fmla="*/ 36 w 41"/>
                <a:gd name="T15" fmla="*/ 48 h 80"/>
                <a:gd name="T16" fmla="*/ 21 w 41"/>
                <a:gd name="T17" fmla="*/ 10 h 80"/>
                <a:gd name="T18" fmla="*/ 41 w 41"/>
                <a:gd name="T19" fmla="*/ 26 h 80"/>
                <a:gd name="T20" fmla="*/ 38 w 41"/>
                <a:gd name="T21" fmla="*/ 22 h 80"/>
                <a:gd name="T22" fmla="*/ 18 w 41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80">
                  <a:moveTo>
                    <a:pt x="18" y="0"/>
                  </a:moveTo>
                  <a:cubicBezTo>
                    <a:pt x="18" y="17"/>
                    <a:pt x="32" y="46"/>
                    <a:pt x="32" y="46"/>
                  </a:cubicBezTo>
                  <a:cubicBezTo>
                    <a:pt x="11" y="46"/>
                    <a:pt x="9" y="24"/>
                    <a:pt x="9" y="24"/>
                  </a:cubicBezTo>
                  <a:cubicBezTo>
                    <a:pt x="0" y="32"/>
                    <a:pt x="0" y="71"/>
                    <a:pt x="23" y="80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14" y="69"/>
                    <a:pt x="10" y="57"/>
                  </a:cubicBezTo>
                  <a:cubicBezTo>
                    <a:pt x="5" y="45"/>
                    <a:pt x="7" y="33"/>
                    <a:pt x="8" y="29"/>
                  </a:cubicBezTo>
                  <a:cubicBezTo>
                    <a:pt x="9" y="39"/>
                    <a:pt x="15" y="51"/>
                    <a:pt x="36" y="48"/>
                  </a:cubicBezTo>
                  <a:cubicBezTo>
                    <a:pt x="28" y="33"/>
                    <a:pt x="21" y="15"/>
                    <a:pt x="21" y="10"/>
                  </a:cubicBezTo>
                  <a:cubicBezTo>
                    <a:pt x="29" y="23"/>
                    <a:pt x="33" y="26"/>
                    <a:pt x="41" y="2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7" y="22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7" name="Freeform 2145"/>
            <p:cNvSpPr/>
            <p:nvPr/>
          </p:nvSpPr>
          <p:spPr bwMode="auto">
            <a:xfrm>
              <a:off x="2929966" y="2654839"/>
              <a:ext cx="267136" cy="144373"/>
            </a:xfrm>
            <a:custGeom>
              <a:avLst/>
              <a:gdLst>
                <a:gd name="T0" fmla="*/ 381 w 398"/>
                <a:gd name="T1" fmla="*/ 173 h 215"/>
                <a:gd name="T2" fmla="*/ 356 w 398"/>
                <a:gd name="T3" fmla="*/ 131 h 215"/>
                <a:gd name="T4" fmla="*/ 375 w 398"/>
                <a:gd name="T5" fmla="*/ 101 h 215"/>
                <a:gd name="T6" fmla="*/ 326 w 398"/>
                <a:gd name="T7" fmla="*/ 89 h 215"/>
                <a:gd name="T8" fmla="*/ 227 w 398"/>
                <a:gd name="T9" fmla="*/ 43 h 215"/>
                <a:gd name="T10" fmla="*/ 217 w 398"/>
                <a:gd name="T11" fmla="*/ 0 h 215"/>
                <a:gd name="T12" fmla="*/ 181 w 398"/>
                <a:gd name="T13" fmla="*/ 35 h 215"/>
                <a:gd name="T14" fmla="*/ 71 w 398"/>
                <a:gd name="T15" fmla="*/ 63 h 215"/>
                <a:gd name="T16" fmla="*/ 0 w 398"/>
                <a:gd name="T17" fmla="*/ 135 h 215"/>
                <a:gd name="T18" fmla="*/ 53 w 398"/>
                <a:gd name="T19" fmla="*/ 71 h 215"/>
                <a:gd name="T20" fmla="*/ 87 w 398"/>
                <a:gd name="T21" fmla="*/ 77 h 215"/>
                <a:gd name="T22" fmla="*/ 107 w 398"/>
                <a:gd name="T23" fmla="*/ 76 h 215"/>
                <a:gd name="T24" fmla="*/ 89 w 398"/>
                <a:gd name="T25" fmla="*/ 75 h 215"/>
                <a:gd name="T26" fmla="*/ 75 w 398"/>
                <a:gd name="T27" fmla="*/ 64 h 215"/>
                <a:gd name="T28" fmla="*/ 126 w 398"/>
                <a:gd name="T29" fmla="*/ 47 h 215"/>
                <a:gd name="T30" fmla="*/ 221 w 398"/>
                <a:gd name="T31" fmla="*/ 7 h 215"/>
                <a:gd name="T32" fmla="*/ 217 w 398"/>
                <a:gd name="T33" fmla="*/ 49 h 215"/>
                <a:gd name="T34" fmla="*/ 304 w 398"/>
                <a:gd name="T35" fmla="*/ 71 h 215"/>
                <a:gd name="T36" fmla="*/ 369 w 398"/>
                <a:gd name="T37" fmla="*/ 112 h 215"/>
                <a:gd name="T38" fmla="*/ 339 w 398"/>
                <a:gd name="T39" fmla="*/ 128 h 215"/>
                <a:gd name="T40" fmla="*/ 374 w 398"/>
                <a:gd name="T41" fmla="*/ 162 h 215"/>
                <a:gd name="T42" fmla="*/ 398 w 398"/>
                <a:gd name="T43" fmla="*/ 212 h 215"/>
                <a:gd name="T44" fmla="*/ 381 w 398"/>
                <a:gd name="T45" fmla="*/ 1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8" h="215">
                  <a:moveTo>
                    <a:pt x="381" y="173"/>
                  </a:moveTo>
                  <a:cubicBezTo>
                    <a:pt x="376" y="144"/>
                    <a:pt x="356" y="131"/>
                    <a:pt x="356" y="131"/>
                  </a:cubicBezTo>
                  <a:cubicBezTo>
                    <a:pt x="375" y="125"/>
                    <a:pt x="375" y="101"/>
                    <a:pt x="375" y="101"/>
                  </a:cubicBezTo>
                  <a:cubicBezTo>
                    <a:pt x="371" y="117"/>
                    <a:pt x="345" y="119"/>
                    <a:pt x="326" y="89"/>
                  </a:cubicBezTo>
                  <a:cubicBezTo>
                    <a:pt x="308" y="60"/>
                    <a:pt x="267" y="43"/>
                    <a:pt x="227" y="43"/>
                  </a:cubicBezTo>
                  <a:cubicBezTo>
                    <a:pt x="251" y="12"/>
                    <a:pt x="217" y="0"/>
                    <a:pt x="217" y="0"/>
                  </a:cubicBezTo>
                  <a:cubicBezTo>
                    <a:pt x="217" y="29"/>
                    <a:pt x="181" y="35"/>
                    <a:pt x="181" y="35"/>
                  </a:cubicBezTo>
                  <a:cubicBezTo>
                    <a:pt x="181" y="35"/>
                    <a:pt x="97" y="38"/>
                    <a:pt x="71" y="63"/>
                  </a:cubicBezTo>
                  <a:cubicBezTo>
                    <a:pt x="28" y="63"/>
                    <a:pt x="8" y="89"/>
                    <a:pt x="0" y="135"/>
                  </a:cubicBezTo>
                  <a:cubicBezTo>
                    <a:pt x="1" y="132"/>
                    <a:pt x="17" y="79"/>
                    <a:pt x="53" y="71"/>
                  </a:cubicBezTo>
                  <a:cubicBezTo>
                    <a:pt x="66" y="69"/>
                    <a:pt x="75" y="68"/>
                    <a:pt x="87" y="77"/>
                  </a:cubicBezTo>
                  <a:cubicBezTo>
                    <a:pt x="100" y="86"/>
                    <a:pt x="107" y="81"/>
                    <a:pt x="107" y="76"/>
                  </a:cubicBezTo>
                  <a:cubicBezTo>
                    <a:pt x="107" y="76"/>
                    <a:pt x="99" y="85"/>
                    <a:pt x="89" y="75"/>
                  </a:cubicBezTo>
                  <a:cubicBezTo>
                    <a:pt x="80" y="66"/>
                    <a:pt x="75" y="64"/>
                    <a:pt x="75" y="64"/>
                  </a:cubicBezTo>
                  <a:cubicBezTo>
                    <a:pt x="75" y="64"/>
                    <a:pt x="92" y="52"/>
                    <a:pt x="126" y="47"/>
                  </a:cubicBezTo>
                  <a:cubicBezTo>
                    <a:pt x="160" y="42"/>
                    <a:pt x="223" y="43"/>
                    <a:pt x="221" y="7"/>
                  </a:cubicBezTo>
                  <a:cubicBezTo>
                    <a:pt x="235" y="17"/>
                    <a:pt x="232" y="34"/>
                    <a:pt x="217" y="49"/>
                  </a:cubicBezTo>
                  <a:cubicBezTo>
                    <a:pt x="234" y="46"/>
                    <a:pt x="286" y="51"/>
                    <a:pt x="304" y="71"/>
                  </a:cubicBezTo>
                  <a:cubicBezTo>
                    <a:pt x="322" y="91"/>
                    <a:pt x="353" y="131"/>
                    <a:pt x="369" y="112"/>
                  </a:cubicBezTo>
                  <a:cubicBezTo>
                    <a:pt x="369" y="126"/>
                    <a:pt x="352" y="130"/>
                    <a:pt x="339" y="128"/>
                  </a:cubicBezTo>
                  <a:cubicBezTo>
                    <a:pt x="339" y="128"/>
                    <a:pt x="366" y="136"/>
                    <a:pt x="374" y="162"/>
                  </a:cubicBezTo>
                  <a:cubicBezTo>
                    <a:pt x="382" y="188"/>
                    <a:pt x="382" y="215"/>
                    <a:pt x="398" y="212"/>
                  </a:cubicBezTo>
                  <a:cubicBezTo>
                    <a:pt x="392" y="212"/>
                    <a:pt x="386" y="201"/>
                    <a:pt x="381" y="173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8" name="Freeform 2146"/>
            <p:cNvSpPr/>
            <p:nvPr/>
          </p:nvSpPr>
          <p:spPr bwMode="auto">
            <a:xfrm>
              <a:off x="3146066" y="2766568"/>
              <a:ext cx="22530" cy="67129"/>
            </a:xfrm>
            <a:custGeom>
              <a:avLst/>
              <a:gdLst>
                <a:gd name="T0" fmla="*/ 23 w 34"/>
                <a:gd name="T1" fmla="*/ 89 h 100"/>
                <a:gd name="T2" fmla="*/ 23 w 34"/>
                <a:gd name="T3" fmla="*/ 38 h 100"/>
                <a:gd name="T4" fmla="*/ 0 w 34"/>
                <a:gd name="T5" fmla="*/ 0 h 100"/>
                <a:gd name="T6" fmla="*/ 31 w 34"/>
                <a:gd name="T7" fmla="*/ 51 h 100"/>
                <a:gd name="T8" fmla="*/ 25 w 34"/>
                <a:gd name="T9" fmla="*/ 100 h 100"/>
                <a:gd name="T10" fmla="*/ 23 w 34"/>
                <a:gd name="T11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00">
                  <a:moveTo>
                    <a:pt x="23" y="89"/>
                  </a:moveTo>
                  <a:cubicBezTo>
                    <a:pt x="23" y="89"/>
                    <a:pt x="29" y="60"/>
                    <a:pt x="23" y="38"/>
                  </a:cubicBezTo>
                  <a:cubicBezTo>
                    <a:pt x="16" y="16"/>
                    <a:pt x="0" y="0"/>
                    <a:pt x="0" y="0"/>
                  </a:cubicBezTo>
                  <a:cubicBezTo>
                    <a:pt x="0" y="0"/>
                    <a:pt x="25" y="9"/>
                    <a:pt x="31" y="51"/>
                  </a:cubicBezTo>
                  <a:cubicBezTo>
                    <a:pt x="34" y="77"/>
                    <a:pt x="25" y="100"/>
                    <a:pt x="25" y="100"/>
                  </a:cubicBezTo>
                  <a:cubicBezTo>
                    <a:pt x="25" y="100"/>
                    <a:pt x="23" y="94"/>
                    <a:pt x="23" y="89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9" name="Freeform 2147"/>
            <p:cNvSpPr/>
            <p:nvPr/>
          </p:nvSpPr>
          <p:spPr bwMode="auto">
            <a:xfrm>
              <a:off x="2946518" y="2790477"/>
              <a:ext cx="214721" cy="167822"/>
            </a:xfrm>
            <a:custGeom>
              <a:avLst/>
              <a:gdLst>
                <a:gd name="T0" fmla="*/ 300 w 320"/>
                <a:gd name="T1" fmla="*/ 41 h 249"/>
                <a:gd name="T2" fmla="*/ 305 w 320"/>
                <a:gd name="T3" fmla="*/ 69 h 249"/>
                <a:gd name="T4" fmla="*/ 278 w 320"/>
                <a:gd name="T5" fmla="*/ 42 h 249"/>
                <a:gd name="T6" fmla="*/ 235 w 320"/>
                <a:gd name="T7" fmla="*/ 11 h 249"/>
                <a:gd name="T8" fmla="*/ 249 w 320"/>
                <a:gd name="T9" fmla="*/ 31 h 249"/>
                <a:gd name="T10" fmla="*/ 190 w 320"/>
                <a:gd name="T11" fmla="*/ 0 h 249"/>
                <a:gd name="T12" fmla="*/ 185 w 320"/>
                <a:gd name="T13" fmla="*/ 29 h 249"/>
                <a:gd name="T14" fmla="*/ 181 w 320"/>
                <a:gd name="T15" fmla="*/ 60 h 249"/>
                <a:gd name="T16" fmla="*/ 162 w 320"/>
                <a:gd name="T17" fmla="*/ 42 h 249"/>
                <a:gd name="T18" fmla="*/ 132 w 320"/>
                <a:gd name="T19" fmla="*/ 24 h 249"/>
                <a:gd name="T20" fmla="*/ 103 w 320"/>
                <a:gd name="T21" fmla="*/ 4 h 249"/>
                <a:gd name="T22" fmla="*/ 130 w 320"/>
                <a:gd name="T23" fmla="*/ 34 h 249"/>
                <a:gd name="T24" fmla="*/ 79 w 320"/>
                <a:gd name="T25" fmla="*/ 12 h 249"/>
                <a:gd name="T26" fmla="*/ 108 w 320"/>
                <a:gd name="T27" fmla="*/ 55 h 249"/>
                <a:gd name="T28" fmla="*/ 34 w 320"/>
                <a:gd name="T29" fmla="*/ 16 h 249"/>
                <a:gd name="T30" fmla="*/ 15 w 320"/>
                <a:gd name="T31" fmla="*/ 66 h 249"/>
                <a:gd name="T32" fmla="*/ 5 w 320"/>
                <a:gd name="T33" fmla="*/ 71 h 249"/>
                <a:gd name="T34" fmla="*/ 5 w 320"/>
                <a:gd name="T35" fmla="*/ 155 h 249"/>
                <a:gd name="T36" fmla="*/ 161 w 320"/>
                <a:gd name="T37" fmla="*/ 249 h 249"/>
                <a:gd name="T38" fmla="*/ 320 w 320"/>
                <a:gd name="T39" fmla="*/ 174 h 249"/>
                <a:gd name="T40" fmla="*/ 320 w 320"/>
                <a:gd name="T41" fmla="*/ 64 h 249"/>
                <a:gd name="T42" fmla="*/ 300 w 320"/>
                <a:gd name="T43" fmla="*/ 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0" h="249">
                  <a:moveTo>
                    <a:pt x="300" y="41"/>
                  </a:moveTo>
                  <a:cubicBezTo>
                    <a:pt x="300" y="41"/>
                    <a:pt x="308" y="57"/>
                    <a:pt x="305" y="69"/>
                  </a:cubicBezTo>
                  <a:cubicBezTo>
                    <a:pt x="305" y="69"/>
                    <a:pt x="299" y="55"/>
                    <a:pt x="278" y="42"/>
                  </a:cubicBezTo>
                  <a:cubicBezTo>
                    <a:pt x="258" y="29"/>
                    <a:pt x="242" y="22"/>
                    <a:pt x="235" y="11"/>
                  </a:cubicBezTo>
                  <a:cubicBezTo>
                    <a:pt x="235" y="11"/>
                    <a:pt x="236" y="26"/>
                    <a:pt x="249" y="31"/>
                  </a:cubicBezTo>
                  <a:cubicBezTo>
                    <a:pt x="249" y="31"/>
                    <a:pt x="207" y="41"/>
                    <a:pt x="190" y="0"/>
                  </a:cubicBezTo>
                  <a:cubicBezTo>
                    <a:pt x="190" y="0"/>
                    <a:pt x="192" y="18"/>
                    <a:pt x="185" y="29"/>
                  </a:cubicBezTo>
                  <a:cubicBezTo>
                    <a:pt x="178" y="40"/>
                    <a:pt x="172" y="52"/>
                    <a:pt x="181" y="60"/>
                  </a:cubicBezTo>
                  <a:cubicBezTo>
                    <a:pt x="181" y="60"/>
                    <a:pt x="170" y="58"/>
                    <a:pt x="162" y="42"/>
                  </a:cubicBezTo>
                  <a:cubicBezTo>
                    <a:pt x="154" y="25"/>
                    <a:pt x="143" y="26"/>
                    <a:pt x="132" y="24"/>
                  </a:cubicBezTo>
                  <a:cubicBezTo>
                    <a:pt x="121" y="21"/>
                    <a:pt x="105" y="20"/>
                    <a:pt x="103" y="4"/>
                  </a:cubicBezTo>
                  <a:cubicBezTo>
                    <a:pt x="103" y="4"/>
                    <a:pt x="98" y="26"/>
                    <a:pt x="130" y="34"/>
                  </a:cubicBezTo>
                  <a:cubicBezTo>
                    <a:pt x="130" y="34"/>
                    <a:pt x="97" y="45"/>
                    <a:pt x="79" y="12"/>
                  </a:cubicBezTo>
                  <a:cubicBezTo>
                    <a:pt x="79" y="12"/>
                    <a:pt x="82" y="46"/>
                    <a:pt x="108" y="55"/>
                  </a:cubicBezTo>
                  <a:cubicBezTo>
                    <a:pt x="108" y="55"/>
                    <a:pt x="53" y="53"/>
                    <a:pt x="34" y="16"/>
                  </a:cubicBezTo>
                  <a:cubicBezTo>
                    <a:pt x="34" y="16"/>
                    <a:pt x="45" y="50"/>
                    <a:pt x="15" y="66"/>
                  </a:cubicBezTo>
                  <a:cubicBezTo>
                    <a:pt x="11" y="67"/>
                    <a:pt x="8" y="69"/>
                    <a:pt x="5" y="71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75"/>
                    <a:pt x="0" y="249"/>
                    <a:pt x="161" y="249"/>
                  </a:cubicBezTo>
                  <a:cubicBezTo>
                    <a:pt x="242" y="249"/>
                    <a:pt x="320" y="231"/>
                    <a:pt x="320" y="17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5" y="55"/>
                    <a:pt x="314" y="46"/>
                    <a:pt x="300" y="41"/>
                  </a:cubicBezTo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0" name="Freeform 2148"/>
            <p:cNvSpPr/>
            <p:nvPr/>
          </p:nvSpPr>
          <p:spPr bwMode="auto">
            <a:xfrm>
              <a:off x="3038476" y="2870480"/>
              <a:ext cx="34484" cy="15633"/>
            </a:xfrm>
            <a:custGeom>
              <a:avLst/>
              <a:gdLst>
                <a:gd name="T0" fmla="*/ 47 w 51"/>
                <a:gd name="T1" fmla="*/ 21 h 23"/>
                <a:gd name="T2" fmla="*/ 43 w 51"/>
                <a:gd name="T3" fmla="*/ 11 h 23"/>
                <a:gd name="T4" fmla="*/ 27 w 51"/>
                <a:gd name="T5" fmla="*/ 4 h 23"/>
                <a:gd name="T6" fmla="*/ 11 w 51"/>
                <a:gd name="T7" fmla="*/ 11 h 23"/>
                <a:gd name="T8" fmla="*/ 5 w 51"/>
                <a:gd name="T9" fmla="*/ 21 h 23"/>
                <a:gd name="T10" fmla="*/ 4 w 51"/>
                <a:gd name="T11" fmla="*/ 21 h 23"/>
                <a:gd name="T12" fmla="*/ 4 w 51"/>
                <a:gd name="T13" fmla="*/ 21 h 23"/>
                <a:gd name="T14" fmla="*/ 4 w 51"/>
                <a:gd name="T15" fmla="*/ 21 h 23"/>
                <a:gd name="T16" fmla="*/ 2 w 51"/>
                <a:gd name="T17" fmla="*/ 22 h 23"/>
                <a:gd name="T18" fmla="*/ 1 w 51"/>
                <a:gd name="T19" fmla="*/ 20 h 23"/>
                <a:gd name="T20" fmla="*/ 7 w 51"/>
                <a:gd name="T21" fmla="*/ 10 h 23"/>
                <a:gd name="T22" fmla="*/ 27 w 51"/>
                <a:gd name="T23" fmla="*/ 0 h 23"/>
                <a:gd name="T24" fmla="*/ 46 w 51"/>
                <a:gd name="T25" fmla="*/ 9 h 23"/>
                <a:gd name="T26" fmla="*/ 51 w 51"/>
                <a:gd name="T27" fmla="*/ 21 h 23"/>
                <a:gd name="T28" fmla="*/ 49 w 51"/>
                <a:gd name="T29" fmla="*/ 23 h 23"/>
                <a:gd name="T30" fmla="*/ 47 w 51"/>
                <a:gd name="T3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3">
                  <a:moveTo>
                    <a:pt x="47" y="21"/>
                  </a:moveTo>
                  <a:cubicBezTo>
                    <a:pt x="47" y="19"/>
                    <a:pt x="46" y="15"/>
                    <a:pt x="43" y="11"/>
                  </a:cubicBezTo>
                  <a:cubicBezTo>
                    <a:pt x="40" y="7"/>
                    <a:pt x="35" y="4"/>
                    <a:pt x="27" y="4"/>
                  </a:cubicBezTo>
                  <a:cubicBezTo>
                    <a:pt x="20" y="4"/>
                    <a:pt x="15" y="7"/>
                    <a:pt x="11" y="11"/>
                  </a:cubicBezTo>
                  <a:cubicBezTo>
                    <a:pt x="8" y="15"/>
                    <a:pt x="5" y="19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3"/>
                    <a:pt x="2" y="22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1" y="20"/>
                    <a:pt x="3" y="15"/>
                    <a:pt x="7" y="10"/>
                  </a:cubicBezTo>
                  <a:cubicBezTo>
                    <a:pt x="11" y="5"/>
                    <a:pt x="18" y="0"/>
                    <a:pt x="27" y="0"/>
                  </a:cubicBezTo>
                  <a:cubicBezTo>
                    <a:pt x="36" y="0"/>
                    <a:pt x="42" y="4"/>
                    <a:pt x="46" y="9"/>
                  </a:cubicBezTo>
                  <a:cubicBezTo>
                    <a:pt x="50" y="13"/>
                    <a:pt x="51" y="18"/>
                    <a:pt x="51" y="21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2"/>
                    <a:pt x="47" y="21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1" name="Freeform 2149"/>
            <p:cNvSpPr/>
            <p:nvPr/>
          </p:nvSpPr>
          <p:spPr bwMode="auto">
            <a:xfrm>
              <a:off x="2979623" y="2847950"/>
              <a:ext cx="27127" cy="18851"/>
            </a:xfrm>
            <a:custGeom>
              <a:avLst/>
              <a:gdLst>
                <a:gd name="T0" fmla="*/ 2 w 41"/>
                <a:gd name="T1" fmla="*/ 28 h 28"/>
                <a:gd name="T2" fmla="*/ 0 w 41"/>
                <a:gd name="T3" fmla="*/ 26 h 28"/>
                <a:gd name="T4" fmla="*/ 9 w 41"/>
                <a:gd name="T5" fmla="*/ 4 h 28"/>
                <a:gd name="T6" fmla="*/ 19 w 41"/>
                <a:gd name="T7" fmla="*/ 0 h 28"/>
                <a:gd name="T8" fmla="*/ 36 w 41"/>
                <a:gd name="T9" fmla="*/ 12 h 28"/>
                <a:gd name="T10" fmla="*/ 40 w 41"/>
                <a:gd name="T11" fmla="*/ 24 h 28"/>
                <a:gd name="T12" fmla="*/ 39 w 41"/>
                <a:gd name="T13" fmla="*/ 26 h 28"/>
                <a:gd name="T14" fmla="*/ 37 w 41"/>
                <a:gd name="T15" fmla="*/ 24 h 28"/>
                <a:gd name="T16" fmla="*/ 36 w 41"/>
                <a:gd name="T17" fmla="*/ 21 h 28"/>
                <a:gd name="T18" fmla="*/ 33 w 41"/>
                <a:gd name="T19" fmla="*/ 14 h 28"/>
                <a:gd name="T20" fmla="*/ 19 w 41"/>
                <a:gd name="T21" fmla="*/ 4 h 28"/>
                <a:gd name="T22" fmla="*/ 8 w 41"/>
                <a:gd name="T23" fmla="*/ 10 h 28"/>
                <a:gd name="T24" fmla="*/ 4 w 41"/>
                <a:gd name="T25" fmla="*/ 23 h 28"/>
                <a:gd name="T26" fmla="*/ 4 w 41"/>
                <a:gd name="T27" fmla="*/ 27 h 28"/>
                <a:gd name="T28" fmla="*/ 4 w 41"/>
                <a:gd name="T29" fmla="*/ 27 h 28"/>
                <a:gd name="T30" fmla="*/ 2 w 41"/>
                <a:gd name="T31" fmla="*/ 28 h 28"/>
                <a:gd name="T32" fmla="*/ 2 w 41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6"/>
                    <a:pt x="1" y="12"/>
                    <a:pt x="9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7" y="0"/>
                    <a:pt x="33" y="6"/>
                    <a:pt x="36" y="12"/>
                  </a:cubicBezTo>
                  <a:cubicBezTo>
                    <a:pt x="39" y="18"/>
                    <a:pt x="40" y="24"/>
                    <a:pt x="40" y="24"/>
                  </a:cubicBezTo>
                  <a:cubicBezTo>
                    <a:pt x="41" y="25"/>
                    <a:pt x="40" y="26"/>
                    <a:pt x="39" y="26"/>
                  </a:cubicBezTo>
                  <a:cubicBezTo>
                    <a:pt x="38" y="26"/>
                    <a:pt x="37" y="25"/>
                    <a:pt x="37" y="24"/>
                  </a:cubicBezTo>
                  <a:cubicBezTo>
                    <a:pt x="37" y="24"/>
                    <a:pt x="37" y="23"/>
                    <a:pt x="36" y="21"/>
                  </a:cubicBezTo>
                  <a:cubicBezTo>
                    <a:pt x="35" y="19"/>
                    <a:pt x="34" y="16"/>
                    <a:pt x="33" y="14"/>
                  </a:cubicBezTo>
                  <a:cubicBezTo>
                    <a:pt x="30" y="8"/>
                    <a:pt x="25" y="4"/>
                    <a:pt x="19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6" y="14"/>
                    <a:pt x="5" y="20"/>
                    <a:pt x="4" y="23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2" name="Freeform 2150"/>
            <p:cNvSpPr/>
            <p:nvPr/>
          </p:nvSpPr>
          <p:spPr bwMode="auto">
            <a:xfrm>
              <a:off x="3094110" y="2847950"/>
              <a:ext cx="27587" cy="18851"/>
            </a:xfrm>
            <a:custGeom>
              <a:avLst/>
              <a:gdLst>
                <a:gd name="T0" fmla="*/ 2 w 41"/>
                <a:gd name="T1" fmla="*/ 28 h 28"/>
                <a:gd name="T2" fmla="*/ 0 w 41"/>
                <a:gd name="T3" fmla="*/ 26 h 28"/>
                <a:gd name="T4" fmla="*/ 9 w 41"/>
                <a:gd name="T5" fmla="*/ 4 h 28"/>
                <a:gd name="T6" fmla="*/ 19 w 41"/>
                <a:gd name="T7" fmla="*/ 0 h 28"/>
                <a:gd name="T8" fmla="*/ 36 w 41"/>
                <a:gd name="T9" fmla="*/ 12 h 28"/>
                <a:gd name="T10" fmla="*/ 41 w 41"/>
                <a:gd name="T11" fmla="*/ 24 h 28"/>
                <a:gd name="T12" fmla="*/ 39 w 41"/>
                <a:gd name="T13" fmla="*/ 26 h 28"/>
                <a:gd name="T14" fmla="*/ 37 w 41"/>
                <a:gd name="T15" fmla="*/ 24 h 28"/>
                <a:gd name="T16" fmla="*/ 36 w 41"/>
                <a:gd name="T17" fmla="*/ 21 h 28"/>
                <a:gd name="T18" fmla="*/ 33 w 41"/>
                <a:gd name="T19" fmla="*/ 14 h 28"/>
                <a:gd name="T20" fmla="*/ 19 w 41"/>
                <a:gd name="T21" fmla="*/ 4 h 28"/>
                <a:gd name="T22" fmla="*/ 9 w 41"/>
                <a:gd name="T23" fmla="*/ 10 h 28"/>
                <a:gd name="T24" fmla="*/ 4 w 41"/>
                <a:gd name="T25" fmla="*/ 23 h 28"/>
                <a:gd name="T26" fmla="*/ 4 w 41"/>
                <a:gd name="T27" fmla="*/ 27 h 28"/>
                <a:gd name="T28" fmla="*/ 4 w 41"/>
                <a:gd name="T29" fmla="*/ 27 h 28"/>
                <a:gd name="T30" fmla="*/ 2 w 41"/>
                <a:gd name="T31" fmla="*/ 28 h 28"/>
                <a:gd name="T32" fmla="*/ 2 w 41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1" y="26"/>
                    <a:pt x="1" y="12"/>
                    <a:pt x="9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8" y="0"/>
                    <a:pt x="33" y="6"/>
                    <a:pt x="36" y="12"/>
                  </a:cubicBezTo>
                  <a:cubicBezTo>
                    <a:pt x="39" y="18"/>
                    <a:pt x="41" y="24"/>
                    <a:pt x="41" y="24"/>
                  </a:cubicBezTo>
                  <a:cubicBezTo>
                    <a:pt x="41" y="25"/>
                    <a:pt x="40" y="26"/>
                    <a:pt x="39" y="26"/>
                  </a:cubicBezTo>
                  <a:cubicBezTo>
                    <a:pt x="38" y="26"/>
                    <a:pt x="37" y="25"/>
                    <a:pt x="37" y="24"/>
                  </a:cubicBezTo>
                  <a:cubicBezTo>
                    <a:pt x="37" y="24"/>
                    <a:pt x="37" y="23"/>
                    <a:pt x="36" y="21"/>
                  </a:cubicBezTo>
                  <a:cubicBezTo>
                    <a:pt x="36" y="19"/>
                    <a:pt x="34" y="16"/>
                    <a:pt x="33" y="14"/>
                  </a:cubicBezTo>
                  <a:cubicBezTo>
                    <a:pt x="30" y="8"/>
                    <a:pt x="26" y="4"/>
                    <a:pt x="19" y="4"/>
                  </a:cubicBezTo>
                  <a:cubicBezTo>
                    <a:pt x="14" y="4"/>
                    <a:pt x="11" y="6"/>
                    <a:pt x="9" y="10"/>
                  </a:cubicBezTo>
                  <a:cubicBezTo>
                    <a:pt x="6" y="14"/>
                    <a:pt x="5" y="20"/>
                    <a:pt x="4" y="23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3" name="Rectangle 2151"/>
            <p:cNvSpPr>
              <a:spLocks noChangeArrowheads="1"/>
            </p:cNvSpPr>
            <p:nvPr/>
          </p:nvSpPr>
          <p:spPr bwMode="auto">
            <a:xfrm>
              <a:off x="2943300" y="2852548"/>
              <a:ext cx="22070" cy="689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4" name="Rectangle 2152"/>
            <p:cNvSpPr>
              <a:spLocks noChangeArrowheads="1"/>
            </p:cNvSpPr>
            <p:nvPr/>
          </p:nvSpPr>
          <p:spPr bwMode="auto">
            <a:xfrm>
              <a:off x="2943300" y="2852548"/>
              <a:ext cx="2207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5" name="Freeform 2153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78 w 87"/>
                <a:gd name="T1" fmla="*/ 0 h 100"/>
                <a:gd name="T2" fmla="*/ 27 w 87"/>
                <a:gd name="T3" fmla="*/ 100 h 100"/>
                <a:gd name="T4" fmla="*/ 34 w 87"/>
                <a:gd name="T5" fmla="*/ 100 h 100"/>
                <a:gd name="T6" fmla="*/ 87 w 87"/>
                <a:gd name="T7" fmla="*/ 0 h 100"/>
                <a:gd name="T8" fmla="*/ 78 w 87"/>
                <a:gd name="T9" fmla="*/ 0 h 100"/>
                <a:gd name="T10" fmla="*/ 53 w 87"/>
                <a:gd name="T11" fmla="*/ 0 h 100"/>
                <a:gd name="T12" fmla="*/ 0 w 87"/>
                <a:gd name="T13" fmla="*/ 100 h 100"/>
                <a:gd name="T14" fmla="*/ 16 w 87"/>
                <a:gd name="T15" fmla="*/ 100 h 100"/>
                <a:gd name="T16" fmla="*/ 69 w 87"/>
                <a:gd name="T17" fmla="*/ 0 h 100"/>
                <a:gd name="T18" fmla="*/ 53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78" y="0"/>
                  </a:move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lnTo>
                    <a:pt x="78" y="0"/>
                  </a:lnTo>
                  <a:close/>
                  <a:moveTo>
                    <a:pt x="53" y="0"/>
                  </a:moveTo>
                  <a:lnTo>
                    <a:pt x="0" y="100"/>
                  </a:lnTo>
                  <a:lnTo>
                    <a:pt x="16" y="100"/>
                  </a:lnTo>
                  <a:lnTo>
                    <a:pt x="6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6" name="Freeform 2154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78 w 87"/>
                <a:gd name="T1" fmla="*/ 0 h 100"/>
                <a:gd name="T2" fmla="*/ 27 w 87"/>
                <a:gd name="T3" fmla="*/ 100 h 100"/>
                <a:gd name="T4" fmla="*/ 34 w 87"/>
                <a:gd name="T5" fmla="*/ 100 h 100"/>
                <a:gd name="T6" fmla="*/ 87 w 87"/>
                <a:gd name="T7" fmla="*/ 0 h 100"/>
                <a:gd name="T8" fmla="*/ 78 w 87"/>
                <a:gd name="T9" fmla="*/ 0 h 100"/>
                <a:gd name="T10" fmla="*/ 53 w 87"/>
                <a:gd name="T11" fmla="*/ 0 h 100"/>
                <a:gd name="T12" fmla="*/ 0 w 87"/>
                <a:gd name="T13" fmla="*/ 100 h 100"/>
                <a:gd name="T14" fmla="*/ 16 w 87"/>
                <a:gd name="T15" fmla="*/ 100 h 100"/>
                <a:gd name="T16" fmla="*/ 69 w 87"/>
                <a:gd name="T17" fmla="*/ 0 h 100"/>
                <a:gd name="T18" fmla="*/ 53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78" y="0"/>
                  </a:move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lnTo>
                    <a:pt x="78" y="0"/>
                  </a:lnTo>
                  <a:moveTo>
                    <a:pt x="53" y="0"/>
                  </a:moveTo>
                  <a:lnTo>
                    <a:pt x="0" y="100"/>
                  </a:lnTo>
                  <a:lnTo>
                    <a:pt x="16" y="100"/>
                  </a:lnTo>
                  <a:lnTo>
                    <a:pt x="69" y="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7" name="Rectangle 2155"/>
            <p:cNvSpPr>
              <a:spLocks noChangeArrowheads="1"/>
            </p:cNvSpPr>
            <p:nvPr/>
          </p:nvSpPr>
          <p:spPr bwMode="auto">
            <a:xfrm>
              <a:off x="3146526" y="2852548"/>
              <a:ext cx="22070" cy="689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8" name="Rectangle 2156"/>
            <p:cNvSpPr>
              <a:spLocks noChangeArrowheads="1"/>
            </p:cNvSpPr>
            <p:nvPr/>
          </p:nvSpPr>
          <p:spPr bwMode="auto">
            <a:xfrm>
              <a:off x="3146526" y="2852548"/>
              <a:ext cx="2207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9" name="Freeform 2157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79 w 86"/>
                <a:gd name="T1" fmla="*/ 0 h 100"/>
                <a:gd name="T2" fmla="*/ 27 w 86"/>
                <a:gd name="T3" fmla="*/ 100 h 100"/>
                <a:gd name="T4" fmla="*/ 35 w 86"/>
                <a:gd name="T5" fmla="*/ 100 h 100"/>
                <a:gd name="T6" fmla="*/ 86 w 86"/>
                <a:gd name="T7" fmla="*/ 0 h 100"/>
                <a:gd name="T8" fmla="*/ 79 w 86"/>
                <a:gd name="T9" fmla="*/ 0 h 100"/>
                <a:gd name="T10" fmla="*/ 53 w 86"/>
                <a:gd name="T11" fmla="*/ 0 h 100"/>
                <a:gd name="T12" fmla="*/ 0 w 86"/>
                <a:gd name="T13" fmla="*/ 100 h 100"/>
                <a:gd name="T14" fmla="*/ 18 w 86"/>
                <a:gd name="T15" fmla="*/ 100 h 100"/>
                <a:gd name="T16" fmla="*/ 69 w 86"/>
                <a:gd name="T17" fmla="*/ 0 h 100"/>
                <a:gd name="T18" fmla="*/ 53 w 8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0">
                  <a:moveTo>
                    <a:pt x="79" y="0"/>
                  </a:moveTo>
                  <a:lnTo>
                    <a:pt x="27" y="100"/>
                  </a:lnTo>
                  <a:lnTo>
                    <a:pt x="35" y="100"/>
                  </a:lnTo>
                  <a:lnTo>
                    <a:pt x="86" y="0"/>
                  </a:lnTo>
                  <a:lnTo>
                    <a:pt x="79" y="0"/>
                  </a:lnTo>
                  <a:close/>
                  <a:moveTo>
                    <a:pt x="53" y="0"/>
                  </a:moveTo>
                  <a:lnTo>
                    <a:pt x="0" y="100"/>
                  </a:lnTo>
                  <a:lnTo>
                    <a:pt x="18" y="100"/>
                  </a:lnTo>
                  <a:lnTo>
                    <a:pt x="6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0" name="Freeform 2158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79 w 86"/>
                <a:gd name="T1" fmla="*/ 0 h 100"/>
                <a:gd name="T2" fmla="*/ 27 w 86"/>
                <a:gd name="T3" fmla="*/ 100 h 100"/>
                <a:gd name="T4" fmla="*/ 35 w 86"/>
                <a:gd name="T5" fmla="*/ 100 h 100"/>
                <a:gd name="T6" fmla="*/ 86 w 86"/>
                <a:gd name="T7" fmla="*/ 0 h 100"/>
                <a:gd name="T8" fmla="*/ 79 w 86"/>
                <a:gd name="T9" fmla="*/ 0 h 100"/>
                <a:gd name="T10" fmla="*/ 53 w 86"/>
                <a:gd name="T11" fmla="*/ 0 h 100"/>
                <a:gd name="T12" fmla="*/ 0 w 86"/>
                <a:gd name="T13" fmla="*/ 100 h 100"/>
                <a:gd name="T14" fmla="*/ 18 w 86"/>
                <a:gd name="T15" fmla="*/ 100 h 100"/>
                <a:gd name="T16" fmla="*/ 69 w 86"/>
                <a:gd name="T17" fmla="*/ 0 h 100"/>
                <a:gd name="T18" fmla="*/ 53 w 8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0">
                  <a:moveTo>
                    <a:pt x="79" y="0"/>
                  </a:moveTo>
                  <a:lnTo>
                    <a:pt x="27" y="100"/>
                  </a:lnTo>
                  <a:lnTo>
                    <a:pt x="35" y="100"/>
                  </a:lnTo>
                  <a:lnTo>
                    <a:pt x="86" y="0"/>
                  </a:lnTo>
                  <a:lnTo>
                    <a:pt x="79" y="0"/>
                  </a:lnTo>
                  <a:moveTo>
                    <a:pt x="53" y="0"/>
                  </a:moveTo>
                  <a:lnTo>
                    <a:pt x="0" y="100"/>
                  </a:lnTo>
                  <a:lnTo>
                    <a:pt x="18" y="100"/>
                  </a:lnTo>
                  <a:lnTo>
                    <a:pt x="69" y="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1" name="Freeform 2159"/>
            <p:cNvSpPr/>
            <p:nvPr/>
          </p:nvSpPr>
          <p:spPr bwMode="auto">
            <a:xfrm>
              <a:off x="3033878" y="2844272"/>
              <a:ext cx="43680" cy="14253"/>
            </a:xfrm>
            <a:custGeom>
              <a:avLst/>
              <a:gdLst>
                <a:gd name="T0" fmla="*/ 59 w 65"/>
                <a:gd name="T1" fmla="*/ 9 h 21"/>
                <a:gd name="T2" fmla="*/ 33 w 65"/>
                <a:gd name="T3" fmla="*/ 0 h 21"/>
                <a:gd name="T4" fmla="*/ 30 w 65"/>
                <a:gd name="T5" fmla="*/ 0 h 21"/>
                <a:gd name="T6" fmla="*/ 0 w 65"/>
                <a:gd name="T7" fmla="*/ 14 h 21"/>
                <a:gd name="T8" fmla="*/ 0 w 65"/>
                <a:gd name="T9" fmla="*/ 21 h 21"/>
                <a:gd name="T10" fmla="*/ 31 w 65"/>
                <a:gd name="T11" fmla="*/ 5 h 21"/>
                <a:gd name="T12" fmla="*/ 33 w 65"/>
                <a:gd name="T13" fmla="*/ 5 h 21"/>
                <a:gd name="T14" fmla="*/ 56 w 65"/>
                <a:gd name="T15" fmla="*/ 14 h 21"/>
                <a:gd name="T16" fmla="*/ 64 w 65"/>
                <a:gd name="T17" fmla="*/ 20 h 21"/>
                <a:gd name="T18" fmla="*/ 65 w 65"/>
                <a:gd name="T19" fmla="*/ 21 h 21"/>
                <a:gd name="T20" fmla="*/ 65 w 65"/>
                <a:gd name="T21" fmla="*/ 14 h 21"/>
                <a:gd name="T22" fmla="*/ 59 w 65"/>
                <a:gd name="T2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21">
                  <a:moveTo>
                    <a:pt x="59" y="9"/>
                  </a:moveTo>
                  <a:cubicBezTo>
                    <a:pt x="52" y="5"/>
                    <a:pt x="43" y="0"/>
                    <a:pt x="33" y="0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17" y="2"/>
                    <a:pt x="6" y="9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18"/>
                    <a:pt x="16" y="7"/>
                    <a:pt x="31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41" y="5"/>
                    <a:pt x="50" y="9"/>
                    <a:pt x="56" y="14"/>
                  </a:cubicBezTo>
                  <a:cubicBezTo>
                    <a:pt x="59" y="16"/>
                    <a:pt x="62" y="18"/>
                    <a:pt x="64" y="20"/>
                  </a:cubicBezTo>
                  <a:cubicBezTo>
                    <a:pt x="64" y="20"/>
                    <a:pt x="65" y="21"/>
                    <a:pt x="65" y="2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1"/>
                    <a:pt x="59" y="9"/>
                  </a:cubicBezTo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2" name="Freeform 2160"/>
            <p:cNvSpPr>
              <a:spLocks noEditPoints="1"/>
            </p:cNvSpPr>
            <p:nvPr/>
          </p:nvSpPr>
          <p:spPr bwMode="auto">
            <a:xfrm>
              <a:off x="3077558" y="2834616"/>
              <a:ext cx="68968" cy="45979"/>
            </a:xfrm>
            <a:custGeom>
              <a:avLst/>
              <a:gdLst>
                <a:gd name="T0" fmla="*/ 57 w 103"/>
                <a:gd name="T1" fmla="*/ 33 h 69"/>
                <a:gd name="T2" fmla="*/ 39 w 103"/>
                <a:gd name="T3" fmla="*/ 69 h 69"/>
                <a:gd name="T4" fmla="*/ 45 w 103"/>
                <a:gd name="T5" fmla="*/ 69 h 69"/>
                <a:gd name="T6" fmla="*/ 60 w 103"/>
                <a:gd name="T7" fmla="*/ 39 h 69"/>
                <a:gd name="T8" fmla="*/ 58 w 103"/>
                <a:gd name="T9" fmla="*/ 34 h 69"/>
                <a:gd name="T10" fmla="*/ 57 w 103"/>
                <a:gd name="T11" fmla="*/ 33 h 69"/>
                <a:gd name="T12" fmla="*/ 87 w 103"/>
                <a:gd name="T13" fmla="*/ 0 h 69"/>
                <a:gd name="T14" fmla="*/ 16 w 103"/>
                <a:gd name="T15" fmla="*/ 0 h 69"/>
                <a:gd name="T16" fmla="*/ 0 w 103"/>
                <a:gd name="T17" fmla="*/ 16 h 69"/>
                <a:gd name="T18" fmla="*/ 0 w 103"/>
                <a:gd name="T19" fmla="*/ 53 h 69"/>
                <a:gd name="T20" fmla="*/ 16 w 103"/>
                <a:gd name="T21" fmla="*/ 69 h 69"/>
                <a:gd name="T22" fmla="*/ 27 w 103"/>
                <a:gd name="T23" fmla="*/ 69 h 69"/>
                <a:gd name="T24" fmla="*/ 50 w 103"/>
                <a:gd name="T25" fmla="*/ 25 h 69"/>
                <a:gd name="T26" fmla="*/ 44 w 103"/>
                <a:gd name="T27" fmla="*/ 24 h 69"/>
                <a:gd name="T28" fmla="*/ 44 w 103"/>
                <a:gd name="T29" fmla="*/ 24 h 69"/>
                <a:gd name="T30" fmla="*/ 34 w 103"/>
                <a:gd name="T31" fmla="*/ 30 h 69"/>
                <a:gd name="T32" fmla="*/ 29 w 103"/>
                <a:gd name="T33" fmla="*/ 43 h 69"/>
                <a:gd name="T34" fmla="*/ 29 w 103"/>
                <a:gd name="T35" fmla="*/ 47 h 69"/>
                <a:gd name="T36" fmla="*/ 29 w 103"/>
                <a:gd name="T37" fmla="*/ 47 h 69"/>
                <a:gd name="T38" fmla="*/ 29 w 103"/>
                <a:gd name="T39" fmla="*/ 47 h 69"/>
                <a:gd name="T40" fmla="*/ 27 w 103"/>
                <a:gd name="T41" fmla="*/ 48 h 69"/>
                <a:gd name="T42" fmla="*/ 27 w 103"/>
                <a:gd name="T43" fmla="*/ 48 h 69"/>
                <a:gd name="T44" fmla="*/ 25 w 103"/>
                <a:gd name="T45" fmla="*/ 46 h 69"/>
                <a:gd name="T46" fmla="*/ 34 w 103"/>
                <a:gd name="T47" fmla="*/ 24 h 69"/>
                <a:gd name="T48" fmla="*/ 44 w 103"/>
                <a:gd name="T49" fmla="*/ 20 h 69"/>
                <a:gd name="T50" fmla="*/ 44 w 103"/>
                <a:gd name="T51" fmla="*/ 20 h 69"/>
                <a:gd name="T52" fmla="*/ 52 w 103"/>
                <a:gd name="T53" fmla="*/ 22 h 69"/>
                <a:gd name="T54" fmla="*/ 63 w 103"/>
                <a:gd name="T55" fmla="*/ 0 h 69"/>
                <a:gd name="T56" fmla="*/ 74 w 103"/>
                <a:gd name="T57" fmla="*/ 0 h 69"/>
                <a:gd name="T58" fmla="*/ 59 w 103"/>
                <a:gd name="T59" fmla="*/ 29 h 69"/>
                <a:gd name="T60" fmla="*/ 61 w 103"/>
                <a:gd name="T61" fmla="*/ 32 h 69"/>
                <a:gd name="T62" fmla="*/ 63 w 103"/>
                <a:gd name="T63" fmla="*/ 35 h 69"/>
                <a:gd name="T64" fmla="*/ 81 w 103"/>
                <a:gd name="T65" fmla="*/ 0 h 69"/>
                <a:gd name="T66" fmla="*/ 86 w 103"/>
                <a:gd name="T67" fmla="*/ 0 h 69"/>
                <a:gd name="T68" fmla="*/ 65 w 103"/>
                <a:gd name="T69" fmla="*/ 41 h 69"/>
                <a:gd name="T70" fmla="*/ 66 w 103"/>
                <a:gd name="T71" fmla="*/ 44 h 69"/>
                <a:gd name="T72" fmla="*/ 64 w 103"/>
                <a:gd name="T73" fmla="*/ 46 h 69"/>
                <a:gd name="T74" fmla="*/ 64 w 103"/>
                <a:gd name="T75" fmla="*/ 46 h 69"/>
                <a:gd name="T76" fmla="*/ 63 w 103"/>
                <a:gd name="T77" fmla="*/ 45 h 69"/>
                <a:gd name="T78" fmla="*/ 51 w 103"/>
                <a:gd name="T79" fmla="*/ 69 h 69"/>
                <a:gd name="T80" fmla="*/ 87 w 103"/>
                <a:gd name="T81" fmla="*/ 69 h 69"/>
                <a:gd name="T82" fmla="*/ 103 w 103"/>
                <a:gd name="T83" fmla="*/ 53 h 69"/>
                <a:gd name="T84" fmla="*/ 103 w 103"/>
                <a:gd name="T85" fmla="*/ 37 h 69"/>
                <a:gd name="T86" fmla="*/ 103 w 103"/>
                <a:gd name="T87" fmla="*/ 37 h 69"/>
                <a:gd name="T88" fmla="*/ 103 w 103"/>
                <a:gd name="T89" fmla="*/ 27 h 69"/>
                <a:gd name="T90" fmla="*/ 103 w 103"/>
                <a:gd name="T91" fmla="*/ 27 h 69"/>
                <a:gd name="T92" fmla="*/ 103 w 103"/>
                <a:gd name="T93" fmla="*/ 16 h 69"/>
                <a:gd name="T94" fmla="*/ 87 w 103"/>
                <a:gd name="T9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69">
                  <a:moveTo>
                    <a:pt x="57" y="33"/>
                  </a:moveTo>
                  <a:cubicBezTo>
                    <a:pt x="39" y="69"/>
                    <a:pt x="39" y="69"/>
                    <a:pt x="39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59" y="36"/>
                    <a:pt x="58" y="34"/>
                  </a:cubicBezTo>
                  <a:cubicBezTo>
                    <a:pt x="58" y="33"/>
                    <a:pt x="58" y="33"/>
                    <a:pt x="57" y="33"/>
                  </a:cubicBezTo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8" y="24"/>
                    <a:pt x="46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9" y="24"/>
                    <a:pt x="36" y="26"/>
                    <a:pt x="34" y="30"/>
                  </a:cubicBezTo>
                  <a:cubicBezTo>
                    <a:pt x="31" y="34"/>
                    <a:pt x="30" y="40"/>
                    <a:pt x="29" y="43"/>
                  </a:cubicBezTo>
                  <a:cubicBezTo>
                    <a:pt x="29" y="45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8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8"/>
                    <a:pt x="25" y="47"/>
                    <a:pt x="25" y="46"/>
                  </a:cubicBezTo>
                  <a:cubicBezTo>
                    <a:pt x="26" y="46"/>
                    <a:pt x="26" y="32"/>
                    <a:pt x="34" y="24"/>
                  </a:cubicBezTo>
                  <a:cubicBezTo>
                    <a:pt x="36" y="22"/>
                    <a:pt x="4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7" y="20"/>
                    <a:pt x="49" y="21"/>
                    <a:pt x="52" y="2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0"/>
                    <a:pt x="61" y="31"/>
                    <a:pt x="61" y="32"/>
                  </a:cubicBezTo>
                  <a:cubicBezTo>
                    <a:pt x="62" y="33"/>
                    <a:pt x="62" y="34"/>
                    <a:pt x="63" y="3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3"/>
                    <a:pt x="66" y="44"/>
                    <a:pt x="66" y="44"/>
                  </a:cubicBezTo>
                  <a:cubicBezTo>
                    <a:pt x="66" y="45"/>
                    <a:pt x="65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5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96" y="69"/>
                    <a:pt x="103" y="61"/>
                    <a:pt x="103" y="53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7"/>
                    <a:pt x="96" y="0"/>
                    <a:pt x="87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3" name="Freeform 2161"/>
            <p:cNvSpPr>
              <a:spLocks noEditPoints="1"/>
            </p:cNvSpPr>
            <p:nvPr/>
          </p:nvSpPr>
          <p:spPr bwMode="auto">
            <a:xfrm>
              <a:off x="3094110" y="2847950"/>
              <a:ext cx="27587" cy="18851"/>
            </a:xfrm>
            <a:custGeom>
              <a:avLst/>
              <a:gdLst>
                <a:gd name="T0" fmla="*/ 40 w 41"/>
                <a:gd name="T1" fmla="*/ 21 h 28"/>
                <a:gd name="T2" fmla="*/ 38 w 41"/>
                <a:gd name="T3" fmla="*/ 25 h 28"/>
                <a:gd name="T4" fmla="*/ 39 w 41"/>
                <a:gd name="T5" fmla="*/ 26 h 28"/>
                <a:gd name="T6" fmla="*/ 39 w 41"/>
                <a:gd name="T7" fmla="*/ 26 h 28"/>
                <a:gd name="T8" fmla="*/ 41 w 41"/>
                <a:gd name="T9" fmla="*/ 24 h 28"/>
                <a:gd name="T10" fmla="*/ 40 w 41"/>
                <a:gd name="T11" fmla="*/ 21 h 28"/>
                <a:gd name="T12" fmla="*/ 34 w 41"/>
                <a:gd name="T13" fmla="*/ 9 h 28"/>
                <a:gd name="T14" fmla="*/ 32 w 41"/>
                <a:gd name="T15" fmla="*/ 13 h 28"/>
                <a:gd name="T16" fmla="*/ 33 w 41"/>
                <a:gd name="T17" fmla="*/ 14 h 28"/>
                <a:gd name="T18" fmla="*/ 35 w 41"/>
                <a:gd name="T19" fmla="*/ 19 h 28"/>
                <a:gd name="T20" fmla="*/ 38 w 41"/>
                <a:gd name="T21" fmla="*/ 15 h 28"/>
                <a:gd name="T22" fmla="*/ 36 w 41"/>
                <a:gd name="T23" fmla="*/ 12 h 28"/>
                <a:gd name="T24" fmla="*/ 34 w 41"/>
                <a:gd name="T25" fmla="*/ 9 h 28"/>
                <a:gd name="T26" fmla="*/ 19 w 41"/>
                <a:gd name="T27" fmla="*/ 0 h 28"/>
                <a:gd name="T28" fmla="*/ 9 w 41"/>
                <a:gd name="T29" fmla="*/ 4 h 28"/>
                <a:gd name="T30" fmla="*/ 0 w 41"/>
                <a:gd name="T31" fmla="*/ 26 h 28"/>
                <a:gd name="T32" fmla="*/ 2 w 41"/>
                <a:gd name="T33" fmla="*/ 28 h 28"/>
                <a:gd name="T34" fmla="*/ 2 w 41"/>
                <a:gd name="T35" fmla="*/ 28 h 28"/>
                <a:gd name="T36" fmla="*/ 4 w 41"/>
                <a:gd name="T37" fmla="*/ 27 h 28"/>
                <a:gd name="T38" fmla="*/ 4 w 41"/>
                <a:gd name="T39" fmla="*/ 27 h 28"/>
                <a:gd name="T40" fmla="*/ 4 w 41"/>
                <a:gd name="T41" fmla="*/ 23 h 28"/>
                <a:gd name="T42" fmla="*/ 9 w 41"/>
                <a:gd name="T43" fmla="*/ 10 h 28"/>
                <a:gd name="T44" fmla="*/ 19 w 41"/>
                <a:gd name="T45" fmla="*/ 4 h 28"/>
                <a:gd name="T46" fmla="*/ 19 w 41"/>
                <a:gd name="T47" fmla="*/ 4 h 28"/>
                <a:gd name="T48" fmla="*/ 25 w 41"/>
                <a:gd name="T49" fmla="*/ 5 h 28"/>
                <a:gd name="T50" fmla="*/ 27 w 41"/>
                <a:gd name="T51" fmla="*/ 2 h 28"/>
                <a:gd name="T52" fmla="*/ 19 w 41"/>
                <a:gd name="T53" fmla="*/ 0 h 28"/>
                <a:gd name="T54" fmla="*/ 19 w 41"/>
                <a:gd name="T5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28">
                  <a:moveTo>
                    <a:pt x="40" y="21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6"/>
                    <a:pt x="41" y="25"/>
                    <a:pt x="41" y="24"/>
                  </a:cubicBezTo>
                  <a:cubicBezTo>
                    <a:pt x="41" y="24"/>
                    <a:pt x="40" y="23"/>
                    <a:pt x="40" y="21"/>
                  </a:cubicBezTo>
                  <a:moveTo>
                    <a:pt x="34" y="9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4" y="16"/>
                    <a:pt x="35" y="17"/>
                    <a:pt x="35" y="19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1"/>
                    <a:pt x="35" y="10"/>
                    <a:pt x="34" y="9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1" y="12"/>
                    <a:pt x="1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5"/>
                    <a:pt x="4" y="23"/>
                  </a:cubicBezTo>
                  <a:cubicBezTo>
                    <a:pt x="5" y="20"/>
                    <a:pt x="6" y="14"/>
                    <a:pt x="9" y="10"/>
                  </a:cubicBezTo>
                  <a:cubicBezTo>
                    <a:pt x="11" y="6"/>
                    <a:pt x="14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4"/>
                    <a:pt x="23" y="4"/>
                    <a:pt x="25" y="5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2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4" name="Rectangle 2162"/>
            <p:cNvSpPr>
              <a:spLocks noChangeArrowheads="1"/>
            </p:cNvSpPr>
            <p:nvPr/>
          </p:nvSpPr>
          <p:spPr bwMode="auto">
            <a:xfrm>
              <a:off x="3146526" y="2852548"/>
              <a:ext cx="460" cy="6897"/>
            </a:xfrm>
            <a:prstGeom prst="rect">
              <a:avLst/>
            </a:prstGeom>
            <a:solidFill>
              <a:srgbClr val="B5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5" name="Rectangle 2163"/>
            <p:cNvSpPr>
              <a:spLocks noChangeArrowheads="1"/>
            </p:cNvSpPr>
            <p:nvPr/>
          </p:nvSpPr>
          <p:spPr bwMode="auto">
            <a:xfrm>
              <a:off x="3146526" y="2852548"/>
              <a:ext cx="46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6" name="Freeform 2164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69 w 86"/>
                <a:gd name="T1" fmla="*/ 0 h 100"/>
                <a:gd name="T2" fmla="*/ 53 w 86"/>
                <a:gd name="T3" fmla="*/ 0 h 100"/>
                <a:gd name="T4" fmla="*/ 37 w 86"/>
                <a:gd name="T5" fmla="*/ 32 h 100"/>
                <a:gd name="T6" fmla="*/ 34 w 86"/>
                <a:gd name="T7" fmla="*/ 36 h 100"/>
                <a:gd name="T8" fmla="*/ 0 w 86"/>
                <a:gd name="T9" fmla="*/ 100 h 100"/>
                <a:gd name="T10" fmla="*/ 18 w 86"/>
                <a:gd name="T11" fmla="*/ 100 h 100"/>
                <a:gd name="T12" fmla="*/ 44 w 86"/>
                <a:gd name="T13" fmla="*/ 48 h 100"/>
                <a:gd name="T14" fmla="*/ 47 w 86"/>
                <a:gd name="T15" fmla="*/ 42 h 100"/>
                <a:gd name="T16" fmla="*/ 69 w 86"/>
                <a:gd name="T17" fmla="*/ 0 h 100"/>
                <a:gd name="T18" fmla="*/ 86 w 86"/>
                <a:gd name="T19" fmla="*/ 0 h 100"/>
                <a:gd name="T20" fmla="*/ 79 w 86"/>
                <a:gd name="T21" fmla="*/ 0 h 100"/>
                <a:gd name="T22" fmla="*/ 53 w 86"/>
                <a:gd name="T23" fmla="*/ 51 h 100"/>
                <a:gd name="T24" fmla="*/ 48 w 86"/>
                <a:gd name="T25" fmla="*/ 57 h 100"/>
                <a:gd name="T26" fmla="*/ 27 w 86"/>
                <a:gd name="T27" fmla="*/ 100 h 100"/>
                <a:gd name="T28" fmla="*/ 35 w 86"/>
                <a:gd name="T29" fmla="*/ 100 h 100"/>
                <a:gd name="T30" fmla="*/ 53 w 86"/>
                <a:gd name="T31" fmla="*/ 65 h 100"/>
                <a:gd name="T32" fmla="*/ 56 w 86"/>
                <a:gd name="T33" fmla="*/ 59 h 100"/>
                <a:gd name="T34" fmla="*/ 86 w 86"/>
                <a:gd name="T3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0">
                  <a:moveTo>
                    <a:pt x="69" y="0"/>
                  </a:moveTo>
                  <a:lnTo>
                    <a:pt x="53" y="0"/>
                  </a:lnTo>
                  <a:lnTo>
                    <a:pt x="37" y="32"/>
                  </a:lnTo>
                  <a:lnTo>
                    <a:pt x="34" y="36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44" y="48"/>
                  </a:lnTo>
                  <a:lnTo>
                    <a:pt x="47" y="42"/>
                  </a:lnTo>
                  <a:lnTo>
                    <a:pt x="69" y="0"/>
                  </a:lnTo>
                  <a:close/>
                  <a:moveTo>
                    <a:pt x="86" y="0"/>
                  </a:moveTo>
                  <a:lnTo>
                    <a:pt x="79" y="0"/>
                  </a:lnTo>
                  <a:lnTo>
                    <a:pt x="53" y="51"/>
                  </a:lnTo>
                  <a:lnTo>
                    <a:pt x="48" y="57"/>
                  </a:lnTo>
                  <a:lnTo>
                    <a:pt x="27" y="100"/>
                  </a:lnTo>
                  <a:lnTo>
                    <a:pt x="35" y="100"/>
                  </a:lnTo>
                  <a:lnTo>
                    <a:pt x="53" y="65"/>
                  </a:lnTo>
                  <a:lnTo>
                    <a:pt x="5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7" name="Freeform 2165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69 w 86"/>
                <a:gd name="T1" fmla="*/ 0 h 100"/>
                <a:gd name="T2" fmla="*/ 53 w 86"/>
                <a:gd name="T3" fmla="*/ 0 h 100"/>
                <a:gd name="T4" fmla="*/ 37 w 86"/>
                <a:gd name="T5" fmla="*/ 32 h 100"/>
                <a:gd name="T6" fmla="*/ 34 w 86"/>
                <a:gd name="T7" fmla="*/ 36 h 100"/>
                <a:gd name="T8" fmla="*/ 0 w 86"/>
                <a:gd name="T9" fmla="*/ 100 h 100"/>
                <a:gd name="T10" fmla="*/ 18 w 86"/>
                <a:gd name="T11" fmla="*/ 100 h 100"/>
                <a:gd name="T12" fmla="*/ 44 w 86"/>
                <a:gd name="T13" fmla="*/ 48 h 100"/>
                <a:gd name="T14" fmla="*/ 47 w 86"/>
                <a:gd name="T15" fmla="*/ 42 h 100"/>
                <a:gd name="T16" fmla="*/ 69 w 86"/>
                <a:gd name="T17" fmla="*/ 0 h 100"/>
                <a:gd name="T18" fmla="*/ 86 w 86"/>
                <a:gd name="T19" fmla="*/ 0 h 100"/>
                <a:gd name="T20" fmla="*/ 79 w 86"/>
                <a:gd name="T21" fmla="*/ 0 h 100"/>
                <a:gd name="T22" fmla="*/ 53 w 86"/>
                <a:gd name="T23" fmla="*/ 51 h 100"/>
                <a:gd name="T24" fmla="*/ 48 w 86"/>
                <a:gd name="T25" fmla="*/ 57 h 100"/>
                <a:gd name="T26" fmla="*/ 27 w 86"/>
                <a:gd name="T27" fmla="*/ 100 h 100"/>
                <a:gd name="T28" fmla="*/ 35 w 86"/>
                <a:gd name="T29" fmla="*/ 100 h 100"/>
                <a:gd name="T30" fmla="*/ 53 w 86"/>
                <a:gd name="T31" fmla="*/ 65 h 100"/>
                <a:gd name="T32" fmla="*/ 56 w 86"/>
                <a:gd name="T33" fmla="*/ 59 h 100"/>
                <a:gd name="T34" fmla="*/ 86 w 86"/>
                <a:gd name="T3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0">
                  <a:moveTo>
                    <a:pt x="69" y="0"/>
                  </a:moveTo>
                  <a:lnTo>
                    <a:pt x="53" y="0"/>
                  </a:lnTo>
                  <a:lnTo>
                    <a:pt x="37" y="32"/>
                  </a:lnTo>
                  <a:lnTo>
                    <a:pt x="34" y="36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44" y="48"/>
                  </a:lnTo>
                  <a:lnTo>
                    <a:pt x="47" y="42"/>
                  </a:lnTo>
                  <a:lnTo>
                    <a:pt x="69" y="0"/>
                  </a:lnTo>
                  <a:moveTo>
                    <a:pt x="86" y="0"/>
                  </a:moveTo>
                  <a:lnTo>
                    <a:pt x="79" y="0"/>
                  </a:lnTo>
                  <a:lnTo>
                    <a:pt x="53" y="51"/>
                  </a:lnTo>
                  <a:lnTo>
                    <a:pt x="48" y="57"/>
                  </a:lnTo>
                  <a:lnTo>
                    <a:pt x="27" y="100"/>
                  </a:lnTo>
                  <a:lnTo>
                    <a:pt x="35" y="100"/>
                  </a:lnTo>
                  <a:lnTo>
                    <a:pt x="53" y="65"/>
                  </a:lnTo>
                  <a:lnTo>
                    <a:pt x="56" y="59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8" name="Freeform 2166"/>
            <p:cNvSpPr/>
            <p:nvPr/>
          </p:nvSpPr>
          <p:spPr bwMode="auto">
            <a:xfrm>
              <a:off x="3076638" y="2833237"/>
              <a:ext cx="70807" cy="48278"/>
            </a:xfrm>
            <a:custGeom>
              <a:avLst/>
              <a:gdLst>
                <a:gd name="T0" fmla="*/ 17 w 105"/>
                <a:gd name="T1" fmla="*/ 72 h 72"/>
                <a:gd name="T2" fmla="*/ 0 w 105"/>
                <a:gd name="T3" fmla="*/ 55 h 72"/>
                <a:gd name="T4" fmla="*/ 0 w 105"/>
                <a:gd name="T5" fmla="*/ 18 h 72"/>
                <a:gd name="T6" fmla="*/ 17 w 105"/>
                <a:gd name="T7" fmla="*/ 0 h 72"/>
                <a:gd name="T8" fmla="*/ 17 w 105"/>
                <a:gd name="T9" fmla="*/ 2 h 72"/>
                <a:gd name="T10" fmla="*/ 17 w 105"/>
                <a:gd name="T11" fmla="*/ 3 h 72"/>
                <a:gd name="T12" fmla="*/ 2 w 105"/>
                <a:gd name="T13" fmla="*/ 18 h 72"/>
                <a:gd name="T14" fmla="*/ 3 w 105"/>
                <a:gd name="T15" fmla="*/ 55 h 72"/>
                <a:gd name="T16" fmla="*/ 17 w 105"/>
                <a:gd name="T17" fmla="*/ 69 h 72"/>
                <a:gd name="T18" fmla="*/ 88 w 105"/>
                <a:gd name="T19" fmla="*/ 69 h 72"/>
                <a:gd name="T20" fmla="*/ 103 w 105"/>
                <a:gd name="T21" fmla="*/ 55 h 72"/>
                <a:gd name="T22" fmla="*/ 103 w 105"/>
                <a:gd name="T23" fmla="*/ 18 h 72"/>
                <a:gd name="T24" fmla="*/ 88 w 105"/>
                <a:gd name="T25" fmla="*/ 3 h 72"/>
                <a:gd name="T26" fmla="*/ 17 w 105"/>
                <a:gd name="T27" fmla="*/ 3 h 72"/>
                <a:gd name="T28" fmla="*/ 17 w 105"/>
                <a:gd name="T29" fmla="*/ 2 h 72"/>
                <a:gd name="T30" fmla="*/ 17 w 105"/>
                <a:gd name="T31" fmla="*/ 0 h 72"/>
                <a:gd name="T32" fmla="*/ 88 w 105"/>
                <a:gd name="T33" fmla="*/ 0 h 72"/>
                <a:gd name="T34" fmla="*/ 105 w 105"/>
                <a:gd name="T35" fmla="*/ 18 h 72"/>
                <a:gd name="T36" fmla="*/ 105 w 105"/>
                <a:gd name="T37" fmla="*/ 55 h 72"/>
                <a:gd name="T38" fmla="*/ 88 w 105"/>
                <a:gd name="T39" fmla="*/ 72 h 72"/>
                <a:gd name="T40" fmla="*/ 17 w 105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72">
                  <a:moveTo>
                    <a:pt x="17" y="72"/>
                  </a:moveTo>
                  <a:cubicBezTo>
                    <a:pt x="8" y="72"/>
                    <a:pt x="0" y="64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3" y="10"/>
                    <a:pt x="2" y="1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63"/>
                    <a:pt x="9" y="69"/>
                    <a:pt x="17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6" y="69"/>
                    <a:pt x="103" y="63"/>
                    <a:pt x="103" y="55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0"/>
                    <a:pt x="96" y="3"/>
                    <a:pt x="8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5" y="8"/>
                    <a:pt x="105" y="18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64"/>
                    <a:pt x="97" y="72"/>
                    <a:pt x="88" y="72"/>
                  </a:cubicBezTo>
                  <a:lnTo>
                    <a:pt x="17" y="72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9" name="Freeform 2167"/>
            <p:cNvSpPr>
              <a:spLocks noEditPoints="1"/>
            </p:cNvSpPr>
            <p:nvPr/>
          </p:nvSpPr>
          <p:spPr bwMode="auto">
            <a:xfrm>
              <a:off x="2965370" y="2834616"/>
              <a:ext cx="68508" cy="45979"/>
            </a:xfrm>
            <a:custGeom>
              <a:avLst/>
              <a:gdLst>
                <a:gd name="T0" fmla="*/ 55 w 102"/>
                <a:gd name="T1" fmla="*/ 36 h 69"/>
                <a:gd name="T2" fmla="*/ 38 w 102"/>
                <a:gd name="T3" fmla="*/ 69 h 69"/>
                <a:gd name="T4" fmla="*/ 45 w 102"/>
                <a:gd name="T5" fmla="*/ 69 h 69"/>
                <a:gd name="T6" fmla="*/ 58 w 102"/>
                <a:gd name="T7" fmla="*/ 43 h 69"/>
                <a:gd name="T8" fmla="*/ 57 w 102"/>
                <a:gd name="T9" fmla="*/ 41 h 69"/>
                <a:gd name="T10" fmla="*/ 55 w 102"/>
                <a:gd name="T11" fmla="*/ 36 h 69"/>
                <a:gd name="T12" fmla="*/ 86 w 102"/>
                <a:gd name="T13" fmla="*/ 0 h 69"/>
                <a:gd name="T14" fmla="*/ 16 w 102"/>
                <a:gd name="T15" fmla="*/ 0 h 69"/>
                <a:gd name="T16" fmla="*/ 0 w 102"/>
                <a:gd name="T17" fmla="*/ 16 h 69"/>
                <a:gd name="T18" fmla="*/ 0 w 102"/>
                <a:gd name="T19" fmla="*/ 53 h 69"/>
                <a:gd name="T20" fmla="*/ 16 w 102"/>
                <a:gd name="T21" fmla="*/ 69 h 69"/>
                <a:gd name="T22" fmla="*/ 27 w 102"/>
                <a:gd name="T23" fmla="*/ 69 h 69"/>
                <a:gd name="T24" fmla="*/ 48 w 102"/>
                <a:gd name="T25" fmla="*/ 27 h 69"/>
                <a:gd name="T26" fmla="*/ 40 w 102"/>
                <a:gd name="T27" fmla="*/ 24 h 69"/>
                <a:gd name="T28" fmla="*/ 40 w 102"/>
                <a:gd name="T29" fmla="*/ 24 h 69"/>
                <a:gd name="T30" fmla="*/ 29 w 102"/>
                <a:gd name="T31" fmla="*/ 30 h 69"/>
                <a:gd name="T32" fmla="*/ 25 w 102"/>
                <a:gd name="T33" fmla="*/ 43 h 69"/>
                <a:gd name="T34" fmla="*/ 25 w 102"/>
                <a:gd name="T35" fmla="*/ 47 h 69"/>
                <a:gd name="T36" fmla="*/ 25 w 102"/>
                <a:gd name="T37" fmla="*/ 47 h 69"/>
                <a:gd name="T38" fmla="*/ 25 w 102"/>
                <a:gd name="T39" fmla="*/ 47 h 69"/>
                <a:gd name="T40" fmla="*/ 23 w 102"/>
                <a:gd name="T41" fmla="*/ 48 h 69"/>
                <a:gd name="T42" fmla="*/ 23 w 102"/>
                <a:gd name="T43" fmla="*/ 48 h 69"/>
                <a:gd name="T44" fmla="*/ 21 w 102"/>
                <a:gd name="T45" fmla="*/ 46 h 69"/>
                <a:gd name="T46" fmla="*/ 30 w 102"/>
                <a:gd name="T47" fmla="*/ 24 h 69"/>
                <a:gd name="T48" fmla="*/ 40 w 102"/>
                <a:gd name="T49" fmla="*/ 20 h 69"/>
                <a:gd name="T50" fmla="*/ 40 w 102"/>
                <a:gd name="T51" fmla="*/ 20 h 69"/>
                <a:gd name="T52" fmla="*/ 50 w 102"/>
                <a:gd name="T53" fmla="*/ 24 h 69"/>
                <a:gd name="T54" fmla="*/ 63 w 102"/>
                <a:gd name="T55" fmla="*/ 0 h 69"/>
                <a:gd name="T56" fmla="*/ 74 w 102"/>
                <a:gd name="T57" fmla="*/ 0 h 69"/>
                <a:gd name="T58" fmla="*/ 57 w 102"/>
                <a:gd name="T59" fmla="*/ 32 h 69"/>
                <a:gd name="T60" fmla="*/ 60 w 102"/>
                <a:gd name="T61" fmla="*/ 39 h 69"/>
                <a:gd name="T62" fmla="*/ 80 w 102"/>
                <a:gd name="T63" fmla="*/ 0 h 69"/>
                <a:gd name="T64" fmla="*/ 86 w 102"/>
                <a:gd name="T65" fmla="*/ 0 h 69"/>
                <a:gd name="T66" fmla="*/ 50 w 102"/>
                <a:gd name="T67" fmla="*/ 69 h 69"/>
                <a:gd name="T68" fmla="*/ 86 w 102"/>
                <a:gd name="T69" fmla="*/ 69 h 69"/>
                <a:gd name="T70" fmla="*/ 102 w 102"/>
                <a:gd name="T71" fmla="*/ 53 h 69"/>
                <a:gd name="T72" fmla="*/ 102 w 102"/>
                <a:gd name="T73" fmla="*/ 36 h 69"/>
                <a:gd name="T74" fmla="*/ 102 w 102"/>
                <a:gd name="T75" fmla="*/ 36 h 69"/>
                <a:gd name="T76" fmla="*/ 102 w 102"/>
                <a:gd name="T77" fmla="*/ 29 h 69"/>
                <a:gd name="T78" fmla="*/ 102 w 102"/>
                <a:gd name="T79" fmla="*/ 29 h 69"/>
                <a:gd name="T80" fmla="*/ 102 w 102"/>
                <a:gd name="T81" fmla="*/ 16 h 69"/>
                <a:gd name="T82" fmla="*/ 86 w 102"/>
                <a:gd name="T8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69">
                  <a:moveTo>
                    <a:pt x="55" y="36"/>
                  </a:moveTo>
                  <a:cubicBezTo>
                    <a:pt x="38" y="69"/>
                    <a:pt x="38" y="69"/>
                    <a:pt x="38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7" y="42"/>
                    <a:pt x="57" y="41"/>
                  </a:cubicBezTo>
                  <a:cubicBezTo>
                    <a:pt x="57" y="40"/>
                    <a:pt x="56" y="38"/>
                    <a:pt x="55" y="36"/>
                  </a:cubicBezTo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5"/>
                    <a:pt x="43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5" y="24"/>
                    <a:pt x="32" y="26"/>
                    <a:pt x="29" y="30"/>
                  </a:cubicBezTo>
                  <a:cubicBezTo>
                    <a:pt x="27" y="34"/>
                    <a:pt x="26" y="40"/>
                    <a:pt x="25" y="43"/>
                  </a:cubicBezTo>
                  <a:cubicBezTo>
                    <a:pt x="25" y="45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2" y="32"/>
                    <a:pt x="30" y="24"/>
                  </a:cubicBezTo>
                  <a:cubicBezTo>
                    <a:pt x="32" y="22"/>
                    <a:pt x="36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4" y="20"/>
                    <a:pt x="47" y="21"/>
                    <a:pt x="50" y="2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5"/>
                    <a:pt x="59" y="37"/>
                    <a:pt x="60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95" y="69"/>
                    <a:pt x="102" y="61"/>
                    <a:pt x="102" y="53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7"/>
                    <a:pt x="95" y="0"/>
                    <a:pt x="86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0" name="Freeform 2168"/>
            <p:cNvSpPr>
              <a:spLocks noEditPoints="1"/>
            </p:cNvSpPr>
            <p:nvPr/>
          </p:nvSpPr>
          <p:spPr bwMode="auto">
            <a:xfrm>
              <a:off x="2979623" y="2847950"/>
              <a:ext cx="26208" cy="18851"/>
            </a:xfrm>
            <a:custGeom>
              <a:avLst/>
              <a:gdLst>
                <a:gd name="T0" fmla="*/ 36 w 39"/>
                <a:gd name="T1" fmla="*/ 12 h 28"/>
                <a:gd name="T2" fmla="*/ 34 w 39"/>
                <a:gd name="T3" fmla="*/ 16 h 28"/>
                <a:gd name="T4" fmla="*/ 36 w 39"/>
                <a:gd name="T5" fmla="*/ 21 h 28"/>
                <a:gd name="T6" fmla="*/ 37 w 39"/>
                <a:gd name="T7" fmla="*/ 23 h 28"/>
                <a:gd name="T8" fmla="*/ 39 w 39"/>
                <a:gd name="T9" fmla="*/ 19 h 28"/>
                <a:gd name="T10" fmla="*/ 36 w 39"/>
                <a:gd name="T11" fmla="*/ 12 h 28"/>
                <a:gd name="T12" fmla="*/ 19 w 39"/>
                <a:gd name="T13" fmla="*/ 0 h 28"/>
                <a:gd name="T14" fmla="*/ 9 w 39"/>
                <a:gd name="T15" fmla="*/ 4 h 28"/>
                <a:gd name="T16" fmla="*/ 0 w 39"/>
                <a:gd name="T17" fmla="*/ 26 h 28"/>
                <a:gd name="T18" fmla="*/ 2 w 39"/>
                <a:gd name="T19" fmla="*/ 28 h 28"/>
                <a:gd name="T20" fmla="*/ 2 w 39"/>
                <a:gd name="T21" fmla="*/ 28 h 28"/>
                <a:gd name="T22" fmla="*/ 4 w 39"/>
                <a:gd name="T23" fmla="*/ 27 h 28"/>
                <a:gd name="T24" fmla="*/ 4 w 39"/>
                <a:gd name="T25" fmla="*/ 27 h 28"/>
                <a:gd name="T26" fmla="*/ 4 w 39"/>
                <a:gd name="T27" fmla="*/ 23 h 28"/>
                <a:gd name="T28" fmla="*/ 8 w 39"/>
                <a:gd name="T29" fmla="*/ 10 h 28"/>
                <a:gd name="T30" fmla="*/ 19 w 39"/>
                <a:gd name="T31" fmla="*/ 4 h 28"/>
                <a:gd name="T32" fmla="*/ 19 w 39"/>
                <a:gd name="T33" fmla="*/ 4 h 28"/>
                <a:gd name="T34" fmla="*/ 27 w 39"/>
                <a:gd name="T35" fmla="*/ 7 h 28"/>
                <a:gd name="T36" fmla="*/ 29 w 39"/>
                <a:gd name="T37" fmla="*/ 4 h 28"/>
                <a:gd name="T38" fmla="*/ 19 w 39"/>
                <a:gd name="T39" fmla="*/ 0 h 28"/>
                <a:gd name="T40" fmla="*/ 19 w 39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28">
                  <a:moveTo>
                    <a:pt x="36" y="12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5" y="18"/>
                    <a:pt x="36" y="20"/>
                    <a:pt x="36" y="21"/>
                  </a:cubicBezTo>
                  <a:cubicBezTo>
                    <a:pt x="36" y="22"/>
                    <a:pt x="37" y="23"/>
                    <a:pt x="37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7"/>
                    <a:pt x="37" y="15"/>
                    <a:pt x="36" y="12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1" y="12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5"/>
                    <a:pt x="4" y="23"/>
                  </a:cubicBezTo>
                  <a:cubicBezTo>
                    <a:pt x="5" y="20"/>
                    <a:pt x="6" y="14"/>
                    <a:pt x="8" y="10"/>
                  </a:cubicBezTo>
                  <a:cubicBezTo>
                    <a:pt x="11" y="6"/>
                    <a:pt x="14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4"/>
                    <a:pt x="25" y="5"/>
                    <a:pt x="27" y="7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6" y="1"/>
                    <a:pt x="23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1" name="Freeform 2169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69 w 87"/>
                <a:gd name="T1" fmla="*/ 0 h 100"/>
                <a:gd name="T2" fmla="*/ 53 w 87"/>
                <a:gd name="T3" fmla="*/ 0 h 100"/>
                <a:gd name="T4" fmla="*/ 34 w 87"/>
                <a:gd name="T5" fmla="*/ 35 h 100"/>
                <a:gd name="T6" fmla="*/ 31 w 87"/>
                <a:gd name="T7" fmla="*/ 39 h 100"/>
                <a:gd name="T8" fmla="*/ 0 w 87"/>
                <a:gd name="T9" fmla="*/ 100 h 100"/>
                <a:gd name="T10" fmla="*/ 16 w 87"/>
                <a:gd name="T11" fmla="*/ 100 h 100"/>
                <a:gd name="T12" fmla="*/ 41 w 87"/>
                <a:gd name="T13" fmla="*/ 52 h 100"/>
                <a:gd name="T14" fmla="*/ 44 w 87"/>
                <a:gd name="T15" fmla="*/ 46 h 100"/>
                <a:gd name="T16" fmla="*/ 69 w 87"/>
                <a:gd name="T17" fmla="*/ 0 h 100"/>
                <a:gd name="T18" fmla="*/ 87 w 87"/>
                <a:gd name="T19" fmla="*/ 0 h 100"/>
                <a:gd name="T20" fmla="*/ 78 w 87"/>
                <a:gd name="T21" fmla="*/ 0 h 100"/>
                <a:gd name="T22" fmla="*/ 49 w 87"/>
                <a:gd name="T23" fmla="*/ 57 h 100"/>
                <a:gd name="T24" fmla="*/ 46 w 87"/>
                <a:gd name="T25" fmla="*/ 62 h 100"/>
                <a:gd name="T26" fmla="*/ 27 w 87"/>
                <a:gd name="T27" fmla="*/ 100 h 100"/>
                <a:gd name="T28" fmla="*/ 34 w 87"/>
                <a:gd name="T29" fmla="*/ 100 h 100"/>
                <a:gd name="T30" fmla="*/ 87 w 87"/>
                <a:gd name="T3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0">
                  <a:moveTo>
                    <a:pt x="69" y="0"/>
                  </a:moveTo>
                  <a:lnTo>
                    <a:pt x="53" y="0"/>
                  </a:lnTo>
                  <a:lnTo>
                    <a:pt x="34" y="35"/>
                  </a:lnTo>
                  <a:lnTo>
                    <a:pt x="31" y="39"/>
                  </a:lnTo>
                  <a:lnTo>
                    <a:pt x="0" y="100"/>
                  </a:lnTo>
                  <a:lnTo>
                    <a:pt x="16" y="100"/>
                  </a:lnTo>
                  <a:lnTo>
                    <a:pt x="41" y="52"/>
                  </a:lnTo>
                  <a:lnTo>
                    <a:pt x="44" y="46"/>
                  </a:lnTo>
                  <a:lnTo>
                    <a:pt x="69" y="0"/>
                  </a:lnTo>
                  <a:close/>
                  <a:moveTo>
                    <a:pt x="87" y="0"/>
                  </a:moveTo>
                  <a:lnTo>
                    <a:pt x="78" y="0"/>
                  </a:lnTo>
                  <a:lnTo>
                    <a:pt x="49" y="57"/>
                  </a:lnTo>
                  <a:lnTo>
                    <a:pt x="46" y="62"/>
                  </a:ln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2" name="Freeform 2170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69 w 87"/>
                <a:gd name="T1" fmla="*/ 0 h 100"/>
                <a:gd name="T2" fmla="*/ 53 w 87"/>
                <a:gd name="T3" fmla="*/ 0 h 100"/>
                <a:gd name="T4" fmla="*/ 34 w 87"/>
                <a:gd name="T5" fmla="*/ 35 h 100"/>
                <a:gd name="T6" fmla="*/ 31 w 87"/>
                <a:gd name="T7" fmla="*/ 39 h 100"/>
                <a:gd name="T8" fmla="*/ 0 w 87"/>
                <a:gd name="T9" fmla="*/ 100 h 100"/>
                <a:gd name="T10" fmla="*/ 16 w 87"/>
                <a:gd name="T11" fmla="*/ 100 h 100"/>
                <a:gd name="T12" fmla="*/ 41 w 87"/>
                <a:gd name="T13" fmla="*/ 52 h 100"/>
                <a:gd name="T14" fmla="*/ 44 w 87"/>
                <a:gd name="T15" fmla="*/ 46 h 100"/>
                <a:gd name="T16" fmla="*/ 69 w 87"/>
                <a:gd name="T17" fmla="*/ 0 h 100"/>
                <a:gd name="T18" fmla="*/ 87 w 87"/>
                <a:gd name="T19" fmla="*/ 0 h 100"/>
                <a:gd name="T20" fmla="*/ 78 w 87"/>
                <a:gd name="T21" fmla="*/ 0 h 100"/>
                <a:gd name="T22" fmla="*/ 49 w 87"/>
                <a:gd name="T23" fmla="*/ 57 h 100"/>
                <a:gd name="T24" fmla="*/ 46 w 87"/>
                <a:gd name="T25" fmla="*/ 62 h 100"/>
                <a:gd name="T26" fmla="*/ 27 w 87"/>
                <a:gd name="T27" fmla="*/ 100 h 100"/>
                <a:gd name="T28" fmla="*/ 34 w 87"/>
                <a:gd name="T29" fmla="*/ 100 h 100"/>
                <a:gd name="T30" fmla="*/ 87 w 87"/>
                <a:gd name="T3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0">
                  <a:moveTo>
                    <a:pt x="69" y="0"/>
                  </a:moveTo>
                  <a:lnTo>
                    <a:pt x="53" y="0"/>
                  </a:lnTo>
                  <a:lnTo>
                    <a:pt x="34" y="35"/>
                  </a:lnTo>
                  <a:lnTo>
                    <a:pt x="31" y="39"/>
                  </a:lnTo>
                  <a:lnTo>
                    <a:pt x="0" y="100"/>
                  </a:lnTo>
                  <a:lnTo>
                    <a:pt x="16" y="100"/>
                  </a:lnTo>
                  <a:lnTo>
                    <a:pt x="41" y="52"/>
                  </a:lnTo>
                  <a:lnTo>
                    <a:pt x="44" y="46"/>
                  </a:lnTo>
                  <a:lnTo>
                    <a:pt x="69" y="0"/>
                  </a:lnTo>
                  <a:moveTo>
                    <a:pt x="87" y="0"/>
                  </a:moveTo>
                  <a:lnTo>
                    <a:pt x="78" y="0"/>
                  </a:lnTo>
                  <a:lnTo>
                    <a:pt x="49" y="57"/>
                  </a:lnTo>
                  <a:lnTo>
                    <a:pt x="46" y="62"/>
                  </a:ln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3" name="Freeform 2171"/>
            <p:cNvSpPr/>
            <p:nvPr/>
          </p:nvSpPr>
          <p:spPr bwMode="auto">
            <a:xfrm>
              <a:off x="2963990" y="2833237"/>
              <a:ext cx="71267" cy="48278"/>
            </a:xfrm>
            <a:custGeom>
              <a:avLst/>
              <a:gdLst>
                <a:gd name="T0" fmla="*/ 18 w 106"/>
                <a:gd name="T1" fmla="*/ 72 h 72"/>
                <a:gd name="T2" fmla="*/ 0 w 106"/>
                <a:gd name="T3" fmla="*/ 55 h 72"/>
                <a:gd name="T4" fmla="*/ 0 w 106"/>
                <a:gd name="T5" fmla="*/ 18 h 72"/>
                <a:gd name="T6" fmla="*/ 18 w 106"/>
                <a:gd name="T7" fmla="*/ 0 h 72"/>
                <a:gd name="T8" fmla="*/ 88 w 106"/>
                <a:gd name="T9" fmla="*/ 0 h 72"/>
                <a:gd name="T10" fmla="*/ 88 w 106"/>
                <a:gd name="T11" fmla="*/ 2 h 72"/>
                <a:gd name="T12" fmla="*/ 88 w 106"/>
                <a:gd name="T13" fmla="*/ 3 h 72"/>
                <a:gd name="T14" fmla="*/ 18 w 106"/>
                <a:gd name="T15" fmla="*/ 3 h 72"/>
                <a:gd name="T16" fmla="*/ 3 w 106"/>
                <a:gd name="T17" fmla="*/ 18 h 72"/>
                <a:gd name="T18" fmla="*/ 3 w 106"/>
                <a:gd name="T19" fmla="*/ 55 h 72"/>
                <a:gd name="T20" fmla="*/ 18 w 106"/>
                <a:gd name="T21" fmla="*/ 69 h 72"/>
                <a:gd name="T22" fmla="*/ 88 w 106"/>
                <a:gd name="T23" fmla="*/ 69 h 72"/>
                <a:gd name="T24" fmla="*/ 103 w 106"/>
                <a:gd name="T25" fmla="*/ 55 h 72"/>
                <a:gd name="T26" fmla="*/ 103 w 106"/>
                <a:gd name="T27" fmla="*/ 18 h 72"/>
                <a:gd name="T28" fmla="*/ 88 w 106"/>
                <a:gd name="T29" fmla="*/ 3 h 72"/>
                <a:gd name="T30" fmla="*/ 88 w 106"/>
                <a:gd name="T31" fmla="*/ 2 h 72"/>
                <a:gd name="T32" fmla="*/ 88 w 106"/>
                <a:gd name="T33" fmla="*/ 0 h 72"/>
                <a:gd name="T34" fmla="*/ 106 w 106"/>
                <a:gd name="T35" fmla="*/ 18 h 72"/>
                <a:gd name="T36" fmla="*/ 106 w 106"/>
                <a:gd name="T37" fmla="*/ 55 h 72"/>
                <a:gd name="T38" fmla="*/ 88 w 106"/>
                <a:gd name="T39" fmla="*/ 72 h 72"/>
                <a:gd name="T40" fmla="*/ 18 w 106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2">
                  <a:moveTo>
                    <a:pt x="18" y="72"/>
                  </a:moveTo>
                  <a:cubicBezTo>
                    <a:pt x="8" y="72"/>
                    <a:pt x="0" y="64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0" y="3"/>
                    <a:pt x="3" y="10"/>
                    <a:pt x="3" y="1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63"/>
                    <a:pt x="10" y="69"/>
                    <a:pt x="18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6" y="69"/>
                    <a:pt x="103" y="63"/>
                    <a:pt x="103" y="55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0"/>
                    <a:pt x="96" y="3"/>
                    <a:pt x="88" y="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8" y="0"/>
                    <a:pt x="106" y="8"/>
                    <a:pt x="106" y="18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64"/>
                    <a:pt x="98" y="72"/>
                    <a:pt x="88" y="72"/>
                  </a:cubicBezTo>
                  <a:lnTo>
                    <a:pt x="18" y="72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4" name="Freeform 2172"/>
            <p:cNvSpPr/>
            <p:nvPr/>
          </p:nvSpPr>
          <p:spPr bwMode="auto">
            <a:xfrm>
              <a:off x="2916172" y="2842433"/>
              <a:ext cx="39082" cy="56554"/>
            </a:xfrm>
            <a:custGeom>
              <a:avLst/>
              <a:gdLst>
                <a:gd name="T0" fmla="*/ 56 w 58"/>
                <a:gd name="T1" fmla="*/ 28 h 84"/>
                <a:gd name="T2" fmla="*/ 25 w 58"/>
                <a:gd name="T3" fmla="*/ 7 h 84"/>
                <a:gd name="T4" fmla="*/ 11 w 58"/>
                <a:gd name="T5" fmla="*/ 54 h 84"/>
                <a:gd name="T6" fmla="*/ 58 w 58"/>
                <a:gd name="T7" fmla="*/ 59 h 84"/>
                <a:gd name="T8" fmla="*/ 56 w 58"/>
                <a:gd name="T9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56" y="28"/>
                  </a:moveTo>
                  <a:cubicBezTo>
                    <a:pt x="56" y="28"/>
                    <a:pt x="49" y="0"/>
                    <a:pt x="25" y="7"/>
                  </a:cubicBezTo>
                  <a:cubicBezTo>
                    <a:pt x="0" y="14"/>
                    <a:pt x="2" y="41"/>
                    <a:pt x="11" y="54"/>
                  </a:cubicBezTo>
                  <a:cubicBezTo>
                    <a:pt x="20" y="66"/>
                    <a:pt x="50" y="84"/>
                    <a:pt x="58" y="59"/>
                  </a:cubicBezTo>
                  <a:cubicBezTo>
                    <a:pt x="58" y="44"/>
                    <a:pt x="56" y="28"/>
                    <a:pt x="56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5" name="Freeform 2173"/>
            <p:cNvSpPr/>
            <p:nvPr/>
          </p:nvSpPr>
          <p:spPr bwMode="auto">
            <a:xfrm>
              <a:off x="2916172" y="2842433"/>
              <a:ext cx="39082" cy="56554"/>
            </a:xfrm>
            <a:custGeom>
              <a:avLst/>
              <a:gdLst>
                <a:gd name="T0" fmla="*/ 25 w 58"/>
                <a:gd name="T1" fmla="*/ 7 h 84"/>
                <a:gd name="T2" fmla="*/ 56 w 58"/>
                <a:gd name="T3" fmla="*/ 28 h 84"/>
                <a:gd name="T4" fmla="*/ 56 w 58"/>
                <a:gd name="T5" fmla="*/ 29 h 84"/>
                <a:gd name="T6" fmla="*/ 23 w 58"/>
                <a:gd name="T7" fmla="*/ 11 h 84"/>
                <a:gd name="T8" fmla="*/ 21 w 58"/>
                <a:gd name="T9" fmla="*/ 58 h 84"/>
                <a:gd name="T10" fmla="*/ 58 w 58"/>
                <a:gd name="T11" fmla="*/ 59 h 84"/>
                <a:gd name="T12" fmla="*/ 11 w 58"/>
                <a:gd name="T13" fmla="*/ 54 h 84"/>
                <a:gd name="T14" fmla="*/ 25 w 58"/>
                <a:gd name="T15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4">
                  <a:moveTo>
                    <a:pt x="25" y="7"/>
                  </a:moveTo>
                  <a:cubicBezTo>
                    <a:pt x="49" y="0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45" y="5"/>
                    <a:pt x="23" y="11"/>
                  </a:cubicBezTo>
                  <a:cubicBezTo>
                    <a:pt x="0" y="16"/>
                    <a:pt x="10" y="53"/>
                    <a:pt x="21" y="58"/>
                  </a:cubicBezTo>
                  <a:cubicBezTo>
                    <a:pt x="31" y="63"/>
                    <a:pt x="47" y="73"/>
                    <a:pt x="58" y="59"/>
                  </a:cubicBezTo>
                  <a:cubicBezTo>
                    <a:pt x="50" y="84"/>
                    <a:pt x="20" y="66"/>
                    <a:pt x="11" y="54"/>
                  </a:cubicBezTo>
                  <a:cubicBezTo>
                    <a:pt x="2" y="41"/>
                    <a:pt x="0" y="14"/>
                    <a:pt x="25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6" name="Freeform 2174"/>
            <p:cNvSpPr/>
            <p:nvPr/>
          </p:nvSpPr>
          <p:spPr bwMode="auto">
            <a:xfrm>
              <a:off x="2929966" y="2855307"/>
              <a:ext cx="16552" cy="16093"/>
            </a:xfrm>
            <a:custGeom>
              <a:avLst/>
              <a:gdLst>
                <a:gd name="T0" fmla="*/ 25 w 25"/>
                <a:gd name="T1" fmla="*/ 18 h 24"/>
                <a:gd name="T2" fmla="*/ 21 w 25"/>
                <a:gd name="T3" fmla="*/ 8 h 24"/>
                <a:gd name="T4" fmla="*/ 21 w 25"/>
                <a:gd name="T5" fmla="*/ 8 h 24"/>
                <a:gd name="T6" fmla="*/ 14 w 25"/>
                <a:gd name="T7" fmla="*/ 1 h 24"/>
                <a:gd name="T8" fmla="*/ 9 w 25"/>
                <a:gd name="T9" fmla="*/ 0 h 24"/>
                <a:gd name="T10" fmla="*/ 7 w 25"/>
                <a:gd name="T11" fmla="*/ 2 h 24"/>
                <a:gd name="T12" fmla="*/ 9 w 25"/>
                <a:gd name="T13" fmla="*/ 4 h 24"/>
                <a:gd name="T14" fmla="*/ 9 w 25"/>
                <a:gd name="T15" fmla="*/ 4 h 24"/>
                <a:gd name="T16" fmla="*/ 12 w 25"/>
                <a:gd name="T17" fmla="*/ 5 h 24"/>
                <a:gd name="T18" fmla="*/ 16 w 25"/>
                <a:gd name="T19" fmla="*/ 8 h 24"/>
                <a:gd name="T20" fmla="*/ 12 w 25"/>
                <a:gd name="T21" fmla="*/ 9 h 24"/>
                <a:gd name="T22" fmla="*/ 1 w 25"/>
                <a:gd name="T23" fmla="*/ 20 h 24"/>
                <a:gd name="T24" fmla="*/ 0 w 25"/>
                <a:gd name="T25" fmla="*/ 21 h 24"/>
                <a:gd name="T26" fmla="*/ 1 w 25"/>
                <a:gd name="T27" fmla="*/ 23 h 24"/>
                <a:gd name="T28" fmla="*/ 1 w 25"/>
                <a:gd name="T29" fmla="*/ 23 h 24"/>
                <a:gd name="T30" fmla="*/ 4 w 25"/>
                <a:gd name="T31" fmla="*/ 22 h 24"/>
                <a:gd name="T32" fmla="*/ 4 w 25"/>
                <a:gd name="T33" fmla="*/ 21 h 24"/>
                <a:gd name="T34" fmla="*/ 14 w 25"/>
                <a:gd name="T35" fmla="*/ 12 h 24"/>
                <a:gd name="T36" fmla="*/ 18 w 25"/>
                <a:gd name="T37" fmla="*/ 11 h 24"/>
                <a:gd name="T38" fmla="*/ 19 w 25"/>
                <a:gd name="T39" fmla="*/ 11 h 24"/>
                <a:gd name="T40" fmla="*/ 21 w 25"/>
                <a:gd name="T41" fmla="*/ 19 h 24"/>
                <a:gd name="T42" fmla="*/ 22 w 25"/>
                <a:gd name="T43" fmla="*/ 20 h 24"/>
                <a:gd name="T44" fmla="*/ 23 w 25"/>
                <a:gd name="T45" fmla="*/ 21 h 24"/>
                <a:gd name="T46" fmla="*/ 25 w 25"/>
                <a:gd name="T4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25" y="18"/>
                  </a:moveTo>
                  <a:cubicBezTo>
                    <a:pt x="24" y="14"/>
                    <a:pt x="23" y="11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6" y="2"/>
                    <a:pt x="14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3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5" y="8"/>
                    <a:pt x="14" y="8"/>
                    <a:pt x="12" y="9"/>
                  </a:cubicBezTo>
                  <a:cubicBezTo>
                    <a:pt x="8" y="11"/>
                    <a:pt x="3" y="14"/>
                    <a:pt x="1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3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6"/>
                    <a:pt x="10" y="14"/>
                    <a:pt x="14" y="12"/>
                  </a:cubicBezTo>
                  <a:cubicBezTo>
                    <a:pt x="15" y="12"/>
                    <a:pt x="17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6"/>
                    <a:pt x="21" y="19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7" name="Freeform 2175"/>
            <p:cNvSpPr/>
            <p:nvPr/>
          </p:nvSpPr>
          <p:spPr bwMode="auto">
            <a:xfrm>
              <a:off x="3156641" y="2842433"/>
              <a:ext cx="39082" cy="56554"/>
            </a:xfrm>
            <a:custGeom>
              <a:avLst/>
              <a:gdLst>
                <a:gd name="T0" fmla="*/ 2 w 58"/>
                <a:gd name="T1" fmla="*/ 28 h 84"/>
                <a:gd name="T2" fmla="*/ 33 w 58"/>
                <a:gd name="T3" fmla="*/ 7 h 84"/>
                <a:gd name="T4" fmla="*/ 47 w 58"/>
                <a:gd name="T5" fmla="*/ 54 h 84"/>
                <a:gd name="T6" fmla="*/ 0 w 58"/>
                <a:gd name="T7" fmla="*/ 59 h 84"/>
                <a:gd name="T8" fmla="*/ 2 w 58"/>
                <a:gd name="T9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2" y="28"/>
                  </a:moveTo>
                  <a:cubicBezTo>
                    <a:pt x="2" y="28"/>
                    <a:pt x="8" y="0"/>
                    <a:pt x="33" y="7"/>
                  </a:cubicBezTo>
                  <a:cubicBezTo>
                    <a:pt x="58" y="14"/>
                    <a:pt x="56" y="41"/>
                    <a:pt x="47" y="54"/>
                  </a:cubicBezTo>
                  <a:cubicBezTo>
                    <a:pt x="38" y="66"/>
                    <a:pt x="8" y="84"/>
                    <a:pt x="0" y="59"/>
                  </a:cubicBezTo>
                  <a:cubicBezTo>
                    <a:pt x="0" y="44"/>
                    <a:pt x="2" y="28"/>
                    <a:pt x="2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8" name="Freeform 2176"/>
            <p:cNvSpPr/>
            <p:nvPr/>
          </p:nvSpPr>
          <p:spPr bwMode="auto">
            <a:xfrm>
              <a:off x="3156641" y="2842433"/>
              <a:ext cx="39082" cy="56554"/>
            </a:xfrm>
            <a:custGeom>
              <a:avLst/>
              <a:gdLst>
                <a:gd name="T0" fmla="*/ 33 w 58"/>
                <a:gd name="T1" fmla="*/ 7 h 84"/>
                <a:gd name="T2" fmla="*/ 2 w 58"/>
                <a:gd name="T3" fmla="*/ 28 h 84"/>
                <a:gd name="T4" fmla="*/ 1 w 58"/>
                <a:gd name="T5" fmla="*/ 29 h 84"/>
                <a:gd name="T6" fmla="*/ 35 w 58"/>
                <a:gd name="T7" fmla="*/ 11 h 84"/>
                <a:gd name="T8" fmla="*/ 37 w 58"/>
                <a:gd name="T9" fmla="*/ 58 h 84"/>
                <a:gd name="T10" fmla="*/ 0 w 58"/>
                <a:gd name="T11" fmla="*/ 59 h 84"/>
                <a:gd name="T12" fmla="*/ 47 w 58"/>
                <a:gd name="T13" fmla="*/ 54 h 84"/>
                <a:gd name="T14" fmla="*/ 33 w 58"/>
                <a:gd name="T15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4">
                  <a:moveTo>
                    <a:pt x="33" y="7"/>
                  </a:moveTo>
                  <a:cubicBezTo>
                    <a:pt x="8" y="0"/>
                    <a:pt x="2" y="28"/>
                    <a:pt x="2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2" y="5"/>
                    <a:pt x="35" y="11"/>
                  </a:cubicBezTo>
                  <a:cubicBezTo>
                    <a:pt x="58" y="16"/>
                    <a:pt x="47" y="53"/>
                    <a:pt x="37" y="58"/>
                  </a:cubicBezTo>
                  <a:cubicBezTo>
                    <a:pt x="27" y="63"/>
                    <a:pt x="10" y="73"/>
                    <a:pt x="0" y="59"/>
                  </a:cubicBezTo>
                  <a:cubicBezTo>
                    <a:pt x="8" y="84"/>
                    <a:pt x="38" y="66"/>
                    <a:pt x="47" y="54"/>
                  </a:cubicBezTo>
                  <a:cubicBezTo>
                    <a:pt x="56" y="41"/>
                    <a:pt x="58" y="14"/>
                    <a:pt x="33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9" name="Freeform 2177"/>
            <p:cNvSpPr/>
            <p:nvPr/>
          </p:nvSpPr>
          <p:spPr bwMode="auto">
            <a:xfrm>
              <a:off x="3165377" y="2855307"/>
              <a:ext cx="17012" cy="16093"/>
            </a:xfrm>
            <a:custGeom>
              <a:avLst/>
              <a:gdLst>
                <a:gd name="T0" fmla="*/ 0 w 25"/>
                <a:gd name="T1" fmla="*/ 18 h 24"/>
                <a:gd name="T2" fmla="*/ 3 w 25"/>
                <a:gd name="T3" fmla="*/ 8 h 24"/>
                <a:gd name="T4" fmla="*/ 3 w 25"/>
                <a:gd name="T5" fmla="*/ 8 h 24"/>
                <a:gd name="T6" fmla="*/ 11 w 25"/>
                <a:gd name="T7" fmla="*/ 1 h 24"/>
                <a:gd name="T8" fmla="*/ 15 w 25"/>
                <a:gd name="T9" fmla="*/ 0 h 24"/>
                <a:gd name="T10" fmla="*/ 17 w 25"/>
                <a:gd name="T11" fmla="*/ 2 h 24"/>
                <a:gd name="T12" fmla="*/ 15 w 25"/>
                <a:gd name="T13" fmla="*/ 4 h 24"/>
                <a:gd name="T14" fmla="*/ 15 w 25"/>
                <a:gd name="T15" fmla="*/ 4 h 24"/>
                <a:gd name="T16" fmla="*/ 13 w 25"/>
                <a:gd name="T17" fmla="*/ 5 h 24"/>
                <a:gd name="T18" fmla="*/ 8 w 25"/>
                <a:gd name="T19" fmla="*/ 8 h 24"/>
                <a:gd name="T20" fmla="*/ 12 w 25"/>
                <a:gd name="T21" fmla="*/ 9 h 24"/>
                <a:gd name="T22" fmla="*/ 24 w 25"/>
                <a:gd name="T23" fmla="*/ 20 h 24"/>
                <a:gd name="T24" fmla="*/ 24 w 25"/>
                <a:gd name="T25" fmla="*/ 21 h 24"/>
                <a:gd name="T26" fmla="*/ 23 w 25"/>
                <a:gd name="T27" fmla="*/ 23 h 24"/>
                <a:gd name="T28" fmla="*/ 23 w 25"/>
                <a:gd name="T29" fmla="*/ 23 h 24"/>
                <a:gd name="T30" fmla="*/ 21 w 25"/>
                <a:gd name="T31" fmla="*/ 22 h 24"/>
                <a:gd name="T32" fmla="*/ 20 w 25"/>
                <a:gd name="T33" fmla="*/ 21 h 24"/>
                <a:gd name="T34" fmla="*/ 11 w 25"/>
                <a:gd name="T35" fmla="*/ 12 h 24"/>
                <a:gd name="T36" fmla="*/ 7 w 25"/>
                <a:gd name="T37" fmla="*/ 11 h 24"/>
                <a:gd name="T38" fmla="*/ 6 w 25"/>
                <a:gd name="T39" fmla="*/ 11 h 24"/>
                <a:gd name="T40" fmla="*/ 4 w 25"/>
                <a:gd name="T41" fmla="*/ 19 h 24"/>
                <a:gd name="T42" fmla="*/ 3 w 25"/>
                <a:gd name="T43" fmla="*/ 20 h 24"/>
                <a:gd name="T44" fmla="*/ 2 w 25"/>
                <a:gd name="T45" fmla="*/ 21 h 24"/>
                <a:gd name="T46" fmla="*/ 0 w 25"/>
                <a:gd name="T4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0" y="18"/>
                  </a:moveTo>
                  <a:cubicBezTo>
                    <a:pt x="0" y="14"/>
                    <a:pt x="2" y="11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4"/>
                    <a:pt x="9" y="2"/>
                    <a:pt x="11" y="1"/>
                  </a:cubicBezTo>
                  <a:cubicBezTo>
                    <a:pt x="13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3" y="5"/>
                  </a:cubicBezTo>
                  <a:cubicBezTo>
                    <a:pt x="11" y="5"/>
                    <a:pt x="10" y="6"/>
                    <a:pt x="8" y="8"/>
                  </a:cubicBezTo>
                  <a:cubicBezTo>
                    <a:pt x="9" y="8"/>
                    <a:pt x="11" y="8"/>
                    <a:pt x="12" y="9"/>
                  </a:cubicBezTo>
                  <a:cubicBezTo>
                    <a:pt x="16" y="11"/>
                    <a:pt x="21" y="14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2"/>
                    <a:pt x="24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4"/>
                    <a:pt x="21" y="23"/>
                    <a:pt x="21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6"/>
                    <a:pt x="14" y="14"/>
                    <a:pt x="11" y="12"/>
                  </a:cubicBezTo>
                  <a:cubicBezTo>
                    <a:pt x="9" y="12"/>
                    <a:pt x="8" y="11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6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40" name="Freeform 2178"/>
            <p:cNvSpPr/>
            <p:nvPr/>
          </p:nvSpPr>
          <p:spPr bwMode="auto">
            <a:xfrm>
              <a:off x="3000314" y="2909562"/>
              <a:ext cx="109429" cy="29886"/>
            </a:xfrm>
            <a:custGeom>
              <a:avLst/>
              <a:gdLst>
                <a:gd name="T0" fmla="*/ 1 w 163"/>
                <a:gd name="T1" fmla="*/ 3 h 44"/>
                <a:gd name="T2" fmla="*/ 1 w 163"/>
                <a:gd name="T3" fmla="*/ 1 h 44"/>
                <a:gd name="T4" fmla="*/ 4 w 163"/>
                <a:gd name="T5" fmla="*/ 1 h 44"/>
                <a:gd name="T6" fmla="*/ 5 w 163"/>
                <a:gd name="T7" fmla="*/ 3 h 44"/>
                <a:gd name="T8" fmla="*/ 9 w 163"/>
                <a:gd name="T9" fmla="*/ 7 h 44"/>
                <a:gd name="T10" fmla="*/ 22 w 163"/>
                <a:gd name="T11" fmla="*/ 20 h 44"/>
                <a:gd name="T12" fmla="*/ 75 w 163"/>
                <a:gd name="T13" fmla="*/ 40 h 44"/>
                <a:gd name="T14" fmla="*/ 131 w 163"/>
                <a:gd name="T15" fmla="*/ 30 h 44"/>
                <a:gd name="T16" fmla="*/ 158 w 163"/>
                <a:gd name="T17" fmla="*/ 4 h 44"/>
                <a:gd name="T18" fmla="*/ 161 w 163"/>
                <a:gd name="T19" fmla="*/ 3 h 44"/>
                <a:gd name="T20" fmla="*/ 162 w 163"/>
                <a:gd name="T21" fmla="*/ 6 h 44"/>
                <a:gd name="T22" fmla="*/ 133 w 163"/>
                <a:gd name="T23" fmla="*/ 34 h 44"/>
                <a:gd name="T24" fmla="*/ 75 w 163"/>
                <a:gd name="T25" fmla="*/ 44 h 44"/>
                <a:gd name="T26" fmla="*/ 1 w 163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44">
                  <a:moveTo>
                    <a:pt x="1" y="3"/>
                  </a:move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6" y="4"/>
                    <a:pt x="7" y="5"/>
                    <a:pt x="9" y="7"/>
                  </a:cubicBezTo>
                  <a:cubicBezTo>
                    <a:pt x="12" y="11"/>
                    <a:pt x="16" y="16"/>
                    <a:pt x="22" y="20"/>
                  </a:cubicBezTo>
                  <a:cubicBezTo>
                    <a:pt x="34" y="30"/>
                    <a:pt x="52" y="40"/>
                    <a:pt x="75" y="40"/>
                  </a:cubicBezTo>
                  <a:cubicBezTo>
                    <a:pt x="99" y="40"/>
                    <a:pt x="117" y="36"/>
                    <a:pt x="131" y="30"/>
                  </a:cubicBezTo>
                  <a:cubicBezTo>
                    <a:pt x="144" y="24"/>
                    <a:pt x="153" y="15"/>
                    <a:pt x="158" y="4"/>
                  </a:cubicBezTo>
                  <a:cubicBezTo>
                    <a:pt x="159" y="3"/>
                    <a:pt x="160" y="2"/>
                    <a:pt x="161" y="3"/>
                  </a:cubicBezTo>
                  <a:cubicBezTo>
                    <a:pt x="162" y="3"/>
                    <a:pt x="163" y="5"/>
                    <a:pt x="162" y="6"/>
                  </a:cubicBezTo>
                  <a:cubicBezTo>
                    <a:pt x="156" y="17"/>
                    <a:pt x="147" y="27"/>
                    <a:pt x="133" y="34"/>
                  </a:cubicBezTo>
                  <a:cubicBezTo>
                    <a:pt x="118" y="40"/>
                    <a:pt x="100" y="44"/>
                    <a:pt x="75" y="44"/>
                  </a:cubicBezTo>
                  <a:cubicBezTo>
                    <a:pt x="26" y="4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12065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3634740" y="3136900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选择排序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5471795" y="2340610"/>
            <a:ext cx="221615" cy="22009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27395" y="2148205"/>
            <a:ext cx="2817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简单选择排序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27395" y="4119245"/>
            <a:ext cx="2817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堆排序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4586" name="组合 9"/>
          <p:cNvGrpSpPr/>
          <p:nvPr/>
        </p:nvGrpSpPr>
        <p:grpSpPr bwMode="auto">
          <a:xfrm>
            <a:off x="4766945" y="125095"/>
            <a:ext cx="2578100" cy="1249680"/>
            <a:chOff x="-53805" y="0"/>
            <a:chExt cx="3467440" cy="3881577"/>
          </a:xfrm>
        </p:grpSpPr>
        <p:grpSp>
          <p:nvGrpSpPr>
            <p:cNvPr id="23563" name="组合 10"/>
            <p:cNvGrpSpPr/>
            <p:nvPr/>
          </p:nvGrpSpPr>
          <p:grpSpPr bwMode="auto">
            <a:xfrm rot="-297887">
              <a:off x="1002721" y="0"/>
              <a:ext cx="1248431" cy="1344851"/>
              <a:chOff x="0" y="0"/>
              <a:chExt cx="1787762" cy="1925836"/>
            </a:xfrm>
          </p:grpSpPr>
          <p:sp>
            <p:nvSpPr>
              <p:cNvPr id="23565" name="直接连接符 12"/>
              <p:cNvSpPr>
                <a:spLocks noChangeShapeType="1"/>
              </p:cNvSpPr>
              <p:nvPr/>
            </p:nvSpPr>
            <p:spPr bwMode="auto">
              <a:xfrm rot="297887" flipV="1">
                <a:off x="0" y="1337544"/>
                <a:ext cx="853285" cy="4969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直接连接符 13"/>
              <p:cNvSpPr>
                <a:spLocks noChangeShapeType="1"/>
              </p:cNvSpPr>
              <p:nvPr/>
            </p:nvSpPr>
            <p:spPr bwMode="auto">
              <a:xfrm rot="297887">
                <a:off x="1054743" y="1406143"/>
                <a:ext cx="733019" cy="5196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椭圆 14"/>
              <p:cNvSpPr>
                <a:spLocks noChangeArrowheads="1"/>
              </p:cNvSpPr>
              <p:nvPr/>
            </p:nvSpPr>
            <p:spPr bwMode="auto">
              <a:xfrm>
                <a:off x="830643" y="0"/>
                <a:ext cx="290507" cy="1611380"/>
              </a:xfrm>
              <a:prstGeom prst="ellipse">
                <a:avLst/>
              </a:prstGeom>
              <a:solidFill>
                <a:srgbClr val="414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sz="3300">
                  <a:solidFill>
                    <a:srgbClr val="000000"/>
                  </a:solidFill>
                  <a:latin typeface="Nexa Light" panose="02000000000000000000" pitchFamily="50" charset="0"/>
                  <a:sym typeface="Nexa Light" panose="02000000000000000000" pitchFamily="50" charset="0"/>
                </a:endParaRPr>
              </a:p>
            </p:txBody>
          </p:sp>
        </p:grpSp>
        <p:sp>
          <p:nvSpPr>
            <p:cNvPr id="23564" name="矩形 11"/>
            <p:cNvSpPr>
              <a:spLocks noChangeArrowheads="1"/>
            </p:cNvSpPr>
            <p:nvPr/>
          </p:nvSpPr>
          <p:spPr bwMode="auto">
            <a:xfrm>
              <a:off x="-53805" y="1345325"/>
              <a:ext cx="3467440" cy="2536252"/>
            </a:xfrm>
            <a:prstGeom prst="rect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zh-CN" sz="4400">
                  <a:solidFill>
                    <a:srgbClr val="FFFFFF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新课讲解</a:t>
              </a:r>
              <a:endParaRPr lang="zh-CN" altLang="zh-CN" sz="4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Group 3"/>
          <p:cNvGrpSpPr/>
          <p:nvPr/>
        </p:nvGrpSpPr>
        <p:grpSpPr>
          <a:xfrm flipH="1">
            <a:off x="7425055" y="1000125"/>
            <a:ext cx="4159250" cy="5414010"/>
            <a:chOff x="3290888" y="0"/>
            <a:chExt cx="5610226" cy="678021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7513" y="1550988"/>
              <a:ext cx="282575" cy="103188"/>
            </a:xfrm>
            <a:custGeom>
              <a:avLst/>
              <a:gdLst>
                <a:gd name="T0" fmla="*/ 178 w 178"/>
                <a:gd name="T1" fmla="*/ 65 h 65"/>
                <a:gd name="T2" fmla="*/ 121 w 178"/>
                <a:gd name="T3" fmla="*/ 47 h 65"/>
                <a:gd name="T4" fmla="*/ 0 w 178"/>
                <a:gd name="T5" fmla="*/ 49 h 65"/>
                <a:gd name="T6" fmla="*/ 8 w 178"/>
                <a:gd name="T7" fmla="*/ 25 h 65"/>
                <a:gd name="T8" fmla="*/ 8 w 178"/>
                <a:gd name="T9" fmla="*/ 25 h 65"/>
                <a:gd name="T10" fmla="*/ 83 w 178"/>
                <a:gd name="T11" fmla="*/ 12 h 65"/>
                <a:gd name="T12" fmla="*/ 160 w 178"/>
                <a:gd name="T13" fmla="*/ 0 h 65"/>
                <a:gd name="T14" fmla="*/ 160 w 178"/>
                <a:gd name="T15" fmla="*/ 0 h 65"/>
                <a:gd name="T16" fmla="*/ 170 w 178"/>
                <a:gd name="T17" fmla="*/ 31 h 65"/>
                <a:gd name="T18" fmla="*/ 178 w 178"/>
                <a:gd name="T19" fmla="*/ 65 h 65"/>
                <a:gd name="T20" fmla="*/ 178 w 178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65">
                  <a:moveTo>
                    <a:pt x="178" y="65"/>
                  </a:moveTo>
                  <a:lnTo>
                    <a:pt x="121" y="47"/>
                  </a:lnTo>
                  <a:lnTo>
                    <a:pt x="0" y="4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3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70" y="31"/>
                  </a:lnTo>
                  <a:lnTo>
                    <a:pt x="178" y="65"/>
                  </a:lnTo>
                  <a:lnTo>
                    <a:pt x="178" y="65"/>
                  </a:lnTo>
                  <a:close/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731001" y="3003550"/>
              <a:ext cx="2009775" cy="2432050"/>
            </a:xfrm>
            <a:custGeom>
              <a:avLst/>
              <a:gdLst>
                <a:gd name="T0" fmla="*/ 807 w 1266"/>
                <a:gd name="T1" fmla="*/ 0 h 1532"/>
                <a:gd name="T2" fmla="*/ 1266 w 1266"/>
                <a:gd name="T3" fmla="*/ 413 h 1532"/>
                <a:gd name="T4" fmla="*/ 619 w 1266"/>
                <a:gd name="T5" fmla="*/ 1532 h 1532"/>
                <a:gd name="T6" fmla="*/ 0 w 1266"/>
                <a:gd name="T7" fmla="*/ 1188 h 1532"/>
                <a:gd name="T8" fmla="*/ 807 w 1266"/>
                <a:gd name="T9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1532">
                  <a:moveTo>
                    <a:pt x="807" y="0"/>
                  </a:moveTo>
                  <a:lnTo>
                    <a:pt x="1266" y="413"/>
                  </a:lnTo>
                  <a:lnTo>
                    <a:pt x="619" y="1532"/>
                  </a:lnTo>
                  <a:lnTo>
                    <a:pt x="0" y="118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018088" y="3032125"/>
              <a:ext cx="1609725" cy="1741488"/>
            </a:xfrm>
            <a:custGeom>
              <a:avLst/>
              <a:gdLst>
                <a:gd name="T0" fmla="*/ 31 w 1014"/>
                <a:gd name="T1" fmla="*/ 43 h 1097"/>
                <a:gd name="T2" fmla="*/ 39 w 1014"/>
                <a:gd name="T3" fmla="*/ 22 h 1097"/>
                <a:gd name="T4" fmla="*/ 49 w 1014"/>
                <a:gd name="T5" fmla="*/ 6 h 1097"/>
                <a:gd name="T6" fmla="*/ 59 w 1014"/>
                <a:gd name="T7" fmla="*/ 2 h 1097"/>
                <a:gd name="T8" fmla="*/ 71 w 1014"/>
                <a:gd name="T9" fmla="*/ 2 h 1097"/>
                <a:gd name="T10" fmla="*/ 87 w 1014"/>
                <a:gd name="T11" fmla="*/ 12 h 1097"/>
                <a:gd name="T12" fmla="*/ 97 w 1014"/>
                <a:gd name="T13" fmla="*/ 22 h 1097"/>
                <a:gd name="T14" fmla="*/ 126 w 1014"/>
                <a:gd name="T15" fmla="*/ 63 h 1097"/>
                <a:gd name="T16" fmla="*/ 308 w 1014"/>
                <a:gd name="T17" fmla="*/ 352 h 1097"/>
                <a:gd name="T18" fmla="*/ 449 w 1014"/>
                <a:gd name="T19" fmla="*/ 567 h 1097"/>
                <a:gd name="T20" fmla="*/ 508 w 1014"/>
                <a:gd name="T21" fmla="*/ 652 h 1097"/>
                <a:gd name="T22" fmla="*/ 553 w 1014"/>
                <a:gd name="T23" fmla="*/ 704 h 1097"/>
                <a:gd name="T24" fmla="*/ 573 w 1014"/>
                <a:gd name="T25" fmla="*/ 722 h 1097"/>
                <a:gd name="T26" fmla="*/ 631 w 1014"/>
                <a:gd name="T27" fmla="*/ 759 h 1097"/>
                <a:gd name="T28" fmla="*/ 741 w 1014"/>
                <a:gd name="T29" fmla="*/ 818 h 1097"/>
                <a:gd name="T30" fmla="*/ 894 w 1014"/>
                <a:gd name="T31" fmla="*/ 890 h 1097"/>
                <a:gd name="T32" fmla="*/ 1014 w 1014"/>
                <a:gd name="T33" fmla="*/ 943 h 1097"/>
                <a:gd name="T34" fmla="*/ 945 w 1014"/>
                <a:gd name="T35" fmla="*/ 1097 h 1097"/>
                <a:gd name="T36" fmla="*/ 723 w 1014"/>
                <a:gd name="T37" fmla="*/ 996 h 1097"/>
                <a:gd name="T38" fmla="*/ 579 w 1014"/>
                <a:gd name="T39" fmla="*/ 925 h 1097"/>
                <a:gd name="T40" fmla="*/ 439 w 1014"/>
                <a:gd name="T41" fmla="*/ 846 h 1097"/>
                <a:gd name="T42" fmla="*/ 340 w 1014"/>
                <a:gd name="T43" fmla="*/ 779 h 1097"/>
                <a:gd name="T44" fmla="*/ 279 w 1014"/>
                <a:gd name="T45" fmla="*/ 731 h 1097"/>
                <a:gd name="T46" fmla="*/ 221 w 1014"/>
                <a:gd name="T47" fmla="*/ 678 h 1097"/>
                <a:gd name="T48" fmla="*/ 168 w 1014"/>
                <a:gd name="T49" fmla="*/ 621 h 1097"/>
                <a:gd name="T50" fmla="*/ 122 w 1014"/>
                <a:gd name="T51" fmla="*/ 557 h 1097"/>
                <a:gd name="T52" fmla="*/ 81 w 1014"/>
                <a:gd name="T53" fmla="*/ 490 h 1097"/>
                <a:gd name="T54" fmla="*/ 45 w 1014"/>
                <a:gd name="T55" fmla="*/ 415 h 1097"/>
                <a:gd name="T56" fmla="*/ 17 w 1014"/>
                <a:gd name="T57" fmla="*/ 336 h 1097"/>
                <a:gd name="T58" fmla="*/ 8 w 1014"/>
                <a:gd name="T59" fmla="*/ 293 h 1097"/>
                <a:gd name="T60" fmla="*/ 0 w 1014"/>
                <a:gd name="T61" fmla="*/ 247 h 1097"/>
                <a:gd name="T62" fmla="*/ 0 w 1014"/>
                <a:gd name="T63" fmla="*/ 202 h 1097"/>
                <a:gd name="T64" fmla="*/ 10 w 1014"/>
                <a:gd name="T65" fmla="*/ 122 h 1097"/>
                <a:gd name="T66" fmla="*/ 25 w 1014"/>
                <a:gd name="T67" fmla="*/ 65 h 1097"/>
                <a:gd name="T68" fmla="*/ 31 w 1014"/>
                <a:gd name="T69" fmla="*/ 4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4" h="1097">
                  <a:moveTo>
                    <a:pt x="31" y="43"/>
                  </a:moveTo>
                  <a:lnTo>
                    <a:pt x="31" y="43"/>
                  </a:lnTo>
                  <a:lnTo>
                    <a:pt x="35" y="32"/>
                  </a:lnTo>
                  <a:lnTo>
                    <a:pt x="39" y="22"/>
                  </a:lnTo>
                  <a:lnTo>
                    <a:pt x="45" y="12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7" y="1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108" y="37"/>
                  </a:lnTo>
                  <a:lnTo>
                    <a:pt x="126" y="63"/>
                  </a:lnTo>
                  <a:lnTo>
                    <a:pt x="176" y="140"/>
                  </a:lnTo>
                  <a:lnTo>
                    <a:pt x="308" y="352"/>
                  </a:lnTo>
                  <a:lnTo>
                    <a:pt x="379" y="465"/>
                  </a:lnTo>
                  <a:lnTo>
                    <a:pt x="449" y="567"/>
                  </a:lnTo>
                  <a:lnTo>
                    <a:pt x="480" y="613"/>
                  </a:lnTo>
                  <a:lnTo>
                    <a:pt x="508" y="652"/>
                  </a:lnTo>
                  <a:lnTo>
                    <a:pt x="532" y="682"/>
                  </a:lnTo>
                  <a:lnTo>
                    <a:pt x="553" y="704"/>
                  </a:lnTo>
                  <a:lnTo>
                    <a:pt x="553" y="704"/>
                  </a:lnTo>
                  <a:lnTo>
                    <a:pt x="573" y="722"/>
                  </a:lnTo>
                  <a:lnTo>
                    <a:pt x="601" y="739"/>
                  </a:lnTo>
                  <a:lnTo>
                    <a:pt x="631" y="759"/>
                  </a:lnTo>
                  <a:lnTo>
                    <a:pt x="666" y="777"/>
                  </a:lnTo>
                  <a:lnTo>
                    <a:pt x="741" y="818"/>
                  </a:lnTo>
                  <a:lnTo>
                    <a:pt x="820" y="856"/>
                  </a:lnTo>
                  <a:lnTo>
                    <a:pt x="894" y="890"/>
                  </a:lnTo>
                  <a:lnTo>
                    <a:pt x="957" y="917"/>
                  </a:lnTo>
                  <a:lnTo>
                    <a:pt x="1014" y="943"/>
                  </a:lnTo>
                  <a:lnTo>
                    <a:pt x="945" y="1097"/>
                  </a:lnTo>
                  <a:lnTo>
                    <a:pt x="945" y="1097"/>
                  </a:lnTo>
                  <a:lnTo>
                    <a:pt x="799" y="1030"/>
                  </a:lnTo>
                  <a:lnTo>
                    <a:pt x="723" y="996"/>
                  </a:lnTo>
                  <a:lnTo>
                    <a:pt x="650" y="961"/>
                  </a:lnTo>
                  <a:lnTo>
                    <a:pt x="579" y="925"/>
                  </a:lnTo>
                  <a:lnTo>
                    <a:pt x="508" y="888"/>
                  </a:lnTo>
                  <a:lnTo>
                    <a:pt x="439" y="846"/>
                  </a:lnTo>
                  <a:lnTo>
                    <a:pt x="371" y="803"/>
                  </a:lnTo>
                  <a:lnTo>
                    <a:pt x="340" y="779"/>
                  </a:lnTo>
                  <a:lnTo>
                    <a:pt x="308" y="755"/>
                  </a:lnTo>
                  <a:lnTo>
                    <a:pt x="279" y="731"/>
                  </a:lnTo>
                  <a:lnTo>
                    <a:pt x="249" y="704"/>
                  </a:lnTo>
                  <a:lnTo>
                    <a:pt x="221" y="678"/>
                  </a:lnTo>
                  <a:lnTo>
                    <a:pt x="193" y="650"/>
                  </a:lnTo>
                  <a:lnTo>
                    <a:pt x="168" y="621"/>
                  </a:lnTo>
                  <a:lnTo>
                    <a:pt x="144" y="589"/>
                  </a:lnTo>
                  <a:lnTo>
                    <a:pt x="122" y="557"/>
                  </a:lnTo>
                  <a:lnTo>
                    <a:pt x="101" y="524"/>
                  </a:lnTo>
                  <a:lnTo>
                    <a:pt x="81" y="490"/>
                  </a:lnTo>
                  <a:lnTo>
                    <a:pt x="63" y="453"/>
                  </a:lnTo>
                  <a:lnTo>
                    <a:pt x="45" y="415"/>
                  </a:lnTo>
                  <a:lnTo>
                    <a:pt x="31" y="376"/>
                  </a:lnTo>
                  <a:lnTo>
                    <a:pt x="17" y="336"/>
                  </a:lnTo>
                  <a:lnTo>
                    <a:pt x="8" y="293"/>
                  </a:lnTo>
                  <a:lnTo>
                    <a:pt x="8" y="293"/>
                  </a:lnTo>
                  <a:lnTo>
                    <a:pt x="2" y="269"/>
                  </a:lnTo>
                  <a:lnTo>
                    <a:pt x="0" y="247"/>
                  </a:lnTo>
                  <a:lnTo>
                    <a:pt x="0" y="223"/>
                  </a:lnTo>
                  <a:lnTo>
                    <a:pt x="0" y="202"/>
                  </a:lnTo>
                  <a:lnTo>
                    <a:pt x="4" y="160"/>
                  </a:lnTo>
                  <a:lnTo>
                    <a:pt x="10" y="122"/>
                  </a:lnTo>
                  <a:lnTo>
                    <a:pt x="17" y="91"/>
                  </a:lnTo>
                  <a:lnTo>
                    <a:pt x="25" y="65"/>
                  </a:lnTo>
                  <a:lnTo>
                    <a:pt x="31" y="43"/>
                  </a:lnTo>
                  <a:lnTo>
                    <a:pt x="31" y="43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732338" y="3000375"/>
              <a:ext cx="1082675" cy="1349375"/>
            </a:xfrm>
            <a:custGeom>
              <a:avLst/>
              <a:gdLst>
                <a:gd name="T0" fmla="*/ 41 w 682"/>
                <a:gd name="T1" fmla="*/ 105 h 850"/>
                <a:gd name="T2" fmla="*/ 41 w 682"/>
                <a:gd name="T3" fmla="*/ 105 h 850"/>
                <a:gd name="T4" fmla="*/ 49 w 682"/>
                <a:gd name="T5" fmla="*/ 95 h 850"/>
                <a:gd name="T6" fmla="*/ 59 w 682"/>
                <a:gd name="T7" fmla="*/ 85 h 850"/>
                <a:gd name="T8" fmla="*/ 83 w 682"/>
                <a:gd name="T9" fmla="*/ 67 h 850"/>
                <a:gd name="T10" fmla="*/ 110 w 682"/>
                <a:gd name="T11" fmla="*/ 50 h 850"/>
                <a:gd name="T12" fmla="*/ 140 w 682"/>
                <a:gd name="T13" fmla="*/ 32 h 850"/>
                <a:gd name="T14" fmla="*/ 172 w 682"/>
                <a:gd name="T15" fmla="*/ 18 h 850"/>
                <a:gd name="T16" fmla="*/ 199 w 682"/>
                <a:gd name="T17" fmla="*/ 8 h 850"/>
                <a:gd name="T18" fmla="*/ 225 w 682"/>
                <a:gd name="T19" fmla="*/ 2 h 850"/>
                <a:gd name="T20" fmla="*/ 235 w 682"/>
                <a:gd name="T21" fmla="*/ 0 h 850"/>
                <a:gd name="T22" fmla="*/ 243 w 682"/>
                <a:gd name="T23" fmla="*/ 0 h 850"/>
                <a:gd name="T24" fmla="*/ 243 w 682"/>
                <a:gd name="T25" fmla="*/ 0 h 850"/>
                <a:gd name="T26" fmla="*/ 253 w 682"/>
                <a:gd name="T27" fmla="*/ 4 h 850"/>
                <a:gd name="T28" fmla="*/ 265 w 682"/>
                <a:gd name="T29" fmla="*/ 10 h 850"/>
                <a:gd name="T30" fmla="*/ 277 w 682"/>
                <a:gd name="T31" fmla="*/ 18 h 850"/>
                <a:gd name="T32" fmla="*/ 290 w 682"/>
                <a:gd name="T33" fmla="*/ 30 h 850"/>
                <a:gd name="T34" fmla="*/ 318 w 682"/>
                <a:gd name="T35" fmla="*/ 57 h 850"/>
                <a:gd name="T36" fmla="*/ 346 w 682"/>
                <a:gd name="T37" fmla="*/ 95 h 850"/>
                <a:gd name="T38" fmla="*/ 377 w 682"/>
                <a:gd name="T39" fmla="*/ 139 h 850"/>
                <a:gd name="T40" fmla="*/ 409 w 682"/>
                <a:gd name="T41" fmla="*/ 188 h 850"/>
                <a:gd name="T42" fmla="*/ 443 w 682"/>
                <a:gd name="T43" fmla="*/ 239 h 850"/>
                <a:gd name="T44" fmla="*/ 474 w 682"/>
                <a:gd name="T45" fmla="*/ 295 h 850"/>
                <a:gd name="T46" fmla="*/ 538 w 682"/>
                <a:gd name="T47" fmla="*/ 407 h 850"/>
                <a:gd name="T48" fmla="*/ 597 w 682"/>
                <a:gd name="T49" fmla="*/ 514 h 850"/>
                <a:gd name="T50" fmla="*/ 646 w 682"/>
                <a:gd name="T51" fmla="*/ 603 h 850"/>
                <a:gd name="T52" fmla="*/ 666 w 682"/>
                <a:gd name="T53" fmla="*/ 639 h 850"/>
                <a:gd name="T54" fmla="*/ 682 w 682"/>
                <a:gd name="T55" fmla="*/ 664 h 850"/>
                <a:gd name="T56" fmla="*/ 682 w 682"/>
                <a:gd name="T57" fmla="*/ 664 h 850"/>
                <a:gd name="T58" fmla="*/ 650 w 682"/>
                <a:gd name="T59" fmla="*/ 692 h 850"/>
                <a:gd name="T60" fmla="*/ 571 w 682"/>
                <a:gd name="T61" fmla="*/ 753 h 850"/>
                <a:gd name="T62" fmla="*/ 528 w 682"/>
                <a:gd name="T63" fmla="*/ 787 h 850"/>
                <a:gd name="T64" fmla="*/ 486 w 682"/>
                <a:gd name="T65" fmla="*/ 817 h 850"/>
                <a:gd name="T66" fmla="*/ 451 w 682"/>
                <a:gd name="T67" fmla="*/ 840 h 850"/>
                <a:gd name="T68" fmla="*/ 437 w 682"/>
                <a:gd name="T69" fmla="*/ 846 h 850"/>
                <a:gd name="T70" fmla="*/ 427 w 682"/>
                <a:gd name="T71" fmla="*/ 850 h 850"/>
                <a:gd name="T72" fmla="*/ 427 w 682"/>
                <a:gd name="T73" fmla="*/ 850 h 850"/>
                <a:gd name="T74" fmla="*/ 423 w 682"/>
                <a:gd name="T75" fmla="*/ 850 h 850"/>
                <a:gd name="T76" fmla="*/ 415 w 682"/>
                <a:gd name="T77" fmla="*/ 844 h 850"/>
                <a:gd name="T78" fmla="*/ 395 w 682"/>
                <a:gd name="T79" fmla="*/ 827 h 850"/>
                <a:gd name="T80" fmla="*/ 368 w 682"/>
                <a:gd name="T81" fmla="*/ 797 h 850"/>
                <a:gd name="T82" fmla="*/ 336 w 682"/>
                <a:gd name="T83" fmla="*/ 757 h 850"/>
                <a:gd name="T84" fmla="*/ 300 w 682"/>
                <a:gd name="T85" fmla="*/ 710 h 850"/>
                <a:gd name="T86" fmla="*/ 263 w 682"/>
                <a:gd name="T87" fmla="*/ 655 h 850"/>
                <a:gd name="T88" fmla="*/ 223 w 682"/>
                <a:gd name="T89" fmla="*/ 597 h 850"/>
                <a:gd name="T90" fmla="*/ 184 w 682"/>
                <a:gd name="T91" fmla="*/ 536 h 850"/>
                <a:gd name="T92" fmla="*/ 144 w 682"/>
                <a:gd name="T93" fmla="*/ 475 h 850"/>
                <a:gd name="T94" fmla="*/ 108 w 682"/>
                <a:gd name="T95" fmla="*/ 415 h 850"/>
                <a:gd name="T96" fmla="*/ 75 w 682"/>
                <a:gd name="T97" fmla="*/ 356 h 850"/>
                <a:gd name="T98" fmla="*/ 45 w 682"/>
                <a:gd name="T99" fmla="*/ 303 h 850"/>
                <a:gd name="T100" fmla="*/ 23 w 682"/>
                <a:gd name="T101" fmla="*/ 255 h 850"/>
                <a:gd name="T102" fmla="*/ 8 w 682"/>
                <a:gd name="T103" fmla="*/ 216 h 850"/>
                <a:gd name="T104" fmla="*/ 2 w 682"/>
                <a:gd name="T105" fmla="*/ 200 h 850"/>
                <a:gd name="T106" fmla="*/ 0 w 682"/>
                <a:gd name="T107" fmla="*/ 186 h 850"/>
                <a:gd name="T108" fmla="*/ 0 w 682"/>
                <a:gd name="T109" fmla="*/ 176 h 850"/>
                <a:gd name="T110" fmla="*/ 2 w 682"/>
                <a:gd name="T111" fmla="*/ 168 h 850"/>
                <a:gd name="T112" fmla="*/ 2 w 682"/>
                <a:gd name="T113" fmla="*/ 168 h 850"/>
                <a:gd name="T114" fmla="*/ 41 w 682"/>
                <a:gd name="T115" fmla="*/ 105 h 850"/>
                <a:gd name="T116" fmla="*/ 41 w 682"/>
                <a:gd name="T117" fmla="*/ 105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2" h="850">
                  <a:moveTo>
                    <a:pt x="41" y="105"/>
                  </a:moveTo>
                  <a:lnTo>
                    <a:pt x="41" y="105"/>
                  </a:lnTo>
                  <a:lnTo>
                    <a:pt x="49" y="95"/>
                  </a:lnTo>
                  <a:lnTo>
                    <a:pt x="59" y="85"/>
                  </a:lnTo>
                  <a:lnTo>
                    <a:pt x="83" y="67"/>
                  </a:lnTo>
                  <a:lnTo>
                    <a:pt x="110" y="50"/>
                  </a:lnTo>
                  <a:lnTo>
                    <a:pt x="140" y="32"/>
                  </a:lnTo>
                  <a:lnTo>
                    <a:pt x="172" y="18"/>
                  </a:lnTo>
                  <a:lnTo>
                    <a:pt x="199" y="8"/>
                  </a:lnTo>
                  <a:lnTo>
                    <a:pt x="225" y="2"/>
                  </a:lnTo>
                  <a:lnTo>
                    <a:pt x="235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3" y="4"/>
                  </a:lnTo>
                  <a:lnTo>
                    <a:pt x="265" y="10"/>
                  </a:lnTo>
                  <a:lnTo>
                    <a:pt x="277" y="18"/>
                  </a:lnTo>
                  <a:lnTo>
                    <a:pt x="290" y="30"/>
                  </a:lnTo>
                  <a:lnTo>
                    <a:pt x="318" y="57"/>
                  </a:lnTo>
                  <a:lnTo>
                    <a:pt x="346" y="95"/>
                  </a:lnTo>
                  <a:lnTo>
                    <a:pt x="377" y="139"/>
                  </a:lnTo>
                  <a:lnTo>
                    <a:pt x="409" y="188"/>
                  </a:lnTo>
                  <a:lnTo>
                    <a:pt x="443" y="239"/>
                  </a:lnTo>
                  <a:lnTo>
                    <a:pt x="474" y="295"/>
                  </a:lnTo>
                  <a:lnTo>
                    <a:pt x="538" y="407"/>
                  </a:lnTo>
                  <a:lnTo>
                    <a:pt x="597" y="514"/>
                  </a:lnTo>
                  <a:lnTo>
                    <a:pt x="646" y="603"/>
                  </a:lnTo>
                  <a:lnTo>
                    <a:pt x="666" y="639"/>
                  </a:lnTo>
                  <a:lnTo>
                    <a:pt x="682" y="664"/>
                  </a:lnTo>
                  <a:lnTo>
                    <a:pt x="682" y="664"/>
                  </a:lnTo>
                  <a:lnTo>
                    <a:pt x="650" y="692"/>
                  </a:lnTo>
                  <a:lnTo>
                    <a:pt x="571" y="753"/>
                  </a:lnTo>
                  <a:lnTo>
                    <a:pt x="528" y="787"/>
                  </a:lnTo>
                  <a:lnTo>
                    <a:pt x="486" y="817"/>
                  </a:lnTo>
                  <a:lnTo>
                    <a:pt x="451" y="840"/>
                  </a:lnTo>
                  <a:lnTo>
                    <a:pt x="437" y="846"/>
                  </a:lnTo>
                  <a:lnTo>
                    <a:pt x="427" y="850"/>
                  </a:lnTo>
                  <a:lnTo>
                    <a:pt x="427" y="850"/>
                  </a:lnTo>
                  <a:lnTo>
                    <a:pt x="423" y="850"/>
                  </a:lnTo>
                  <a:lnTo>
                    <a:pt x="415" y="844"/>
                  </a:lnTo>
                  <a:lnTo>
                    <a:pt x="395" y="827"/>
                  </a:lnTo>
                  <a:lnTo>
                    <a:pt x="368" y="797"/>
                  </a:lnTo>
                  <a:lnTo>
                    <a:pt x="336" y="757"/>
                  </a:lnTo>
                  <a:lnTo>
                    <a:pt x="300" y="710"/>
                  </a:lnTo>
                  <a:lnTo>
                    <a:pt x="263" y="655"/>
                  </a:lnTo>
                  <a:lnTo>
                    <a:pt x="223" y="597"/>
                  </a:lnTo>
                  <a:lnTo>
                    <a:pt x="184" y="536"/>
                  </a:lnTo>
                  <a:lnTo>
                    <a:pt x="144" y="475"/>
                  </a:lnTo>
                  <a:lnTo>
                    <a:pt x="108" y="415"/>
                  </a:lnTo>
                  <a:lnTo>
                    <a:pt x="75" y="356"/>
                  </a:lnTo>
                  <a:lnTo>
                    <a:pt x="45" y="303"/>
                  </a:lnTo>
                  <a:lnTo>
                    <a:pt x="23" y="255"/>
                  </a:lnTo>
                  <a:lnTo>
                    <a:pt x="8" y="216"/>
                  </a:lnTo>
                  <a:lnTo>
                    <a:pt x="2" y="200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41" y="105"/>
                  </a:lnTo>
                  <a:lnTo>
                    <a:pt x="41" y="105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199063" y="3475038"/>
              <a:ext cx="384175" cy="874713"/>
            </a:xfrm>
            <a:custGeom>
              <a:avLst/>
              <a:gdLst>
                <a:gd name="T0" fmla="*/ 242 w 242"/>
                <a:gd name="T1" fmla="*/ 484 h 551"/>
                <a:gd name="T2" fmla="*/ 242 w 242"/>
                <a:gd name="T3" fmla="*/ 484 h 551"/>
                <a:gd name="T4" fmla="*/ 208 w 242"/>
                <a:gd name="T5" fmla="*/ 508 h 551"/>
                <a:gd name="T6" fmla="*/ 176 w 242"/>
                <a:gd name="T7" fmla="*/ 530 h 551"/>
                <a:gd name="T8" fmla="*/ 151 w 242"/>
                <a:gd name="T9" fmla="*/ 543 h 551"/>
                <a:gd name="T10" fmla="*/ 141 w 242"/>
                <a:gd name="T11" fmla="*/ 549 h 551"/>
                <a:gd name="T12" fmla="*/ 133 w 242"/>
                <a:gd name="T13" fmla="*/ 551 h 551"/>
                <a:gd name="T14" fmla="*/ 133 w 242"/>
                <a:gd name="T15" fmla="*/ 551 h 551"/>
                <a:gd name="T16" fmla="*/ 129 w 242"/>
                <a:gd name="T17" fmla="*/ 551 h 551"/>
                <a:gd name="T18" fmla="*/ 121 w 242"/>
                <a:gd name="T19" fmla="*/ 547 h 551"/>
                <a:gd name="T20" fmla="*/ 103 w 242"/>
                <a:gd name="T21" fmla="*/ 530 h 551"/>
                <a:gd name="T22" fmla="*/ 78 w 242"/>
                <a:gd name="T23" fmla="*/ 502 h 551"/>
                <a:gd name="T24" fmla="*/ 50 w 242"/>
                <a:gd name="T25" fmla="*/ 466 h 551"/>
                <a:gd name="T26" fmla="*/ 50 w 242"/>
                <a:gd name="T27" fmla="*/ 466 h 551"/>
                <a:gd name="T28" fmla="*/ 42 w 242"/>
                <a:gd name="T29" fmla="*/ 381 h 551"/>
                <a:gd name="T30" fmla="*/ 24 w 242"/>
                <a:gd name="T31" fmla="*/ 221 h 551"/>
                <a:gd name="T32" fmla="*/ 0 w 242"/>
                <a:gd name="T33" fmla="*/ 0 h 551"/>
                <a:gd name="T34" fmla="*/ 0 w 242"/>
                <a:gd name="T35" fmla="*/ 0 h 551"/>
                <a:gd name="T36" fmla="*/ 2 w 242"/>
                <a:gd name="T37" fmla="*/ 27 h 551"/>
                <a:gd name="T38" fmla="*/ 6 w 242"/>
                <a:gd name="T39" fmla="*/ 57 h 551"/>
                <a:gd name="T40" fmla="*/ 12 w 242"/>
                <a:gd name="T41" fmla="*/ 95 h 551"/>
                <a:gd name="T42" fmla="*/ 22 w 242"/>
                <a:gd name="T43" fmla="*/ 138 h 551"/>
                <a:gd name="T44" fmla="*/ 34 w 242"/>
                <a:gd name="T45" fmla="*/ 186 h 551"/>
                <a:gd name="T46" fmla="*/ 52 w 242"/>
                <a:gd name="T47" fmla="*/ 231 h 551"/>
                <a:gd name="T48" fmla="*/ 62 w 242"/>
                <a:gd name="T49" fmla="*/ 255 h 551"/>
                <a:gd name="T50" fmla="*/ 74 w 242"/>
                <a:gd name="T51" fmla="*/ 276 h 551"/>
                <a:gd name="T52" fmla="*/ 74 w 242"/>
                <a:gd name="T53" fmla="*/ 276 h 551"/>
                <a:gd name="T54" fmla="*/ 89 w 242"/>
                <a:gd name="T55" fmla="*/ 304 h 551"/>
                <a:gd name="T56" fmla="*/ 109 w 242"/>
                <a:gd name="T57" fmla="*/ 332 h 551"/>
                <a:gd name="T58" fmla="*/ 129 w 242"/>
                <a:gd name="T59" fmla="*/ 358 h 551"/>
                <a:gd name="T60" fmla="*/ 151 w 242"/>
                <a:gd name="T61" fmla="*/ 385 h 551"/>
                <a:gd name="T62" fmla="*/ 198 w 242"/>
                <a:gd name="T63" fmla="*/ 439 h 551"/>
                <a:gd name="T64" fmla="*/ 242 w 242"/>
                <a:gd name="T65" fmla="*/ 484 h 551"/>
                <a:gd name="T66" fmla="*/ 242 w 242"/>
                <a:gd name="T67" fmla="*/ 48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2" h="551">
                  <a:moveTo>
                    <a:pt x="242" y="484"/>
                  </a:moveTo>
                  <a:lnTo>
                    <a:pt x="242" y="484"/>
                  </a:lnTo>
                  <a:lnTo>
                    <a:pt x="208" y="508"/>
                  </a:lnTo>
                  <a:lnTo>
                    <a:pt x="176" y="530"/>
                  </a:lnTo>
                  <a:lnTo>
                    <a:pt x="151" y="543"/>
                  </a:lnTo>
                  <a:lnTo>
                    <a:pt x="141" y="549"/>
                  </a:lnTo>
                  <a:lnTo>
                    <a:pt x="133" y="551"/>
                  </a:lnTo>
                  <a:lnTo>
                    <a:pt x="133" y="551"/>
                  </a:lnTo>
                  <a:lnTo>
                    <a:pt x="129" y="551"/>
                  </a:lnTo>
                  <a:lnTo>
                    <a:pt x="121" y="547"/>
                  </a:lnTo>
                  <a:lnTo>
                    <a:pt x="103" y="530"/>
                  </a:lnTo>
                  <a:lnTo>
                    <a:pt x="78" y="502"/>
                  </a:lnTo>
                  <a:lnTo>
                    <a:pt x="50" y="466"/>
                  </a:lnTo>
                  <a:lnTo>
                    <a:pt x="50" y="466"/>
                  </a:lnTo>
                  <a:lnTo>
                    <a:pt x="42" y="381"/>
                  </a:lnTo>
                  <a:lnTo>
                    <a:pt x="24" y="2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7"/>
                  </a:lnTo>
                  <a:lnTo>
                    <a:pt x="6" y="57"/>
                  </a:lnTo>
                  <a:lnTo>
                    <a:pt x="12" y="95"/>
                  </a:lnTo>
                  <a:lnTo>
                    <a:pt x="22" y="138"/>
                  </a:lnTo>
                  <a:lnTo>
                    <a:pt x="34" y="186"/>
                  </a:lnTo>
                  <a:lnTo>
                    <a:pt x="52" y="231"/>
                  </a:lnTo>
                  <a:lnTo>
                    <a:pt x="62" y="255"/>
                  </a:lnTo>
                  <a:lnTo>
                    <a:pt x="74" y="276"/>
                  </a:lnTo>
                  <a:lnTo>
                    <a:pt x="74" y="276"/>
                  </a:lnTo>
                  <a:lnTo>
                    <a:pt x="89" y="304"/>
                  </a:lnTo>
                  <a:lnTo>
                    <a:pt x="109" y="332"/>
                  </a:lnTo>
                  <a:lnTo>
                    <a:pt x="129" y="358"/>
                  </a:lnTo>
                  <a:lnTo>
                    <a:pt x="151" y="385"/>
                  </a:lnTo>
                  <a:lnTo>
                    <a:pt x="198" y="439"/>
                  </a:lnTo>
                  <a:lnTo>
                    <a:pt x="242" y="484"/>
                  </a:lnTo>
                  <a:lnTo>
                    <a:pt x="242" y="484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686176" y="2916238"/>
              <a:ext cx="1755775" cy="3260725"/>
            </a:xfrm>
            <a:custGeom>
              <a:avLst/>
              <a:gdLst>
                <a:gd name="T0" fmla="*/ 570 w 1106"/>
                <a:gd name="T1" fmla="*/ 16 h 2054"/>
                <a:gd name="T2" fmla="*/ 516 w 1106"/>
                <a:gd name="T3" fmla="*/ 2 h 2054"/>
                <a:gd name="T4" fmla="*/ 473 w 1106"/>
                <a:gd name="T5" fmla="*/ 4 h 2054"/>
                <a:gd name="T6" fmla="*/ 437 w 1106"/>
                <a:gd name="T7" fmla="*/ 21 h 2054"/>
                <a:gd name="T8" fmla="*/ 421 w 1106"/>
                <a:gd name="T9" fmla="*/ 33 h 2054"/>
                <a:gd name="T10" fmla="*/ 362 w 1106"/>
                <a:gd name="T11" fmla="*/ 29 h 2054"/>
                <a:gd name="T12" fmla="*/ 251 w 1106"/>
                <a:gd name="T13" fmla="*/ 55 h 2054"/>
                <a:gd name="T14" fmla="*/ 129 w 1106"/>
                <a:gd name="T15" fmla="*/ 95 h 2054"/>
                <a:gd name="T16" fmla="*/ 71 w 1106"/>
                <a:gd name="T17" fmla="*/ 124 h 2054"/>
                <a:gd name="T18" fmla="*/ 48 w 1106"/>
                <a:gd name="T19" fmla="*/ 162 h 2054"/>
                <a:gd name="T20" fmla="*/ 10 w 1106"/>
                <a:gd name="T21" fmla="*/ 275 h 2054"/>
                <a:gd name="T22" fmla="*/ 0 w 1106"/>
                <a:gd name="T23" fmla="*/ 407 h 2054"/>
                <a:gd name="T24" fmla="*/ 14 w 1106"/>
                <a:gd name="T25" fmla="*/ 553 h 2054"/>
                <a:gd name="T26" fmla="*/ 54 w 1106"/>
                <a:gd name="T27" fmla="*/ 767 h 2054"/>
                <a:gd name="T28" fmla="*/ 143 w 1106"/>
                <a:gd name="T29" fmla="*/ 1093 h 2054"/>
                <a:gd name="T30" fmla="*/ 228 w 1106"/>
                <a:gd name="T31" fmla="*/ 1398 h 2054"/>
                <a:gd name="T32" fmla="*/ 259 w 1106"/>
                <a:gd name="T33" fmla="*/ 1566 h 2054"/>
                <a:gd name="T34" fmla="*/ 263 w 1106"/>
                <a:gd name="T35" fmla="*/ 1635 h 2054"/>
                <a:gd name="T36" fmla="*/ 277 w 1106"/>
                <a:gd name="T37" fmla="*/ 1872 h 2054"/>
                <a:gd name="T38" fmla="*/ 295 w 1106"/>
                <a:gd name="T39" fmla="*/ 1977 h 2054"/>
                <a:gd name="T40" fmla="*/ 321 w 1106"/>
                <a:gd name="T41" fmla="*/ 2044 h 2054"/>
                <a:gd name="T42" fmla="*/ 336 w 1106"/>
                <a:gd name="T43" fmla="*/ 2054 h 2054"/>
                <a:gd name="T44" fmla="*/ 354 w 1106"/>
                <a:gd name="T45" fmla="*/ 2044 h 2054"/>
                <a:gd name="T46" fmla="*/ 368 w 1106"/>
                <a:gd name="T47" fmla="*/ 2026 h 2054"/>
                <a:gd name="T48" fmla="*/ 414 w 1106"/>
                <a:gd name="T49" fmla="*/ 1983 h 2054"/>
                <a:gd name="T50" fmla="*/ 473 w 1106"/>
                <a:gd name="T51" fmla="*/ 1939 h 2054"/>
                <a:gd name="T52" fmla="*/ 502 w 1106"/>
                <a:gd name="T53" fmla="*/ 1908 h 2054"/>
                <a:gd name="T54" fmla="*/ 518 w 1106"/>
                <a:gd name="T55" fmla="*/ 1862 h 2054"/>
                <a:gd name="T56" fmla="*/ 544 w 1106"/>
                <a:gd name="T57" fmla="*/ 1779 h 2054"/>
                <a:gd name="T58" fmla="*/ 574 w 1106"/>
                <a:gd name="T59" fmla="*/ 1736 h 2054"/>
                <a:gd name="T60" fmla="*/ 621 w 1106"/>
                <a:gd name="T61" fmla="*/ 1698 h 2054"/>
                <a:gd name="T62" fmla="*/ 783 w 1106"/>
                <a:gd name="T63" fmla="*/ 1609 h 2054"/>
                <a:gd name="T64" fmla="*/ 1106 w 1106"/>
                <a:gd name="T65" fmla="*/ 1445 h 2054"/>
                <a:gd name="T66" fmla="*/ 1076 w 1106"/>
                <a:gd name="T67" fmla="*/ 1360 h 2054"/>
                <a:gd name="T68" fmla="*/ 1042 w 1106"/>
                <a:gd name="T69" fmla="*/ 1228 h 2054"/>
                <a:gd name="T70" fmla="*/ 1013 w 1106"/>
                <a:gd name="T71" fmla="*/ 994 h 2054"/>
                <a:gd name="T72" fmla="*/ 1001 w 1106"/>
                <a:gd name="T73" fmla="*/ 717 h 2054"/>
                <a:gd name="T74" fmla="*/ 995 w 1106"/>
                <a:gd name="T75" fmla="*/ 387 h 2054"/>
                <a:gd name="T76" fmla="*/ 977 w 1106"/>
                <a:gd name="T77" fmla="*/ 227 h 2054"/>
                <a:gd name="T78" fmla="*/ 955 w 1106"/>
                <a:gd name="T79" fmla="*/ 156 h 2054"/>
                <a:gd name="T80" fmla="*/ 942 w 1106"/>
                <a:gd name="T81" fmla="*/ 112 h 2054"/>
                <a:gd name="T82" fmla="*/ 924 w 1106"/>
                <a:gd name="T83" fmla="*/ 75 h 2054"/>
                <a:gd name="T84" fmla="*/ 894 w 1106"/>
                <a:gd name="T85" fmla="*/ 49 h 2054"/>
                <a:gd name="T86" fmla="*/ 843 w 1106"/>
                <a:gd name="T87" fmla="*/ 27 h 2054"/>
                <a:gd name="T88" fmla="*/ 791 w 1106"/>
                <a:gd name="T89" fmla="*/ 18 h 2054"/>
                <a:gd name="T90" fmla="*/ 702 w 1106"/>
                <a:gd name="T91" fmla="*/ 20 h 2054"/>
                <a:gd name="T92" fmla="*/ 603 w 1106"/>
                <a:gd name="T93" fmla="*/ 20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6" h="2054">
                  <a:moveTo>
                    <a:pt x="580" y="16"/>
                  </a:moveTo>
                  <a:lnTo>
                    <a:pt x="580" y="16"/>
                  </a:lnTo>
                  <a:lnTo>
                    <a:pt x="570" y="16"/>
                  </a:lnTo>
                  <a:lnTo>
                    <a:pt x="554" y="12"/>
                  </a:lnTo>
                  <a:lnTo>
                    <a:pt x="536" y="8"/>
                  </a:lnTo>
                  <a:lnTo>
                    <a:pt x="516" y="2"/>
                  </a:lnTo>
                  <a:lnTo>
                    <a:pt x="495" y="0"/>
                  </a:lnTo>
                  <a:lnTo>
                    <a:pt x="485" y="2"/>
                  </a:lnTo>
                  <a:lnTo>
                    <a:pt x="473" y="4"/>
                  </a:lnTo>
                  <a:lnTo>
                    <a:pt x="461" y="8"/>
                  </a:lnTo>
                  <a:lnTo>
                    <a:pt x="449" y="14"/>
                  </a:lnTo>
                  <a:lnTo>
                    <a:pt x="437" y="21"/>
                  </a:lnTo>
                  <a:lnTo>
                    <a:pt x="427" y="31"/>
                  </a:lnTo>
                  <a:lnTo>
                    <a:pt x="427" y="31"/>
                  </a:lnTo>
                  <a:lnTo>
                    <a:pt x="421" y="33"/>
                  </a:lnTo>
                  <a:lnTo>
                    <a:pt x="414" y="33"/>
                  </a:lnTo>
                  <a:lnTo>
                    <a:pt x="388" y="31"/>
                  </a:lnTo>
                  <a:lnTo>
                    <a:pt x="362" y="29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251" y="55"/>
                  </a:lnTo>
                  <a:lnTo>
                    <a:pt x="206" y="69"/>
                  </a:lnTo>
                  <a:lnTo>
                    <a:pt x="164" y="81"/>
                  </a:lnTo>
                  <a:lnTo>
                    <a:pt x="129" y="95"/>
                  </a:lnTo>
                  <a:lnTo>
                    <a:pt x="101" y="107"/>
                  </a:lnTo>
                  <a:lnTo>
                    <a:pt x="79" y="118"/>
                  </a:lnTo>
                  <a:lnTo>
                    <a:pt x="71" y="124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48" y="162"/>
                  </a:lnTo>
                  <a:lnTo>
                    <a:pt x="32" y="197"/>
                  </a:lnTo>
                  <a:lnTo>
                    <a:pt x="20" y="235"/>
                  </a:lnTo>
                  <a:lnTo>
                    <a:pt x="10" y="275"/>
                  </a:lnTo>
                  <a:lnTo>
                    <a:pt x="4" y="316"/>
                  </a:lnTo>
                  <a:lnTo>
                    <a:pt x="2" y="360"/>
                  </a:lnTo>
                  <a:lnTo>
                    <a:pt x="0" y="407"/>
                  </a:lnTo>
                  <a:lnTo>
                    <a:pt x="2" y="454"/>
                  </a:lnTo>
                  <a:lnTo>
                    <a:pt x="6" y="504"/>
                  </a:lnTo>
                  <a:lnTo>
                    <a:pt x="14" y="553"/>
                  </a:lnTo>
                  <a:lnTo>
                    <a:pt x="22" y="607"/>
                  </a:lnTo>
                  <a:lnTo>
                    <a:pt x="30" y="658"/>
                  </a:lnTo>
                  <a:lnTo>
                    <a:pt x="54" y="767"/>
                  </a:lnTo>
                  <a:lnTo>
                    <a:pt x="81" y="876"/>
                  </a:lnTo>
                  <a:lnTo>
                    <a:pt x="111" y="986"/>
                  </a:lnTo>
                  <a:lnTo>
                    <a:pt x="143" y="1093"/>
                  </a:lnTo>
                  <a:lnTo>
                    <a:pt x="174" y="1200"/>
                  </a:lnTo>
                  <a:lnTo>
                    <a:pt x="202" y="1301"/>
                  </a:lnTo>
                  <a:lnTo>
                    <a:pt x="228" y="1398"/>
                  </a:lnTo>
                  <a:lnTo>
                    <a:pt x="247" y="1485"/>
                  </a:lnTo>
                  <a:lnTo>
                    <a:pt x="253" y="1526"/>
                  </a:lnTo>
                  <a:lnTo>
                    <a:pt x="259" y="1566"/>
                  </a:lnTo>
                  <a:lnTo>
                    <a:pt x="263" y="1601"/>
                  </a:lnTo>
                  <a:lnTo>
                    <a:pt x="263" y="1635"/>
                  </a:lnTo>
                  <a:lnTo>
                    <a:pt x="263" y="1635"/>
                  </a:lnTo>
                  <a:lnTo>
                    <a:pt x="265" y="1710"/>
                  </a:lnTo>
                  <a:lnTo>
                    <a:pt x="269" y="1791"/>
                  </a:lnTo>
                  <a:lnTo>
                    <a:pt x="277" y="1872"/>
                  </a:lnTo>
                  <a:lnTo>
                    <a:pt x="283" y="1910"/>
                  </a:lnTo>
                  <a:lnTo>
                    <a:pt x="289" y="1945"/>
                  </a:lnTo>
                  <a:lnTo>
                    <a:pt x="295" y="1977"/>
                  </a:lnTo>
                  <a:lnTo>
                    <a:pt x="303" y="2005"/>
                  </a:lnTo>
                  <a:lnTo>
                    <a:pt x="313" y="2026"/>
                  </a:lnTo>
                  <a:lnTo>
                    <a:pt x="321" y="2044"/>
                  </a:lnTo>
                  <a:lnTo>
                    <a:pt x="326" y="2048"/>
                  </a:lnTo>
                  <a:lnTo>
                    <a:pt x="332" y="2052"/>
                  </a:lnTo>
                  <a:lnTo>
                    <a:pt x="336" y="2054"/>
                  </a:lnTo>
                  <a:lnTo>
                    <a:pt x="342" y="2054"/>
                  </a:lnTo>
                  <a:lnTo>
                    <a:pt x="348" y="2050"/>
                  </a:lnTo>
                  <a:lnTo>
                    <a:pt x="354" y="2044"/>
                  </a:lnTo>
                  <a:lnTo>
                    <a:pt x="360" y="2038"/>
                  </a:lnTo>
                  <a:lnTo>
                    <a:pt x="368" y="2026"/>
                  </a:lnTo>
                  <a:lnTo>
                    <a:pt x="368" y="2026"/>
                  </a:lnTo>
                  <a:lnTo>
                    <a:pt x="380" y="2012"/>
                  </a:lnTo>
                  <a:lnTo>
                    <a:pt x="396" y="1997"/>
                  </a:lnTo>
                  <a:lnTo>
                    <a:pt x="414" y="1983"/>
                  </a:lnTo>
                  <a:lnTo>
                    <a:pt x="433" y="1969"/>
                  </a:lnTo>
                  <a:lnTo>
                    <a:pt x="453" y="1953"/>
                  </a:lnTo>
                  <a:lnTo>
                    <a:pt x="473" y="1939"/>
                  </a:lnTo>
                  <a:lnTo>
                    <a:pt x="489" y="1923"/>
                  </a:lnTo>
                  <a:lnTo>
                    <a:pt x="502" y="1908"/>
                  </a:lnTo>
                  <a:lnTo>
                    <a:pt x="502" y="1908"/>
                  </a:lnTo>
                  <a:lnTo>
                    <a:pt x="508" y="1898"/>
                  </a:lnTo>
                  <a:lnTo>
                    <a:pt x="512" y="1886"/>
                  </a:lnTo>
                  <a:lnTo>
                    <a:pt x="518" y="1862"/>
                  </a:lnTo>
                  <a:lnTo>
                    <a:pt x="524" y="1836"/>
                  </a:lnTo>
                  <a:lnTo>
                    <a:pt x="532" y="1807"/>
                  </a:lnTo>
                  <a:lnTo>
                    <a:pt x="544" y="1779"/>
                  </a:lnTo>
                  <a:lnTo>
                    <a:pt x="552" y="1763"/>
                  </a:lnTo>
                  <a:lnTo>
                    <a:pt x="562" y="1749"/>
                  </a:lnTo>
                  <a:lnTo>
                    <a:pt x="574" y="1736"/>
                  </a:lnTo>
                  <a:lnTo>
                    <a:pt x="586" y="1722"/>
                  </a:lnTo>
                  <a:lnTo>
                    <a:pt x="603" y="1710"/>
                  </a:lnTo>
                  <a:lnTo>
                    <a:pt x="621" y="1698"/>
                  </a:lnTo>
                  <a:lnTo>
                    <a:pt x="621" y="1698"/>
                  </a:lnTo>
                  <a:lnTo>
                    <a:pt x="700" y="1653"/>
                  </a:lnTo>
                  <a:lnTo>
                    <a:pt x="783" y="1609"/>
                  </a:lnTo>
                  <a:lnTo>
                    <a:pt x="942" y="1526"/>
                  </a:lnTo>
                  <a:lnTo>
                    <a:pt x="1060" y="1469"/>
                  </a:lnTo>
                  <a:lnTo>
                    <a:pt x="1106" y="1445"/>
                  </a:lnTo>
                  <a:lnTo>
                    <a:pt x="1106" y="1445"/>
                  </a:lnTo>
                  <a:lnTo>
                    <a:pt x="1090" y="1403"/>
                  </a:lnTo>
                  <a:lnTo>
                    <a:pt x="1076" y="1360"/>
                  </a:lnTo>
                  <a:lnTo>
                    <a:pt x="1064" y="1317"/>
                  </a:lnTo>
                  <a:lnTo>
                    <a:pt x="1052" y="1273"/>
                  </a:lnTo>
                  <a:lnTo>
                    <a:pt x="1042" y="1228"/>
                  </a:lnTo>
                  <a:lnTo>
                    <a:pt x="1034" y="1182"/>
                  </a:lnTo>
                  <a:lnTo>
                    <a:pt x="1021" y="1089"/>
                  </a:lnTo>
                  <a:lnTo>
                    <a:pt x="1013" y="994"/>
                  </a:lnTo>
                  <a:lnTo>
                    <a:pt x="1005" y="901"/>
                  </a:lnTo>
                  <a:lnTo>
                    <a:pt x="1003" y="808"/>
                  </a:lnTo>
                  <a:lnTo>
                    <a:pt x="1001" y="717"/>
                  </a:lnTo>
                  <a:lnTo>
                    <a:pt x="999" y="543"/>
                  </a:lnTo>
                  <a:lnTo>
                    <a:pt x="997" y="462"/>
                  </a:lnTo>
                  <a:lnTo>
                    <a:pt x="995" y="387"/>
                  </a:lnTo>
                  <a:lnTo>
                    <a:pt x="989" y="318"/>
                  </a:lnTo>
                  <a:lnTo>
                    <a:pt x="983" y="255"/>
                  </a:lnTo>
                  <a:lnTo>
                    <a:pt x="977" y="227"/>
                  </a:lnTo>
                  <a:lnTo>
                    <a:pt x="971" y="201"/>
                  </a:lnTo>
                  <a:lnTo>
                    <a:pt x="963" y="178"/>
                  </a:lnTo>
                  <a:lnTo>
                    <a:pt x="955" y="156"/>
                  </a:lnTo>
                  <a:lnTo>
                    <a:pt x="955" y="156"/>
                  </a:lnTo>
                  <a:lnTo>
                    <a:pt x="947" y="134"/>
                  </a:lnTo>
                  <a:lnTo>
                    <a:pt x="942" y="112"/>
                  </a:lnTo>
                  <a:lnTo>
                    <a:pt x="934" y="93"/>
                  </a:lnTo>
                  <a:lnTo>
                    <a:pt x="930" y="83"/>
                  </a:lnTo>
                  <a:lnTo>
                    <a:pt x="924" y="75"/>
                  </a:lnTo>
                  <a:lnTo>
                    <a:pt x="916" y="65"/>
                  </a:lnTo>
                  <a:lnTo>
                    <a:pt x="906" y="57"/>
                  </a:lnTo>
                  <a:lnTo>
                    <a:pt x="894" y="49"/>
                  </a:lnTo>
                  <a:lnTo>
                    <a:pt x="880" y="41"/>
                  </a:lnTo>
                  <a:lnTo>
                    <a:pt x="862" y="35"/>
                  </a:lnTo>
                  <a:lnTo>
                    <a:pt x="843" y="27"/>
                  </a:lnTo>
                  <a:lnTo>
                    <a:pt x="819" y="21"/>
                  </a:lnTo>
                  <a:lnTo>
                    <a:pt x="791" y="18"/>
                  </a:lnTo>
                  <a:lnTo>
                    <a:pt x="791" y="18"/>
                  </a:lnTo>
                  <a:lnTo>
                    <a:pt x="781" y="16"/>
                  </a:lnTo>
                  <a:lnTo>
                    <a:pt x="764" y="18"/>
                  </a:lnTo>
                  <a:lnTo>
                    <a:pt x="702" y="20"/>
                  </a:lnTo>
                  <a:lnTo>
                    <a:pt x="669" y="21"/>
                  </a:lnTo>
                  <a:lnTo>
                    <a:pt x="635" y="21"/>
                  </a:lnTo>
                  <a:lnTo>
                    <a:pt x="603" y="20"/>
                  </a:lnTo>
                  <a:lnTo>
                    <a:pt x="580" y="16"/>
                  </a:lnTo>
                  <a:lnTo>
                    <a:pt x="580" y="16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714751" y="3490913"/>
              <a:ext cx="1676400" cy="2686050"/>
            </a:xfrm>
            <a:custGeom>
              <a:avLst/>
              <a:gdLst>
                <a:gd name="T0" fmla="*/ 12 w 1056"/>
                <a:gd name="T1" fmla="*/ 296 h 1692"/>
                <a:gd name="T2" fmla="*/ 63 w 1056"/>
                <a:gd name="T3" fmla="*/ 514 h 1692"/>
                <a:gd name="T4" fmla="*/ 184 w 1056"/>
                <a:gd name="T5" fmla="*/ 939 h 1692"/>
                <a:gd name="T6" fmla="*/ 229 w 1056"/>
                <a:gd name="T7" fmla="*/ 1123 h 1692"/>
                <a:gd name="T8" fmla="*/ 245 w 1056"/>
                <a:gd name="T9" fmla="*/ 1273 h 1692"/>
                <a:gd name="T10" fmla="*/ 251 w 1056"/>
                <a:gd name="T11" fmla="*/ 1429 h 1692"/>
                <a:gd name="T12" fmla="*/ 271 w 1056"/>
                <a:gd name="T13" fmla="*/ 1583 h 1692"/>
                <a:gd name="T14" fmla="*/ 295 w 1056"/>
                <a:gd name="T15" fmla="*/ 1664 h 1692"/>
                <a:gd name="T16" fmla="*/ 314 w 1056"/>
                <a:gd name="T17" fmla="*/ 1690 h 1692"/>
                <a:gd name="T18" fmla="*/ 330 w 1056"/>
                <a:gd name="T19" fmla="*/ 1688 h 1692"/>
                <a:gd name="T20" fmla="*/ 350 w 1056"/>
                <a:gd name="T21" fmla="*/ 1664 h 1692"/>
                <a:gd name="T22" fmla="*/ 378 w 1056"/>
                <a:gd name="T23" fmla="*/ 1635 h 1692"/>
                <a:gd name="T24" fmla="*/ 435 w 1056"/>
                <a:gd name="T25" fmla="*/ 1591 h 1692"/>
                <a:gd name="T26" fmla="*/ 484 w 1056"/>
                <a:gd name="T27" fmla="*/ 1546 h 1692"/>
                <a:gd name="T28" fmla="*/ 494 w 1056"/>
                <a:gd name="T29" fmla="*/ 1524 h 1692"/>
                <a:gd name="T30" fmla="*/ 514 w 1056"/>
                <a:gd name="T31" fmla="*/ 1445 h 1692"/>
                <a:gd name="T32" fmla="*/ 544 w 1056"/>
                <a:gd name="T33" fmla="*/ 1387 h 1692"/>
                <a:gd name="T34" fmla="*/ 585 w 1056"/>
                <a:gd name="T35" fmla="*/ 1348 h 1692"/>
                <a:gd name="T36" fmla="*/ 666 w 1056"/>
                <a:gd name="T37" fmla="*/ 1300 h 1692"/>
                <a:gd name="T38" fmla="*/ 975 w 1056"/>
                <a:gd name="T39" fmla="*/ 1138 h 1692"/>
                <a:gd name="T40" fmla="*/ 1034 w 1056"/>
                <a:gd name="T41" fmla="*/ 1095 h 1692"/>
                <a:gd name="T42" fmla="*/ 933 w 1056"/>
                <a:gd name="T43" fmla="*/ 1085 h 1692"/>
                <a:gd name="T44" fmla="*/ 793 w 1056"/>
                <a:gd name="T45" fmla="*/ 1093 h 1692"/>
                <a:gd name="T46" fmla="*/ 744 w 1056"/>
                <a:gd name="T47" fmla="*/ 1103 h 1692"/>
                <a:gd name="T48" fmla="*/ 653 w 1056"/>
                <a:gd name="T49" fmla="*/ 1138 h 1692"/>
                <a:gd name="T50" fmla="*/ 532 w 1056"/>
                <a:gd name="T51" fmla="*/ 1219 h 1692"/>
                <a:gd name="T52" fmla="*/ 459 w 1056"/>
                <a:gd name="T53" fmla="*/ 1291 h 1692"/>
                <a:gd name="T54" fmla="*/ 390 w 1056"/>
                <a:gd name="T55" fmla="*/ 1354 h 1692"/>
                <a:gd name="T56" fmla="*/ 364 w 1056"/>
                <a:gd name="T57" fmla="*/ 1362 h 1692"/>
                <a:gd name="T58" fmla="*/ 350 w 1056"/>
                <a:gd name="T59" fmla="*/ 1354 h 1692"/>
                <a:gd name="T60" fmla="*/ 350 w 1056"/>
                <a:gd name="T61" fmla="*/ 1328 h 1692"/>
                <a:gd name="T62" fmla="*/ 362 w 1056"/>
                <a:gd name="T63" fmla="*/ 1289 h 1692"/>
                <a:gd name="T64" fmla="*/ 403 w 1056"/>
                <a:gd name="T65" fmla="*/ 1225 h 1692"/>
                <a:gd name="T66" fmla="*/ 455 w 1056"/>
                <a:gd name="T67" fmla="*/ 1160 h 1692"/>
                <a:gd name="T68" fmla="*/ 463 w 1056"/>
                <a:gd name="T69" fmla="*/ 1134 h 1692"/>
                <a:gd name="T70" fmla="*/ 457 w 1056"/>
                <a:gd name="T71" fmla="*/ 1121 h 1692"/>
                <a:gd name="T72" fmla="*/ 437 w 1056"/>
                <a:gd name="T73" fmla="*/ 1113 h 1692"/>
                <a:gd name="T74" fmla="*/ 382 w 1056"/>
                <a:gd name="T75" fmla="*/ 1117 h 1692"/>
                <a:gd name="T76" fmla="*/ 358 w 1056"/>
                <a:gd name="T77" fmla="*/ 1105 h 1692"/>
                <a:gd name="T78" fmla="*/ 344 w 1056"/>
                <a:gd name="T79" fmla="*/ 1071 h 1692"/>
                <a:gd name="T80" fmla="*/ 338 w 1056"/>
                <a:gd name="T81" fmla="*/ 1006 h 1692"/>
                <a:gd name="T82" fmla="*/ 344 w 1056"/>
                <a:gd name="T83" fmla="*/ 919 h 1692"/>
                <a:gd name="T84" fmla="*/ 368 w 1056"/>
                <a:gd name="T85" fmla="*/ 850 h 1692"/>
                <a:gd name="T86" fmla="*/ 382 w 1056"/>
                <a:gd name="T87" fmla="*/ 842 h 1692"/>
                <a:gd name="T88" fmla="*/ 441 w 1056"/>
                <a:gd name="T89" fmla="*/ 838 h 1692"/>
                <a:gd name="T90" fmla="*/ 593 w 1056"/>
                <a:gd name="T91" fmla="*/ 850 h 1692"/>
                <a:gd name="T92" fmla="*/ 937 w 1056"/>
                <a:gd name="T93" fmla="*/ 907 h 1692"/>
                <a:gd name="T94" fmla="*/ 1034 w 1056"/>
                <a:gd name="T95" fmla="*/ 933 h 1692"/>
                <a:gd name="T96" fmla="*/ 1042 w 1056"/>
                <a:gd name="T97" fmla="*/ 939 h 1692"/>
                <a:gd name="T98" fmla="*/ 1028 w 1056"/>
                <a:gd name="T99" fmla="*/ 881 h 1692"/>
                <a:gd name="T100" fmla="*/ 1016 w 1056"/>
                <a:gd name="T101" fmla="*/ 822 h 1692"/>
                <a:gd name="T102" fmla="*/ 633 w 1056"/>
                <a:gd name="T103" fmla="*/ 741 h 1692"/>
                <a:gd name="T104" fmla="*/ 587 w 1056"/>
                <a:gd name="T105" fmla="*/ 727 h 1692"/>
                <a:gd name="T106" fmla="*/ 542 w 1056"/>
                <a:gd name="T107" fmla="*/ 690 h 1692"/>
                <a:gd name="T108" fmla="*/ 437 w 1056"/>
                <a:gd name="T109" fmla="*/ 555 h 1692"/>
                <a:gd name="T110" fmla="*/ 399 w 1056"/>
                <a:gd name="T111" fmla="*/ 484 h 1692"/>
                <a:gd name="T112" fmla="*/ 386 w 1056"/>
                <a:gd name="T113" fmla="*/ 423 h 1692"/>
                <a:gd name="T114" fmla="*/ 382 w 1056"/>
                <a:gd name="T115" fmla="*/ 379 h 1692"/>
                <a:gd name="T116" fmla="*/ 340 w 1056"/>
                <a:gd name="T117" fmla="*/ 179 h 1692"/>
                <a:gd name="T118" fmla="*/ 293 w 1056"/>
                <a:gd name="T119" fmla="*/ 0 h 1692"/>
                <a:gd name="T120" fmla="*/ 150 w 1056"/>
                <a:gd name="T121" fmla="*/ 102 h 1692"/>
                <a:gd name="T122" fmla="*/ 0 w 1056"/>
                <a:gd name="T123" fmla="*/ 227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6" h="1692">
                  <a:moveTo>
                    <a:pt x="0" y="227"/>
                  </a:moveTo>
                  <a:lnTo>
                    <a:pt x="0" y="227"/>
                  </a:lnTo>
                  <a:lnTo>
                    <a:pt x="12" y="296"/>
                  </a:lnTo>
                  <a:lnTo>
                    <a:pt x="28" y="369"/>
                  </a:lnTo>
                  <a:lnTo>
                    <a:pt x="45" y="440"/>
                  </a:lnTo>
                  <a:lnTo>
                    <a:pt x="63" y="514"/>
                  </a:lnTo>
                  <a:lnTo>
                    <a:pt x="105" y="660"/>
                  </a:lnTo>
                  <a:lnTo>
                    <a:pt x="146" y="802"/>
                  </a:lnTo>
                  <a:lnTo>
                    <a:pt x="184" y="939"/>
                  </a:lnTo>
                  <a:lnTo>
                    <a:pt x="202" y="1004"/>
                  </a:lnTo>
                  <a:lnTo>
                    <a:pt x="216" y="1065"/>
                  </a:lnTo>
                  <a:lnTo>
                    <a:pt x="229" y="1123"/>
                  </a:lnTo>
                  <a:lnTo>
                    <a:pt x="237" y="1178"/>
                  </a:lnTo>
                  <a:lnTo>
                    <a:pt x="243" y="1227"/>
                  </a:lnTo>
                  <a:lnTo>
                    <a:pt x="245" y="1273"/>
                  </a:lnTo>
                  <a:lnTo>
                    <a:pt x="245" y="1273"/>
                  </a:lnTo>
                  <a:lnTo>
                    <a:pt x="247" y="1348"/>
                  </a:lnTo>
                  <a:lnTo>
                    <a:pt x="251" y="1429"/>
                  </a:lnTo>
                  <a:lnTo>
                    <a:pt x="259" y="1510"/>
                  </a:lnTo>
                  <a:lnTo>
                    <a:pt x="265" y="1548"/>
                  </a:lnTo>
                  <a:lnTo>
                    <a:pt x="271" y="1583"/>
                  </a:lnTo>
                  <a:lnTo>
                    <a:pt x="277" y="1615"/>
                  </a:lnTo>
                  <a:lnTo>
                    <a:pt x="285" y="1643"/>
                  </a:lnTo>
                  <a:lnTo>
                    <a:pt x="295" y="1664"/>
                  </a:lnTo>
                  <a:lnTo>
                    <a:pt x="303" y="1682"/>
                  </a:lnTo>
                  <a:lnTo>
                    <a:pt x="308" y="1686"/>
                  </a:lnTo>
                  <a:lnTo>
                    <a:pt x="314" y="1690"/>
                  </a:lnTo>
                  <a:lnTo>
                    <a:pt x="318" y="1692"/>
                  </a:lnTo>
                  <a:lnTo>
                    <a:pt x="324" y="1692"/>
                  </a:lnTo>
                  <a:lnTo>
                    <a:pt x="330" y="1688"/>
                  </a:lnTo>
                  <a:lnTo>
                    <a:pt x="336" y="1682"/>
                  </a:lnTo>
                  <a:lnTo>
                    <a:pt x="342" y="1676"/>
                  </a:lnTo>
                  <a:lnTo>
                    <a:pt x="350" y="1664"/>
                  </a:lnTo>
                  <a:lnTo>
                    <a:pt x="350" y="1664"/>
                  </a:lnTo>
                  <a:lnTo>
                    <a:pt x="362" y="1650"/>
                  </a:lnTo>
                  <a:lnTo>
                    <a:pt x="378" y="1635"/>
                  </a:lnTo>
                  <a:lnTo>
                    <a:pt x="396" y="1621"/>
                  </a:lnTo>
                  <a:lnTo>
                    <a:pt x="415" y="1607"/>
                  </a:lnTo>
                  <a:lnTo>
                    <a:pt x="435" y="1591"/>
                  </a:lnTo>
                  <a:lnTo>
                    <a:pt x="455" y="1577"/>
                  </a:lnTo>
                  <a:lnTo>
                    <a:pt x="471" y="1561"/>
                  </a:lnTo>
                  <a:lnTo>
                    <a:pt x="484" y="1546"/>
                  </a:lnTo>
                  <a:lnTo>
                    <a:pt x="484" y="1546"/>
                  </a:lnTo>
                  <a:lnTo>
                    <a:pt x="490" y="1536"/>
                  </a:lnTo>
                  <a:lnTo>
                    <a:pt x="494" y="1524"/>
                  </a:lnTo>
                  <a:lnTo>
                    <a:pt x="500" y="1500"/>
                  </a:lnTo>
                  <a:lnTo>
                    <a:pt x="506" y="1474"/>
                  </a:lnTo>
                  <a:lnTo>
                    <a:pt x="514" y="1445"/>
                  </a:lnTo>
                  <a:lnTo>
                    <a:pt x="526" y="1417"/>
                  </a:lnTo>
                  <a:lnTo>
                    <a:pt x="534" y="1401"/>
                  </a:lnTo>
                  <a:lnTo>
                    <a:pt x="544" y="1387"/>
                  </a:lnTo>
                  <a:lnTo>
                    <a:pt x="556" y="1374"/>
                  </a:lnTo>
                  <a:lnTo>
                    <a:pt x="568" y="1360"/>
                  </a:lnTo>
                  <a:lnTo>
                    <a:pt x="585" y="1348"/>
                  </a:lnTo>
                  <a:lnTo>
                    <a:pt x="603" y="1336"/>
                  </a:lnTo>
                  <a:lnTo>
                    <a:pt x="603" y="1336"/>
                  </a:lnTo>
                  <a:lnTo>
                    <a:pt x="666" y="1300"/>
                  </a:lnTo>
                  <a:lnTo>
                    <a:pt x="732" y="1265"/>
                  </a:lnTo>
                  <a:lnTo>
                    <a:pt x="860" y="1196"/>
                  </a:lnTo>
                  <a:lnTo>
                    <a:pt x="975" y="1138"/>
                  </a:lnTo>
                  <a:lnTo>
                    <a:pt x="1056" y="1099"/>
                  </a:lnTo>
                  <a:lnTo>
                    <a:pt x="1056" y="1099"/>
                  </a:lnTo>
                  <a:lnTo>
                    <a:pt x="1034" y="1095"/>
                  </a:lnTo>
                  <a:lnTo>
                    <a:pt x="1007" y="1091"/>
                  </a:lnTo>
                  <a:lnTo>
                    <a:pt x="973" y="1087"/>
                  </a:lnTo>
                  <a:lnTo>
                    <a:pt x="933" y="1085"/>
                  </a:lnTo>
                  <a:lnTo>
                    <a:pt x="890" y="1083"/>
                  </a:lnTo>
                  <a:lnTo>
                    <a:pt x="842" y="1085"/>
                  </a:lnTo>
                  <a:lnTo>
                    <a:pt x="793" y="1093"/>
                  </a:lnTo>
                  <a:lnTo>
                    <a:pt x="793" y="1093"/>
                  </a:lnTo>
                  <a:lnTo>
                    <a:pt x="767" y="1097"/>
                  </a:lnTo>
                  <a:lnTo>
                    <a:pt x="744" y="1103"/>
                  </a:lnTo>
                  <a:lnTo>
                    <a:pt x="720" y="1111"/>
                  </a:lnTo>
                  <a:lnTo>
                    <a:pt x="698" y="1119"/>
                  </a:lnTo>
                  <a:lnTo>
                    <a:pt x="653" y="1138"/>
                  </a:lnTo>
                  <a:lnTo>
                    <a:pt x="611" y="1162"/>
                  </a:lnTo>
                  <a:lnTo>
                    <a:pt x="570" y="1190"/>
                  </a:lnTo>
                  <a:lnTo>
                    <a:pt x="532" y="1219"/>
                  </a:lnTo>
                  <a:lnTo>
                    <a:pt x="494" y="1253"/>
                  </a:lnTo>
                  <a:lnTo>
                    <a:pt x="459" y="1291"/>
                  </a:lnTo>
                  <a:lnTo>
                    <a:pt x="459" y="1291"/>
                  </a:lnTo>
                  <a:lnTo>
                    <a:pt x="427" y="1324"/>
                  </a:lnTo>
                  <a:lnTo>
                    <a:pt x="399" y="1346"/>
                  </a:lnTo>
                  <a:lnTo>
                    <a:pt x="390" y="1354"/>
                  </a:lnTo>
                  <a:lnTo>
                    <a:pt x="380" y="1358"/>
                  </a:lnTo>
                  <a:lnTo>
                    <a:pt x="370" y="1362"/>
                  </a:lnTo>
                  <a:lnTo>
                    <a:pt x="364" y="1362"/>
                  </a:lnTo>
                  <a:lnTo>
                    <a:pt x="358" y="1362"/>
                  </a:lnTo>
                  <a:lnTo>
                    <a:pt x="354" y="1358"/>
                  </a:lnTo>
                  <a:lnTo>
                    <a:pt x="350" y="1354"/>
                  </a:lnTo>
                  <a:lnTo>
                    <a:pt x="350" y="1346"/>
                  </a:lnTo>
                  <a:lnTo>
                    <a:pt x="348" y="1338"/>
                  </a:lnTo>
                  <a:lnTo>
                    <a:pt x="350" y="1328"/>
                  </a:lnTo>
                  <a:lnTo>
                    <a:pt x="356" y="1302"/>
                  </a:lnTo>
                  <a:lnTo>
                    <a:pt x="356" y="1302"/>
                  </a:lnTo>
                  <a:lnTo>
                    <a:pt x="362" y="1289"/>
                  </a:lnTo>
                  <a:lnTo>
                    <a:pt x="368" y="1275"/>
                  </a:lnTo>
                  <a:lnTo>
                    <a:pt x="386" y="1249"/>
                  </a:lnTo>
                  <a:lnTo>
                    <a:pt x="403" y="1225"/>
                  </a:lnTo>
                  <a:lnTo>
                    <a:pt x="423" y="1202"/>
                  </a:lnTo>
                  <a:lnTo>
                    <a:pt x="441" y="1180"/>
                  </a:lnTo>
                  <a:lnTo>
                    <a:pt x="455" y="1160"/>
                  </a:lnTo>
                  <a:lnTo>
                    <a:pt x="459" y="1150"/>
                  </a:lnTo>
                  <a:lnTo>
                    <a:pt x="461" y="1142"/>
                  </a:lnTo>
                  <a:lnTo>
                    <a:pt x="463" y="1134"/>
                  </a:lnTo>
                  <a:lnTo>
                    <a:pt x="461" y="1127"/>
                  </a:lnTo>
                  <a:lnTo>
                    <a:pt x="461" y="1127"/>
                  </a:lnTo>
                  <a:lnTo>
                    <a:pt x="457" y="1121"/>
                  </a:lnTo>
                  <a:lnTo>
                    <a:pt x="451" y="1117"/>
                  </a:lnTo>
                  <a:lnTo>
                    <a:pt x="445" y="1115"/>
                  </a:lnTo>
                  <a:lnTo>
                    <a:pt x="437" y="1113"/>
                  </a:lnTo>
                  <a:lnTo>
                    <a:pt x="419" y="1115"/>
                  </a:lnTo>
                  <a:lnTo>
                    <a:pt x="401" y="1117"/>
                  </a:lnTo>
                  <a:lnTo>
                    <a:pt x="382" y="1117"/>
                  </a:lnTo>
                  <a:lnTo>
                    <a:pt x="374" y="1115"/>
                  </a:lnTo>
                  <a:lnTo>
                    <a:pt x="366" y="1111"/>
                  </a:lnTo>
                  <a:lnTo>
                    <a:pt x="358" y="1105"/>
                  </a:lnTo>
                  <a:lnTo>
                    <a:pt x="352" y="1097"/>
                  </a:lnTo>
                  <a:lnTo>
                    <a:pt x="348" y="1085"/>
                  </a:lnTo>
                  <a:lnTo>
                    <a:pt x="344" y="1071"/>
                  </a:lnTo>
                  <a:lnTo>
                    <a:pt x="344" y="1071"/>
                  </a:lnTo>
                  <a:lnTo>
                    <a:pt x="340" y="1038"/>
                  </a:lnTo>
                  <a:lnTo>
                    <a:pt x="338" y="1006"/>
                  </a:lnTo>
                  <a:lnTo>
                    <a:pt x="338" y="976"/>
                  </a:lnTo>
                  <a:lnTo>
                    <a:pt x="340" y="947"/>
                  </a:lnTo>
                  <a:lnTo>
                    <a:pt x="344" y="919"/>
                  </a:lnTo>
                  <a:lnTo>
                    <a:pt x="350" y="895"/>
                  </a:lnTo>
                  <a:lnTo>
                    <a:pt x="358" y="871"/>
                  </a:lnTo>
                  <a:lnTo>
                    <a:pt x="368" y="850"/>
                  </a:lnTo>
                  <a:lnTo>
                    <a:pt x="368" y="850"/>
                  </a:lnTo>
                  <a:lnTo>
                    <a:pt x="374" y="846"/>
                  </a:lnTo>
                  <a:lnTo>
                    <a:pt x="382" y="842"/>
                  </a:lnTo>
                  <a:lnTo>
                    <a:pt x="392" y="840"/>
                  </a:lnTo>
                  <a:lnTo>
                    <a:pt x="405" y="838"/>
                  </a:lnTo>
                  <a:lnTo>
                    <a:pt x="441" y="838"/>
                  </a:lnTo>
                  <a:lnTo>
                    <a:pt x="484" y="840"/>
                  </a:lnTo>
                  <a:lnTo>
                    <a:pt x="536" y="844"/>
                  </a:lnTo>
                  <a:lnTo>
                    <a:pt x="593" y="850"/>
                  </a:lnTo>
                  <a:lnTo>
                    <a:pt x="714" y="866"/>
                  </a:lnTo>
                  <a:lnTo>
                    <a:pt x="835" y="887"/>
                  </a:lnTo>
                  <a:lnTo>
                    <a:pt x="937" y="907"/>
                  </a:lnTo>
                  <a:lnTo>
                    <a:pt x="981" y="917"/>
                  </a:lnTo>
                  <a:lnTo>
                    <a:pt x="1013" y="925"/>
                  </a:lnTo>
                  <a:lnTo>
                    <a:pt x="1034" y="933"/>
                  </a:lnTo>
                  <a:lnTo>
                    <a:pt x="1038" y="935"/>
                  </a:lnTo>
                  <a:lnTo>
                    <a:pt x="1042" y="939"/>
                  </a:lnTo>
                  <a:lnTo>
                    <a:pt x="1042" y="939"/>
                  </a:lnTo>
                  <a:lnTo>
                    <a:pt x="1042" y="941"/>
                  </a:lnTo>
                  <a:lnTo>
                    <a:pt x="1042" y="941"/>
                  </a:lnTo>
                  <a:lnTo>
                    <a:pt x="1028" y="881"/>
                  </a:lnTo>
                  <a:lnTo>
                    <a:pt x="1016" y="822"/>
                  </a:lnTo>
                  <a:lnTo>
                    <a:pt x="1016" y="822"/>
                  </a:lnTo>
                  <a:lnTo>
                    <a:pt x="1016" y="822"/>
                  </a:lnTo>
                  <a:lnTo>
                    <a:pt x="829" y="784"/>
                  </a:lnTo>
                  <a:lnTo>
                    <a:pt x="688" y="755"/>
                  </a:lnTo>
                  <a:lnTo>
                    <a:pt x="633" y="741"/>
                  </a:lnTo>
                  <a:lnTo>
                    <a:pt x="599" y="733"/>
                  </a:lnTo>
                  <a:lnTo>
                    <a:pt x="599" y="733"/>
                  </a:lnTo>
                  <a:lnTo>
                    <a:pt x="587" y="727"/>
                  </a:lnTo>
                  <a:lnTo>
                    <a:pt x="573" y="719"/>
                  </a:lnTo>
                  <a:lnTo>
                    <a:pt x="558" y="705"/>
                  </a:lnTo>
                  <a:lnTo>
                    <a:pt x="542" y="690"/>
                  </a:lnTo>
                  <a:lnTo>
                    <a:pt x="506" y="652"/>
                  </a:lnTo>
                  <a:lnTo>
                    <a:pt x="471" y="605"/>
                  </a:lnTo>
                  <a:lnTo>
                    <a:pt x="437" y="555"/>
                  </a:lnTo>
                  <a:lnTo>
                    <a:pt x="423" y="531"/>
                  </a:lnTo>
                  <a:lnTo>
                    <a:pt x="409" y="508"/>
                  </a:lnTo>
                  <a:lnTo>
                    <a:pt x="399" y="484"/>
                  </a:lnTo>
                  <a:lnTo>
                    <a:pt x="392" y="462"/>
                  </a:lnTo>
                  <a:lnTo>
                    <a:pt x="388" y="440"/>
                  </a:lnTo>
                  <a:lnTo>
                    <a:pt x="386" y="423"/>
                  </a:lnTo>
                  <a:lnTo>
                    <a:pt x="386" y="423"/>
                  </a:lnTo>
                  <a:lnTo>
                    <a:pt x="386" y="405"/>
                  </a:lnTo>
                  <a:lnTo>
                    <a:pt x="382" y="379"/>
                  </a:lnTo>
                  <a:lnTo>
                    <a:pt x="372" y="320"/>
                  </a:lnTo>
                  <a:lnTo>
                    <a:pt x="358" y="251"/>
                  </a:lnTo>
                  <a:lnTo>
                    <a:pt x="340" y="179"/>
                  </a:lnTo>
                  <a:lnTo>
                    <a:pt x="308" y="55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65" y="19"/>
                  </a:lnTo>
                  <a:lnTo>
                    <a:pt x="196" y="69"/>
                  </a:lnTo>
                  <a:lnTo>
                    <a:pt x="150" y="102"/>
                  </a:lnTo>
                  <a:lnTo>
                    <a:pt x="101" y="142"/>
                  </a:lnTo>
                  <a:lnTo>
                    <a:pt x="49" y="183"/>
                  </a:lnTo>
                  <a:lnTo>
                    <a:pt x="0" y="227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4232276" y="2370138"/>
              <a:ext cx="850900" cy="1141413"/>
            </a:xfrm>
            <a:custGeom>
              <a:avLst/>
              <a:gdLst>
                <a:gd name="T0" fmla="*/ 26 w 536"/>
                <a:gd name="T1" fmla="*/ 0 h 719"/>
                <a:gd name="T2" fmla="*/ 26 w 536"/>
                <a:gd name="T3" fmla="*/ 29 h 719"/>
                <a:gd name="T4" fmla="*/ 40 w 536"/>
                <a:gd name="T5" fmla="*/ 124 h 719"/>
                <a:gd name="T6" fmla="*/ 62 w 536"/>
                <a:gd name="T7" fmla="*/ 235 h 719"/>
                <a:gd name="T8" fmla="*/ 71 w 536"/>
                <a:gd name="T9" fmla="*/ 302 h 719"/>
                <a:gd name="T10" fmla="*/ 70 w 536"/>
                <a:gd name="T11" fmla="*/ 330 h 719"/>
                <a:gd name="T12" fmla="*/ 64 w 536"/>
                <a:gd name="T13" fmla="*/ 336 h 719"/>
                <a:gd name="T14" fmla="*/ 46 w 536"/>
                <a:gd name="T15" fmla="*/ 350 h 719"/>
                <a:gd name="T16" fmla="*/ 4 w 536"/>
                <a:gd name="T17" fmla="*/ 373 h 719"/>
                <a:gd name="T18" fmla="*/ 0 w 536"/>
                <a:gd name="T19" fmla="*/ 377 h 719"/>
                <a:gd name="T20" fmla="*/ 0 w 536"/>
                <a:gd name="T21" fmla="*/ 393 h 719"/>
                <a:gd name="T22" fmla="*/ 8 w 536"/>
                <a:gd name="T23" fmla="*/ 425 h 719"/>
                <a:gd name="T24" fmla="*/ 36 w 536"/>
                <a:gd name="T25" fmla="*/ 478 h 719"/>
                <a:gd name="T26" fmla="*/ 83 w 536"/>
                <a:gd name="T27" fmla="*/ 537 h 719"/>
                <a:gd name="T28" fmla="*/ 147 w 536"/>
                <a:gd name="T29" fmla="*/ 599 h 719"/>
                <a:gd name="T30" fmla="*/ 222 w 536"/>
                <a:gd name="T31" fmla="*/ 654 h 719"/>
                <a:gd name="T32" fmla="*/ 285 w 536"/>
                <a:gd name="T33" fmla="*/ 686 h 719"/>
                <a:gd name="T34" fmla="*/ 331 w 536"/>
                <a:gd name="T35" fmla="*/ 704 h 719"/>
                <a:gd name="T36" fmla="*/ 376 w 536"/>
                <a:gd name="T37" fmla="*/ 713 h 719"/>
                <a:gd name="T38" fmla="*/ 423 w 536"/>
                <a:gd name="T39" fmla="*/ 719 h 719"/>
                <a:gd name="T40" fmla="*/ 447 w 536"/>
                <a:gd name="T41" fmla="*/ 719 h 719"/>
                <a:gd name="T42" fmla="*/ 483 w 536"/>
                <a:gd name="T43" fmla="*/ 713 h 719"/>
                <a:gd name="T44" fmla="*/ 511 w 536"/>
                <a:gd name="T45" fmla="*/ 696 h 719"/>
                <a:gd name="T46" fmla="*/ 528 w 536"/>
                <a:gd name="T47" fmla="*/ 666 h 719"/>
                <a:gd name="T48" fmla="*/ 536 w 536"/>
                <a:gd name="T49" fmla="*/ 626 h 719"/>
                <a:gd name="T50" fmla="*/ 532 w 536"/>
                <a:gd name="T51" fmla="*/ 575 h 719"/>
                <a:gd name="T52" fmla="*/ 516 w 536"/>
                <a:gd name="T53" fmla="*/ 514 h 719"/>
                <a:gd name="T54" fmla="*/ 489 w 536"/>
                <a:gd name="T55" fmla="*/ 443 h 719"/>
                <a:gd name="T56" fmla="*/ 447 w 536"/>
                <a:gd name="T57" fmla="*/ 362 h 719"/>
                <a:gd name="T58" fmla="*/ 400 w 536"/>
                <a:gd name="T59" fmla="*/ 352 h 719"/>
                <a:gd name="T60" fmla="*/ 352 w 536"/>
                <a:gd name="T61" fmla="*/ 338 h 719"/>
                <a:gd name="T62" fmla="*/ 346 w 536"/>
                <a:gd name="T63" fmla="*/ 334 h 719"/>
                <a:gd name="T64" fmla="*/ 323 w 536"/>
                <a:gd name="T65" fmla="*/ 298 h 719"/>
                <a:gd name="T66" fmla="*/ 307 w 536"/>
                <a:gd name="T67" fmla="*/ 263 h 719"/>
                <a:gd name="T68" fmla="*/ 299 w 536"/>
                <a:gd name="T69" fmla="*/ 227 h 719"/>
                <a:gd name="T70" fmla="*/ 295 w 536"/>
                <a:gd name="T71" fmla="*/ 168 h 719"/>
                <a:gd name="T72" fmla="*/ 301 w 536"/>
                <a:gd name="T73" fmla="*/ 126 h 719"/>
                <a:gd name="T74" fmla="*/ 273 w 536"/>
                <a:gd name="T75" fmla="*/ 120 h 719"/>
                <a:gd name="T76" fmla="*/ 222 w 536"/>
                <a:gd name="T77" fmla="*/ 106 h 719"/>
                <a:gd name="T78" fmla="*/ 151 w 536"/>
                <a:gd name="T79" fmla="*/ 77 h 719"/>
                <a:gd name="T80" fmla="*/ 75 w 536"/>
                <a:gd name="T81" fmla="*/ 33 h 719"/>
                <a:gd name="T82" fmla="*/ 26 w 536"/>
                <a:gd name="T8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6" h="719">
                  <a:moveTo>
                    <a:pt x="26" y="0"/>
                  </a:moveTo>
                  <a:lnTo>
                    <a:pt x="26" y="0"/>
                  </a:lnTo>
                  <a:lnTo>
                    <a:pt x="26" y="12"/>
                  </a:lnTo>
                  <a:lnTo>
                    <a:pt x="26" y="29"/>
                  </a:lnTo>
                  <a:lnTo>
                    <a:pt x="30" y="73"/>
                  </a:lnTo>
                  <a:lnTo>
                    <a:pt x="40" y="124"/>
                  </a:lnTo>
                  <a:lnTo>
                    <a:pt x="52" y="180"/>
                  </a:lnTo>
                  <a:lnTo>
                    <a:pt x="62" y="235"/>
                  </a:lnTo>
                  <a:lnTo>
                    <a:pt x="70" y="282"/>
                  </a:lnTo>
                  <a:lnTo>
                    <a:pt x="71" y="302"/>
                  </a:lnTo>
                  <a:lnTo>
                    <a:pt x="71" y="318"/>
                  </a:lnTo>
                  <a:lnTo>
                    <a:pt x="70" y="330"/>
                  </a:lnTo>
                  <a:lnTo>
                    <a:pt x="68" y="334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46" y="350"/>
                  </a:lnTo>
                  <a:lnTo>
                    <a:pt x="26" y="362"/>
                  </a:lnTo>
                  <a:lnTo>
                    <a:pt x="4" y="373"/>
                  </a:lnTo>
                  <a:lnTo>
                    <a:pt x="4" y="373"/>
                  </a:lnTo>
                  <a:lnTo>
                    <a:pt x="0" y="377"/>
                  </a:lnTo>
                  <a:lnTo>
                    <a:pt x="0" y="385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8" y="425"/>
                  </a:lnTo>
                  <a:lnTo>
                    <a:pt x="20" y="451"/>
                  </a:lnTo>
                  <a:lnTo>
                    <a:pt x="36" y="478"/>
                  </a:lnTo>
                  <a:lnTo>
                    <a:pt x="58" y="508"/>
                  </a:lnTo>
                  <a:lnTo>
                    <a:pt x="83" y="537"/>
                  </a:lnTo>
                  <a:lnTo>
                    <a:pt x="113" y="569"/>
                  </a:lnTo>
                  <a:lnTo>
                    <a:pt x="147" y="599"/>
                  </a:lnTo>
                  <a:lnTo>
                    <a:pt x="182" y="626"/>
                  </a:lnTo>
                  <a:lnTo>
                    <a:pt x="222" y="654"/>
                  </a:lnTo>
                  <a:lnTo>
                    <a:pt x="263" y="676"/>
                  </a:lnTo>
                  <a:lnTo>
                    <a:pt x="285" y="686"/>
                  </a:lnTo>
                  <a:lnTo>
                    <a:pt x="307" y="696"/>
                  </a:lnTo>
                  <a:lnTo>
                    <a:pt x="331" y="704"/>
                  </a:lnTo>
                  <a:lnTo>
                    <a:pt x="352" y="710"/>
                  </a:lnTo>
                  <a:lnTo>
                    <a:pt x="376" y="713"/>
                  </a:lnTo>
                  <a:lnTo>
                    <a:pt x="400" y="717"/>
                  </a:lnTo>
                  <a:lnTo>
                    <a:pt x="423" y="719"/>
                  </a:lnTo>
                  <a:lnTo>
                    <a:pt x="447" y="719"/>
                  </a:lnTo>
                  <a:lnTo>
                    <a:pt x="447" y="719"/>
                  </a:lnTo>
                  <a:lnTo>
                    <a:pt x="467" y="717"/>
                  </a:lnTo>
                  <a:lnTo>
                    <a:pt x="483" y="713"/>
                  </a:lnTo>
                  <a:lnTo>
                    <a:pt x="497" y="706"/>
                  </a:lnTo>
                  <a:lnTo>
                    <a:pt x="511" y="696"/>
                  </a:lnTo>
                  <a:lnTo>
                    <a:pt x="520" y="682"/>
                  </a:lnTo>
                  <a:lnTo>
                    <a:pt x="528" y="666"/>
                  </a:lnTo>
                  <a:lnTo>
                    <a:pt x="532" y="646"/>
                  </a:lnTo>
                  <a:lnTo>
                    <a:pt x="536" y="626"/>
                  </a:lnTo>
                  <a:lnTo>
                    <a:pt x="534" y="601"/>
                  </a:lnTo>
                  <a:lnTo>
                    <a:pt x="532" y="575"/>
                  </a:lnTo>
                  <a:lnTo>
                    <a:pt x="526" y="545"/>
                  </a:lnTo>
                  <a:lnTo>
                    <a:pt x="516" y="514"/>
                  </a:lnTo>
                  <a:lnTo>
                    <a:pt x="505" y="480"/>
                  </a:lnTo>
                  <a:lnTo>
                    <a:pt x="489" y="443"/>
                  </a:lnTo>
                  <a:lnTo>
                    <a:pt x="469" y="403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0" y="352"/>
                  </a:lnTo>
                  <a:lnTo>
                    <a:pt x="366" y="342"/>
                  </a:lnTo>
                  <a:lnTo>
                    <a:pt x="352" y="338"/>
                  </a:lnTo>
                  <a:lnTo>
                    <a:pt x="346" y="334"/>
                  </a:lnTo>
                  <a:lnTo>
                    <a:pt x="346" y="334"/>
                  </a:lnTo>
                  <a:lnTo>
                    <a:pt x="333" y="316"/>
                  </a:lnTo>
                  <a:lnTo>
                    <a:pt x="323" y="298"/>
                  </a:lnTo>
                  <a:lnTo>
                    <a:pt x="313" y="280"/>
                  </a:lnTo>
                  <a:lnTo>
                    <a:pt x="307" y="263"/>
                  </a:lnTo>
                  <a:lnTo>
                    <a:pt x="301" y="245"/>
                  </a:lnTo>
                  <a:lnTo>
                    <a:pt x="299" y="227"/>
                  </a:lnTo>
                  <a:lnTo>
                    <a:pt x="295" y="195"/>
                  </a:lnTo>
                  <a:lnTo>
                    <a:pt x="295" y="168"/>
                  </a:lnTo>
                  <a:lnTo>
                    <a:pt x="297" y="146"/>
                  </a:lnTo>
                  <a:lnTo>
                    <a:pt x="301" y="126"/>
                  </a:lnTo>
                  <a:lnTo>
                    <a:pt x="301" y="126"/>
                  </a:lnTo>
                  <a:lnTo>
                    <a:pt x="273" y="120"/>
                  </a:lnTo>
                  <a:lnTo>
                    <a:pt x="247" y="114"/>
                  </a:lnTo>
                  <a:lnTo>
                    <a:pt x="222" y="106"/>
                  </a:lnTo>
                  <a:lnTo>
                    <a:pt x="198" y="97"/>
                  </a:lnTo>
                  <a:lnTo>
                    <a:pt x="151" y="77"/>
                  </a:lnTo>
                  <a:lnTo>
                    <a:pt x="111" y="55"/>
                  </a:lnTo>
                  <a:lnTo>
                    <a:pt x="75" y="33"/>
                  </a:lnTo>
                  <a:lnTo>
                    <a:pt x="50" y="1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6229351" y="4968875"/>
              <a:ext cx="2119313" cy="1481138"/>
            </a:xfrm>
            <a:custGeom>
              <a:avLst/>
              <a:gdLst>
                <a:gd name="T0" fmla="*/ 987 w 1335"/>
                <a:gd name="T1" fmla="*/ 543 h 933"/>
                <a:gd name="T2" fmla="*/ 1015 w 1335"/>
                <a:gd name="T3" fmla="*/ 530 h 933"/>
                <a:gd name="T4" fmla="*/ 1111 w 1335"/>
                <a:gd name="T5" fmla="*/ 480 h 933"/>
                <a:gd name="T6" fmla="*/ 1171 w 1335"/>
                <a:gd name="T7" fmla="*/ 447 h 933"/>
                <a:gd name="T8" fmla="*/ 1228 w 1335"/>
                <a:gd name="T9" fmla="*/ 409 h 933"/>
                <a:gd name="T10" fmla="*/ 1280 w 1335"/>
                <a:gd name="T11" fmla="*/ 364 h 933"/>
                <a:gd name="T12" fmla="*/ 1317 w 1335"/>
                <a:gd name="T13" fmla="*/ 312 h 933"/>
                <a:gd name="T14" fmla="*/ 1329 w 1335"/>
                <a:gd name="T15" fmla="*/ 284 h 933"/>
                <a:gd name="T16" fmla="*/ 1335 w 1335"/>
                <a:gd name="T17" fmla="*/ 255 h 933"/>
                <a:gd name="T18" fmla="*/ 1335 w 1335"/>
                <a:gd name="T19" fmla="*/ 239 h 933"/>
                <a:gd name="T20" fmla="*/ 1333 w 1335"/>
                <a:gd name="T21" fmla="*/ 211 h 933"/>
                <a:gd name="T22" fmla="*/ 1325 w 1335"/>
                <a:gd name="T23" fmla="*/ 186 h 933"/>
                <a:gd name="T24" fmla="*/ 1305 w 1335"/>
                <a:gd name="T25" fmla="*/ 150 h 933"/>
                <a:gd name="T26" fmla="*/ 1266 w 1335"/>
                <a:gd name="T27" fmla="*/ 110 h 933"/>
                <a:gd name="T28" fmla="*/ 1216 w 1335"/>
                <a:gd name="T29" fmla="*/ 77 h 933"/>
                <a:gd name="T30" fmla="*/ 1161 w 1335"/>
                <a:gd name="T31" fmla="*/ 49 h 933"/>
                <a:gd name="T32" fmla="*/ 1102 w 1335"/>
                <a:gd name="T33" fmla="*/ 27 h 933"/>
                <a:gd name="T34" fmla="*/ 997 w 1335"/>
                <a:gd name="T35" fmla="*/ 0 h 933"/>
                <a:gd name="T36" fmla="*/ 987 w 1335"/>
                <a:gd name="T37" fmla="*/ 0 h 933"/>
                <a:gd name="T38" fmla="*/ 955 w 1335"/>
                <a:gd name="T39" fmla="*/ 4 h 933"/>
                <a:gd name="T40" fmla="*/ 892 w 1335"/>
                <a:gd name="T41" fmla="*/ 29 h 933"/>
                <a:gd name="T42" fmla="*/ 779 w 1335"/>
                <a:gd name="T43" fmla="*/ 89 h 933"/>
                <a:gd name="T44" fmla="*/ 574 w 1335"/>
                <a:gd name="T45" fmla="*/ 211 h 933"/>
                <a:gd name="T46" fmla="*/ 281 w 1335"/>
                <a:gd name="T47" fmla="*/ 397 h 933"/>
                <a:gd name="T48" fmla="*/ 48 w 1335"/>
                <a:gd name="T49" fmla="*/ 543 h 933"/>
                <a:gd name="T50" fmla="*/ 32 w 1335"/>
                <a:gd name="T51" fmla="*/ 555 h 933"/>
                <a:gd name="T52" fmla="*/ 10 w 1335"/>
                <a:gd name="T53" fmla="*/ 581 h 933"/>
                <a:gd name="T54" fmla="*/ 2 w 1335"/>
                <a:gd name="T55" fmla="*/ 609 h 933"/>
                <a:gd name="T56" fmla="*/ 4 w 1335"/>
                <a:gd name="T57" fmla="*/ 640 h 933"/>
                <a:gd name="T58" fmla="*/ 16 w 1335"/>
                <a:gd name="T59" fmla="*/ 674 h 933"/>
                <a:gd name="T60" fmla="*/ 36 w 1335"/>
                <a:gd name="T61" fmla="*/ 708 h 933"/>
                <a:gd name="T62" fmla="*/ 77 w 1335"/>
                <a:gd name="T63" fmla="*/ 761 h 933"/>
                <a:gd name="T64" fmla="*/ 148 w 1335"/>
                <a:gd name="T65" fmla="*/ 826 h 933"/>
                <a:gd name="T66" fmla="*/ 227 w 1335"/>
                <a:gd name="T67" fmla="*/ 880 h 933"/>
                <a:gd name="T68" fmla="*/ 301 w 1335"/>
                <a:gd name="T69" fmla="*/ 919 h 933"/>
                <a:gd name="T70" fmla="*/ 344 w 1335"/>
                <a:gd name="T71" fmla="*/ 931 h 933"/>
                <a:gd name="T72" fmla="*/ 366 w 1335"/>
                <a:gd name="T73" fmla="*/ 933 h 933"/>
                <a:gd name="T74" fmla="*/ 374 w 1335"/>
                <a:gd name="T75" fmla="*/ 929 h 933"/>
                <a:gd name="T76" fmla="*/ 534 w 1335"/>
                <a:gd name="T77" fmla="*/ 836 h 933"/>
                <a:gd name="T78" fmla="*/ 738 w 1335"/>
                <a:gd name="T79" fmla="*/ 708 h 933"/>
                <a:gd name="T80" fmla="*/ 987 w 1335"/>
                <a:gd name="T81" fmla="*/ 54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5" h="933">
                  <a:moveTo>
                    <a:pt x="987" y="543"/>
                  </a:moveTo>
                  <a:lnTo>
                    <a:pt x="987" y="543"/>
                  </a:lnTo>
                  <a:lnTo>
                    <a:pt x="999" y="538"/>
                  </a:lnTo>
                  <a:lnTo>
                    <a:pt x="1015" y="530"/>
                  </a:lnTo>
                  <a:lnTo>
                    <a:pt x="1058" y="508"/>
                  </a:lnTo>
                  <a:lnTo>
                    <a:pt x="1111" y="480"/>
                  </a:lnTo>
                  <a:lnTo>
                    <a:pt x="1141" y="464"/>
                  </a:lnTo>
                  <a:lnTo>
                    <a:pt x="1171" y="447"/>
                  </a:lnTo>
                  <a:lnTo>
                    <a:pt x="1200" y="429"/>
                  </a:lnTo>
                  <a:lnTo>
                    <a:pt x="1228" y="409"/>
                  </a:lnTo>
                  <a:lnTo>
                    <a:pt x="1256" y="387"/>
                  </a:lnTo>
                  <a:lnTo>
                    <a:pt x="1280" y="364"/>
                  </a:lnTo>
                  <a:lnTo>
                    <a:pt x="1299" y="338"/>
                  </a:lnTo>
                  <a:lnTo>
                    <a:pt x="1317" y="312"/>
                  </a:lnTo>
                  <a:lnTo>
                    <a:pt x="1323" y="298"/>
                  </a:lnTo>
                  <a:lnTo>
                    <a:pt x="1329" y="284"/>
                  </a:lnTo>
                  <a:lnTo>
                    <a:pt x="1333" y="269"/>
                  </a:lnTo>
                  <a:lnTo>
                    <a:pt x="1335" y="255"/>
                  </a:lnTo>
                  <a:lnTo>
                    <a:pt x="1335" y="255"/>
                  </a:lnTo>
                  <a:lnTo>
                    <a:pt x="1335" y="239"/>
                  </a:lnTo>
                  <a:lnTo>
                    <a:pt x="1335" y="225"/>
                  </a:lnTo>
                  <a:lnTo>
                    <a:pt x="1333" y="211"/>
                  </a:lnTo>
                  <a:lnTo>
                    <a:pt x="1329" y="199"/>
                  </a:lnTo>
                  <a:lnTo>
                    <a:pt x="1325" y="186"/>
                  </a:lnTo>
                  <a:lnTo>
                    <a:pt x="1319" y="174"/>
                  </a:lnTo>
                  <a:lnTo>
                    <a:pt x="1305" y="150"/>
                  </a:lnTo>
                  <a:lnTo>
                    <a:pt x="1287" y="130"/>
                  </a:lnTo>
                  <a:lnTo>
                    <a:pt x="1266" y="110"/>
                  </a:lnTo>
                  <a:lnTo>
                    <a:pt x="1242" y="93"/>
                  </a:lnTo>
                  <a:lnTo>
                    <a:pt x="1216" y="77"/>
                  </a:lnTo>
                  <a:lnTo>
                    <a:pt x="1189" y="63"/>
                  </a:lnTo>
                  <a:lnTo>
                    <a:pt x="1161" y="49"/>
                  </a:lnTo>
                  <a:lnTo>
                    <a:pt x="1131" y="39"/>
                  </a:lnTo>
                  <a:lnTo>
                    <a:pt x="1102" y="27"/>
                  </a:lnTo>
                  <a:lnTo>
                    <a:pt x="1046" y="12"/>
                  </a:lnTo>
                  <a:lnTo>
                    <a:pt x="997" y="0"/>
                  </a:lnTo>
                  <a:lnTo>
                    <a:pt x="997" y="0"/>
                  </a:lnTo>
                  <a:lnTo>
                    <a:pt x="987" y="0"/>
                  </a:lnTo>
                  <a:lnTo>
                    <a:pt x="973" y="0"/>
                  </a:lnTo>
                  <a:lnTo>
                    <a:pt x="955" y="4"/>
                  </a:lnTo>
                  <a:lnTo>
                    <a:pt x="937" y="12"/>
                  </a:lnTo>
                  <a:lnTo>
                    <a:pt x="892" y="29"/>
                  </a:lnTo>
                  <a:lnTo>
                    <a:pt x="839" y="55"/>
                  </a:lnTo>
                  <a:lnTo>
                    <a:pt x="779" y="89"/>
                  </a:lnTo>
                  <a:lnTo>
                    <a:pt x="714" y="124"/>
                  </a:lnTo>
                  <a:lnTo>
                    <a:pt x="574" y="211"/>
                  </a:lnTo>
                  <a:lnTo>
                    <a:pt x="425" y="304"/>
                  </a:lnTo>
                  <a:lnTo>
                    <a:pt x="281" y="397"/>
                  </a:lnTo>
                  <a:lnTo>
                    <a:pt x="152" y="480"/>
                  </a:lnTo>
                  <a:lnTo>
                    <a:pt x="48" y="543"/>
                  </a:lnTo>
                  <a:lnTo>
                    <a:pt x="48" y="543"/>
                  </a:lnTo>
                  <a:lnTo>
                    <a:pt x="32" y="555"/>
                  </a:lnTo>
                  <a:lnTo>
                    <a:pt x="20" y="567"/>
                  </a:lnTo>
                  <a:lnTo>
                    <a:pt x="10" y="581"/>
                  </a:lnTo>
                  <a:lnTo>
                    <a:pt x="4" y="595"/>
                  </a:lnTo>
                  <a:lnTo>
                    <a:pt x="2" y="609"/>
                  </a:lnTo>
                  <a:lnTo>
                    <a:pt x="0" y="625"/>
                  </a:lnTo>
                  <a:lnTo>
                    <a:pt x="4" y="640"/>
                  </a:lnTo>
                  <a:lnTo>
                    <a:pt x="8" y="656"/>
                  </a:lnTo>
                  <a:lnTo>
                    <a:pt x="16" y="674"/>
                  </a:lnTo>
                  <a:lnTo>
                    <a:pt x="24" y="692"/>
                  </a:lnTo>
                  <a:lnTo>
                    <a:pt x="36" y="708"/>
                  </a:lnTo>
                  <a:lnTo>
                    <a:pt x="48" y="725"/>
                  </a:lnTo>
                  <a:lnTo>
                    <a:pt x="77" y="761"/>
                  </a:lnTo>
                  <a:lnTo>
                    <a:pt x="111" y="793"/>
                  </a:lnTo>
                  <a:lnTo>
                    <a:pt x="148" y="826"/>
                  </a:lnTo>
                  <a:lnTo>
                    <a:pt x="188" y="854"/>
                  </a:lnTo>
                  <a:lnTo>
                    <a:pt x="227" y="880"/>
                  </a:lnTo>
                  <a:lnTo>
                    <a:pt x="265" y="901"/>
                  </a:lnTo>
                  <a:lnTo>
                    <a:pt x="301" y="919"/>
                  </a:lnTo>
                  <a:lnTo>
                    <a:pt x="330" y="929"/>
                  </a:lnTo>
                  <a:lnTo>
                    <a:pt x="344" y="931"/>
                  </a:lnTo>
                  <a:lnTo>
                    <a:pt x="356" y="933"/>
                  </a:lnTo>
                  <a:lnTo>
                    <a:pt x="366" y="933"/>
                  </a:lnTo>
                  <a:lnTo>
                    <a:pt x="374" y="929"/>
                  </a:lnTo>
                  <a:lnTo>
                    <a:pt x="374" y="929"/>
                  </a:lnTo>
                  <a:lnTo>
                    <a:pt x="445" y="891"/>
                  </a:lnTo>
                  <a:lnTo>
                    <a:pt x="534" y="836"/>
                  </a:lnTo>
                  <a:lnTo>
                    <a:pt x="635" y="773"/>
                  </a:lnTo>
                  <a:lnTo>
                    <a:pt x="738" y="708"/>
                  </a:lnTo>
                  <a:lnTo>
                    <a:pt x="914" y="593"/>
                  </a:lnTo>
                  <a:lnTo>
                    <a:pt x="987" y="543"/>
                  </a:lnTo>
                  <a:lnTo>
                    <a:pt x="987" y="543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877176" y="5708650"/>
              <a:ext cx="1023938" cy="782638"/>
            </a:xfrm>
            <a:custGeom>
              <a:avLst/>
              <a:gdLst>
                <a:gd name="T0" fmla="*/ 81 w 645"/>
                <a:gd name="T1" fmla="*/ 20 h 493"/>
                <a:gd name="T2" fmla="*/ 103 w 645"/>
                <a:gd name="T3" fmla="*/ 28 h 493"/>
                <a:gd name="T4" fmla="*/ 115 w 645"/>
                <a:gd name="T5" fmla="*/ 34 h 493"/>
                <a:gd name="T6" fmla="*/ 131 w 645"/>
                <a:gd name="T7" fmla="*/ 30 h 493"/>
                <a:gd name="T8" fmla="*/ 160 w 645"/>
                <a:gd name="T9" fmla="*/ 14 h 493"/>
                <a:gd name="T10" fmla="*/ 172 w 645"/>
                <a:gd name="T11" fmla="*/ 8 h 493"/>
                <a:gd name="T12" fmla="*/ 208 w 645"/>
                <a:gd name="T13" fmla="*/ 2 h 493"/>
                <a:gd name="T14" fmla="*/ 285 w 645"/>
                <a:gd name="T15" fmla="*/ 0 h 493"/>
                <a:gd name="T16" fmla="*/ 404 w 645"/>
                <a:gd name="T17" fmla="*/ 8 h 493"/>
                <a:gd name="T18" fmla="*/ 499 w 645"/>
                <a:gd name="T19" fmla="*/ 26 h 493"/>
                <a:gd name="T20" fmla="*/ 524 w 645"/>
                <a:gd name="T21" fmla="*/ 36 h 493"/>
                <a:gd name="T22" fmla="*/ 550 w 645"/>
                <a:gd name="T23" fmla="*/ 56 h 493"/>
                <a:gd name="T24" fmla="*/ 594 w 645"/>
                <a:gd name="T25" fmla="*/ 101 h 493"/>
                <a:gd name="T26" fmla="*/ 623 w 645"/>
                <a:gd name="T27" fmla="*/ 155 h 493"/>
                <a:gd name="T28" fmla="*/ 641 w 645"/>
                <a:gd name="T29" fmla="*/ 210 h 493"/>
                <a:gd name="T30" fmla="*/ 645 w 645"/>
                <a:gd name="T31" fmla="*/ 269 h 493"/>
                <a:gd name="T32" fmla="*/ 641 w 645"/>
                <a:gd name="T33" fmla="*/ 325 h 493"/>
                <a:gd name="T34" fmla="*/ 627 w 645"/>
                <a:gd name="T35" fmla="*/ 376 h 493"/>
                <a:gd name="T36" fmla="*/ 603 w 645"/>
                <a:gd name="T37" fmla="*/ 420 h 493"/>
                <a:gd name="T38" fmla="*/ 588 w 645"/>
                <a:gd name="T39" fmla="*/ 435 h 493"/>
                <a:gd name="T40" fmla="*/ 556 w 645"/>
                <a:gd name="T41" fmla="*/ 463 h 493"/>
                <a:gd name="T42" fmla="*/ 528 w 645"/>
                <a:gd name="T43" fmla="*/ 481 h 493"/>
                <a:gd name="T44" fmla="*/ 499 w 645"/>
                <a:gd name="T45" fmla="*/ 491 h 493"/>
                <a:gd name="T46" fmla="*/ 469 w 645"/>
                <a:gd name="T47" fmla="*/ 493 h 493"/>
                <a:gd name="T48" fmla="*/ 437 w 645"/>
                <a:gd name="T49" fmla="*/ 489 h 493"/>
                <a:gd name="T50" fmla="*/ 366 w 645"/>
                <a:gd name="T51" fmla="*/ 469 h 493"/>
                <a:gd name="T52" fmla="*/ 323 w 645"/>
                <a:gd name="T53" fmla="*/ 453 h 493"/>
                <a:gd name="T54" fmla="*/ 226 w 645"/>
                <a:gd name="T55" fmla="*/ 422 h 493"/>
                <a:gd name="T56" fmla="*/ 125 w 645"/>
                <a:gd name="T57" fmla="*/ 394 h 493"/>
                <a:gd name="T58" fmla="*/ 62 w 645"/>
                <a:gd name="T59" fmla="*/ 368 h 493"/>
                <a:gd name="T60" fmla="*/ 28 w 645"/>
                <a:gd name="T61" fmla="*/ 350 h 493"/>
                <a:gd name="T62" fmla="*/ 8 w 645"/>
                <a:gd name="T63" fmla="*/ 331 h 493"/>
                <a:gd name="T64" fmla="*/ 2 w 645"/>
                <a:gd name="T65" fmla="*/ 319 h 493"/>
                <a:gd name="T66" fmla="*/ 0 w 645"/>
                <a:gd name="T67" fmla="*/ 289 h 493"/>
                <a:gd name="T68" fmla="*/ 8 w 645"/>
                <a:gd name="T69" fmla="*/ 248 h 493"/>
                <a:gd name="T70" fmla="*/ 36 w 645"/>
                <a:gd name="T71" fmla="*/ 147 h 493"/>
                <a:gd name="T72" fmla="*/ 66 w 645"/>
                <a:gd name="T73" fmla="*/ 60 h 493"/>
                <a:gd name="T74" fmla="*/ 81 w 645"/>
                <a:gd name="T75" fmla="*/ 2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5" h="493">
                  <a:moveTo>
                    <a:pt x="81" y="20"/>
                  </a:moveTo>
                  <a:lnTo>
                    <a:pt x="81" y="20"/>
                  </a:lnTo>
                  <a:lnTo>
                    <a:pt x="93" y="24"/>
                  </a:lnTo>
                  <a:lnTo>
                    <a:pt x="103" y="28"/>
                  </a:lnTo>
                  <a:lnTo>
                    <a:pt x="109" y="32"/>
                  </a:lnTo>
                  <a:lnTo>
                    <a:pt x="115" y="34"/>
                  </a:lnTo>
                  <a:lnTo>
                    <a:pt x="123" y="34"/>
                  </a:lnTo>
                  <a:lnTo>
                    <a:pt x="131" y="30"/>
                  </a:lnTo>
                  <a:lnTo>
                    <a:pt x="143" y="2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72" y="8"/>
                  </a:lnTo>
                  <a:lnTo>
                    <a:pt x="188" y="4"/>
                  </a:lnTo>
                  <a:lnTo>
                    <a:pt x="208" y="2"/>
                  </a:lnTo>
                  <a:lnTo>
                    <a:pt x="232" y="0"/>
                  </a:lnTo>
                  <a:lnTo>
                    <a:pt x="285" y="0"/>
                  </a:lnTo>
                  <a:lnTo>
                    <a:pt x="344" y="4"/>
                  </a:lnTo>
                  <a:lnTo>
                    <a:pt x="404" y="8"/>
                  </a:lnTo>
                  <a:lnTo>
                    <a:pt x="455" y="16"/>
                  </a:lnTo>
                  <a:lnTo>
                    <a:pt x="499" y="26"/>
                  </a:lnTo>
                  <a:lnTo>
                    <a:pt x="512" y="30"/>
                  </a:lnTo>
                  <a:lnTo>
                    <a:pt x="524" y="36"/>
                  </a:lnTo>
                  <a:lnTo>
                    <a:pt x="524" y="36"/>
                  </a:lnTo>
                  <a:lnTo>
                    <a:pt x="550" y="56"/>
                  </a:lnTo>
                  <a:lnTo>
                    <a:pt x="574" y="77"/>
                  </a:lnTo>
                  <a:lnTo>
                    <a:pt x="594" y="101"/>
                  </a:lnTo>
                  <a:lnTo>
                    <a:pt x="609" y="127"/>
                  </a:lnTo>
                  <a:lnTo>
                    <a:pt x="623" y="155"/>
                  </a:lnTo>
                  <a:lnTo>
                    <a:pt x="633" y="182"/>
                  </a:lnTo>
                  <a:lnTo>
                    <a:pt x="641" y="210"/>
                  </a:lnTo>
                  <a:lnTo>
                    <a:pt x="645" y="240"/>
                  </a:lnTo>
                  <a:lnTo>
                    <a:pt x="645" y="269"/>
                  </a:lnTo>
                  <a:lnTo>
                    <a:pt x="645" y="297"/>
                  </a:lnTo>
                  <a:lnTo>
                    <a:pt x="641" y="325"/>
                  </a:lnTo>
                  <a:lnTo>
                    <a:pt x="635" y="350"/>
                  </a:lnTo>
                  <a:lnTo>
                    <a:pt x="627" y="376"/>
                  </a:lnTo>
                  <a:lnTo>
                    <a:pt x="615" y="398"/>
                  </a:lnTo>
                  <a:lnTo>
                    <a:pt x="603" y="420"/>
                  </a:lnTo>
                  <a:lnTo>
                    <a:pt x="588" y="435"/>
                  </a:lnTo>
                  <a:lnTo>
                    <a:pt x="588" y="435"/>
                  </a:lnTo>
                  <a:lnTo>
                    <a:pt x="572" y="451"/>
                  </a:lnTo>
                  <a:lnTo>
                    <a:pt x="556" y="463"/>
                  </a:lnTo>
                  <a:lnTo>
                    <a:pt x="542" y="473"/>
                  </a:lnTo>
                  <a:lnTo>
                    <a:pt x="528" y="481"/>
                  </a:lnTo>
                  <a:lnTo>
                    <a:pt x="512" y="487"/>
                  </a:lnTo>
                  <a:lnTo>
                    <a:pt x="499" y="491"/>
                  </a:lnTo>
                  <a:lnTo>
                    <a:pt x="483" y="493"/>
                  </a:lnTo>
                  <a:lnTo>
                    <a:pt x="469" y="493"/>
                  </a:lnTo>
                  <a:lnTo>
                    <a:pt x="453" y="493"/>
                  </a:lnTo>
                  <a:lnTo>
                    <a:pt x="437" y="489"/>
                  </a:lnTo>
                  <a:lnTo>
                    <a:pt x="404" y="481"/>
                  </a:lnTo>
                  <a:lnTo>
                    <a:pt x="366" y="469"/>
                  </a:lnTo>
                  <a:lnTo>
                    <a:pt x="323" y="453"/>
                  </a:lnTo>
                  <a:lnTo>
                    <a:pt x="323" y="453"/>
                  </a:lnTo>
                  <a:lnTo>
                    <a:pt x="275" y="437"/>
                  </a:lnTo>
                  <a:lnTo>
                    <a:pt x="226" y="422"/>
                  </a:lnTo>
                  <a:lnTo>
                    <a:pt x="174" y="408"/>
                  </a:lnTo>
                  <a:lnTo>
                    <a:pt x="125" y="394"/>
                  </a:lnTo>
                  <a:lnTo>
                    <a:pt x="79" y="378"/>
                  </a:lnTo>
                  <a:lnTo>
                    <a:pt x="62" y="368"/>
                  </a:lnTo>
                  <a:lnTo>
                    <a:pt x="44" y="360"/>
                  </a:lnTo>
                  <a:lnTo>
                    <a:pt x="28" y="350"/>
                  </a:lnTo>
                  <a:lnTo>
                    <a:pt x="16" y="340"/>
                  </a:lnTo>
                  <a:lnTo>
                    <a:pt x="8" y="331"/>
                  </a:lnTo>
                  <a:lnTo>
                    <a:pt x="2" y="319"/>
                  </a:lnTo>
                  <a:lnTo>
                    <a:pt x="2" y="319"/>
                  </a:lnTo>
                  <a:lnTo>
                    <a:pt x="0" y="307"/>
                  </a:lnTo>
                  <a:lnTo>
                    <a:pt x="0" y="289"/>
                  </a:lnTo>
                  <a:lnTo>
                    <a:pt x="4" y="269"/>
                  </a:lnTo>
                  <a:lnTo>
                    <a:pt x="8" y="248"/>
                  </a:lnTo>
                  <a:lnTo>
                    <a:pt x="20" y="198"/>
                  </a:lnTo>
                  <a:lnTo>
                    <a:pt x="36" y="147"/>
                  </a:lnTo>
                  <a:lnTo>
                    <a:pt x="52" y="99"/>
                  </a:lnTo>
                  <a:lnTo>
                    <a:pt x="66" y="60"/>
                  </a:lnTo>
                  <a:lnTo>
                    <a:pt x="81" y="20"/>
                  </a:lnTo>
                  <a:lnTo>
                    <a:pt x="81" y="20"/>
                  </a:lnTo>
                  <a:close/>
                </a:path>
              </a:pathLst>
            </a:custGeom>
            <a:solidFill>
              <a:srgbClr val="4A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880351" y="2971800"/>
              <a:ext cx="828675" cy="674688"/>
            </a:xfrm>
            <a:custGeom>
              <a:avLst/>
              <a:gdLst>
                <a:gd name="T0" fmla="*/ 388 w 522"/>
                <a:gd name="T1" fmla="*/ 346 h 425"/>
                <a:gd name="T2" fmla="*/ 0 w 522"/>
                <a:gd name="T3" fmla="*/ 0 h 425"/>
                <a:gd name="T4" fmla="*/ 77 w 522"/>
                <a:gd name="T5" fmla="*/ 30 h 425"/>
                <a:gd name="T6" fmla="*/ 522 w 522"/>
                <a:gd name="T7" fmla="*/ 425 h 425"/>
                <a:gd name="T8" fmla="*/ 388 w 522"/>
                <a:gd name="T9" fmla="*/ 34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425">
                  <a:moveTo>
                    <a:pt x="388" y="346"/>
                  </a:moveTo>
                  <a:lnTo>
                    <a:pt x="0" y="0"/>
                  </a:lnTo>
                  <a:lnTo>
                    <a:pt x="77" y="30"/>
                  </a:lnTo>
                  <a:lnTo>
                    <a:pt x="522" y="425"/>
                  </a:lnTo>
                  <a:lnTo>
                    <a:pt x="388" y="346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7558088" y="2971800"/>
              <a:ext cx="963613" cy="769938"/>
            </a:xfrm>
            <a:custGeom>
              <a:avLst/>
              <a:gdLst>
                <a:gd name="T0" fmla="*/ 203 w 607"/>
                <a:gd name="T1" fmla="*/ 0 h 485"/>
                <a:gd name="T2" fmla="*/ 203 w 607"/>
                <a:gd name="T3" fmla="*/ 0 h 485"/>
                <a:gd name="T4" fmla="*/ 170 w 607"/>
                <a:gd name="T5" fmla="*/ 50 h 485"/>
                <a:gd name="T6" fmla="*/ 96 w 607"/>
                <a:gd name="T7" fmla="*/ 160 h 485"/>
                <a:gd name="T8" fmla="*/ 59 w 607"/>
                <a:gd name="T9" fmla="*/ 218 h 485"/>
                <a:gd name="T10" fmla="*/ 25 w 607"/>
                <a:gd name="T11" fmla="*/ 269 h 485"/>
                <a:gd name="T12" fmla="*/ 6 w 607"/>
                <a:gd name="T13" fmla="*/ 307 h 485"/>
                <a:gd name="T14" fmla="*/ 2 w 607"/>
                <a:gd name="T15" fmla="*/ 317 h 485"/>
                <a:gd name="T16" fmla="*/ 0 w 607"/>
                <a:gd name="T17" fmla="*/ 319 h 485"/>
                <a:gd name="T18" fmla="*/ 2 w 607"/>
                <a:gd name="T19" fmla="*/ 321 h 485"/>
                <a:gd name="T20" fmla="*/ 2 w 607"/>
                <a:gd name="T21" fmla="*/ 321 h 485"/>
                <a:gd name="T22" fmla="*/ 29 w 607"/>
                <a:gd name="T23" fmla="*/ 327 h 485"/>
                <a:gd name="T24" fmla="*/ 96 w 607"/>
                <a:gd name="T25" fmla="*/ 346 h 485"/>
                <a:gd name="T26" fmla="*/ 288 w 607"/>
                <a:gd name="T27" fmla="*/ 404 h 485"/>
                <a:gd name="T28" fmla="*/ 563 w 607"/>
                <a:gd name="T29" fmla="*/ 485 h 485"/>
                <a:gd name="T30" fmla="*/ 607 w 607"/>
                <a:gd name="T31" fmla="*/ 352 h 485"/>
                <a:gd name="T32" fmla="*/ 607 w 607"/>
                <a:gd name="T33" fmla="*/ 352 h 485"/>
                <a:gd name="T34" fmla="*/ 401 w 607"/>
                <a:gd name="T35" fmla="*/ 176 h 485"/>
                <a:gd name="T36" fmla="*/ 203 w 607"/>
                <a:gd name="T37" fmla="*/ 0 h 485"/>
                <a:gd name="T38" fmla="*/ 203 w 607"/>
                <a:gd name="T3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7" h="485">
                  <a:moveTo>
                    <a:pt x="203" y="0"/>
                  </a:moveTo>
                  <a:lnTo>
                    <a:pt x="203" y="0"/>
                  </a:lnTo>
                  <a:lnTo>
                    <a:pt x="170" y="50"/>
                  </a:lnTo>
                  <a:lnTo>
                    <a:pt x="96" y="160"/>
                  </a:lnTo>
                  <a:lnTo>
                    <a:pt x="59" y="218"/>
                  </a:lnTo>
                  <a:lnTo>
                    <a:pt x="25" y="269"/>
                  </a:lnTo>
                  <a:lnTo>
                    <a:pt x="6" y="30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2" y="321"/>
                  </a:lnTo>
                  <a:lnTo>
                    <a:pt x="2" y="321"/>
                  </a:lnTo>
                  <a:lnTo>
                    <a:pt x="29" y="327"/>
                  </a:lnTo>
                  <a:lnTo>
                    <a:pt x="96" y="346"/>
                  </a:lnTo>
                  <a:lnTo>
                    <a:pt x="288" y="404"/>
                  </a:lnTo>
                  <a:lnTo>
                    <a:pt x="563" y="485"/>
                  </a:lnTo>
                  <a:lnTo>
                    <a:pt x="607" y="352"/>
                  </a:lnTo>
                  <a:lnTo>
                    <a:pt x="607" y="352"/>
                  </a:lnTo>
                  <a:lnTo>
                    <a:pt x="401" y="176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5468938" y="2952750"/>
              <a:ext cx="3240088" cy="2260600"/>
            </a:xfrm>
            <a:custGeom>
              <a:avLst/>
              <a:gdLst>
                <a:gd name="T0" fmla="*/ 0 w 2041"/>
                <a:gd name="T1" fmla="*/ 1264 h 1424"/>
                <a:gd name="T2" fmla="*/ 762 w 2041"/>
                <a:gd name="T3" fmla="*/ 0 h 1424"/>
                <a:gd name="T4" fmla="*/ 1923 w 2041"/>
                <a:gd name="T5" fmla="*/ 364 h 1424"/>
                <a:gd name="T6" fmla="*/ 2041 w 2041"/>
                <a:gd name="T7" fmla="*/ 437 h 1424"/>
                <a:gd name="T8" fmla="*/ 430 w 2041"/>
                <a:gd name="T9" fmla="*/ 1424 h 1424"/>
                <a:gd name="T10" fmla="*/ 34 w 2041"/>
                <a:gd name="T11" fmla="*/ 1331 h 1424"/>
                <a:gd name="T12" fmla="*/ 0 w 2041"/>
                <a:gd name="T13" fmla="*/ 126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1" h="1424">
                  <a:moveTo>
                    <a:pt x="0" y="1264"/>
                  </a:moveTo>
                  <a:lnTo>
                    <a:pt x="762" y="0"/>
                  </a:lnTo>
                  <a:lnTo>
                    <a:pt x="1923" y="364"/>
                  </a:lnTo>
                  <a:lnTo>
                    <a:pt x="2041" y="437"/>
                  </a:lnTo>
                  <a:lnTo>
                    <a:pt x="430" y="1424"/>
                  </a:lnTo>
                  <a:lnTo>
                    <a:pt x="34" y="1331"/>
                  </a:lnTo>
                  <a:lnTo>
                    <a:pt x="0" y="1264"/>
                  </a:lnTo>
                  <a:close/>
                </a:path>
              </a:pathLst>
            </a:custGeom>
            <a:solidFill>
              <a:srgbClr val="BBB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5576888" y="3087688"/>
              <a:ext cx="1104900" cy="1833563"/>
            </a:xfrm>
            <a:custGeom>
              <a:avLst/>
              <a:gdLst>
                <a:gd name="T0" fmla="*/ 6 w 696"/>
                <a:gd name="T1" fmla="*/ 1155 h 1155"/>
                <a:gd name="T2" fmla="*/ 0 w 696"/>
                <a:gd name="T3" fmla="*/ 1151 h 1155"/>
                <a:gd name="T4" fmla="*/ 690 w 696"/>
                <a:gd name="T5" fmla="*/ 0 h 1155"/>
                <a:gd name="T6" fmla="*/ 696 w 696"/>
                <a:gd name="T7" fmla="*/ 4 h 1155"/>
                <a:gd name="T8" fmla="*/ 6 w 696"/>
                <a:gd name="T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5">
                  <a:moveTo>
                    <a:pt x="6" y="1155"/>
                  </a:moveTo>
                  <a:lnTo>
                    <a:pt x="0" y="1151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5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5576888" y="3051175"/>
              <a:ext cx="1104900" cy="1831975"/>
            </a:xfrm>
            <a:custGeom>
              <a:avLst/>
              <a:gdLst>
                <a:gd name="T0" fmla="*/ 6 w 696"/>
                <a:gd name="T1" fmla="*/ 1154 h 1154"/>
                <a:gd name="T2" fmla="*/ 0 w 696"/>
                <a:gd name="T3" fmla="*/ 1150 h 1154"/>
                <a:gd name="T4" fmla="*/ 690 w 696"/>
                <a:gd name="T5" fmla="*/ 0 h 1154"/>
                <a:gd name="T6" fmla="*/ 696 w 696"/>
                <a:gd name="T7" fmla="*/ 4 h 1154"/>
                <a:gd name="T8" fmla="*/ 6 w 69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4">
                  <a:moveTo>
                    <a:pt x="6" y="1154"/>
                  </a:moveTo>
                  <a:lnTo>
                    <a:pt x="0" y="1150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4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5576888" y="3025775"/>
              <a:ext cx="1104900" cy="1833563"/>
            </a:xfrm>
            <a:custGeom>
              <a:avLst/>
              <a:gdLst>
                <a:gd name="T0" fmla="*/ 6 w 696"/>
                <a:gd name="T1" fmla="*/ 1155 h 1155"/>
                <a:gd name="T2" fmla="*/ 0 w 696"/>
                <a:gd name="T3" fmla="*/ 1151 h 1155"/>
                <a:gd name="T4" fmla="*/ 690 w 696"/>
                <a:gd name="T5" fmla="*/ 0 h 1155"/>
                <a:gd name="T6" fmla="*/ 696 w 696"/>
                <a:gd name="T7" fmla="*/ 4 h 1155"/>
                <a:gd name="T8" fmla="*/ 6 w 696"/>
                <a:gd name="T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5">
                  <a:moveTo>
                    <a:pt x="6" y="1155"/>
                  </a:moveTo>
                  <a:lnTo>
                    <a:pt x="0" y="1151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5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6678613" y="2952750"/>
              <a:ext cx="2030413" cy="776288"/>
            </a:xfrm>
            <a:custGeom>
              <a:avLst/>
              <a:gdLst>
                <a:gd name="T0" fmla="*/ 0 w 1279"/>
                <a:gd name="T1" fmla="*/ 0 h 489"/>
                <a:gd name="T2" fmla="*/ 1161 w 1279"/>
                <a:gd name="T3" fmla="*/ 364 h 489"/>
                <a:gd name="T4" fmla="*/ 1279 w 1279"/>
                <a:gd name="T5" fmla="*/ 437 h 489"/>
                <a:gd name="T6" fmla="*/ 1202 w 1279"/>
                <a:gd name="T7" fmla="*/ 489 h 489"/>
                <a:gd name="T8" fmla="*/ 33 w 1279"/>
                <a:gd name="T9" fmla="*/ 89 h 489"/>
                <a:gd name="T10" fmla="*/ 0 w 1279"/>
                <a:gd name="T1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489">
                  <a:moveTo>
                    <a:pt x="0" y="0"/>
                  </a:moveTo>
                  <a:lnTo>
                    <a:pt x="1161" y="364"/>
                  </a:lnTo>
                  <a:lnTo>
                    <a:pt x="1279" y="437"/>
                  </a:lnTo>
                  <a:lnTo>
                    <a:pt x="1202" y="489"/>
                  </a:lnTo>
                  <a:lnTo>
                    <a:pt x="33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5522913" y="3094038"/>
              <a:ext cx="3217863" cy="2511425"/>
            </a:xfrm>
            <a:custGeom>
              <a:avLst/>
              <a:gdLst>
                <a:gd name="T0" fmla="*/ 2027 w 2027"/>
                <a:gd name="T1" fmla="*/ 356 h 1582"/>
                <a:gd name="T2" fmla="*/ 2027 w 2027"/>
                <a:gd name="T3" fmla="*/ 356 h 1582"/>
                <a:gd name="T4" fmla="*/ 1999 w 2027"/>
                <a:gd name="T5" fmla="*/ 348 h 1582"/>
                <a:gd name="T6" fmla="*/ 1948 w 2027"/>
                <a:gd name="T7" fmla="*/ 337 h 1582"/>
                <a:gd name="T8" fmla="*/ 1792 w 2027"/>
                <a:gd name="T9" fmla="*/ 295 h 1582"/>
                <a:gd name="T10" fmla="*/ 1361 w 2027"/>
                <a:gd name="T11" fmla="*/ 174 h 1582"/>
                <a:gd name="T12" fmla="*/ 761 w 2027"/>
                <a:gd name="T13" fmla="*/ 0 h 1582"/>
                <a:gd name="T14" fmla="*/ 0 w 2027"/>
                <a:gd name="T15" fmla="*/ 1242 h 1582"/>
                <a:gd name="T16" fmla="*/ 1327 w 2027"/>
                <a:gd name="T17" fmla="*/ 1582 h 1582"/>
                <a:gd name="T18" fmla="*/ 2027 w 2027"/>
                <a:gd name="T19" fmla="*/ 35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7" h="1582">
                  <a:moveTo>
                    <a:pt x="2027" y="356"/>
                  </a:moveTo>
                  <a:lnTo>
                    <a:pt x="2027" y="356"/>
                  </a:lnTo>
                  <a:lnTo>
                    <a:pt x="1999" y="348"/>
                  </a:lnTo>
                  <a:lnTo>
                    <a:pt x="1948" y="337"/>
                  </a:lnTo>
                  <a:lnTo>
                    <a:pt x="1792" y="295"/>
                  </a:lnTo>
                  <a:lnTo>
                    <a:pt x="1361" y="174"/>
                  </a:lnTo>
                  <a:lnTo>
                    <a:pt x="761" y="0"/>
                  </a:lnTo>
                  <a:lnTo>
                    <a:pt x="0" y="1242"/>
                  </a:lnTo>
                  <a:lnTo>
                    <a:pt x="1327" y="1582"/>
                  </a:lnTo>
                  <a:lnTo>
                    <a:pt x="2027" y="356"/>
                  </a:lnTo>
                  <a:close/>
                </a:path>
              </a:pathLst>
            </a:custGeom>
            <a:solidFill>
              <a:srgbClr val="8C8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7288213" y="3584575"/>
              <a:ext cx="1452563" cy="2171700"/>
            </a:xfrm>
            <a:custGeom>
              <a:avLst/>
              <a:gdLst>
                <a:gd name="T0" fmla="*/ 915 w 915"/>
                <a:gd name="T1" fmla="*/ 47 h 1368"/>
                <a:gd name="T2" fmla="*/ 915 w 915"/>
                <a:gd name="T3" fmla="*/ 47 h 1368"/>
                <a:gd name="T4" fmla="*/ 891 w 915"/>
                <a:gd name="T5" fmla="*/ 41 h 1368"/>
                <a:gd name="T6" fmla="*/ 852 w 915"/>
                <a:gd name="T7" fmla="*/ 32 h 1368"/>
                <a:gd name="T8" fmla="*/ 731 w 915"/>
                <a:gd name="T9" fmla="*/ 0 h 1368"/>
                <a:gd name="T10" fmla="*/ 731 w 915"/>
                <a:gd name="T11" fmla="*/ 0 h 1368"/>
                <a:gd name="T12" fmla="*/ 0 w 915"/>
                <a:gd name="T13" fmla="*/ 1338 h 1368"/>
                <a:gd name="T14" fmla="*/ 160 w 915"/>
                <a:gd name="T15" fmla="*/ 1368 h 1368"/>
                <a:gd name="T16" fmla="*/ 915 w 915"/>
                <a:gd name="T17" fmla="*/ 47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5" h="1368">
                  <a:moveTo>
                    <a:pt x="915" y="47"/>
                  </a:moveTo>
                  <a:lnTo>
                    <a:pt x="915" y="47"/>
                  </a:lnTo>
                  <a:lnTo>
                    <a:pt x="891" y="41"/>
                  </a:lnTo>
                  <a:lnTo>
                    <a:pt x="852" y="32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0" y="1338"/>
                  </a:lnTo>
                  <a:lnTo>
                    <a:pt x="160" y="1368"/>
                  </a:lnTo>
                  <a:lnTo>
                    <a:pt x="915" y="47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4311651" y="5141913"/>
              <a:ext cx="3998913" cy="1333500"/>
            </a:xfrm>
            <a:custGeom>
              <a:avLst/>
              <a:gdLst>
                <a:gd name="T0" fmla="*/ 49 w 2519"/>
                <a:gd name="T1" fmla="*/ 371 h 840"/>
                <a:gd name="T2" fmla="*/ 16 w 2519"/>
                <a:gd name="T3" fmla="*/ 452 h 840"/>
                <a:gd name="T4" fmla="*/ 0 w 2519"/>
                <a:gd name="T5" fmla="*/ 527 h 840"/>
                <a:gd name="T6" fmla="*/ 6 w 2519"/>
                <a:gd name="T7" fmla="*/ 603 h 840"/>
                <a:gd name="T8" fmla="*/ 41 w 2519"/>
                <a:gd name="T9" fmla="*/ 676 h 840"/>
                <a:gd name="T10" fmla="*/ 77 w 2519"/>
                <a:gd name="T11" fmla="*/ 707 h 840"/>
                <a:gd name="T12" fmla="*/ 130 w 2519"/>
                <a:gd name="T13" fmla="*/ 735 h 840"/>
                <a:gd name="T14" fmla="*/ 285 w 2519"/>
                <a:gd name="T15" fmla="*/ 777 h 840"/>
                <a:gd name="T16" fmla="*/ 474 w 2519"/>
                <a:gd name="T17" fmla="*/ 796 h 840"/>
                <a:gd name="T18" fmla="*/ 658 w 2519"/>
                <a:gd name="T19" fmla="*/ 788 h 840"/>
                <a:gd name="T20" fmla="*/ 759 w 2519"/>
                <a:gd name="T21" fmla="*/ 765 h 840"/>
                <a:gd name="T22" fmla="*/ 816 w 2519"/>
                <a:gd name="T23" fmla="*/ 737 h 840"/>
                <a:gd name="T24" fmla="*/ 852 w 2519"/>
                <a:gd name="T25" fmla="*/ 701 h 840"/>
                <a:gd name="T26" fmla="*/ 888 w 2519"/>
                <a:gd name="T27" fmla="*/ 650 h 840"/>
                <a:gd name="T28" fmla="*/ 951 w 2519"/>
                <a:gd name="T29" fmla="*/ 599 h 840"/>
                <a:gd name="T30" fmla="*/ 1018 w 2519"/>
                <a:gd name="T31" fmla="*/ 569 h 840"/>
                <a:gd name="T32" fmla="*/ 1085 w 2519"/>
                <a:gd name="T33" fmla="*/ 555 h 840"/>
                <a:gd name="T34" fmla="*/ 1170 w 2519"/>
                <a:gd name="T35" fmla="*/ 557 h 840"/>
                <a:gd name="T36" fmla="*/ 1572 w 2519"/>
                <a:gd name="T37" fmla="*/ 628 h 840"/>
                <a:gd name="T38" fmla="*/ 2009 w 2519"/>
                <a:gd name="T39" fmla="*/ 713 h 840"/>
                <a:gd name="T40" fmla="*/ 2165 w 2519"/>
                <a:gd name="T41" fmla="*/ 749 h 840"/>
                <a:gd name="T42" fmla="*/ 2268 w 2519"/>
                <a:gd name="T43" fmla="*/ 790 h 840"/>
                <a:gd name="T44" fmla="*/ 2361 w 2519"/>
                <a:gd name="T45" fmla="*/ 838 h 840"/>
                <a:gd name="T46" fmla="*/ 2397 w 2519"/>
                <a:gd name="T47" fmla="*/ 836 h 840"/>
                <a:gd name="T48" fmla="*/ 2434 w 2519"/>
                <a:gd name="T49" fmla="*/ 792 h 840"/>
                <a:gd name="T50" fmla="*/ 2464 w 2519"/>
                <a:gd name="T51" fmla="*/ 737 h 840"/>
                <a:gd name="T52" fmla="*/ 2497 w 2519"/>
                <a:gd name="T53" fmla="*/ 644 h 840"/>
                <a:gd name="T54" fmla="*/ 2515 w 2519"/>
                <a:gd name="T55" fmla="*/ 549 h 840"/>
                <a:gd name="T56" fmla="*/ 2517 w 2519"/>
                <a:gd name="T57" fmla="*/ 462 h 840"/>
                <a:gd name="T58" fmla="*/ 2509 w 2519"/>
                <a:gd name="T59" fmla="*/ 393 h 840"/>
                <a:gd name="T60" fmla="*/ 2490 w 2519"/>
                <a:gd name="T61" fmla="*/ 351 h 840"/>
                <a:gd name="T62" fmla="*/ 2468 w 2519"/>
                <a:gd name="T63" fmla="*/ 340 h 840"/>
                <a:gd name="T64" fmla="*/ 2254 w 2519"/>
                <a:gd name="T65" fmla="*/ 270 h 840"/>
                <a:gd name="T66" fmla="*/ 1894 w 2519"/>
                <a:gd name="T67" fmla="*/ 174 h 840"/>
                <a:gd name="T68" fmla="*/ 1483 w 2519"/>
                <a:gd name="T69" fmla="*/ 79 h 840"/>
                <a:gd name="T70" fmla="*/ 1113 w 2519"/>
                <a:gd name="T71" fmla="*/ 13 h 840"/>
                <a:gd name="T72" fmla="*/ 977 w 2519"/>
                <a:gd name="T73" fmla="*/ 0 h 840"/>
                <a:gd name="T74" fmla="*/ 884 w 2519"/>
                <a:gd name="T75" fmla="*/ 5 h 840"/>
                <a:gd name="T76" fmla="*/ 700 w 2519"/>
                <a:gd name="T77" fmla="*/ 43 h 840"/>
                <a:gd name="T78" fmla="*/ 437 w 2519"/>
                <a:gd name="T79" fmla="*/ 83 h 840"/>
                <a:gd name="T80" fmla="*/ 302 w 2519"/>
                <a:gd name="T81" fmla="*/ 112 h 840"/>
                <a:gd name="T82" fmla="*/ 231 w 2519"/>
                <a:gd name="T83" fmla="*/ 146 h 840"/>
                <a:gd name="T84" fmla="*/ 182 w 2519"/>
                <a:gd name="T85" fmla="*/ 185 h 840"/>
                <a:gd name="T86" fmla="*/ 101 w 2519"/>
                <a:gd name="T87" fmla="*/ 28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9" h="840">
                  <a:moveTo>
                    <a:pt x="65" y="342"/>
                  </a:moveTo>
                  <a:lnTo>
                    <a:pt x="65" y="342"/>
                  </a:lnTo>
                  <a:lnTo>
                    <a:pt x="49" y="371"/>
                  </a:lnTo>
                  <a:lnTo>
                    <a:pt x="31" y="409"/>
                  </a:lnTo>
                  <a:lnTo>
                    <a:pt x="23" y="429"/>
                  </a:lnTo>
                  <a:lnTo>
                    <a:pt x="16" y="452"/>
                  </a:lnTo>
                  <a:lnTo>
                    <a:pt x="8" y="476"/>
                  </a:lnTo>
                  <a:lnTo>
                    <a:pt x="4" y="502"/>
                  </a:lnTo>
                  <a:lnTo>
                    <a:pt x="0" y="527"/>
                  </a:lnTo>
                  <a:lnTo>
                    <a:pt x="0" y="553"/>
                  </a:lnTo>
                  <a:lnTo>
                    <a:pt x="0" y="579"/>
                  </a:lnTo>
                  <a:lnTo>
                    <a:pt x="6" y="603"/>
                  </a:lnTo>
                  <a:lnTo>
                    <a:pt x="14" y="628"/>
                  </a:lnTo>
                  <a:lnTo>
                    <a:pt x="25" y="652"/>
                  </a:lnTo>
                  <a:lnTo>
                    <a:pt x="41" y="676"/>
                  </a:lnTo>
                  <a:lnTo>
                    <a:pt x="63" y="697"/>
                  </a:lnTo>
                  <a:lnTo>
                    <a:pt x="63" y="697"/>
                  </a:lnTo>
                  <a:lnTo>
                    <a:pt x="77" y="707"/>
                  </a:lnTo>
                  <a:lnTo>
                    <a:pt x="91" y="717"/>
                  </a:lnTo>
                  <a:lnTo>
                    <a:pt x="108" y="725"/>
                  </a:lnTo>
                  <a:lnTo>
                    <a:pt x="130" y="735"/>
                  </a:lnTo>
                  <a:lnTo>
                    <a:pt x="176" y="751"/>
                  </a:lnTo>
                  <a:lnTo>
                    <a:pt x="227" y="765"/>
                  </a:lnTo>
                  <a:lnTo>
                    <a:pt x="285" y="777"/>
                  </a:lnTo>
                  <a:lnTo>
                    <a:pt x="346" y="786"/>
                  </a:lnTo>
                  <a:lnTo>
                    <a:pt x="409" y="792"/>
                  </a:lnTo>
                  <a:lnTo>
                    <a:pt x="474" y="796"/>
                  </a:lnTo>
                  <a:lnTo>
                    <a:pt x="538" y="796"/>
                  </a:lnTo>
                  <a:lnTo>
                    <a:pt x="599" y="794"/>
                  </a:lnTo>
                  <a:lnTo>
                    <a:pt x="658" y="788"/>
                  </a:lnTo>
                  <a:lnTo>
                    <a:pt x="712" y="779"/>
                  </a:lnTo>
                  <a:lnTo>
                    <a:pt x="735" y="773"/>
                  </a:lnTo>
                  <a:lnTo>
                    <a:pt x="759" y="765"/>
                  </a:lnTo>
                  <a:lnTo>
                    <a:pt x="781" y="757"/>
                  </a:lnTo>
                  <a:lnTo>
                    <a:pt x="799" y="747"/>
                  </a:lnTo>
                  <a:lnTo>
                    <a:pt x="816" y="737"/>
                  </a:lnTo>
                  <a:lnTo>
                    <a:pt x="830" y="727"/>
                  </a:lnTo>
                  <a:lnTo>
                    <a:pt x="842" y="713"/>
                  </a:lnTo>
                  <a:lnTo>
                    <a:pt x="852" y="701"/>
                  </a:lnTo>
                  <a:lnTo>
                    <a:pt x="852" y="701"/>
                  </a:lnTo>
                  <a:lnTo>
                    <a:pt x="868" y="674"/>
                  </a:lnTo>
                  <a:lnTo>
                    <a:pt x="888" y="650"/>
                  </a:lnTo>
                  <a:lnTo>
                    <a:pt x="907" y="630"/>
                  </a:lnTo>
                  <a:lnTo>
                    <a:pt x="927" y="614"/>
                  </a:lnTo>
                  <a:lnTo>
                    <a:pt x="951" y="599"/>
                  </a:lnTo>
                  <a:lnTo>
                    <a:pt x="973" y="587"/>
                  </a:lnTo>
                  <a:lnTo>
                    <a:pt x="996" y="577"/>
                  </a:lnTo>
                  <a:lnTo>
                    <a:pt x="1018" y="569"/>
                  </a:lnTo>
                  <a:lnTo>
                    <a:pt x="1042" y="563"/>
                  </a:lnTo>
                  <a:lnTo>
                    <a:pt x="1064" y="559"/>
                  </a:lnTo>
                  <a:lnTo>
                    <a:pt x="1085" y="555"/>
                  </a:lnTo>
                  <a:lnTo>
                    <a:pt x="1105" y="555"/>
                  </a:lnTo>
                  <a:lnTo>
                    <a:pt x="1141" y="555"/>
                  </a:lnTo>
                  <a:lnTo>
                    <a:pt x="1170" y="557"/>
                  </a:lnTo>
                  <a:lnTo>
                    <a:pt x="1170" y="557"/>
                  </a:lnTo>
                  <a:lnTo>
                    <a:pt x="1309" y="581"/>
                  </a:lnTo>
                  <a:lnTo>
                    <a:pt x="1572" y="628"/>
                  </a:lnTo>
                  <a:lnTo>
                    <a:pt x="1724" y="656"/>
                  </a:lnTo>
                  <a:lnTo>
                    <a:pt x="1873" y="686"/>
                  </a:lnTo>
                  <a:lnTo>
                    <a:pt x="2009" y="713"/>
                  </a:lnTo>
                  <a:lnTo>
                    <a:pt x="2122" y="737"/>
                  </a:lnTo>
                  <a:lnTo>
                    <a:pt x="2122" y="737"/>
                  </a:lnTo>
                  <a:lnTo>
                    <a:pt x="2165" y="749"/>
                  </a:lnTo>
                  <a:lnTo>
                    <a:pt x="2205" y="763"/>
                  </a:lnTo>
                  <a:lnTo>
                    <a:pt x="2238" y="777"/>
                  </a:lnTo>
                  <a:lnTo>
                    <a:pt x="2268" y="790"/>
                  </a:lnTo>
                  <a:lnTo>
                    <a:pt x="2314" y="814"/>
                  </a:lnTo>
                  <a:lnTo>
                    <a:pt x="2349" y="832"/>
                  </a:lnTo>
                  <a:lnTo>
                    <a:pt x="2361" y="838"/>
                  </a:lnTo>
                  <a:lnTo>
                    <a:pt x="2375" y="840"/>
                  </a:lnTo>
                  <a:lnTo>
                    <a:pt x="2387" y="840"/>
                  </a:lnTo>
                  <a:lnTo>
                    <a:pt x="2397" y="836"/>
                  </a:lnTo>
                  <a:lnTo>
                    <a:pt x="2408" y="826"/>
                  </a:lnTo>
                  <a:lnTo>
                    <a:pt x="2420" y="812"/>
                  </a:lnTo>
                  <a:lnTo>
                    <a:pt x="2434" y="792"/>
                  </a:lnTo>
                  <a:lnTo>
                    <a:pt x="2448" y="767"/>
                  </a:lnTo>
                  <a:lnTo>
                    <a:pt x="2448" y="767"/>
                  </a:lnTo>
                  <a:lnTo>
                    <a:pt x="2464" y="737"/>
                  </a:lnTo>
                  <a:lnTo>
                    <a:pt x="2478" y="707"/>
                  </a:lnTo>
                  <a:lnTo>
                    <a:pt x="2488" y="676"/>
                  </a:lnTo>
                  <a:lnTo>
                    <a:pt x="2497" y="644"/>
                  </a:lnTo>
                  <a:lnTo>
                    <a:pt x="2505" y="612"/>
                  </a:lnTo>
                  <a:lnTo>
                    <a:pt x="2511" y="581"/>
                  </a:lnTo>
                  <a:lnTo>
                    <a:pt x="2515" y="549"/>
                  </a:lnTo>
                  <a:lnTo>
                    <a:pt x="2517" y="519"/>
                  </a:lnTo>
                  <a:lnTo>
                    <a:pt x="2519" y="490"/>
                  </a:lnTo>
                  <a:lnTo>
                    <a:pt x="2517" y="462"/>
                  </a:lnTo>
                  <a:lnTo>
                    <a:pt x="2515" y="438"/>
                  </a:lnTo>
                  <a:lnTo>
                    <a:pt x="2513" y="415"/>
                  </a:lnTo>
                  <a:lnTo>
                    <a:pt x="2509" y="393"/>
                  </a:lnTo>
                  <a:lnTo>
                    <a:pt x="2503" y="377"/>
                  </a:lnTo>
                  <a:lnTo>
                    <a:pt x="2497" y="361"/>
                  </a:lnTo>
                  <a:lnTo>
                    <a:pt x="2490" y="351"/>
                  </a:lnTo>
                  <a:lnTo>
                    <a:pt x="2490" y="351"/>
                  </a:lnTo>
                  <a:lnTo>
                    <a:pt x="2482" y="346"/>
                  </a:lnTo>
                  <a:lnTo>
                    <a:pt x="2468" y="340"/>
                  </a:lnTo>
                  <a:lnTo>
                    <a:pt x="2418" y="320"/>
                  </a:lnTo>
                  <a:lnTo>
                    <a:pt x="2347" y="296"/>
                  </a:lnTo>
                  <a:lnTo>
                    <a:pt x="2254" y="270"/>
                  </a:lnTo>
                  <a:lnTo>
                    <a:pt x="2145" y="239"/>
                  </a:lnTo>
                  <a:lnTo>
                    <a:pt x="2025" y="207"/>
                  </a:lnTo>
                  <a:lnTo>
                    <a:pt x="1894" y="174"/>
                  </a:lnTo>
                  <a:lnTo>
                    <a:pt x="1758" y="140"/>
                  </a:lnTo>
                  <a:lnTo>
                    <a:pt x="1619" y="108"/>
                  </a:lnTo>
                  <a:lnTo>
                    <a:pt x="1483" y="79"/>
                  </a:lnTo>
                  <a:lnTo>
                    <a:pt x="1350" y="53"/>
                  </a:lnTo>
                  <a:lnTo>
                    <a:pt x="1226" y="29"/>
                  </a:lnTo>
                  <a:lnTo>
                    <a:pt x="1113" y="13"/>
                  </a:lnTo>
                  <a:lnTo>
                    <a:pt x="1064" y="7"/>
                  </a:lnTo>
                  <a:lnTo>
                    <a:pt x="1018" y="3"/>
                  </a:lnTo>
                  <a:lnTo>
                    <a:pt x="977" y="0"/>
                  </a:lnTo>
                  <a:lnTo>
                    <a:pt x="939" y="0"/>
                  </a:lnTo>
                  <a:lnTo>
                    <a:pt x="909" y="1"/>
                  </a:lnTo>
                  <a:lnTo>
                    <a:pt x="884" y="5"/>
                  </a:lnTo>
                  <a:lnTo>
                    <a:pt x="884" y="5"/>
                  </a:lnTo>
                  <a:lnTo>
                    <a:pt x="787" y="27"/>
                  </a:lnTo>
                  <a:lnTo>
                    <a:pt x="700" y="43"/>
                  </a:lnTo>
                  <a:lnTo>
                    <a:pt x="623" y="57"/>
                  </a:lnTo>
                  <a:lnTo>
                    <a:pt x="553" y="67"/>
                  </a:lnTo>
                  <a:lnTo>
                    <a:pt x="437" y="83"/>
                  </a:lnTo>
                  <a:lnTo>
                    <a:pt x="387" y="90"/>
                  </a:lnTo>
                  <a:lnTo>
                    <a:pt x="342" y="100"/>
                  </a:lnTo>
                  <a:lnTo>
                    <a:pt x="302" y="112"/>
                  </a:lnTo>
                  <a:lnTo>
                    <a:pt x="265" y="126"/>
                  </a:lnTo>
                  <a:lnTo>
                    <a:pt x="247" y="136"/>
                  </a:lnTo>
                  <a:lnTo>
                    <a:pt x="231" y="146"/>
                  </a:lnTo>
                  <a:lnTo>
                    <a:pt x="213" y="158"/>
                  </a:lnTo>
                  <a:lnTo>
                    <a:pt x="197" y="170"/>
                  </a:lnTo>
                  <a:lnTo>
                    <a:pt x="182" y="185"/>
                  </a:lnTo>
                  <a:lnTo>
                    <a:pt x="166" y="201"/>
                  </a:lnTo>
                  <a:lnTo>
                    <a:pt x="134" y="239"/>
                  </a:lnTo>
                  <a:lnTo>
                    <a:pt x="101" y="286"/>
                  </a:lnTo>
                  <a:lnTo>
                    <a:pt x="65" y="342"/>
                  </a:lnTo>
                  <a:lnTo>
                    <a:pt x="65" y="342"/>
                  </a:lnTo>
                  <a:close/>
                </a:path>
              </a:pathLst>
            </a:custGeom>
            <a:solidFill>
              <a:srgbClr val="44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735513" y="5141913"/>
              <a:ext cx="3529013" cy="592138"/>
            </a:xfrm>
            <a:custGeom>
              <a:avLst/>
              <a:gdLst>
                <a:gd name="T0" fmla="*/ 2223 w 2223"/>
                <a:gd name="T1" fmla="*/ 351 h 373"/>
                <a:gd name="T2" fmla="*/ 2201 w 2223"/>
                <a:gd name="T3" fmla="*/ 340 h 373"/>
                <a:gd name="T4" fmla="*/ 2080 w 2223"/>
                <a:gd name="T5" fmla="*/ 296 h 373"/>
                <a:gd name="T6" fmla="*/ 1878 w 2223"/>
                <a:gd name="T7" fmla="*/ 239 h 373"/>
                <a:gd name="T8" fmla="*/ 1627 w 2223"/>
                <a:gd name="T9" fmla="*/ 174 h 373"/>
                <a:gd name="T10" fmla="*/ 1352 w 2223"/>
                <a:gd name="T11" fmla="*/ 108 h 373"/>
                <a:gd name="T12" fmla="*/ 1083 w 2223"/>
                <a:gd name="T13" fmla="*/ 53 h 373"/>
                <a:gd name="T14" fmla="*/ 846 w 2223"/>
                <a:gd name="T15" fmla="*/ 13 h 373"/>
                <a:gd name="T16" fmla="*/ 751 w 2223"/>
                <a:gd name="T17" fmla="*/ 3 h 373"/>
                <a:gd name="T18" fmla="*/ 672 w 2223"/>
                <a:gd name="T19" fmla="*/ 0 h 373"/>
                <a:gd name="T20" fmla="*/ 617 w 2223"/>
                <a:gd name="T21" fmla="*/ 5 h 373"/>
                <a:gd name="T22" fmla="*/ 490 w 2223"/>
                <a:gd name="T23" fmla="*/ 33 h 373"/>
                <a:gd name="T24" fmla="*/ 217 w 2223"/>
                <a:gd name="T25" fmla="*/ 88 h 373"/>
                <a:gd name="T26" fmla="*/ 97 w 2223"/>
                <a:gd name="T27" fmla="*/ 116 h 373"/>
                <a:gd name="T28" fmla="*/ 47 w 2223"/>
                <a:gd name="T29" fmla="*/ 136 h 373"/>
                <a:gd name="T30" fmla="*/ 0 w 2223"/>
                <a:gd name="T31" fmla="*/ 160 h 373"/>
                <a:gd name="T32" fmla="*/ 19 w 2223"/>
                <a:gd name="T33" fmla="*/ 158 h 373"/>
                <a:gd name="T34" fmla="*/ 124 w 2223"/>
                <a:gd name="T35" fmla="*/ 140 h 373"/>
                <a:gd name="T36" fmla="*/ 441 w 2223"/>
                <a:gd name="T37" fmla="*/ 77 h 373"/>
                <a:gd name="T38" fmla="*/ 619 w 2223"/>
                <a:gd name="T39" fmla="*/ 47 h 373"/>
                <a:gd name="T40" fmla="*/ 666 w 2223"/>
                <a:gd name="T41" fmla="*/ 43 h 373"/>
                <a:gd name="T42" fmla="*/ 725 w 2223"/>
                <a:gd name="T43" fmla="*/ 51 h 373"/>
                <a:gd name="T44" fmla="*/ 1131 w 2223"/>
                <a:gd name="T45" fmla="*/ 126 h 373"/>
                <a:gd name="T46" fmla="*/ 1596 w 2223"/>
                <a:gd name="T47" fmla="*/ 213 h 373"/>
                <a:gd name="T48" fmla="*/ 1698 w 2223"/>
                <a:gd name="T49" fmla="*/ 233 h 373"/>
                <a:gd name="T50" fmla="*/ 1829 w 2223"/>
                <a:gd name="T51" fmla="*/ 259 h 373"/>
                <a:gd name="T52" fmla="*/ 1908 w 2223"/>
                <a:gd name="T53" fmla="*/ 284 h 373"/>
                <a:gd name="T54" fmla="*/ 1960 w 2223"/>
                <a:gd name="T55" fmla="*/ 310 h 373"/>
                <a:gd name="T56" fmla="*/ 2001 w 2223"/>
                <a:gd name="T57" fmla="*/ 340 h 373"/>
                <a:gd name="T58" fmla="*/ 2041 w 2223"/>
                <a:gd name="T59" fmla="*/ 361 h 373"/>
                <a:gd name="T60" fmla="*/ 2074 w 2223"/>
                <a:gd name="T61" fmla="*/ 371 h 373"/>
                <a:gd name="T62" fmla="*/ 2108 w 2223"/>
                <a:gd name="T63" fmla="*/ 371 h 373"/>
                <a:gd name="T64" fmla="*/ 2147 w 2223"/>
                <a:gd name="T65" fmla="*/ 367 h 373"/>
                <a:gd name="T66" fmla="*/ 2201 w 2223"/>
                <a:gd name="T67" fmla="*/ 363 h 373"/>
                <a:gd name="T68" fmla="*/ 2213 w 2223"/>
                <a:gd name="T69" fmla="*/ 361 h 373"/>
                <a:gd name="T70" fmla="*/ 2223 w 2223"/>
                <a:gd name="T7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3" h="373">
                  <a:moveTo>
                    <a:pt x="2223" y="351"/>
                  </a:moveTo>
                  <a:lnTo>
                    <a:pt x="2223" y="351"/>
                  </a:lnTo>
                  <a:lnTo>
                    <a:pt x="2215" y="346"/>
                  </a:lnTo>
                  <a:lnTo>
                    <a:pt x="2201" y="340"/>
                  </a:lnTo>
                  <a:lnTo>
                    <a:pt x="2151" y="320"/>
                  </a:lnTo>
                  <a:lnTo>
                    <a:pt x="2080" y="296"/>
                  </a:lnTo>
                  <a:lnTo>
                    <a:pt x="1987" y="270"/>
                  </a:lnTo>
                  <a:lnTo>
                    <a:pt x="1878" y="239"/>
                  </a:lnTo>
                  <a:lnTo>
                    <a:pt x="1758" y="207"/>
                  </a:lnTo>
                  <a:lnTo>
                    <a:pt x="1627" y="174"/>
                  </a:lnTo>
                  <a:lnTo>
                    <a:pt x="1491" y="140"/>
                  </a:lnTo>
                  <a:lnTo>
                    <a:pt x="1352" y="108"/>
                  </a:lnTo>
                  <a:lnTo>
                    <a:pt x="1216" y="79"/>
                  </a:lnTo>
                  <a:lnTo>
                    <a:pt x="1083" y="53"/>
                  </a:lnTo>
                  <a:lnTo>
                    <a:pt x="959" y="29"/>
                  </a:lnTo>
                  <a:lnTo>
                    <a:pt x="846" y="13"/>
                  </a:lnTo>
                  <a:lnTo>
                    <a:pt x="797" y="7"/>
                  </a:lnTo>
                  <a:lnTo>
                    <a:pt x="751" y="3"/>
                  </a:lnTo>
                  <a:lnTo>
                    <a:pt x="710" y="0"/>
                  </a:lnTo>
                  <a:lnTo>
                    <a:pt x="672" y="0"/>
                  </a:lnTo>
                  <a:lnTo>
                    <a:pt x="642" y="1"/>
                  </a:lnTo>
                  <a:lnTo>
                    <a:pt x="617" y="5"/>
                  </a:lnTo>
                  <a:lnTo>
                    <a:pt x="617" y="5"/>
                  </a:lnTo>
                  <a:lnTo>
                    <a:pt x="490" y="33"/>
                  </a:lnTo>
                  <a:lnTo>
                    <a:pt x="383" y="55"/>
                  </a:lnTo>
                  <a:lnTo>
                    <a:pt x="217" y="88"/>
                  </a:lnTo>
                  <a:lnTo>
                    <a:pt x="152" y="102"/>
                  </a:lnTo>
                  <a:lnTo>
                    <a:pt x="97" y="116"/>
                  </a:lnTo>
                  <a:lnTo>
                    <a:pt x="71" y="126"/>
                  </a:lnTo>
                  <a:lnTo>
                    <a:pt x="47" y="136"/>
                  </a:lnTo>
                  <a:lnTo>
                    <a:pt x="23" y="14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9" y="158"/>
                  </a:lnTo>
                  <a:lnTo>
                    <a:pt x="47" y="154"/>
                  </a:lnTo>
                  <a:lnTo>
                    <a:pt x="124" y="140"/>
                  </a:lnTo>
                  <a:lnTo>
                    <a:pt x="332" y="98"/>
                  </a:lnTo>
                  <a:lnTo>
                    <a:pt x="441" y="77"/>
                  </a:lnTo>
                  <a:lnTo>
                    <a:pt x="540" y="59"/>
                  </a:lnTo>
                  <a:lnTo>
                    <a:pt x="619" y="47"/>
                  </a:lnTo>
                  <a:lnTo>
                    <a:pt x="646" y="43"/>
                  </a:lnTo>
                  <a:lnTo>
                    <a:pt x="666" y="43"/>
                  </a:lnTo>
                  <a:lnTo>
                    <a:pt x="666" y="43"/>
                  </a:lnTo>
                  <a:lnTo>
                    <a:pt x="725" y="51"/>
                  </a:lnTo>
                  <a:lnTo>
                    <a:pt x="830" y="71"/>
                  </a:lnTo>
                  <a:lnTo>
                    <a:pt x="1131" y="126"/>
                  </a:lnTo>
                  <a:lnTo>
                    <a:pt x="1457" y="189"/>
                  </a:lnTo>
                  <a:lnTo>
                    <a:pt x="1596" y="213"/>
                  </a:lnTo>
                  <a:lnTo>
                    <a:pt x="1698" y="233"/>
                  </a:lnTo>
                  <a:lnTo>
                    <a:pt x="1698" y="233"/>
                  </a:lnTo>
                  <a:lnTo>
                    <a:pt x="1772" y="245"/>
                  </a:lnTo>
                  <a:lnTo>
                    <a:pt x="1829" y="259"/>
                  </a:lnTo>
                  <a:lnTo>
                    <a:pt x="1874" y="270"/>
                  </a:lnTo>
                  <a:lnTo>
                    <a:pt x="1908" y="284"/>
                  </a:lnTo>
                  <a:lnTo>
                    <a:pt x="1938" y="296"/>
                  </a:lnTo>
                  <a:lnTo>
                    <a:pt x="1960" y="310"/>
                  </a:lnTo>
                  <a:lnTo>
                    <a:pt x="2001" y="340"/>
                  </a:lnTo>
                  <a:lnTo>
                    <a:pt x="2001" y="340"/>
                  </a:lnTo>
                  <a:lnTo>
                    <a:pt x="2023" y="351"/>
                  </a:lnTo>
                  <a:lnTo>
                    <a:pt x="2041" y="361"/>
                  </a:lnTo>
                  <a:lnTo>
                    <a:pt x="2058" y="367"/>
                  </a:lnTo>
                  <a:lnTo>
                    <a:pt x="2074" y="371"/>
                  </a:lnTo>
                  <a:lnTo>
                    <a:pt x="2092" y="373"/>
                  </a:lnTo>
                  <a:lnTo>
                    <a:pt x="2108" y="371"/>
                  </a:lnTo>
                  <a:lnTo>
                    <a:pt x="2147" y="367"/>
                  </a:lnTo>
                  <a:lnTo>
                    <a:pt x="2147" y="367"/>
                  </a:lnTo>
                  <a:lnTo>
                    <a:pt x="2181" y="363"/>
                  </a:lnTo>
                  <a:lnTo>
                    <a:pt x="2201" y="363"/>
                  </a:lnTo>
                  <a:lnTo>
                    <a:pt x="2207" y="363"/>
                  </a:lnTo>
                  <a:lnTo>
                    <a:pt x="2213" y="361"/>
                  </a:lnTo>
                  <a:lnTo>
                    <a:pt x="2219" y="357"/>
                  </a:lnTo>
                  <a:lnTo>
                    <a:pt x="2223" y="351"/>
                  </a:lnTo>
                  <a:lnTo>
                    <a:pt x="2223" y="351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4443413" y="5784850"/>
              <a:ext cx="3825875" cy="690563"/>
            </a:xfrm>
            <a:custGeom>
              <a:avLst/>
              <a:gdLst>
                <a:gd name="T0" fmla="*/ 0 w 2410"/>
                <a:gd name="T1" fmla="*/ 306 h 435"/>
                <a:gd name="T2" fmla="*/ 33 w 2410"/>
                <a:gd name="T3" fmla="*/ 324 h 435"/>
                <a:gd name="T4" fmla="*/ 122 w 2410"/>
                <a:gd name="T5" fmla="*/ 354 h 435"/>
                <a:gd name="T6" fmla="*/ 231 w 2410"/>
                <a:gd name="T7" fmla="*/ 375 h 435"/>
                <a:gd name="T8" fmla="*/ 352 w 2410"/>
                <a:gd name="T9" fmla="*/ 389 h 435"/>
                <a:gd name="T10" fmla="*/ 474 w 2410"/>
                <a:gd name="T11" fmla="*/ 391 h 435"/>
                <a:gd name="T12" fmla="*/ 587 w 2410"/>
                <a:gd name="T13" fmla="*/ 381 h 435"/>
                <a:gd name="T14" fmla="*/ 660 w 2410"/>
                <a:gd name="T15" fmla="*/ 366 h 435"/>
                <a:gd name="T16" fmla="*/ 702 w 2410"/>
                <a:gd name="T17" fmla="*/ 350 h 435"/>
                <a:gd name="T18" fmla="*/ 735 w 2410"/>
                <a:gd name="T19" fmla="*/ 332 h 435"/>
                <a:gd name="T20" fmla="*/ 761 w 2410"/>
                <a:gd name="T21" fmla="*/ 308 h 435"/>
                <a:gd name="T22" fmla="*/ 769 w 2410"/>
                <a:gd name="T23" fmla="*/ 296 h 435"/>
                <a:gd name="T24" fmla="*/ 805 w 2410"/>
                <a:gd name="T25" fmla="*/ 245 h 435"/>
                <a:gd name="T26" fmla="*/ 844 w 2410"/>
                <a:gd name="T27" fmla="*/ 209 h 435"/>
                <a:gd name="T28" fmla="*/ 890 w 2410"/>
                <a:gd name="T29" fmla="*/ 182 h 435"/>
                <a:gd name="T30" fmla="*/ 935 w 2410"/>
                <a:gd name="T31" fmla="*/ 164 h 435"/>
                <a:gd name="T32" fmla="*/ 981 w 2410"/>
                <a:gd name="T33" fmla="*/ 154 h 435"/>
                <a:gd name="T34" fmla="*/ 1022 w 2410"/>
                <a:gd name="T35" fmla="*/ 150 h 435"/>
                <a:gd name="T36" fmla="*/ 1087 w 2410"/>
                <a:gd name="T37" fmla="*/ 152 h 435"/>
                <a:gd name="T38" fmla="*/ 1226 w 2410"/>
                <a:gd name="T39" fmla="*/ 176 h 435"/>
                <a:gd name="T40" fmla="*/ 1641 w 2410"/>
                <a:gd name="T41" fmla="*/ 251 h 435"/>
                <a:gd name="T42" fmla="*/ 1926 w 2410"/>
                <a:gd name="T43" fmla="*/ 308 h 435"/>
                <a:gd name="T44" fmla="*/ 2039 w 2410"/>
                <a:gd name="T45" fmla="*/ 332 h 435"/>
                <a:gd name="T46" fmla="*/ 2122 w 2410"/>
                <a:gd name="T47" fmla="*/ 358 h 435"/>
                <a:gd name="T48" fmla="*/ 2185 w 2410"/>
                <a:gd name="T49" fmla="*/ 385 h 435"/>
                <a:gd name="T50" fmla="*/ 2266 w 2410"/>
                <a:gd name="T51" fmla="*/ 427 h 435"/>
                <a:gd name="T52" fmla="*/ 2292 w 2410"/>
                <a:gd name="T53" fmla="*/ 435 h 435"/>
                <a:gd name="T54" fmla="*/ 2314 w 2410"/>
                <a:gd name="T55" fmla="*/ 431 h 435"/>
                <a:gd name="T56" fmla="*/ 2337 w 2410"/>
                <a:gd name="T57" fmla="*/ 407 h 435"/>
                <a:gd name="T58" fmla="*/ 2365 w 2410"/>
                <a:gd name="T59" fmla="*/ 362 h 435"/>
                <a:gd name="T60" fmla="*/ 2379 w 2410"/>
                <a:gd name="T61" fmla="*/ 336 h 435"/>
                <a:gd name="T62" fmla="*/ 2403 w 2410"/>
                <a:gd name="T63" fmla="*/ 281 h 435"/>
                <a:gd name="T64" fmla="*/ 2410 w 2410"/>
                <a:gd name="T65" fmla="*/ 251 h 435"/>
                <a:gd name="T66" fmla="*/ 2260 w 2410"/>
                <a:gd name="T67" fmla="*/ 302 h 435"/>
                <a:gd name="T68" fmla="*/ 2223 w 2410"/>
                <a:gd name="T69" fmla="*/ 310 h 435"/>
                <a:gd name="T70" fmla="*/ 2175 w 2410"/>
                <a:gd name="T71" fmla="*/ 308 h 435"/>
                <a:gd name="T72" fmla="*/ 2122 w 2410"/>
                <a:gd name="T73" fmla="*/ 300 h 435"/>
                <a:gd name="T74" fmla="*/ 2058 w 2410"/>
                <a:gd name="T75" fmla="*/ 283 h 435"/>
                <a:gd name="T76" fmla="*/ 1918 w 2410"/>
                <a:gd name="T77" fmla="*/ 231 h 435"/>
                <a:gd name="T78" fmla="*/ 1756 w 2410"/>
                <a:gd name="T79" fmla="*/ 154 h 435"/>
                <a:gd name="T80" fmla="*/ 1710 w 2410"/>
                <a:gd name="T81" fmla="*/ 132 h 435"/>
                <a:gd name="T82" fmla="*/ 1602 w 2410"/>
                <a:gd name="T83" fmla="*/ 95 h 435"/>
                <a:gd name="T84" fmla="*/ 1473 w 2410"/>
                <a:gd name="T85" fmla="*/ 63 h 435"/>
                <a:gd name="T86" fmla="*/ 1339 w 2410"/>
                <a:gd name="T87" fmla="*/ 39 h 435"/>
                <a:gd name="T88" fmla="*/ 1204 w 2410"/>
                <a:gd name="T89" fmla="*/ 20 h 435"/>
                <a:gd name="T90" fmla="*/ 1026 w 2410"/>
                <a:gd name="T91" fmla="*/ 2 h 435"/>
                <a:gd name="T92" fmla="*/ 937 w 2410"/>
                <a:gd name="T93" fmla="*/ 0 h 435"/>
                <a:gd name="T94" fmla="*/ 882 w 2410"/>
                <a:gd name="T95" fmla="*/ 2 h 435"/>
                <a:gd name="T96" fmla="*/ 866 w 2410"/>
                <a:gd name="T97" fmla="*/ 6 h 435"/>
                <a:gd name="T98" fmla="*/ 836 w 2410"/>
                <a:gd name="T99" fmla="*/ 18 h 435"/>
                <a:gd name="T100" fmla="*/ 795 w 2410"/>
                <a:gd name="T101" fmla="*/ 41 h 435"/>
                <a:gd name="T102" fmla="*/ 702 w 2410"/>
                <a:gd name="T103" fmla="*/ 118 h 435"/>
                <a:gd name="T104" fmla="*/ 613 w 2410"/>
                <a:gd name="T105" fmla="*/ 184 h 435"/>
                <a:gd name="T106" fmla="*/ 607 w 2410"/>
                <a:gd name="T107" fmla="*/ 186 h 435"/>
                <a:gd name="T108" fmla="*/ 571 w 2410"/>
                <a:gd name="T109" fmla="*/ 194 h 435"/>
                <a:gd name="T110" fmla="*/ 494 w 2410"/>
                <a:gd name="T111" fmla="*/ 203 h 435"/>
                <a:gd name="T112" fmla="*/ 283 w 2410"/>
                <a:gd name="T113" fmla="*/ 221 h 435"/>
                <a:gd name="T114" fmla="*/ 176 w 2410"/>
                <a:gd name="T115" fmla="*/ 233 h 435"/>
                <a:gd name="T116" fmla="*/ 83 w 2410"/>
                <a:gd name="T117" fmla="*/ 251 h 435"/>
                <a:gd name="T118" fmla="*/ 33 w 2410"/>
                <a:gd name="T119" fmla="*/ 269 h 435"/>
                <a:gd name="T120" fmla="*/ 12 w 2410"/>
                <a:gd name="T121" fmla="*/ 281 h 435"/>
                <a:gd name="T122" fmla="*/ 0 w 2410"/>
                <a:gd name="T123" fmla="*/ 296 h 435"/>
                <a:gd name="T124" fmla="*/ 0 w 2410"/>
                <a:gd name="T125" fmla="*/ 30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0" h="435">
                  <a:moveTo>
                    <a:pt x="0" y="306"/>
                  </a:moveTo>
                  <a:lnTo>
                    <a:pt x="0" y="306"/>
                  </a:lnTo>
                  <a:lnTo>
                    <a:pt x="16" y="314"/>
                  </a:lnTo>
                  <a:lnTo>
                    <a:pt x="33" y="324"/>
                  </a:lnTo>
                  <a:lnTo>
                    <a:pt x="75" y="340"/>
                  </a:lnTo>
                  <a:lnTo>
                    <a:pt x="122" y="354"/>
                  </a:lnTo>
                  <a:lnTo>
                    <a:pt x="174" y="366"/>
                  </a:lnTo>
                  <a:lnTo>
                    <a:pt x="231" y="375"/>
                  </a:lnTo>
                  <a:lnTo>
                    <a:pt x="290" y="383"/>
                  </a:lnTo>
                  <a:lnTo>
                    <a:pt x="352" y="389"/>
                  </a:lnTo>
                  <a:lnTo>
                    <a:pt x="413" y="391"/>
                  </a:lnTo>
                  <a:lnTo>
                    <a:pt x="474" y="391"/>
                  </a:lnTo>
                  <a:lnTo>
                    <a:pt x="532" y="387"/>
                  </a:lnTo>
                  <a:lnTo>
                    <a:pt x="587" y="381"/>
                  </a:lnTo>
                  <a:lnTo>
                    <a:pt x="637" y="372"/>
                  </a:lnTo>
                  <a:lnTo>
                    <a:pt x="660" y="366"/>
                  </a:lnTo>
                  <a:lnTo>
                    <a:pt x="682" y="358"/>
                  </a:lnTo>
                  <a:lnTo>
                    <a:pt x="702" y="350"/>
                  </a:lnTo>
                  <a:lnTo>
                    <a:pt x="720" y="342"/>
                  </a:lnTo>
                  <a:lnTo>
                    <a:pt x="735" y="332"/>
                  </a:lnTo>
                  <a:lnTo>
                    <a:pt x="749" y="320"/>
                  </a:lnTo>
                  <a:lnTo>
                    <a:pt x="761" y="308"/>
                  </a:lnTo>
                  <a:lnTo>
                    <a:pt x="769" y="296"/>
                  </a:lnTo>
                  <a:lnTo>
                    <a:pt x="769" y="296"/>
                  </a:lnTo>
                  <a:lnTo>
                    <a:pt x="785" y="269"/>
                  </a:lnTo>
                  <a:lnTo>
                    <a:pt x="805" y="245"/>
                  </a:lnTo>
                  <a:lnTo>
                    <a:pt x="824" y="225"/>
                  </a:lnTo>
                  <a:lnTo>
                    <a:pt x="844" y="209"/>
                  </a:lnTo>
                  <a:lnTo>
                    <a:pt x="868" y="194"/>
                  </a:lnTo>
                  <a:lnTo>
                    <a:pt x="890" y="182"/>
                  </a:lnTo>
                  <a:lnTo>
                    <a:pt x="913" y="172"/>
                  </a:lnTo>
                  <a:lnTo>
                    <a:pt x="935" y="164"/>
                  </a:lnTo>
                  <a:lnTo>
                    <a:pt x="959" y="158"/>
                  </a:lnTo>
                  <a:lnTo>
                    <a:pt x="981" y="154"/>
                  </a:lnTo>
                  <a:lnTo>
                    <a:pt x="1002" y="150"/>
                  </a:lnTo>
                  <a:lnTo>
                    <a:pt x="1022" y="150"/>
                  </a:lnTo>
                  <a:lnTo>
                    <a:pt x="1058" y="150"/>
                  </a:lnTo>
                  <a:lnTo>
                    <a:pt x="1087" y="152"/>
                  </a:lnTo>
                  <a:lnTo>
                    <a:pt x="1087" y="152"/>
                  </a:lnTo>
                  <a:lnTo>
                    <a:pt x="1226" y="176"/>
                  </a:lnTo>
                  <a:lnTo>
                    <a:pt x="1489" y="223"/>
                  </a:lnTo>
                  <a:lnTo>
                    <a:pt x="1641" y="251"/>
                  </a:lnTo>
                  <a:lnTo>
                    <a:pt x="1790" y="281"/>
                  </a:lnTo>
                  <a:lnTo>
                    <a:pt x="1926" y="308"/>
                  </a:lnTo>
                  <a:lnTo>
                    <a:pt x="2039" y="332"/>
                  </a:lnTo>
                  <a:lnTo>
                    <a:pt x="2039" y="332"/>
                  </a:lnTo>
                  <a:lnTo>
                    <a:pt x="2082" y="344"/>
                  </a:lnTo>
                  <a:lnTo>
                    <a:pt x="2122" y="358"/>
                  </a:lnTo>
                  <a:lnTo>
                    <a:pt x="2155" y="372"/>
                  </a:lnTo>
                  <a:lnTo>
                    <a:pt x="2185" y="385"/>
                  </a:lnTo>
                  <a:lnTo>
                    <a:pt x="2231" y="409"/>
                  </a:lnTo>
                  <a:lnTo>
                    <a:pt x="2266" y="427"/>
                  </a:lnTo>
                  <a:lnTo>
                    <a:pt x="2278" y="433"/>
                  </a:lnTo>
                  <a:lnTo>
                    <a:pt x="2292" y="435"/>
                  </a:lnTo>
                  <a:lnTo>
                    <a:pt x="2304" y="435"/>
                  </a:lnTo>
                  <a:lnTo>
                    <a:pt x="2314" y="431"/>
                  </a:lnTo>
                  <a:lnTo>
                    <a:pt x="2325" y="421"/>
                  </a:lnTo>
                  <a:lnTo>
                    <a:pt x="2337" y="407"/>
                  </a:lnTo>
                  <a:lnTo>
                    <a:pt x="2351" y="387"/>
                  </a:lnTo>
                  <a:lnTo>
                    <a:pt x="2365" y="362"/>
                  </a:lnTo>
                  <a:lnTo>
                    <a:pt x="2365" y="362"/>
                  </a:lnTo>
                  <a:lnTo>
                    <a:pt x="2379" y="336"/>
                  </a:lnTo>
                  <a:lnTo>
                    <a:pt x="2391" y="308"/>
                  </a:lnTo>
                  <a:lnTo>
                    <a:pt x="2403" y="281"/>
                  </a:lnTo>
                  <a:lnTo>
                    <a:pt x="2410" y="251"/>
                  </a:lnTo>
                  <a:lnTo>
                    <a:pt x="2410" y="251"/>
                  </a:lnTo>
                  <a:lnTo>
                    <a:pt x="2260" y="302"/>
                  </a:lnTo>
                  <a:lnTo>
                    <a:pt x="2260" y="302"/>
                  </a:lnTo>
                  <a:lnTo>
                    <a:pt x="2242" y="308"/>
                  </a:lnTo>
                  <a:lnTo>
                    <a:pt x="2223" y="310"/>
                  </a:lnTo>
                  <a:lnTo>
                    <a:pt x="2201" y="310"/>
                  </a:lnTo>
                  <a:lnTo>
                    <a:pt x="2175" y="308"/>
                  </a:lnTo>
                  <a:lnTo>
                    <a:pt x="2149" y="304"/>
                  </a:lnTo>
                  <a:lnTo>
                    <a:pt x="2122" y="300"/>
                  </a:lnTo>
                  <a:lnTo>
                    <a:pt x="2090" y="292"/>
                  </a:lnTo>
                  <a:lnTo>
                    <a:pt x="2058" y="283"/>
                  </a:lnTo>
                  <a:lnTo>
                    <a:pt x="1991" y="261"/>
                  </a:lnTo>
                  <a:lnTo>
                    <a:pt x="1918" y="231"/>
                  </a:lnTo>
                  <a:lnTo>
                    <a:pt x="1839" y="196"/>
                  </a:lnTo>
                  <a:lnTo>
                    <a:pt x="1756" y="154"/>
                  </a:lnTo>
                  <a:lnTo>
                    <a:pt x="1756" y="154"/>
                  </a:lnTo>
                  <a:lnTo>
                    <a:pt x="1710" y="132"/>
                  </a:lnTo>
                  <a:lnTo>
                    <a:pt x="1659" y="114"/>
                  </a:lnTo>
                  <a:lnTo>
                    <a:pt x="1602" y="95"/>
                  </a:lnTo>
                  <a:lnTo>
                    <a:pt x="1538" y="79"/>
                  </a:lnTo>
                  <a:lnTo>
                    <a:pt x="1473" y="63"/>
                  </a:lnTo>
                  <a:lnTo>
                    <a:pt x="1406" y="51"/>
                  </a:lnTo>
                  <a:lnTo>
                    <a:pt x="1339" y="39"/>
                  </a:lnTo>
                  <a:lnTo>
                    <a:pt x="1271" y="28"/>
                  </a:lnTo>
                  <a:lnTo>
                    <a:pt x="1204" y="20"/>
                  </a:lnTo>
                  <a:lnTo>
                    <a:pt x="1141" y="12"/>
                  </a:lnTo>
                  <a:lnTo>
                    <a:pt x="1026" y="2"/>
                  </a:lnTo>
                  <a:lnTo>
                    <a:pt x="979" y="0"/>
                  </a:lnTo>
                  <a:lnTo>
                    <a:pt x="937" y="0"/>
                  </a:lnTo>
                  <a:lnTo>
                    <a:pt x="906" y="0"/>
                  </a:lnTo>
                  <a:lnTo>
                    <a:pt x="882" y="2"/>
                  </a:lnTo>
                  <a:lnTo>
                    <a:pt x="882" y="2"/>
                  </a:lnTo>
                  <a:lnTo>
                    <a:pt x="866" y="6"/>
                  </a:lnTo>
                  <a:lnTo>
                    <a:pt x="850" y="10"/>
                  </a:lnTo>
                  <a:lnTo>
                    <a:pt x="836" y="18"/>
                  </a:lnTo>
                  <a:lnTo>
                    <a:pt x="820" y="24"/>
                  </a:lnTo>
                  <a:lnTo>
                    <a:pt x="795" y="41"/>
                  </a:lnTo>
                  <a:lnTo>
                    <a:pt x="767" y="63"/>
                  </a:lnTo>
                  <a:lnTo>
                    <a:pt x="702" y="118"/>
                  </a:lnTo>
                  <a:lnTo>
                    <a:pt x="662" y="150"/>
                  </a:lnTo>
                  <a:lnTo>
                    <a:pt x="613" y="184"/>
                  </a:lnTo>
                  <a:lnTo>
                    <a:pt x="613" y="184"/>
                  </a:lnTo>
                  <a:lnTo>
                    <a:pt x="607" y="186"/>
                  </a:lnTo>
                  <a:lnTo>
                    <a:pt x="597" y="190"/>
                  </a:lnTo>
                  <a:lnTo>
                    <a:pt x="571" y="194"/>
                  </a:lnTo>
                  <a:lnTo>
                    <a:pt x="536" y="200"/>
                  </a:lnTo>
                  <a:lnTo>
                    <a:pt x="494" y="203"/>
                  </a:lnTo>
                  <a:lnTo>
                    <a:pt x="393" y="211"/>
                  </a:lnTo>
                  <a:lnTo>
                    <a:pt x="283" y="221"/>
                  </a:lnTo>
                  <a:lnTo>
                    <a:pt x="227" y="227"/>
                  </a:lnTo>
                  <a:lnTo>
                    <a:pt x="176" y="233"/>
                  </a:lnTo>
                  <a:lnTo>
                    <a:pt x="126" y="241"/>
                  </a:lnTo>
                  <a:lnTo>
                    <a:pt x="83" y="251"/>
                  </a:lnTo>
                  <a:lnTo>
                    <a:pt x="47" y="263"/>
                  </a:lnTo>
                  <a:lnTo>
                    <a:pt x="33" y="269"/>
                  </a:lnTo>
                  <a:lnTo>
                    <a:pt x="22" y="275"/>
                  </a:lnTo>
                  <a:lnTo>
                    <a:pt x="12" y="281"/>
                  </a:lnTo>
                  <a:lnTo>
                    <a:pt x="4" y="288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3717926" y="715963"/>
              <a:ext cx="2016125" cy="2127250"/>
            </a:xfrm>
            <a:custGeom>
              <a:avLst/>
              <a:gdLst>
                <a:gd name="T0" fmla="*/ 1090 w 1270"/>
                <a:gd name="T1" fmla="*/ 148 h 1340"/>
                <a:gd name="T2" fmla="*/ 1131 w 1270"/>
                <a:gd name="T3" fmla="*/ 201 h 1340"/>
                <a:gd name="T4" fmla="*/ 1194 w 1270"/>
                <a:gd name="T5" fmla="*/ 332 h 1340"/>
                <a:gd name="T6" fmla="*/ 1212 w 1270"/>
                <a:gd name="T7" fmla="*/ 405 h 1340"/>
                <a:gd name="T8" fmla="*/ 1218 w 1270"/>
                <a:gd name="T9" fmla="*/ 478 h 1340"/>
                <a:gd name="T10" fmla="*/ 1212 w 1270"/>
                <a:gd name="T11" fmla="*/ 561 h 1340"/>
                <a:gd name="T12" fmla="*/ 1192 w 1270"/>
                <a:gd name="T13" fmla="*/ 676 h 1340"/>
                <a:gd name="T14" fmla="*/ 1192 w 1270"/>
                <a:gd name="T15" fmla="*/ 719 h 1340"/>
                <a:gd name="T16" fmla="*/ 1208 w 1270"/>
                <a:gd name="T17" fmla="*/ 763 h 1340"/>
                <a:gd name="T18" fmla="*/ 1248 w 1270"/>
                <a:gd name="T19" fmla="*/ 830 h 1340"/>
                <a:gd name="T20" fmla="*/ 1266 w 1270"/>
                <a:gd name="T21" fmla="*/ 886 h 1340"/>
                <a:gd name="T22" fmla="*/ 1268 w 1270"/>
                <a:gd name="T23" fmla="*/ 957 h 1340"/>
                <a:gd name="T24" fmla="*/ 1260 w 1270"/>
                <a:gd name="T25" fmla="*/ 1012 h 1340"/>
                <a:gd name="T26" fmla="*/ 1224 w 1270"/>
                <a:gd name="T27" fmla="*/ 1093 h 1340"/>
                <a:gd name="T28" fmla="*/ 1155 w 1270"/>
                <a:gd name="T29" fmla="*/ 1192 h 1340"/>
                <a:gd name="T30" fmla="*/ 1062 w 1270"/>
                <a:gd name="T31" fmla="*/ 1295 h 1340"/>
                <a:gd name="T32" fmla="*/ 1038 w 1270"/>
                <a:gd name="T33" fmla="*/ 1322 h 1340"/>
                <a:gd name="T34" fmla="*/ 1009 w 1270"/>
                <a:gd name="T35" fmla="*/ 1340 h 1340"/>
                <a:gd name="T36" fmla="*/ 975 w 1270"/>
                <a:gd name="T37" fmla="*/ 1338 h 1340"/>
                <a:gd name="T38" fmla="*/ 939 w 1270"/>
                <a:gd name="T39" fmla="*/ 1330 h 1340"/>
                <a:gd name="T40" fmla="*/ 751 w 1270"/>
                <a:gd name="T41" fmla="*/ 1311 h 1340"/>
                <a:gd name="T42" fmla="*/ 579 w 1270"/>
                <a:gd name="T43" fmla="*/ 1279 h 1340"/>
                <a:gd name="T44" fmla="*/ 449 w 1270"/>
                <a:gd name="T45" fmla="*/ 1239 h 1340"/>
                <a:gd name="T46" fmla="*/ 374 w 1270"/>
                <a:gd name="T47" fmla="*/ 1206 h 1340"/>
                <a:gd name="T48" fmla="*/ 293 w 1270"/>
                <a:gd name="T49" fmla="*/ 1152 h 1340"/>
                <a:gd name="T50" fmla="*/ 243 w 1270"/>
                <a:gd name="T51" fmla="*/ 1101 h 1340"/>
                <a:gd name="T52" fmla="*/ 219 w 1270"/>
                <a:gd name="T53" fmla="*/ 1054 h 1340"/>
                <a:gd name="T54" fmla="*/ 204 w 1270"/>
                <a:gd name="T55" fmla="*/ 984 h 1340"/>
                <a:gd name="T56" fmla="*/ 186 w 1270"/>
                <a:gd name="T57" fmla="*/ 957 h 1340"/>
                <a:gd name="T58" fmla="*/ 144 w 1270"/>
                <a:gd name="T59" fmla="*/ 939 h 1340"/>
                <a:gd name="T60" fmla="*/ 121 w 1270"/>
                <a:gd name="T61" fmla="*/ 935 h 1340"/>
                <a:gd name="T62" fmla="*/ 45 w 1270"/>
                <a:gd name="T63" fmla="*/ 704 h 1340"/>
                <a:gd name="T64" fmla="*/ 10 w 1270"/>
                <a:gd name="T65" fmla="*/ 571 h 1340"/>
                <a:gd name="T66" fmla="*/ 0 w 1270"/>
                <a:gd name="T67" fmla="*/ 478 h 1340"/>
                <a:gd name="T68" fmla="*/ 18 w 1270"/>
                <a:gd name="T69" fmla="*/ 387 h 1340"/>
                <a:gd name="T70" fmla="*/ 61 w 1270"/>
                <a:gd name="T71" fmla="*/ 302 h 1340"/>
                <a:gd name="T72" fmla="*/ 123 w 1270"/>
                <a:gd name="T73" fmla="*/ 227 h 1340"/>
                <a:gd name="T74" fmla="*/ 202 w 1270"/>
                <a:gd name="T75" fmla="*/ 158 h 1340"/>
                <a:gd name="T76" fmla="*/ 293 w 1270"/>
                <a:gd name="T77" fmla="*/ 101 h 1340"/>
                <a:gd name="T78" fmla="*/ 394 w 1270"/>
                <a:gd name="T79" fmla="*/ 53 h 1340"/>
                <a:gd name="T80" fmla="*/ 498 w 1270"/>
                <a:gd name="T81" fmla="*/ 20 h 1340"/>
                <a:gd name="T82" fmla="*/ 607 w 1270"/>
                <a:gd name="T83" fmla="*/ 2 h 1340"/>
                <a:gd name="T84" fmla="*/ 714 w 1270"/>
                <a:gd name="T85" fmla="*/ 0 h 1340"/>
                <a:gd name="T86" fmla="*/ 783 w 1270"/>
                <a:gd name="T87" fmla="*/ 8 h 1340"/>
                <a:gd name="T88" fmla="*/ 900 w 1270"/>
                <a:gd name="T89" fmla="*/ 37 h 1340"/>
                <a:gd name="T90" fmla="*/ 981 w 1270"/>
                <a:gd name="T91" fmla="*/ 69 h 1340"/>
                <a:gd name="T92" fmla="*/ 1046 w 1270"/>
                <a:gd name="T93" fmla="*/ 107 h 1340"/>
                <a:gd name="T94" fmla="*/ 1074 w 1270"/>
                <a:gd name="T95" fmla="*/ 134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0" h="1340">
                  <a:moveTo>
                    <a:pt x="1074" y="134"/>
                  </a:moveTo>
                  <a:lnTo>
                    <a:pt x="1074" y="134"/>
                  </a:lnTo>
                  <a:lnTo>
                    <a:pt x="1090" y="148"/>
                  </a:lnTo>
                  <a:lnTo>
                    <a:pt x="1103" y="164"/>
                  </a:lnTo>
                  <a:lnTo>
                    <a:pt x="1117" y="182"/>
                  </a:lnTo>
                  <a:lnTo>
                    <a:pt x="1131" y="201"/>
                  </a:lnTo>
                  <a:lnTo>
                    <a:pt x="1155" y="241"/>
                  </a:lnTo>
                  <a:lnTo>
                    <a:pt x="1177" y="286"/>
                  </a:lnTo>
                  <a:lnTo>
                    <a:pt x="1194" y="332"/>
                  </a:lnTo>
                  <a:lnTo>
                    <a:pt x="1200" y="358"/>
                  </a:lnTo>
                  <a:lnTo>
                    <a:pt x="1206" y="381"/>
                  </a:lnTo>
                  <a:lnTo>
                    <a:pt x="1212" y="405"/>
                  </a:lnTo>
                  <a:lnTo>
                    <a:pt x="1214" y="431"/>
                  </a:lnTo>
                  <a:lnTo>
                    <a:pt x="1216" y="455"/>
                  </a:lnTo>
                  <a:lnTo>
                    <a:pt x="1218" y="478"/>
                  </a:lnTo>
                  <a:lnTo>
                    <a:pt x="1218" y="478"/>
                  </a:lnTo>
                  <a:lnTo>
                    <a:pt x="1216" y="524"/>
                  </a:lnTo>
                  <a:lnTo>
                    <a:pt x="1212" y="561"/>
                  </a:lnTo>
                  <a:lnTo>
                    <a:pt x="1206" y="597"/>
                  </a:lnTo>
                  <a:lnTo>
                    <a:pt x="1202" y="627"/>
                  </a:lnTo>
                  <a:lnTo>
                    <a:pt x="1192" y="676"/>
                  </a:lnTo>
                  <a:lnTo>
                    <a:pt x="1190" y="698"/>
                  </a:lnTo>
                  <a:lnTo>
                    <a:pt x="1192" y="719"/>
                  </a:lnTo>
                  <a:lnTo>
                    <a:pt x="1192" y="719"/>
                  </a:lnTo>
                  <a:lnTo>
                    <a:pt x="1194" y="729"/>
                  </a:lnTo>
                  <a:lnTo>
                    <a:pt x="1196" y="739"/>
                  </a:lnTo>
                  <a:lnTo>
                    <a:pt x="1208" y="763"/>
                  </a:lnTo>
                  <a:lnTo>
                    <a:pt x="1224" y="787"/>
                  </a:lnTo>
                  <a:lnTo>
                    <a:pt x="1240" y="814"/>
                  </a:lnTo>
                  <a:lnTo>
                    <a:pt x="1248" y="830"/>
                  </a:lnTo>
                  <a:lnTo>
                    <a:pt x="1254" y="848"/>
                  </a:lnTo>
                  <a:lnTo>
                    <a:pt x="1260" y="866"/>
                  </a:lnTo>
                  <a:lnTo>
                    <a:pt x="1266" y="886"/>
                  </a:lnTo>
                  <a:lnTo>
                    <a:pt x="1268" y="907"/>
                  </a:lnTo>
                  <a:lnTo>
                    <a:pt x="1270" y="931"/>
                  </a:lnTo>
                  <a:lnTo>
                    <a:pt x="1268" y="957"/>
                  </a:lnTo>
                  <a:lnTo>
                    <a:pt x="1266" y="982"/>
                  </a:lnTo>
                  <a:lnTo>
                    <a:pt x="1266" y="982"/>
                  </a:lnTo>
                  <a:lnTo>
                    <a:pt x="1260" y="1012"/>
                  </a:lnTo>
                  <a:lnTo>
                    <a:pt x="1250" y="1040"/>
                  </a:lnTo>
                  <a:lnTo>
                    <a:pt x="1238" y="1067"/>
                  </a:lnTo>
                  <a:lnTo>
                    <a:pt x="1224" y="1093"/>
                  </a:lnTo>
                  <a:lnTo>
                    <a:pt x="1208" y="1119"/>
                  </a:lnTo>
                  <a:lnTo>
                    <a:pt x="1190" y="1145"/>
                  </a:lnTo>
                  <a:lnTo>
                    <a:pt x="1155" y="1192"/>
                  </a:lnTo>
                  <a:lnTo>
                    <a:pt x="1119" y="1234"/>
                  </a:lnTo>
                  <a:lnTo>
                    <a:pt x="1086" y="1267"/>
                  </a:lnTo>
                  <a:lnTo>
                    <a:pt x="1062" y="1295"/>
                  </a:lnTo>
                  <a:lnTo>
                    <a:pt x="1046" y="1313"/>
                  </a:lnTo>
                  <a:lnTo>
                    <a:pt x="1046" y="1313"/>
                  </a:lnTo>
                  <a:lnTo>
                    <a:pt x="1038" y="1322"/>
                  </a:lnTo>
                  <a:lnTo>
                    <a:pt x="1028" y="1330"/>
                  </a:lnTo>
                  <a:lnTo>
                    <a:pt x="1018" y="1336"/>
                  </a:lnTo>
                  <a:lnTo>
                    <a:pt x="1009" y="1340"/>
                  </a:lnTo>
                  <a:lnTo>
                    <a:pt x="997" y="1340"/>
                  </a:lnTo>
                  <a:lnTo>
                    <a:pt x="985" y="1340"/>
                  </a:lnTo>
                  <a:lnTo>
                    <a:pt x="975" y="1338"/>
                  </a:lnTo>
                  <a:lnTo>
                    <a:pt x="963" y="1334"/>
                  </a:lnTo>
                  <a:lnTo>
                    <a:pt x="963" y="1334"/>
                  </a:lnTo>
                  <a:lnTo>
                    <a:pt x="939" y="1330"/>
                  </a:lnTo>
                  <a:lnTo>
                    <a:pt x="892" y="1324"/>
                  </a:lnTo>
                  <a:lnTo>
                    <a:pt x="829" y="1319"/>
                  </a:lnTo>
                  <a:lnTo>
                    <a:pt x="751" y="1311"/>
                  </a:lnTo>
                  <a:lnTo>
                    <a:pt x="666" y="1297"/>
                  </a:lnTo>
                  <a:lnTo>
                    <a:pt x="623" y="1289"/>
                  </a:lnTo>
                  <a:lnTo>
                    <a:pt x="579" y="1279"/>
                  </a:lnTo>
                  <a:lnTo>
                    <a:pt x="534" y="1267"/>
                  </a:lnTo>
                  <a:lnTo>
                    <a:pt x="490" y="1255"/>
                  </a:lnTo>
                  <a:lnTo>
                    <a:pt x="449" y="1239"/>
                  </a:lnTo>
                  <a:lnTo>
                    <a:pt x="409" y="1224"/>
                  </a:lnTo>
                  <a:lnTo>
                    <a:pt x="409" y="1224"/>
                  </a:lnTo>
                  <a:lnTo>
                    <a:pt x="374" y="1206"/>
                  </a:lnTo>
                  <a:lnTo>
                    <a:pt x="342" y="1188"/>
                  </a:lnTo>
                  <a:lnTo>
                    <a:pt x="314" y="1170"/>
                  </a:lnTo>
                  <a:lnTo>
                    <a:pt x="293" y="1152"/>
                  </a:lnTo>
                  <a:lnTo>
                    <a:pt x="273" y="1135"/>
                  </a:lnTo>
                  <a:lnTo>
                    <a:pt x="257" y="1117"/>
                  </a:lnTo>
                  <a:lnTo>
                    <a:pt x="243" y="1101"/>
                  </a:lnTo>
                  <a:lnTo>
                    <a:pt x="233" y="1085"/>
                  </a:lnTo>
                  <a:lnTo>
                    <a:pt x="225" y="1069"/>
                  </a:lnTo>
                  <a:lnTo>
                    <a:pt x="219" y="1054"/>
                  </a:lnTo>
                  <a:lnTo>
                    <a:pt x="212" y="1026"/>
                  </a:lnTo>
                  <a:lnTo>
                    <a:pt x="204" y="984"/>
                  </a:lnTo>
                  <a:lnTo>
                    <a:pt x="204" y="984"/>
                  </a:lnTo>
                  <a:lnTo>
                    <a:pt x="200" y="976"/>
                  </a:lnTo>
                  <a:lnTo>
                    <a:pt x="196" y="969"/>
                  </a:lnTo>
                  <a:lnTo>
                    <a:pt x="186" y="957"/>
                  </a:lnTo>
                  <a:lnTo>
                    <a:pt x="172" y="949"/>
                  </a:lnTo>
                  <a:lnTo>
                    <a:pt x="158" y="943"/>
                  </a:lnTo>
                  <a:lnTo>
                    <a:pt x="144" y="939"/>
                  </a:lnTo>
                  <a:lnTo>
                    <a:pt x="132" y="937"/>
                  </a:lnTo>
                  <a:lnTo>
                    <a:pt x="121" y="935"/>
                  </a:lnTo>
                  <a:lnTo>
                    <a:pt x="121" y="935"/>
                  </a:lnTo>
                  <a:lnTo>
                    <a:pt x="109" y="903"/>
                  </a:lnTo>
                  <a:lnTo>
                    <a:pt x="81" y="820"/>
                  </a:lnTo>
                  <a:lnTo>
                    <a:pt x="45" y="704"/>
                  </a:lnTo>
                  <a:lnTo>
                    <a:pt x="28" y="638"/>
                  </a:lnTo>
                  <a:lnTo>
                    <a:pt x="10" y="571"/>
                  </a:lnTo>
                  <a:lnTo>
                    <a:pt x="10" y="571"/>
                  </a:lnTo>
                  <a:lnTo>
                    <a:pt x="4" y="540"/>
                  </a:lnTo>
                  <a:lnTo>
                    <a:pt x="0" y="508"/>
                  </a:lnTo>
                  <a:lnTo>
                    <a:pt x="0" y="478"/>
                  </a:lnTo>
                  <a:lnTo>
                    <a:pt x="4" y="447"/>
                  </a:lnTo>
                  <a:lnTo>
                    <a:pt x="10" y="417"/>
                  </a:lnTo>
                  <a:lnTo>
                    <a:pt x="18" y="387"/>
                  </a:lnTo>
                  <a:lnTo>
                    <a:pt x="30" y="360"/>
                  </a:lnTo>
                  <a:lnTo>
                    <a:pt x="43" y="330"/>
                  </a:lnTo>
                  <a:lnTo>
                    <a:pt x="61" y="302"/>
                  </a:lnTo>
                  <a:lnTo>
                    <a:pt x="79" y="277"/>
                  </a:lnTo>
                  <a:lnTo>
                    <a:pt x="99" y="251"/>
                  </a:lnTo>
                  <a:lnTo>
                    <a:pt x="123" y="227"/>
                  </a:lnTo>
                  <a:lnTo>
                    <a:pt x="146" y="201"/>
                  </a:lnTo>
                  <a:lnTo>
                    <a:pt x="172" y="180"/>
                  </a:lnTo>
                  <a:lnTo>
                    <a:pt x="202" y="158"/>
                  </a:lnTo>
                  <a:lnTo>
                    <a:pt x="229" y="138"/>
                  </a:lnTo>
                  <a:lnTo>
                    <a:pt x="261" y="118"/>
                  </a:lnTo>
                  <a:lnTo>
                    <a:pt x="293" y="101"/>
                  </a:lnTo>
                  <a:lnTo>
                    <a:pt x="324" y="83"/>
                  </a:lnTo>
                  <a:lnTo>
                    <a:pt x="358" y="67"/>
                  </a:lnTo>
                  <a:lnTo>
                    <a:pt x="394" y="53"/>
                  </a:lnTo>
                  <a:lnTo>
                    <a:pt x="427" y="41"/>
                  </a:lnTo>
                  <a:lnTo>
                    <a:pt x="463" y="29"/>
                  </a:lnTo>
                  <a:lnTo>
                    <a:pt x="498" y="20"/>
                  </a:lnTo>
                  <a:lnTo>
                    <a:pt x="536" y="14"/>
                  </a:lnTo>
                  <a:lnTo>
                    <a:pt x="571" y="6"/>
                  </a:lnTo>
                  <a:lnTo>
                    <a:pt x="607" y="2"/>
                  </a:lnTo>
                  <a:lnTo>
                    <a:pt x="643" y="0"/>
                  </a:lnTo>
                  <a:lnTo>
                    <a:pt x="678" y="0"/>
                  </a:lnTo>
                  <a:lnTo>
                    <a:pt x="714" y="0"/>
                  </a:lnTo>
                  <a:lnTo>
                    <a:pt x="749" y="4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827" y="18"/>
                  </a:lnTo>
                  <a:lnTo>
                    <a:pt x="864" y="27"/>
                  </a:lnTo>
                  <a:lnTo>
                    <a:pt x="900" y="37"/>
                  </a:lnTo>
                  <a:lnTo>
                    <a:pt x="929" y="47"/>
                  </a:lnTo>
                  <a:lnTo>
                    <a:pt x="957" y="57"/>
                  </a:lnTo>
                  <a:lnTo>
                    <a:pt x="981" y="69"/>
                  </a:lnTo>
                  <a:lnTo>
                    <a:pt x="1003" y="79"/>
                  </a:lnTo>
                  <a:lnTo>
                    <a:pt x="1018" y="89"/>
                  </a:lnTo>
                  <a:lnTo>
                    <a:pt x="1046" y="107"/>
                  </a:lnTo>
                  <a:lnTo>
                    <a:pt x="1062" y="120"/>
                  </a:lnTo>
                  <a:lnTo>
                    <a:pt x="1072" y="130"/>
                  </a:lnTo>
                  <a:lnTo>
                    <a:pt x="1074" y="134"/>
                  </a:lnTo>
                  <a:lnTo>
                    <a:pt x="1074" y="134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4048126" y="2293938"/>
              <a:ext cx="1562100" cy="549275"/>
            </a:xfrm>
            <a:custGeom>
              <a:avLst/>
              <a:gdLst>
                <a:gd name="T0" fmla="*/ 984 w 984"/>
                <a:gd name="T1" fmla="*/ 149 h 346"/>
                <a:gd name="T2" fmla="*/ 939 w 984"/>
                <a:gd name="T3" fmla="*/ 208 h 346"/>
                <a:gd name="T4" fmla="*/ 860 w 984"/>
                <a:gd name="T5" fmla="*/ 295 h 346"/>
                <a:gd name="T6" fmla="*/ 838 w 984"/>
                <a:gd name="T7" fmla="*/ 319 h 346"/>
                <a:gd name="T8" fmla="*/ 830 w 984"/>
                <a:gd name="T9" fmla="*/ 328 h 346"/>
                <a:gd name="T10" fmla="*/ 810 w 984"/>
                <a:gd name="T11" fmla="*/ 342 h 346"/>
                <a:gd name="T12" fmla="*/ 789 w 984"/>
                <a:gd name="T13" fmla="*/ 346 h 346"/>
                <a:gd name="T14" fmla="*/ 767 w 984"/>
                <a:gd name="T15" fmla="*/ 344 h 346"/>
                <a:gd name="T16" fmla="*/ 755 w 984"/>
                <a:gd name="T17" fmla="*/ 340 h 346"/>
                <a:gd name="T18" fmla="*/ 684 w 984"/>
                <a:gd name="T19" fmla="*/ 330 h 346"/>
                <a:gd name="T20" fmla="*/ 543 w 984"/>
                <a:gd name="T21" fmla="*/ 317 h 346"/>
                <a:gd name="T22" fmla="*/ 415 w 984"/>
                <a:gd name="T23" fmla="*/ 295 h 346"/>
                <a:gd name="T24" fmla="*/ 326 w 984"/>
                <a:gd name="T25" fmla="*/ 273 h 346"/>
                <a:gd name="T26" fmla="*/ 241 w 984"/>
                <a:gd name="T27" fmla="*/ 245 h 346"/>
                <a:gd name="T28" fmla="*/ 201 w 984"/>
                <a:gd name="T29" fmla="*/ 230 h 346"/>
                <a:gd name="T30" fmla="*/ 146 w 984"/>
                <a:gd name="T31" fmla="*/ 200 h 346"/>
                <a:gd name="T32" fmla="*/ 100 w 984"/>
                <a:gd name="T33" fmla="*/ 172 h 346"/>
                <a:gd name="T34" fmla="*/ 67 w 984"/>
                <a:gd name="T35" fmla="*/ 143 h 346"/>
                <a:gd name="T36" fmla="*/ 43 w 984"/>
                <a:gd name="T37" fmla="*/ 115 h 346"/>
                <a:gd name="T38" fmla="*/ 25 w 984"/>
                <a:gd name="T39" fmla="*/ 89 h 346"/>
                <a:gd name="T40" fmla="*/ 6 w 984"/>
                <a:gd name="T41" fmla="*/ 40 h 346"/>
                <a:gd name="T42" fmla="*/ 69 w 984"/>
                <a:gd name="T43" fmla="*/ 0 h 346"/>
                <a:gd name="T44" fmla="*/ 83 w 984"/>
                <a:gd name="T45" fmla="*/ 22 h 346"/>
                <a:gd name="T46" fmla="*/ 124 w 984"/>
                <a:gd name="T47" fmla="*/ 77 h 346"/>
                <a:gd name="T48" fmla="*/ 170 w 984"/>
                <a:gd name="T49" fmla="*/ 125 h 346"/>
                <a:gd name="T50" fmla="*/ 209 w 984"/>
                <a:gd name="T51" fmla="*/ 156 h 346"/>
                <a:gd name="T52" fmla="*/ 255 w 984"/>
                <a:gd name="T53" fmla="*/ 184 h 346"/>
                <a:gd name="T54" fmla="*/ 278 w 984"/>
                <a:gd name="T55" fmla="*/ 196 h 346"/>
                <a:gd name="T56" fmla="*/ 397 w 984"/>
                <a:gd name="T57" fmla="*/ 236 h 346"/>
                <a:gd name="T58" fmla="*/ 532 w 984"/>
                <a:gd name="T59" fmla="*/ 267 h 346"/>
                <a:gd name="T60" fmla="*/ 650 w 984"/>
                <a:gd name="T61" fmla="*/ 291 h 346"/>
                <a:gd name="T62" fmla="*/ 725 w 984"/>
                <a:gd name="T63" fmla="*/ 303 h 346"/>
                <a:gd name="T64" fmla="*/ 763 w 984"/>
                <a:gd name="T65" fmla="*/ 303 h 346"/>
                <a:gd name="T66" fmla="*/ 793 w 984"/>
                <a:gd name="T67" fmla="*/ 293 h 346"/>
                <a:gd name="T68" fmla="*/ 824 w 984"/>
                <a:gd name="T69" fmla="*/ 281 h 346"/>
                <a:gd name="T70" fmla="*/ 834 w 984"/>
                <a:gd name="T71" fmla="*/ 279 h 346"/>
                <a:gd name="T72" fmla="*/ 850 w 984"/>
                <a:gd name="T73" fmla="*/ 275 h 346"/>
                <a:gd name="T74" fmla="*/ 868 w 984"/>
                <a:gd name="T75" fmla="*/ 261 h 346"/>
                <a:gd name="T76" fmla="*/ 929 w 984"/>
                <a:gd name="T77" fmla="*/ 202 h 346"/>
                <a:gd name="T78" fmla="*/ 984 w 984"/>
                <a:gd name="T79" fmla="*/ 14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84" h="346">
                  <a:moveTo>
                    <a:pt x="984" y="149"/>
                  </a:moveTo>
                  <a:lnTo>
                    <a:pt x="984" y="149"/>
                  </a:lnTo>
                  <a:lnTo>
                    <a:pt x="961" y="180"/>
                  </a:lnTo>
                  <a:lnTo>
                    <a:pt x="939" y="208"/>
                  </a:lnTo>
                  <a:lnTo>
                    <a:pt x="893" y="257"/>
                  </a:lnTo>
                  <a:lnTo>
                    <a:pt x="860" y="295"/>
                  </a:lnTo>
                  <a:lnTo>
                    <a:pt x="846" y="309"/>
                  </a:lnTo>
                  <a:lnTo>
                    <a:pt x="838" y="319"/>
                  </a:lnTo>
                  <a:lnTo>
                    <a:pt x="838" y="319"/>
                  </a:lnTo>
                  <a:lnTo>
                    <a:pt x="830" y="328"/>
                  </a:lnTo>
                  <a:lnTo>
                    <a:pt x="820" y="336"/>
                  </a:lnTo>
                  <a:lnTo>
                    <a:pt x="810" y="342"/>
                  </a:lnTo>
                  <a:lnTo>
                    <a:pt x="801" y="346"/>
                  </a:lnTo>
                  <a:lnTo>
                    <a:pt x="789" y="346"/>
                  </a:lnTo>
                  <a:lnTo>
                    <a:pt x="777" y="346"/>
                  </a:lnTo>
                  <a:lnTo>
                    <a:pt x="767" y="344"/>
                  </a:lnTo>
                  <a:lnTo>
                    <a:pt x="755" y="340"/>
                  </a:lnTo>
                  <a:lnTo>
                    <a:pt x="755" y="340"/>
                  </a:lnTo>
                  <a:lnTo>
                    <a:pt x="731" y="336"/>
                  </a:lnTo>
                  <a:lnTo>
                    <a:pt x="684" y="330"/>
                  </a:lnTo>
                  <a:lnTo>
                    <a:pt x="621" y="325"/>
                  </a:lnTo>
                  <a:lnTo>
                    <a:pt x="543" y="317"/>
                  </a:lnTo>
                  <a:lnTo>
                    <a:pt x="458" y="303"/>
                  </a:lnTo>
                  <a:lnTo>
                    <a:pt x="415" y="295"/>
                  </a:lnTo>
                  <a:lnTo>
                    <a:pt x="371" y="285"/>
                  </a:lnTo>
                  <a:lnTo>
                    <a:pt x="326" y="273"/>
                  </a:lnTo>
                  <a:lnTo>
                    <a:pt x="282" y="261"/>
                  </a:lnTo>
                  <a:lnTo>
                    <a:pt x="241" y="245"/>
                  </a:lnTo>
                  <a:lnTo>
                    <a:pt x="201" y="230"/>
                  </a:lnTo>
                  <a:lnTo>
                    <a:pt x="201" y="230"/>
                  </a:lnTo>
                  <a:lnTo>
                    <a:pt x="172" y="216"/>
                  </a:lnTo>
                  <a:lnTo>
                    <a:pt x="146" y="200"/>
                  </a:lnTo>
                  <a:lnTo>
                    <a:pt x="122" y="186"/>
                  </a:lnTo>
                  <a:lnTo>
                    <a:pt x="100" y="172"/>
                  </a:lnTo>
                  <a:lnTo>
                    <a:pt x="83" y="156"/>
                  </a:lnTo>
                  <a:lnTo>
                    <a:pt x="67" y="143"/>
                  </a:lnTo>
                  <a:lnTo>
                    <a:pt x="53" y="129"/>
                  </a:lnTo>
                  <a:lnTo>
                    <a:pt x="43" y="115"/>
                  </a:lnTo>
                  <a:lnTo>
                    <a:pt x="33" y="101"/>
                  </a:lnTo>
                  <a:lnTo>
                    <a:pt x="25" y="89"/>
                  </a:lnTo>
                  <a:lnTo>
                    <a:pt x="13" y="64"/>
                  </a:lnTo>
                  <a:lnTo>
                    <a:pt x="6" y="40"/>
                  </a:lnTo>
                  <a:lnTo>
                    <a:pt x="0" y="2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2"/>
                  </a:lnTo>
                  <a:lnTo>
                    <a:pt x="100" y="48"/>
                  </a:lnTo>
                  <a:lnTo>
                    <a:pt x="124" y="77"/>
                  </a:lnTo>
                  <a:lnTo>
                    <a:pt x="154" y="109"/>
                  </a:lnTo>
                  <a:lnTo>
                    <a:pt x="170" y="125"/>
                  </a:lnTo>
                  <a:lnTo>
                    <a:pt x="189" y="141"/>
                  </a:lnTo>
                  <a:lnTo>
                    <a:pt x="209" y="156"/>
                  </a:lnTo>
                  <a:lnTo>
                    <a:pt x="231" y="170"/>
                  </a:lnTo>
                  <a:lnTo>
                    <a:pt x="255" y="184"/>
                  </a:lnTo>
                  <a:lnTo>
                    <a:pt x="278" y="196"/>
                  </a:lnTo>
                  <a:lnTo>
                    <a:pt x="278" y="196"/>
                  </a:lnTo>
                  <a:lnTo>
                    <a:pt x="334" y="216"/>
                  </a:lnTo>
                  <a:lnTo>
                    <a:pt x="397" y="236"/>
                  </a:lnTo>
                  <a:lnTo>
                    <a:pt x="464" y="251"/>
                  </a:lnTo>
                  <a:lnTo>
                    <a:pt x="532" y="267"/>
                  </a:lnTo>
                  <a:lnTo>
                    <a:pt x="595" y="281"/>
                  </a:lnTo>
                  <a:lnTo>
                    <a:pt x="650" y="291"/>
                  </a:lnTo>
                  <a:lnTo>
                    <a:pt x="725" y="303"/>
                  </a:lnTo>
                  <a:lnTo>
                    <a:pt x="725" y="303"/>
                  </a:lnTo>
                  <a:lnTo>
                    <a:pt x="745" y="305"/>
                  </a:lnTo>
                  <a:lnTo>
                    <a:pt x="763" y="303"/>
                  </a:lnTo>
                  <a:lnTo>
                    <a:pt x="779" y="299"/>
                  </a:lnTo>
                  <a:lnTo>
                    <a:pt x="793" y="293"/>
                  </a:lnTo>
                  <a:lnTo>
                    <a:pt x="814" y="283"/>
                  </a:lnTo>
                  <a:lnTo>
                    <a:pt x="824" y="281"/>
                  </a:lnTo>
                  <a:lnTo>
                    <a:pt x="834" y="279"/>
                  </a:lnTo>
                  <a:lnTo>
                    <a:pt x="834" y="279"/>
                  </a:lnTo>
                  <a:lnTo>
                    <a:pt x="842" y="279"/>
                  </a:lnTo>
                  <a:lnTo>
                    <a:pt x="850" y="275"/>
                  </a:lnTo>
                  <a:lnTo>
                    <a:pt x="858" y="269"/>
                  </a:lnTo>
                  <a:lnTo>
                    <a:pt x="868" y="261"/>
                  </a:lnTo>
                  <a:lnTo>
                    <a:pt x="893" y="238"/>
                  </a:lnTo>
                  <a:lnTo>
                    <a:pt x="929" y="202"/>
                  </a:lnTo>
                  <a:lnTo>
                    <a:pt x="929" y="202"/>
                  </a:lnTo>
                  <a:lnTo>
                    <a:pt x="984" y="149"/>
                  </a:lnTo>
                  <a:lnTo>
                    <a:pt x="984" y="149"/>
                  </a:lnTo>
                  <a:close/>
                </a:path>
              </a:pathLst>
            </a:custGeom>
            <a:solidFill>
              <a:srgbClr val="FCC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3290888" y="0"/>
              <a:ext cx="2549525" cy="2689225"/>
            </a:xfrm>
            <a:custGeom>
              <a:avLst/>
              <a:gdLst>
                <a:gd name="T0" fmla="*/ 142 w 1606"/>
                <a:gd name="T1" fmla="*/ 518 h 1694"/>
                <a:gd name="T2" fmla="*/ 257 w 1606"/>
                <a:gd name="T3" fmla="*/ 330 h 1694"/>
                <a:gd name="T4" fmla="*/ 233 w 1606"/>
                <a:gd name="T5" fmla="*/ 439 h 1694"/>
                <a:gd name="T6" fmla="*/ 289 w 1606"/>
                <a:gd name="T7" fmla="*/ 354 h 1694"/>
                <a:gd name="T8" fmla="*/ 477 w 1606"/>
                <a:gd name="T9" fmla="*/ 259 h 1694"/>
                <a:gd name="T10" fmla="*/ 641 w 1606"/>
                <a:gd name="T11" fmla="*/ 231 h 1694"/>
                <a:gd name="T12" fmla="*/ 809 w 1606"/>
                <a:gd name="T13" fmla="*/ 217 h 1694"/>
                <a:gd name="T14" fmla="*/ 985 w 1606"/>
                <a:gd name="T15" fmla="*/ 117 h 1694"/>
                <a:gd name="T16" fmla="*/ 1102 w 1606"/>
                <a:gd name="T17" fmla="*/ 2 h 1694"/>
                <a:gd name="T18" fmla="*/ 1052 w 1606"/>
                <a:gd name="T19" fmla="*/ 140 h 1694"/>
                <a:gd name="T20" fmla="*/ 1159 w 1606"/>
                <a:gd name="T21" fmla="*/ 59 h 1694"/>
                <a:gd name="T22" fmla="*/ 1121 w 1606"/>
                <a:gd name="T23" fmla="*/ 257 h 1694"/>
                <a:gd name="T24" fmla="*/ 1220 w 1606"/>
                <a:gd name="T25" fmla="*/ 271 h 1694"/>
                <a:gd name="T26" fmla="*/ 1458 w 1606"/>
                <a:gd name="T27" fmla="*/ 352 h 1694"/>
                <a:gd name="T28" fmla="*/ 1594 w 1606"/>
                <a:gd name="T29" fmla="*/ 488 h 1694"/>
                <a:gd name="T30" fmla="*/ 1525 w 1606"/>
                <a:gd name="T31" fmla="*/ 459 h 1694"/>
                <a:gd name="T32" fmla="*/ 1452 w 1606"/>
                <a:gd name="T33" fmla="*/ 445 h 1694"/>
                <a:gd name="T34" fmla="*/ 1580 w 1606"/>
                <a:gd name="T35" fmla="*/ 573 h 1694"/>
                <a:gd name="T36" fmla="*/ 1598 w 1606"/>
                <a:gd name="T37" fmla="*/ 619 h 1694"/>
                <a:gd name="T38" fmla="*/ 1485 w 1606"/>
                <a:gd name="T39" fmla="*/ 548 h 1694"/>
                <a:gd name="T40" fmla="*/ 1511 w 1606"/>
                <a:gd name="T41" fmla="*/ 585 h 1694"/>
                <a:gd name="T42" fmla="*/ 1543 w 1606"/>
                <a:gd name="T43" fmla="*/ 830 h 1694"/>
                <a:gd name="T44" fmla="*/ 1351 w 1606"/>
                <a:gd name="T45" fmla="*/ 702 h 1694"/>
                <a:gd name="T46" fmla="*/ 1262 w 1606"/>
                <a:gd name="T47" fmla="*/ 650 h 1694"/>
                <a:gd name="T48" fmla="*/ 1200 w 1606"/>
                <a:gd name="T49" fmla="*/ 834 h 1694"/>
                <a:gd name="T50" fmla="*/ 1133 w 1606"/>
                <a:gd name="T51" fmla="*/ 915 h 1694"/>
                <a:gd name="T52" fmla="*/ 1139 w 1606"/>
                <a:gd name="T53" fmla="*/ 757 h 1694"/>
                <a:gd name="T54" fmla="*/ 1056 w 1606"/>
                <a:gd name="T55" fmla="*/ 619 h 1694"/>
                <a:gd name="T56" fmla="*/ 842 w 1606"/>
                <a:gd name="T57" fmla="*/ 732 h 1694"/>
                <a:gd name="T58" fmla="*/ 639 w 1606"/>
                <a:gd name="T59" fmla="*/ 880 h 1694"/>
                <a:gd name="T60" fmla="*/ 615 w 1606"/>
                <a:gd name="T61" fmla="*/ 969 h 1694"/>
                <a:gd name="T62" fmla="*/ 645 w 1606"/>
                <a:gd name="T63" fmla="*/ 1240 h 1694"/>
                <a:gd name="T64" fmla="*/ 625 w 1606"/>
                <a:gd name="T65" fmla="*/ 1390 h 1694"/>
                <a:gd name="T66" fmla="*/ 629 w 1606"/>
                <a:gd name="T67" fmla="*/ 1463 h 1694"/>
                <a:gd name="T68" fmla="*/ 581 w 1606"/>
                <a:gd name="T69" fmla="*/ 1301 h 1694"/>
                <a:gd name="T70" fmla="*/ 560 w 1606"/>
                <a:gd name="T71" fmla="*/ 1125 h 1694"/>
                <a:gd name="T72" fmla="*/ 471 w 1606"/>
                <a:gd name="T73" fmla="*/ 1060 h 1694"/>
                <a:gd name="T74" fmla="*/ 346 w 1606"/>
                <a:gd name="T75" fmla="*/ 1121 h 1694"/>
                <a:gd name="T76" fmla="*/ 303 w 1606"/>
                <a:gd name="T77" fmla="*/ 1202 h 1694"/>
                <a:gd name="T78" fmla="*/ 326 w 1606"/>
                <a:gd name="T79" fmla="*/ 1315 h 1694"/>
                <a:gd name="T80" fmla="*/ 411 w 1606"/>
                <a:gd name="T81" fmla="*/ 1390 h 1694"/>
                <a:gd name="T82" fmla="*/ 483 w 1606"/>
                <a:gd name="T83" fmla="*/ 1422 h 1694"/>
                <a:gd name="T84" fmla="*/ 506 w 1606"/>
                <a:gd name="T85" fmla="*/ 1514 h 1694"/>
                <a:gd name="T86" fmla="*/ 570 w 1606"/>
                <a:gd name="T87" fmla="*/ 1623 h 1694"/>
                <a:gd name="T88" fmla="*/ 455 w 1606"/>
                <a:gd name="T89" fmla="*/ 1546 h 1694"/>
                <a:gd name="T90" fmla="*/ 415 w 1606"/>
                <a:gd name="T91" fmla="*/ 1651 h 1694"/>
                <a:gd name="T92" fmla="*/ 382 w 1606"/>
                <a:gd name="T93" fmla="*/ 1637 h 1694"/>
                <a:gd name="T94" fmla="*/ 382 w 1606"/>
                <a:gd name="T95" fmla="*/ 1564 h 1694"/>
                <a:gd name="T96" fmla="*/ 297 w 1606"/>
                <a:gd name="T97" fmla="*/ 1607 h 1694"/>
                <a:gd name="T98" fmla="*/ 320 w 1606"/>
                <a:gd name="T99" fmla="*/ 1491 h 1694"/>
                <a:gd name="T100" fmla="*/ 241 w 1606"/>
                <a:gd name="T101" fmla="*/ 1501 h 1694"/>
                <a:gd name="T102" fmla="*/ 115 w 1606"/>
                <a:gd name="T103" fmla="*/ 1455 h 1694"/>
                <a:gd name="T104" fmla="*/ 194 w 1606"/>
                <a:gd name="T105" fmla="*/ 1427 h 1694"/>
                <a:gd name="T106" fmla="*/ 216 w 1606"/>
                <a:gd name="T107" fmla="*/ 1342 h 1694"/>
                <a:gd name="T108" fmla="*/ 89 w 1606"/>
                <a:gd name="T109" fmla="*/ 1135 h 1694"/>
                <a:gd name="T110" fmla="*/ 8 w 1606"/>
                <a:gd name="T111" fmla="*/ 973 h 1694"/>
                <a:gd name="T112" fmla="*/ 34 w 1606"/>
                <a:gd name="T113" fmla="*/ 787 h 1694"/>
                <a:gd name="T114" fmla="*/ 119 w 1606"/>
                <a:gd name="T115" fmla="*/ 684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6" h="1694">
                  <a:moveTo>
                    <a:pt x="119" y="684"/>
                  </a:moveTo>
                  <a:lnTo>
                    <a:pt x="119" y="684"/>
                  </a:lnTo>
                  <a:lnTo>
                    <a:pt x="117" y="648"/>
                  </a:lnTo>
                  <a:lnTo>
                    <a:pt x="119" y="615"/>
                  </a:lnTo>
                  <a:lnTo>
                    <a:pt x="123" y="581"/>
                  </a:lnTo>
                  <a:lnTo>
                    <a:pt x="131" y="550"/>
                  </a:lnTo>
                  <a:lnTo>
                    <a:pt x="142" y="518"/>
                  </a:lnTo>
                  <a:lnTo>
                    <a:pt x="154" y="488"/>
                  </a:lnTo>
                  <a:lnTo>
                    <a:pt x="166" y="461"/>
                  </a:lnTo>
                  <a:lnTo>
                    <a:pt x="180" y="435"/>
                  </a:lnTo>
                  <a:lnTo>
                    <a:pt x="210" y="389"/>
                  </a:lnTo>
                  <a:lnTo>
                    <a:pt x="233" y="356"/>
                  </a:lnTo>
                  <a:lnTo>
                    <a:pt x="251" y="336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1" y="344"/>
                  </a:lnTo>
                  <a:lnTo>
                    <a:pt x="245" y="362"/>
                  </a:lnTo>
                  <a:lnTo>
                    <a:pt x="237" y="403"/>
                  </a:lnTo>
                  <a:lnTo>
                    <a:pt x="233" y="437"/>
                  </a:lnTo>
                  <a:lnTo>
                    <a:pt x="233" y="443"/>
                  </a:lnTo>
                  <a:lnTo>
                    <a:pt x="233" y="439"/>
                  </a:lnTo>
                  <a:lnTo>
                    <a:pt x="233" y="439"/>
                  </a:lnTo>
                  <a:lnTo>
                    <a:pt x="237" y="427"/>
                  </a:lnTo>
                  <a:lnTo>
                    <a:pt x="243" y="409"/>
                  </a:lnTo>
                  <a:lnTo>
                    <a:pt x="255" y="389"/>
                  </a:lnTo>
                  <a:lnTo>
                    <a:pt x="263" y="380"/>
                  </a:lnTo>
                  <a:lnTo>
                    <a:pt x="275" y="368"/>
                  </a:lnTo>
                  <a:lnTo>
                    <a:pt x="289" y="354"/>
                  </a:lnTo>
                  <a:lnTo>
                    <a:pt x="305" y="342"/>
                  </a:lnTo>
                  <a:lnTo>
                    <a:pt x="324" y="328"/>
                  </a:lnTo>
                  <a:lnTo>
                    <a:pt x="346" y="314"/>
                  </a:lnTo>
                  <a:lnTo>
                    <a:pt x="374" y="301"/>
                  </a:lnTo>
                  <a:lnTo>
                    <a:pt x="403" y="287"/>
                  </a:lnTo>
                  <a:lnTo>
                    <a:pt x="437" y="273"/>
                  </a:lnTo>
                  <a:lnTo>
                    <a:pt x="477" y="259"/>
                  </a:lnTo>
                  <a:lnTo>
                    <a:pt x="477" y="259"/>
                  </a:lnTo>
                  <a:lnTo>
                    <a:pt x="516" y="247"/>
                  </a:lnTo>
                  <a:lnTo>
                    <a:pt x="548" y="239"/>
                  </a:lnTo>
                  <a:lnTo>
                    <a:pt x="577" y="233"/>
                  </a:lnTo>
                  <a:lnTo>
                    <a:pt x="601" y="231"/>
                  </a:lnTo>
                  <a:lnTo>
                    <a:pt x="621" y="231"/>
                  </a:lnTo>
                  <a:lnTo>
                    <a:pt x="641" y="231"/>
                  </a:lnTo>
                  <a:lnTo>
                    <a:pt x="670" y="235"/>
                  </a:lnTo>
                  <a:lnTo>
                    <a:pt x="702" y="239"/>
                  </a:lnTo>
                  <a:lnTo>
                    <a:pt x="718" y="239"/>
                  </a:lnTo>
                  <a:lnTo>
                    <a:pt x="736" y="237"/>
                  </a:lnTo>
                  <a:lnTo>
                    <a:pt x="755" y="233"/>
                  </a:lnTo>
                  <a:lnTo>
                    <a:pt x="781" y="227"/>
                  </a:lnTo>
                  <a:lnTo>
                    <a:pt x="809" y="217"/>
                  </a:lnTo>
                  <a:lnTo>
                    <a:pt x="840" y="206"/>
                  </a:lnTo>
                  <a:lnTo>
                    <a:pt x="840" y="206"/>
                  </a:lnTo>
                  <a:lnTo>
                    <a:pt x="876" y="190"/>
                  </a:lnTo>
                  <a:lnTo>
                    <a:pt x="906" y="172"/>
                  </a:lnTo>
                  <a:lnTo>
                    <a:pt x="935" y="154"/>
                  </a:lnTo>
                  <a:lnTo>
                    <a:pt x="961" y="136"/>
                  </a:lnTo>
                  <a:lnTo>
                    <a:pt x="985" y="117"/>
                  </a:lnTo>
                  <a:lnTo>
                    <a:pt x="1007" y="99"/>
                  </a:lnTo>
                  <a:lnTo>
                    <a:pt x="1044" y="65"/>
                  </a:lnTo>
                  <a:lnTo>
                    <a:pt x="1070" y="36"/>
                  </a:lnTo>
                  <a:lnTo>
                    <a:pt x="1090" y="14"/>
                  </a:lnTo>
                  <a:lnTo>
                    <a:pt x="1100" y="2"/>
                  </a:lnTo>
                  <a:lnTo>
                    <a:pt x="1102" y="0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0" y="14"/>
                  </a:lnTo>
                  <a:lnTo>
                    <a:pt x="1092" y="34"/>
                  </a:lnTo>
                  <a:lnTo>
                    <a:pt x="1072" y="85"/>
                  </a:lnTo>
                  <a:lnTo>
                    <a:pt x="1054" y="127"/>
                  </a:lnTo>
                  <a:lnTo>
                    <a:pt x="1052" y="138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161" y="10"/>
                  </a:lnTo>
                  <a:lnTo>
                    <a:pt x="1161" y="10"/>
                  </a:lnTo>
                  <a:lnTo>
                    <a:pt x="1161" y="12"/>
                  </a:lnTo>
                  <a:lnTo>
                    <a:pt x="1161" y="24"/>
                  </a:lnTo>
                  <a:lnTo>
                    <a:pt x="1159" y="59"/>
                  </a:lnTo>
                  <a:lnTo>
                    <a:pt x="1149" y="130"/>
                  </a:lnTo>
                  <a:lnTo>
                    <a:pt x="1149" y="130"/>
                  </a:lnTo>
                  <a:lnTo>
                    <a:pt x="1143" y="172"/>
                  </a:lnTo>
                  <a:lnTo>
                    <a:pt x="1137" y="204"/>
                  </a:lnTo>
                  <a:lnTo>
                    <a:pt x="1131" y="227"/>
                  </a:lnTo>
                  <a:lnTo>
                    <a:pt x="1127" y="245"/>
                  </a:lnTo>
                  <a:lnTo>
                    <a:pt x="1121" y="257"/>
                  </a:lnTo>
                  <a:lnTo>
                    <a:pt x="1117" y="265"/>
                  </a:lnTo>
                  <a:lnTo>
                    <a:pt x="1115" y="269"/>
                  </a:lnTo>
                  <a:lnTo>
                    <a:pt x="1115" y="269"/>
                  </a:lnTo>
                  <a:lnTo>
                    <a:pt x="1133" y="267"/>
                  </a:lnTo>
                  <a:lnTo>
                    <a:pt x="1155" y="267"/>
                  </a:lnTo>
                  <a:lnTo>
                    <a:pt x="1185" y="267"/>
                  </a:lnTo>
                  <a:lnTo>
                    <a:pt x="1220" y="271"/>
                  </a:lnTo>
                  <a:lnTo>
                    <a:pt x="1266" y="281"/>
                  </a:lnTo>
                  <a:lnTo>
                    <a:pt x="1317" y="293"/>
                  </a:lnTo>
                  <a:lnTo>
                    <a:pt x="1374" y="312"/>
                  </a:lnTo>
                  <a:lnTo>
                    <a:pt x="1374" y="312"/>
                  </a:lnTo>
                  <a:lnTo>
                    <a:pt x="1404" y="324"/>
                  </a:lnTo>
                  <a:lnTo>
                    <a:pt x="1432" y="338"/>
                  </a:lnTo>
                  <a:lnTo>
                    <a:pt x="1458" y="352"/>
                  </a:lnTo>
                  <a:lnTo>
                    <a:pt x="1479" y="368"/>
                  </a:lnTo>
                  <a:lnTo>
                    <a:pt x="1501" y="384"/>
                  </a:lnTo>
                  <a:lnTo>
                    <a:pt x="1519" y="399"/>
                  </a:lnTo>
                  <a:lnTo>
                    <a:pt x="1550" y="431"/>
                  </a:lnTo>
                  <a:lnTo>
                    <a:pt x="1574" y="457"/>
                  </a:lnTo>
                  <a:lnTo>
                    <a:pt x="1588" y="476"/>
                  </a:lnTo>
                  <a:lnTo>
                    <a:pt x="1594" y="488"/>
                  </a:lnTo>
                  <a:lnTo>
                    <a:pt x="1594" y="490"/>
                  </a:lnTo>
                  <a:lnTo>
                    <a:pt x="1592" y="488"/>
                  </a:lnTo>
                  <a:lnTo>
                    <a:pt x="1592" y="488"/>
                  </a:lnTo>
                  <a:lnTo>
                    <a:pt x="1586" y="482"/>
                  </a:lnTo>
                  <a:lnTo>
                    <a:pt x="1578" y="478"/>
                  </a:lnTo>
                  <a:lnTo>
                    <a:pt x="1554" y="469"/>
                  </a:lnTo>
                  <a:lnTo>
                    <a:pt x="1525" y="459"/>
                  </a:lnTo>
                  <a:lnTo>
                    <a:pt x="1491" y="449"/>
                  </a:lnTo>
                  <a:lnTo>
                    <a:pt x="1432" y="431"/>
                  </a:lnTo>
                  <a:lnTo>
                    <a:pt x="1404" y="425"/>
                  </a:lnTo>
                  <a:lnTo>
                    <a:pt x="1404" y="425"/>
                  </a:lnTo>
                  <a:lnTo>
                    <a:pt x="1412" y="427"/>
                  </a:lnTo>
                  <a:lnTo>
                    <a:pt x="1436" y="437"/>
                  </a:lnTo>
                  <a:lnTo>
                    <a:pt x="1452" y="445"/>
                  </a:lnTo>
                  <a:lnTo>
                    <a:pt x="1469" y="457"/>
                  </a:lnTo>
                  <a:lnTo>
                    <a:pt x="1493" y="475"/>
                  </a:lnTo>
                  <a:lnTo>
                    <a:pt x="1517" y="496"/>
                  </a:lnTo>
                  <a:lnTo>
                    <a:pt x="1517" y="496"/>
                  </a:lnTo>
                  <a:lnTo>
                    <a:pt x="1543" y="522"/>
                  </a:lnTo>
                  <a:lnTo>
                    <a:pt x="1562" y="548"/>
                  </a:lnTo>
                  <a:lnTo>
                    <a:pt x="1580" y="573"/>
                  </a:lnTo>
                  <a:lnTo>
                    <a:pt x="1592" y="595"/>
                  </a:lnTo>
                  <a:lnTo>
                    <a:pt x="1602" y="613"/>
                  </a:lnTo>
                  <a:lnTo>
                    <a:pt x="1606" y="625"/>
                  </a:lnTo>
                  <a:lnTo>
                    <a:pt x="1606" y="627"/>
                  </a:lnTo>
                  <a:lnTo>
                    <a:pt x="1604" y="627"/>
                  </a:lnTo>
                  <a:lnTo>
                    <a:pt x="1598" y="619"/>
                  </a:lnTo>
                  <a:lnTo>
                    <a:pt x="1598" y="619"/>
                  </a:lnTo>
                  <a:lnTo>
                    <a:pt x="1594" y="613"/>
                  </a:lnTo>
                  <a:lnTo>
                    <a:pt x="1588" y="607"/>
                  </a:lnTo>
                  <a:lnTo>
                    <a:pt x="1570" y="593"/>
                  </a:lnTo>
                  <a:lnTo>
                    <a:pt x="1550" y="581"/>
                  </a:lnTo>
                  <a:lnTo>
                    <a:pt x="1529" y="569"/>
                  </a:lnTo>
                  <a:lnTo>
                    <a:pt x="1495" y="552"/>
                  </a:lnTo>
                  <a:lnTo>
                    <a:pt x="1485" y="548"/>
                  </a:lnTo>
                  <a:lnTo>
                    <a:pt x="1485" y="546"/>
                  </a:lnTo>
                  <a:lnTo>
                    <a:pt x="1485" y="546"/>
                  </a:lnTo>
                  <a:lnTo>
                    <a:pt x="1485" y="546"/>
                  </a:lnTo>
                  <a:lnTo>
                    <a:pt x="1491" y="550"/>
                  </a:lnTo>
                  <a:lnTo>
                    <a:pt x="1497" y="558"/>
                  </a:lnTo>
                  <a:lnTo>
                    <a:pt x="1505" y="569"/>
                  </a:lnTo>
                  <a:lnTo>
                    <a:pt x="1511" y="585"/>
                  </a:lnTo>
                  <a:lnTo>
                    <a:pt x="1525" y="633"/>
                  </a:lnTo>
                  <a:lnTo>
                    <a:pt x="1541" y="700"/>
                  </a:lnTo>
                  <a:lnTo>
                    <a:pt x="1541" y="700"/>
                  </a:lnTo>
                  <a:lnTo>
                    <a:pt x="1546" y="737"/>
                  </a:lnTo>
                  <a:lnTo>
                    <a:pt x="1548" y="773"/>
                  </a:lnTo>
                  <a:lnTo>
                    <a:pt x="1546" y="803"/>
                  </a:lnTo>
                  <a:lnTo>
                    <a:pt x="1543" y="830"/>
                  </a:lnTo>
                  <a:lnTo>
                    <a:pt x="1537" y="852"/>
                  </a:lnTo>
                  <a:lnTo>
                    <a:pt x="1531" y="868"/>
                  </a:lnTo>
                  <a:lnTo>
                    <a:pt x="1527" y="884"/>
                  </a:lnTo>
                  <a:lnTo>
                    <a:pt x="1527" y="884"/>
                  </a:lnTo>
                  <a:lnTo>
                    <a:pt x="1487" y="842"/>
                  </a:lnTo>
                  <a:lnTo>
                    <a:pt x="1400" y="751"/>
                  </a:lnTo>
                  <a:lnTo>
                    <a:pt x="1351" y="702"/>
                  </a:lnTo>
                  <a:lnTo>
                    <a:pt x="1307" y="660"/>
                  </a:lnTo>
                  <a:lnTo>
                    <a:pt x="1274" y="631"/>
                  </a:lnTo>
                  <a:lnTo>
                    <a:pt x="1262" y="623"/>
                  </a:lnTo>
                  <a:lnTo>
                    <a:pt x="1256" y="621"/>
                  </a:lnTo>
                  <a:lnTo>
                    <a:pt x="1256" y="621"/>
                  </a:lnTo>
                  <a:lnTo>
                    <a:pt x="1260" y="635"/>
                  </a:lnTo>
                  <a:lnTo>
                    <a:pt x="1262" y="650"/>
                  </a:lnTo>
                  <a:lnTo>
                    <a:pt x="1262" y="678"/>
                  </a:lnTo>
                  <a:lnTo>
                    <a:pt x="1258" y="708"/>
                  </a:lnTo>
                  <a:lnTo>
                    <a:pt x="1252" y="735"/>
                  </a:lnTo>
                  <a:lnTo>
                    <a:pt x="1242" y="763"/>
                  </a:lnTo>
                  <a:lnTo>
                    <a:pt x="1230" y="789"/>
                  </a:lnTo>
                  <a:lnTo>
                    <a:pt x="1216" y="813"/>
                  </a:lnTo>
                  <a:lnTo>
                    <a:pt x="1200" y="834"/>
                  </a:lnTo>
                  <a:lnTo>
                    <a:pt x="1187" y="856"/>
                  </a:lnTo>
                  <a:lnTo>
                    <a:pt x="1173" y="874"/>
                  </a:lnTo>
                  <a:lnTo>
                    <a:pt x="1147" y="902"/>
                  </a:lnTo>
                  <a:lnTo>
                    <a:pt x="1133" y="915"/>
                  </a:lnTo>
                  <a:lnTo>
                    <a:pt x="1131" y="917"/>
                  </a:lnTo>
                  <a:lnTo>
                    <a:pt x="1133" y="915"/>
                  </a:lnTo>
                  <a:lnTo>
                    <a:pt x="1133" y="915"/>
                  </a:lnTo>
                  <a:lnTo>
                    <a:pt x="1137" y="909"/>
                  </a:lnTo>
                  <a:lnTo>
                    <a:pt x="1141" y="900"/>
                  </a:lnTo>
                  <a:lnTo>
                    <a:pt x="1147" y="878"/>
                  </a:lnTo>
                  <a:lnTo>
                    <a:pt x="1151" y="848"/>
                  </a:lnTo>
                  <a:lnTo>
                    <a:pt x="1149" y="815"/>
                  </a:lnTo>
                  <a:lnTo>
                    <a:pt x="1145" y="777"/>
                  </a:lnTo>
                  <a:lnTo>
                    <a:pt x="1139" y="757"/>
                  </a:lnTo>
                  <a:lnTo>
                    <a:pt x="1133" y="737"/>
                  </a:lnTo>
                  <a:lnTo>
                    <a:pt x="1127" y="720"/>
                  </a:lnTo>
                  <a:lnTo>
                    <a:pt x="1117" y="702"/>
                  </a:lnTo>
                  <a:lnTo>
                    <a:pt x="1107" y="684"/>
                  </a:lnTo>
                  <a:lnTo>
                    <a:pt x="1096" y="668"/>
                  </a:lnTo>
                  <a:lnTo>
                    <a:pt x="1096" y="668"/>
                  </a:lnTo>
                  <a:lnTo>
                    <a:pt x="1056" y="619"/>
                  </a:lnTo>
                  <a:lnTo>
                    <a:pt x="1034" y="597"/>
                  </a:lnTo>
                  <a:lnTo>
                    <a:pt x="1026" y="591"/>
                  </a:lnTo>
                  <a:lnTo>
                    <a:pt x="1024" y="591"/>
                  </a:lnTo>
                  <a:lnTo>
                    <a:pt x="1024" y="591"/>
                  </a:lnTo>
                  <a:lnTo>
                    <a:pt x="985" y="625"/>
                  </a:lnTo>
                  <a:lnTo>
                    <a:pt x="928" y="668"/>
                  </a:lnTo>
                  <a:lnTo>
                    <a:pt x="842" y="732"/>
                  </a:lnTo>
                  <a:lnTo>
                    <a:pt x="842" y="732"/>
                  </a:lnTo>
                  <a:lnTo>
                    <a:pt x="795" y="767"/>
                  </a:lnTo>
                  <a:lnTo>
                    <a:pt x="753" y="795"/>
                  </a:lnTo>
                  <a:lnTo>
                    <a:pt x="688" y="836"/>
                  </a:lnTo>
                  <a:lnTo>
                    <a:pt x="664" y="852"/>
                  </a:lnTo>
                  <a:lnTo>
                    <a:pt x="647" y="870"/>
                  </a:lnTo>
                  <a:lnTo>
                    <a:pt x="639" y="880"/>
                  </a:lnTo>
                  <a:lnTo>
                    <a:pt x="633" y="888"/>
                  </a:lnTo>
                  <a:lnTo>
                    <a:pt x="627" y="900"/>
                  </a:lnTo>
                  <a:lnTo>
                    <a:pt x="623" y="909"/>
                  </a:lnTo>
                  <a:lnTo>
                    <a:pt x="623" y="909"/>
                  </a:lnTo>
                  <a:lnTo>
                    <a:pt x="619" y="923"/>
                  </a:lnTo>
                  <a:lnTo>
                    <a:pt x="617" y="937"/>
                  </a:lnTo>
                  <a:lnTo>
                    <a:pt x="615" y="969"/>
                  </a:lnTo>
                  <a:lnTo>
                    <a:pt x="617" y="1004"/>
                  </a:lnTo>
                  <a:lnTo>
                    <a:pt x="621" y="1042"/>
                  </a:lnTo>
                  <a:lnTo>
                    <a:pt x="633" y="1119"/>
                  </a:lnTo>
                  <a:lnTo>
                    <a:pt x="643" y="1188"/>
                  </a:lnTo>
                  <a:lnTo>
                    <a:pt x="643" y="1188"/>
                  </a:lnTo>
                  <a:lnTo>
                    <a:pt x="645" y="1216"/>
                  </a:lnTo>
                  <a:lnTo>
                    <a:pt x="645" y="1240"/>
                  </a:lnTo>
                  <a:lnTo>
                    <a:pt x="641" y="1259"/>
                  </a:lnTo>
                  <a:lnTo>
                    <a:pt x="639" y="1277"/>
                  </a:lnTo>
                  <a:lnTo>
                    <a:pt x="629" y="1315"/>
                  </a:lnTo>
                  <a:lnTo>
                    <a:pt x="627" y="1337"/>
                  </a:lnTo>
                  <a:lnTo>
                    <a:pt x="625" y="1362"/>
                  </a:lnTo>
                  <a:lnTo>
                    <a:pt x="625" y="1362"/>
                  </a:lnTo>
                  <a:lnTo>
                    <a:pt x="625" y="1390"/>
                  </a:lnTo>
                  <a:lnTo>
                    <a:pt x="627" y="1414"/>
                  </a:lnTo>
                  <a:lnTo>
                    <a:pt x="633" y="1449"/>
                  </a:lnTo>
                  <a:lnTo>
                    <a:pt x="637" y="1467"/>
                  </a:lnTo>
                  <a:lnTo>
                    <a:pt x="637" y="1467"/>
                  </a:lnTo>
                  <a:lnTo>
                    <a:pt x="635" y="1467"/>
                  </a:lnTo>
                  <a:lnTo>
                    <a:pt x="629" y="1463"/>
                  </a:lnTo>
                  <a:lnTo>
                    <a:pt x="629" y="1463"/>
                  </a:lnTo>
                  <a:lnTo>
                    <a:pt x="621" y="1451"/>
                  </a:lnTo>
                  <a:lnTo>
                    <a:pt x="613" y="1435"/>
                  </a:lnTo>
                  <a:lnTo>
                    <a:pt x="603" y="1414"/>
                  </a:lnTo>
                  <a:lnTo>
                    <a:pt x="595" y="1390"/>
                  </a:lnTo>
                  <a:lnTo>
                    <a:pt x="587" y="1362"/>
                  </a:lnTo>
                  <a:lnTo>
                    <a:pt x="583" y="1333"/>
                  </a:lnTo>
                  <a:lnTo>
                    <a:pt x="581" y="1301"/>
                  </a:lnTo>
                  <a:lnTo>
                    <a:pt x="583" y="1269"/>
                  </a:lnTo>
                  <a:lnTo>
                    <a:pt x="583" y="1269"/>
                  </a:lnTo>
                  <a:lnTo>
                    <a:pt x="585" y="1240"/>
                  </a:lnTo>
                  <a:lnTo>
                    <a:pt x="583" y="1208"/>
                  </a:lnTo>
                  <a:lnTo>
                    <a:pt x="577" y="1178"/>
                  </a:lnTo>
                  <a:lnTo>
                    <a:pt x="570" y="1151"/>
                  </a:lnTo>
                  <a:lnTo>
                    <a:pt x="560" y="1125"/>
                  </a:lnTo>
                  <a:lnTo>
                    <a:pt x="548" y="1103"/>
                  </a:lnTo>
                  <a:lnTo>
                    <a:pt x="536" y="1085"/>
                  </a:lnTo>
                  <a:lnTo>
                    <a:pt x="522" y="1074"/>
                  </a:lnTo>
                  <a:lnTo>
                    <a:pt x="522" y="1074"/>
                  </a:lnTo>
                  <a:lnTo>
                    <a:pt x="508" y="1068"/>
                  </a:lnTo>
                  <a:lnTo>
                    <a:pt x="490" y="1062"/>
                  </a:lnTo>
                  <a:lnTo>
                    <a:pt x="471" y="1060"/>
                  </a:lnTo>
                  <a:lnTo>
                    <a:pt x="447" y="1064"/>
                  </a:lnTo>
                  <a:lnTo>
                    <a:pt x="423" y="1070"/>
                  </a:lnTo>
                  <a:lnTo>
                    <a:pt x="398" y="1081"/>
                  </a:lnTo>
                  <a:lnTo>
                    <a:pt x="386" y="1089"/>
                  </a:lnTo>
                  <a:lnTo>
                    <a:pt x="372" y="1097"/>
                  </a:lnTo>
                  <a:lnTo>
                    <a:pt x="360" y="1109"/>
                  </a:lnTo>
                  <a:lnTo>
                    <a:pt x="346" y="1121"/>
                  </a:lnTo>
                  <a:lnTo>
                    <a:pt x="346" y="1121"/>
                  </a:lnTo>
                  <a:lnTo>
                    <a:pt x="336" y="1133"/>
                  </a:lnTo>
                  <a:lnTo>
                    <a:pt x="326" y="1147"/>
                  </a:lnTo>
                  <a:lnTo>
                    <a:pt x="318" y="1161"/>
                  </a:lnTo>
                  <a:lnTo>
                    <a:pt x="310" y="1174"/>
                  </a:lnTo>
                  <a:lnTo>
                    <a:pt x="307" y="1188"/>
                  </a:lnTo>
                  <a:lnTo>
                    <a:pt x="303" y="1202"/>
                  </a:lnTo>
                  <a:lnTo>
                    <a:pt x="303" y="1216"/>
                  </a:lnTo>
                  <a:lnTo>
                    <a:pt x="301" y="1230"/>
                  </a:lnTo>
                  <a:lnTo>
                    <a:pt x="303" y="1246"/>
                  </a:lnTo>
                  <a:lnTo>
                    <a:pt x="305" y="1259"/>
                  </a:lnTo>
                  <a:lnTo>
                    <a:pt x="309" y="1273"/>
                  </a:lnTo>
                  <a:lnTo>
                    <a:pt x="312" y="1287"/>
                  </a:lnTo>
                  <a:lnTo>
                    <a:pt x="326" y="1315"/>
                  </a:lnTo>
                  <a:lnTo>
                    <a:pt x="344" y="1340"/>
                  </a:lnTo>
                  <a:lnTo>
                    <a:pt x="344" y="1340"/>
                  </a:lnTo>
                  <a:lnTo>
                    <a:pt x="354" y="1354"/>
                  </a:lnTo>
                  <a:lnTo>
                    <a:pt x="364" y="1364"/>
                  </a:lnTo>
                  <a:lnTo>
                    <a:pt x="376" y="1372"/>
                  </a:lnTo>
                  <a:lnTo>
                    <a:pt x="388" y="1380"/>
                  </a:lnTo>
                  <a:lnTo>
                    <a:pt x="411" y="1390"/>
                  </a:lnTo>
                  <a:lnTo>
                    <a:pt x="433" y="1396"/>
                  </a:lnTo>
                  <a:lnTo>
                    <a:pt x="453" y="1402"/>
                  </a:lnTo>
                  <a:lnTo>
                    <a:pt x="469" y="1406"/>
                  </a:lnTo>
                  <a:lnTo>
                    <a:pt x="475" y="1410"/>
                  </a:lnTo>
                  <a:lnTo>
                    <a:pt x="479" y="1412"/>
                  </a:lnTo>
                  <a:lnTo>
                    <a:pt x="481" y="1416"/>
                  </a:lnTo>
                  <a:lnTo>
                    <a:pt x="483" y="1422"/>
                  </a:lnTo>
                  <a:lnTo>
                    <a:pt x="483" y="1422"/>
                  </a:lnTo>
                  <a:lnTo>
                    <a:pt x="481" y="1439"/>
                  </a:lnTo>
                  <a:lnTo>
                    <a:pt x="483" y="1455"/>
                  </a:lnTo>
                  <a:lnTo>
                    <a:pt x="485" y="1471"/>
                  </a:lnTo>
                  <a:lnTo>
                    <a:pt x="490" y="1487"/>
                  </a:lnTo>
                  <a:lnTo>
                    <a:pt x="498" y="1501"/>
                  </a:lnTo>
                  <a:lnTo>
                    <a:pt x="506" y="1514"/>
                  </a:lnTo>
                  <a:lnTo>
                    <a:pt x="524" y="1542"/>
                  </a:lnTo>
                  <a:lnTo>
                    <a:pt x="542" y="1566"/>
                  </a:lnTo>
                  <a:lnTo>
                    <a:pt x="558" y="1586"/>
                  </a:lnTo>
                  <a:lnTo>
                    <a:pt x="564" y="1596"/>
                  </a:lnTo>
                  <a:lnTo>
                    <a:pt x="568" y="1605"/>
                  </a:lnTo>
                  <a:lnTo>
                    <a:pt x="572" y="1615"/>
                  </a:lnTo>
                  <a:lnTo>
                    <a:pt x="570" y="1623"/>
                  </a:lnTo>
                  <a:lnTo>
                    <a:pt x="570" y="1623"/>
                  </a:lnTo>
                  <a:lnTo>
                    <a:pt x="512" y="1580"/>
                  </a:lnTo>
                  <a:lnTo>
                    <a:pt x="471" y="1552"/>
                  </a:lnTo>
                  <a:lnTo>
                    <a:pt x="459" y="1546"/>
                  </a:lnTo>
                  <a:lnTo>
                    <a:pt x="455" y="1544"/>
                  </a:lnTo>
                  <a:lnTo>
                    <a:pt x="455" y="1546"/>
                  </a:lnTo>
                  <a:lnTo>
                    <a:pt x="455" y="1546"/>
                  </a:lnTo>
                  <a:lnTo>
                    <a:pt x="455" y="1560"/>
                  </a:lnTo>
                  <a:lnTo>
                    <a:pt x="455" y="1576"/>
                  </a:lnTo>
                  <a:lnTo>
                    <a:pt x="451" y="1590"/>
                  </a:lnTo>
                  <a:lnTo>
                    <a:pt x="447" y="1603"/>
                  </a:lnTo>
                  <a:lnTo>
                    <a:pt x="439" y="1617"/>
                  </a:lnTo>
                  <a:lnTo>
                    <a:pt x="431" y="1629"/>
                  </a:lnTo>
                  <a:lnTo>
                    <a:pt x="415" y="1651"/>
                  </a:lnTo>
                  <a:lnTo>
                    <a:pt x="396" y="1669"/>
                  </a:lnTo>
                  <a:lnTo>
                    <a:pt x="380" y="1683"/>
                  </a:lnTo>
                  <a:lnTo>
                    <a:pt x="364" y="1694"/>
                  </a:lnTo>
                  <a:lnTo>
                    <a:pt x="364" y="1694"/>
                  </a:lnTo>
                  <a:lnTo>
                    <a:pt x="370" y="1681"/>
                  </a:lnTo>
                  <a:lnTo>
                    <a:pt x="376" y="1661"/>
                  </a:lnTo>
                  <a:lnTo>
                    <a:pt x="382" y="1637"/>
                  </a:lnTo>
                  <a:lnTo>
                    <a:pt x="386" y="1609"/>
                  </a:lnTo>
                  <a:lnTo>
                    <a:pt x="392" y="1568"/>
                  </a:lnTo>
                  <a:lnTo>
                    <a:pt x="392" y="1556"/>
                  </a:lnTo>
                  <a:lnTo>
                    <a:pt x="392" y="1554"/>
                  </a:lnTo>
                  <a:lnTo>
                    <a:pt x="390" y="1556"/>
                  </a:lnTo>
                  <a:lnTo>
                    <a:pt x="390" y="1556"/>
                  </a:lnTo>
                  <a:lnTo>
                    <a:pt x="382" y="1564"/>
                  </a:lnTo>
                  <a:lnTo>
                    <a:pt x="368" y="1574"/>
                  </a:lnTo>
                  <a:lnTo>
                    <a:pt x="328" y="1596"/>
                  </a:lnTo>
                  <a:lnTo>
                    <a:pt x="297" y="1611"/>
                  </a:lnTo>
                  <a:lnTo>
                    <a:pt x="289" y="1613"/>
                  </a:lnTo>
                  <a:lnTo>
                    <a:pt x="293" y="1611"/>
                  </a:lnTo>
                  <a:lnTo>
                    <a:pt x="293" y="1611"/>
                  </a:lnTo>
                  <a:lnTo>
                    <a:pt x="297" y="1607"/>
                  </a:lnTo>
                  <a:lnTo>
                    <a:pt x="301" y="1601"/>
                  </a:lnTo>
                  <a:lnTo>
                    <a:pt x="309" y="1588"/>
                  </a:lnTo>
                  <a:lnTo>
                    <a:pt x="314" y="1568"/>
                  </a:lnTo>
                  <a:lnTo>
                    <a:pt x="318" y="1548"/>
                  </a:lnTo>
                  <a:lnTo>
                    <a:pt x="320" y="1528"/>
                  </a:lnTo>
                  <a:lnTo>
                    <a:pt x="322" y="1509"/>
                  </a:lnTo>
                  <a:lnTo>
                    <a:pt x="320" y="1491"/>
                  </a:lnTo>
                  <a:lnTo>
                    <a:pt x="318" y="1477"/>
                  </a:lnTo>
                  <a:lnTo>
                    <a:pt x="318" y="1477"/>
                  </a:lnTo>
                  <a:lnTo>
                    <a:pt x="307" y="1487"/>
                  </a:lnTo>
                  <a:lnTo>
                    <a:pt x="291" y="1495"/>
                  </a:lnTo>
                  <a:lnTo>
                    <a:pt x="275" y="1499"/>
                  </a:lnTo>
                  <a:lnTo>
                    <a:pt x="259" y="1501"/>
                  </a:lnTo>
                  <a:lnTo>
                    <a:pt x="241" y="1501"/>
                  </a:lnTo>
                  <a:lnTo>
                    <a:pt x="223" y="1497"/>
                  </a:lnTo>
                  <a:lnTo>
                    <a:pt x="208" y="1493"/>
                  </a:lnTo>
                  <a:lnTo>
                    <a:pt x="190" y="1489"/>
                  </a:lnTo>
                  <a:lnTo>
                    <a:pt x="158" y="1477"/>
                  </a:lnTo>
                  <a:lnTo>
                    <a:pt x="134" y="1465"/>
                  </a:lnTo>
                  <a:lnTo>
                    <a:pt x="115" y="1455"/>
                  </a:lnTo>
                  <a:lnTo>
                    <a:pt x="115" y="1455"/>
                  </a:lnTo>
                  <a:lnTo>
                    <a:pt x="125" y="1457"/>
                  </a:lnTo>
                  <a:lnTo>
                    <a:pt x="138" y="1455"/>
                  </a:lnTo>
                  <a:lnTo>
                    <a:pt x="156" y="1451"/>
                  </a:lnTo>
                  <a:lnTo>
                    <a:pt x="166" y="1447"/>
                  </a:lnTo>
                  <a:lnTo>
                    <a:pt x="176" y="1441"/>
                  </a:lnTo>
                  <a:lnTo>
                    <a:pt x="186" y="1435"/>
                  </a:lnTo>
                  <a:lnTo>
                    <a:pt x="194" y="1427"/>
                  </a:lnTo>
                  <a:lnTo>
                    <a:pt x="202" y="1420"/>
                  </a:lnTo>
                  <a:lnTo>
                    <a:pt x="210" y="1408"/>
                  </a:lnTo>
                  <a:lnTo>
                    <a:pt x="214" y="1394"/>
                  </a:lnTo>
                  <a:lnTo>
                    <a:pt x="218" y="1380"/>
                  </a:lnTo>
                  <a:lnTo>
                    <a:pt x="218" y="1362"/>
                  </a:lnTo>
                  <a:lnTo>
                    <a:pt x="216" y="1342"/>
                  </a:lnTo>
                  <a:lnTo>
                    <a:pt x="216" y="1342"/>
                  </a:lnTo>
                  <a:lnTo>
                    <a:pt x="212" y="1323"/>
                  </a:lnTo>
                  <a:lnTo>
                    <a:pt x="204" y="1303"/>
                  </a:lnTo>
                  <a:lnTo>
                    <a:pt x="196" y="1283"/>
                  </a:lnTo>
                  <a:lnTo>
                    <a:pt x="184" y="1263"/>
                  </a:lnTo>
                  <a:lnTo>
                    <a:pt x="156" y="1222"/>
                  </a:lnTo>
                  <a:lnTo>
                    <a:pt x="123" y="1180"/>
                  </a:lnTo>
                  <a:lnTo>
                    <a:pt x="89" y="1135"/>
                  </a:lnTo>
                  <a:lnTo>
                    <a:pt x="73" y="1111"/>
                  </a:lnTo>
                  <a:lnTo>
                    <a:pt x="57" y="1087"/>
                  </a:lnTo>
                  <a:lnTo>
                    <a:pt x="44" y="1060"/>
                  </a:lnTo>
                  <a:lnTo>
                    <a:pt x="30" y="1032"/>
                  </a:lnTo>
                  <a:lnTo>
                    <a:pt x="18" y="1004"/>
                  </a:lnTo>
                  <a:lnTo>
                    <a:pt x="8" y="973"/>
                  </a:lnTo>
                  <a:lnTo>
                    <a:pt x="8" y="973"/>
                  </a:lnTo>
                  <a:lnTo>
                    <a:pt x="2" y="943"/>
                  </a:lnTo>
                  <a:lnTo>
                    <a:pt x="0" y="913"/>
                  </a:lnTo>
                  <a:lnTo>
                    <a:pt x="2" y="884"/>
                  </a:lnTo>
                  <a:lnTo>
                    <a:pt x="6" y="858"/>
                  </a:lnTo>
                  <a:lnTo>
                    <a:pt x="14" y="832"/>
                  </a:lnTo>
                  <a:lnTo>
                    <a:pt x="24" y="809"/>
                  </a:lnTo>
                  <a:lnTo>
                    <a:pt x="34" y="787"/>
                  </a:lnTo>
                  <a:lnTo>
                    <a:pt x="47" y="765"/>
                  </a:lnTo>
                  <a:lnTo>
                    <a:pt x="59" y="747"/>
                  </a:lnTo>
                  <a:lnTo>
                    <a:pt x="71" y="732"/>
                  </a:lnTo>
                  <a:lnTo>
                    <a:pt x="95" y="706"/>
                  </a:lnTo>
                  <a:lnTo>
                    <a:pt x="111" y="690"/>
                  </a:lnTo>
                  <a:lnTo>
                    <a:pt x="119" y="684"/>
                  </a:lnTo>
                  <a:lnTo>
                    <a:pt x="119" y="684"/>
                  </a:lnTo>
                  <a:close/>
                </a:path>
              </a:pathLst>
            </a:custGeom>
            <a:solidFill>
              <a:srgbClr val="955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9" name="Freeform 30"/>
            <p:cNvSpPr/>
            <p:nvPr/>
          </p:nvSpPr>
          <p:spPr bwMode="auto">
            <a:xfrm>
              <a:off x="4170363" y="423863"/>
              <a:ext cx="1670050" cy="1905000"/>
            </a:xfrm>
            <a:custGeom>
              <a:avLst/>
              <a:gdLst>
                <a:gd name="T0" fmla="*/ 631 w 1052"/>
                <a:gd name="T1" fmla="*/ 0 h 1200"/>
                <a:gd name="T2" fmla="*/ 820 w 1052"/>
                <a:gd name="T3" fmla="*/ 45 h 1200"/>
                <a:gd name="T4" fmla="*/ 947 w 1052"/>
                <a:gd name="T5" fmla="*/ 117 h 1200"/>
                <a:gd name="T6" fmla="*/ 1040 w 1052"/>
                <a:gd name="T7" fmla="*/ 221 h 1200"/>
                <a:gd name="T8" fmla="*/ 1024 w 1052"/>
                <a:gd name="T9" fmla="*/ 211 h 1200"/>
                <a:gd name="T10" fmla="*/ 850 w 1052"/>
                <a:gd name="T11" fmla="*/ 158 h 1200"/>
                <a:gd name="T12" fmla="*/ 915 w 1052"/>
                <a:gd name="T13" fmla="*/ 190 h 1200"/>
                <a:gd name="T14" fmla="*/ 1008 w 1052"/>
                <a:gd name="T15" fmla="*/ 281 h 1200"/>
                <a:gd name="T16" fmla="*/ 1052 w 1052"/>
                <a:gd name="T17" fmla="*/ 360 h 1200"/>
                <a:gd name="T18" fmla="*/ 1034 w 1052"/>
                <a:gd name="T19" fmla="*/ 340 h 1200"/>
                <a:gd name="T20" fmla="*/ 931 w 1052"/>
                <a:gd name="T21" fmla="*/ 281 h 1200"/>
                <a:gd name="T22" fmla="*/ 943 w 1052"/>
                <a:gd name="T23" fmla="*/ 291 h 1200"/>
                <a:gd name="T24" fmla="*/ 987 w 1052"/>
                <a:gd name="T25" fmla="*/ 433 h 1200"/>
                <a:gd name="T26" fmla="*/ 983 w 1052"/>
                <a:gd name="T27" fmla="*/ 585 h 1200"/>
                <a:gd name="T28" fmla="*/ 846 w 1052"/>
                <a:gd name="T29" fmla="*/ 484 h 1200"/>
                <a:gd name="T30" fmla="*/ 702 w 1052"/>
                <a:gd name="T31" fmla="*/ 354 h 1200"/>
                <a:gd name="T32" fmla="*/ 704 w 1052"/>
                <a:gd name="T33" fmla="*/ 441 h 1200"/>
                <a:gd name="T34" fmla="*/ 646 w 1052"/>
                <a:gd name="T35" fmla="*/ 567 h 1200"/>
                <a:gd name="T36" fmla="*/ 577 w 1052"/>
                <a:gd name="T37" fmla="*/ 650 h 1200"/>
                <a:gd name="T38" fmla="*/ 593 w 1052"/>
                <a:gd name="T39" fmla="*/ 611 h 1200"/>
                <a:gd name="T40" fmla="*/ 579 w 1052"/>
                <a:gd name="T41" fmla="*/ 470 h 1200"/>
                <a:gd name="T42" fmla="*/ 542 w 1052"/>
                <a:gd name="T43" fmla="*/ 401 h 1200"/>
                <a:gd name="T44" fmla="*/ 470 w 1052"/>
                <a:gd name="T45" fmla="*/ 324 h 1200"/>
                <a:gd name="T46" fmla="*/ 241 w 1052"/>
                <a:gd name="T47" fmla="*/ 500 h 1200"/>
                <a:gd name="T48" fmla="*/ 85 w 1052"/>
                <a:gd name="T49" fmla="*/ 613 h 1200"/>
                <a:gd name="T50" fmla="*/ 65 w 1052"/>
                <a:gd name="T51" fmla="*/ 656 h 1200"/>
                <a:gd name="T52" fmla="*/ 79 w 1052"/>
                <a:gd name="T53" fmla="*/ 852 h 1200"/>
                <a:gd name="T54" fmla="*/ 87 w 1052"/>
                <a:gd name="T55" fmla="*/ 992 h 1200"/>
                <a:gd name="T56" fmla="*/ 71 w 1052"/>
                <a:gd name="T57" fmla="*/ 1095 h 1200"/>
                <a:gd name="T58" fmla="*/ 83 w 1052"/>
                <a:gd name="T59" fmla="*/ 1198 h 1200"/>
                <a:gd name="T60" fmla="*/ 77 w 1052"/>
                <a:gd name="T61" fmla="*/ 1190 h 1200"/>
                <a:gd name="T62" fmla="*/ 55 w 1052"/>
                <a:gd name="T63" fmla="*/ 1095 h 1200"/>
                <a:gd name="T64" fmla="*/ 59 w 1052"/>
                <a:gd name="T65" fmla="*/ 909 h 1200"/>
                <a:gd name="T66" fmla="*/ 6 w 1052"/>
                <a:gd name="T67" fmla="*/ 617 h 1200"/>
                <a:gd name="T68" fmla="*/ 8 w 1052"/>
                <a:gd name="T69" fmla="*/ 478 h 1200"/>
                <a:gd name="T70" fmla="*/ 45 w 1052"/>
                <a:gd name="T71" fmla="*/ 552 h 1200"/>
                <a:gd name="T72" fmla="*/ 142 w 1052"/>
                <a:gd name="T73" fmla="*/ 291 h 1200"/>
                <a:gd name="T74" fmla="*/ 217 w 1052"/>
                <a:gd name="T75" fmla="*/ 190 h 1200"/>
                <a:gd name="T76" fmla="*/ 219 w 1052"/>
                <a:gd name="T77" fmla="*/ 231 h 1200"/>
                <a:gd name="T78" fmla="*/ 168 w 1052"/>
                <a:gd name="T79" fmla="*/ 468 h 1200"/>
                <a:gd name="T80" fmla="*/ 259 w 1052"/>
                <a:gd name="T81" fmla="*/ 423 h 1200"/>
                <a:gd name="T82" fmla="*/ 377 w 1052"/>
                <a:gd name="T83" fmla="*/ 298 h 1200"/>
                <a:gd name="T84" fmla="*/ 437 w 1052"/>
                <a:gd name="T85" fmla="*/ 211 h 1200"/>
                <a:gd name="T86" fmla="*/ 518 w 1052"/>
                <a:gd name="T87" fmla="*/ 287 h 1200"/>
                <a:gd name="T88" fmla="*/ 623 w 1052"/>
                <a:gd name="T89" fmla="*/ 480 h 1200"/>
                <a:gd name="T90" fmla="*/ 648 w 1052"/>
                <a:gd name="T91" fmla="*/ 461 h 1200"/>
                <a:gd name="T92" fmla="*/ 656 w 1052"/>
                <a:gd name="T93" fmla="*/ 362 h 1200"/>
                <a:gd name="T94" fmla="*/ 646 w 1052"/>
                <a:gd name="T95" fmla="*/ 310 h 1200"/>
                <a:gd name="T96" fmla="*/ 639 w 1052"/>
                <a:gd name="T97" fmla="*/ 235 h 1200"/>
                <a:gd name="T98" fmla="*/ 747 w 1052"/>
                <a:gd name="T99" fmla="*/ 316 h 1200"/>
                <a:gd name="T100" fmla="*/ 937 w 1052"/>
                <a:gd name="T101" fmla="*/ 520 h 1200"/>
                <a:gd name="T102" fmla="*/ 945 w 1052"/>
                <a:gd name="T103" fmla="*/ 524 h 1200"/>
                <a:gd name="T104" fmla="*/ 925 w 1052"/>
                <a:gd name="T105" fmla="*/ 399 h 1200"/>
                <a:gd name="T106" fmla="*/ 880 w 1052"/>
                <a:gd name="T107" fmla="*/ 306 h 1200"/>
                <a:gd name="T108" fmla="*/ 795 w 1052"/>
                <a:gd name="T109" fmla="*/ 233 h 1200"/>
                <a:gd name="T110" fmla="*/ 838 w 1052"/>
                <a:gd name="T111" fmla="*/ 235 h 1200"/>
                <a:gd name="T112" fmla="*/ 880 w 1052"/>
                <a:gd name="T113" fmla="*/ 217 h 1200"/>
                <a:gd name="T114" fmla="*/ 898 w 1052"/>
                <a:gd name="T115" fmla="*/ 126 h 1200"/>
                <a:gd name="T116" fmla="*/ 815 w 1052"/>
                <a:gd name="T117" fmla="*/ 75 h 1200"/>
                <a:gd name="T118" fmla="*/ 650 w 1052"/>
                <a:gd name="T119" fmla="*/ 2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52" h="1200">
                  <a:moveTo>
                    <a:pt x="561" y="2"/>
                  </a:moveTo>
                  <a:lnTo>
                    <a:pt x="561" y="2"/>
                  </a:lnTo>
                  <a:lnTo>
                    <a:pt x="579" y="0"/>
                  </a:lnTo>
                  <a:lnTo>
                    <a:pt x="601" y="0"/>
                  </a:lnTo>
                  <a:lnTo>
                    <a:pt x="631" y="0"/>
                  </a:lnTo>
                  <a:lnTo>
                    <a:pt x="666" y="4"/>
                  </a:lnTo>
                  <a:lnTo>
                    <a:pt x="712" y="14"/>
                  </a:lnTo>
                  <a:lnTo>
                    <a:pt x="763" y="26"/>
                  </a:lnTo>
                  <a:lnTo>
                    <a:pt x="820" y="45"/>
                  </a:lnTo>
                  <a:lnTo>
                    <a:pt x="820" y="45"/>
                  </a:lnTo>
                  <a:lnTo>
                    <a:pt x="850" y="57"/>
                  </a:lnTo>
                  <a:lnTo>
                    <a:pt x="878" y="71"/>
                  </a:lnTo>
                  <a:lnTo>
                    <a:pt x="904" y="85"/>
                  </a:lnTo>
                  <a:lnTo>
                    <a:pt x="925" y="101"/>
                  </a:lnTo>
                  <a:lnTo>
                    <a:pt x="947" y="117"/>
                  </a:lnTo>
                  <a:lnTo>
                    <a:pt x="965" y="132"/>
                  </a:lnTo>
                  <a:lnTo>
                    <a:pt x="996" y="164"/>
                  </a:lnTo>
                  <a:lnTo>
                    <a:pt x="1020" y="190"/>
                  </a:lnTo>
                  <a:lnTo>
                    <a:pt x="1034" y="209"/>
                  </a:lnTo>
                  <a:lnTo>
                    <a:pt x="1040" y="221"/>
                  </a:lnTo>
                  <a:lnTo>
                    <a:pt x="1040" y="223"/>
                  </a:lnTo>
                  <a:lnTo>
                    <a:pt x="1038" y="221"/>
                  </a:lnTo>
                  <a:lnTo>
                    <a:pt x="1038" y="221"/>
                  </a:lnTo>
                  <a:lnTo>
                    <a:pt x="1032" y="215"/>
                  </a:lnTo>
                  <a:lnTo>
                    <a:pt x="1024" y="211"/>
                  </a:lnTo>
                  <a:lnTo>
                    <a:pt x="1000" y="202"/>
                  </a:lnTo>
                  <a:lnTo>
                    <a:pt x="971" y="192"/>
                  </a:lnTo>
                  <a:lnTo>
                    <a:pt x="937" y="182"/>
                  </a:lnTo>
                  <a:lnTo>
                    <a:pt x="878" y="164"/>
                  </a:lnTo>
                  <a:lnTo>
                    <a:pt x="850" y="158"/>
                  </a:lnTo>
                  <a:lnTo>
                    <a:pt x="850" y="158"/>
                  </a:lnTo>
                  <a:lnTo>
                    <a:pt x="858" y="160"/>
                  </a:lnTo>
                  <a:lnTo>
                    <a:pt x="882" y="170"/>
                  </a:lnTo>
                  <a:lnTo>
                    <a:pt x="898" y="178"/>
                  </a:lnTo>
                  <a:lnTo>
                    <a:pt x="915" y="190"/>
                  </a:lnTo>
                  <a:lnTo>
                    <a:pt x="939" y="208"/>
                  </a:lnTo>
                  <a:lnTo>
                    <a:pt x="963" y="229"/>
                  </a:lnTo>
                  <a:lnTo>
                    <a:pt x="963" y="229"/>
                  </a:lnTo>
                  <a:lnTo>
                    <a:pt x="989" y="255"/>
                  </a:lnTo>
                  <a:lnTo>
                    <a:pt x="1008" y="281"/>
                  </a:lnTo>
                  <a:lnTo>
                    <a:pt x="1026" y="306"/>
                  </a:lnTo>
                  <a:lnTo>
                    <a:pt x="1038" y="328"/>
                  </a:lnTo>
                  <a:lnTo>
                    <a:pt x="1048" y="346"/>
                  </a:lnTo>
                  <a:lnTo>
                    <a:pt x="1052" y="358"/>
                  </a:lnTo>
                  <a:lnTo>
                    <a:pt x="1052" y="360"/>
                  </a:lnTo>
                  <a:lnTo>
                    <a:pt x="1050" y="360"/>
                  </a:lnTo>
                  <a:lnTo>
                    <a:pt x="1044" y="352"/>
                  </a:lnTo>
                  <a:lnTo>
                    <a:pt x="1044" y="352"/>
                  </a:lnTo>
                  <a:lnTo>
                    <a:pt x="1040" y="346"/>
                  </a:lnTo>
                  <a:lnTo>
                    <a:pt x="1034" y="340"/>
                  </a:lnTo>
                  <a:lnTo>
                    <a:pt x="1016" y="326"/>
                  </a:lnTo>
                  <a:lnTo>
                    <a:pt x="996" y="314"/>
                  </a:lnTo>
                  <a:lnTo>
                    <a:pt x="975" y="302"/>
                  </a:lnTo>
                  <a:lnTo>
                    <a:pt x="941" y="285"/>
                  </a:lnTo>
                  <a:lnTo>
                    <a:pt x="931" y="281"/>
                  </a:lnTo>
                  <a:lnTo>
                    <a:pt x="931" y="279"/>
                  </a:lnTo>
                  <a:lnTo>
                    <a:pt x="931" y="279"/>
                  </a:lnTo>
                  <a:lnTo>
                    <a:pt x="931" y="279"/>
                  </a:lnTo>
                  <a:lnTo>
                    <a:pt x="937" y="283"/>
                  </a:lnTo>
                  <a:lnTo>
                    <a:pt x="943" y="291"/>
                  </a:lnTo>
                  <a:lnTo>
                    <a:pt x="951" y="302"/>
                  </a:lnTo>
                  <a:lnTo>
                    <a:pt x="957" y="318"/>
                  </a:lnTo>
                  <a:lnTo>
                    <a:pt x="971" y="366"/>
                  </a:lnTo>
                  <a:lnTo>
                    <a:pt x="987" y="433"/>
                  </a:lnTo>
                  <a:lnTo>
                    <a:pt x="987" y="433"/>
                  </a:lnTo>
                  <a:lnTo>
                    <a:pt x="992" y="470"/>
                  </a:lnTo>
                  <a:lnTo>
                    <a:pt x="994" y="506"/>
                  </a:lnTo>
                  <a:lnTo>
                    <a:pt x="992" y="536"/>
                  </a:lnTo>
                  <a:lnTo>
                    <a:pt x="989" y="563"/>
                  </a:lnTo>
                  <a:lnTo>
                    <a:pt x="983" y="585"/>
                  </a:lnTo>
                  <a:lnTo>
                    <a:pt x="977" y="601"/>
                  </a:lnTo>
                  <a:lnTo>
                    <a:pt x="973" y="617"/>
                  </a:lnTo>
                  <a:lnTo>
                    <a:pt x="973" y="617"/>
                  </a:lnTo>
                  <a:lnTo>
                    <a:pt x="933" y="575"/>
                  </a:lnTo>
                  <a:lnTo>
                    <a:pt x="846" y="484"/>
                  </a:lnTo>
                  <a:lnTo>
                    <a:pt x="797" y="435"/>
                  </a:lnTo>
                  <a:lnTo>
                    <a:pt x="753" y="393"/>
                  </a:lnTo>
                  <a:lnTo>
                    <a:pt x="720" y="364"/>
                  </a:lnTo>
                  <a:lnTo>
                    <a:pt x="708" y="356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706" y="368"/>
                  </a:lnTo>
                  <a:lnTo>
                    <a:pt x="708" y="383"/>
                  </a:lnTo>
                  <a:lnTo>
                    <a:pt x="708" y="411"/>
                  </a:lnTo>
                  <a:lnTo>
                    <a:pt x="704" y="441"/>
                  </a:lnTo>
                  <a:lnTo>
                    <a:pt x="698" y="468"/>
                  </a:lnTo>
                  <a:lnTo>
                    <a:pt x="688" y="496"/>
                  </a:lnTo>
                  <a:lnTo>
                    <a:pt x="676" y="522"/>
                  </a:lnTo>
                  <a:lnTo>
                    <a:pt x="662" y="546"/>
                  </a:lnTo>
                  <a:lnTo>
                    <a:pt x="646" y="567"/>
                  </a:lnTo>
                  <a:lnTo>
                    <a:pt x="633" y="589"/>
                  </a:lnTo>
                  <a:lnTo>
                    <a:pt x="619" y="607"/>
                  </a:lnTo>
                  <a:lnTo>
                    <a:pt x="593" y="635"/>
                  </a:lnTo>
                  <a:lnTo>
                    <a:pt x="579" y="648"/>
                  </a:lnTo>
                  <a:lnTo>
                    <a:pt x="577" y="650"/>
                  </a:lnTo>
                  <a:lnTo>
                    <a:pt x="579" y="648"/>
                  </a:lnTo>
                  <a:lnTo>
                    <a:pt x="579" y="648"/>
                  </a:lnTo>
                  <a:lnTo>
                    <a:pt x="583" y="642"/>
                  </a:lnTo>
                  <a:lnTo>
                    <a:pt x="587" y="633"/>
                  </a:lnTo>
                  <a:lnTo>
                    <a:pt x="593" y="611"/>
                  </a:lnTo>
                  <a:lnTo>
                    <a:pt x="597" y="581"/>
                  </a:lnTo>
                  <a:lnTo>
                    <a:pt x="595" y="548"/>
                  </a:lnTo>
                  <a:lnTo>
                    <a:pt x="591" y="510"/>
                  </a:lnTo>
                  <a:lnTo>
                    <a:pt x="585" y="490"/>
                  </a:lnTo>
                  <a:lnTo>
                    <a:pt x="579" y="470"/>
                  </a:lnTo>
                  <a:lnTo>
                    <a:pt x="573" y="453"/>
                  </a:lnTo>
                  <a:lnTo>
                    <a:pt x="563" y="435"/>
                  </a:lnTo>
                  <a:lnTo>
                    <a:pt x="553" y="417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02" y="352"/>
                  </a:lnTo>
                  <a:lnTo>
                    <a:pt x="480" y="330"/>
                  </a:lnTo>
                  <a:lnTo>
                    <a:pt x="472" y="324"/>
                  </a:lnTo>
                  <a:lnTo>
                    <a:pt x="470" y="324"/>
                  </a:lnTo>
                  <a:lnTo>
                    <a:pt x="470" y="324"/>
                  </a:lnTo>
                  <a:lnTo>
                    <a:pt x="431" y="358"/>
                  </a:lnTo>
                  <a:lnTo>
                    <a:pt x="374" y="401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41" y="500"/>
                  </a:lnTo>
                  <a:lnTo>
                    <a:pt x="199" y="528"/>
                  </a:lnTo>
                  <a:lnTo>
                    <a:pt x="134" y="569"/>
                  </a:lnTo>
                  <a:lnTo>
                    <a:pt x="110" y="585"/>
                  </a:lnTo>
                  <a:lnTo>
                    <a:pt x="93" y="603"/>
                  </a:lnTo>
                  <a:lnTo>
                    <a:pt x="85" y="613"/>
                  </a:lnTo>
                  <a:lnTo>
                    <a:pt x="79" y="621"/>
                  </a:lnTo>
                  <a:lnTo>
                    <a:pt x="73" y="633"/>
                  </a:lnTo>
                  <a:lnTo>
                    <a:pt x="69" y="642"/>
                  </a:lnTo>
                  <a:lnTo>
                    <a:pt x="69" y="642"/>
                  </a:lnTo>
                  <a:lnTo>
                    <a:pt x="65" y="656"/>
                  </a:lnTo>
                  <a:lnTo>
                    <a:pt x="63" y="670"/>
                  </a:lnTo>
                  <a:lnTo>
                    <a:pt x="61" y="702"/>
                  </a:lnTo>
                  <a:lnTo>
                    <a:pt x="63" y="737"/>
                  </a:lnTo>
                  <a:lnTo>
                    <a:pt x="67" y="775"/>
                  </a:lnTo>
                  <a:lnTo>
                    <a:pt x="79" y="852"/>
                  </a:lnTo>
                  <a:lnTo>
                    <a:pt x="89" y="921"/>
                  </a:lnTo>
                  <a:lnTo>
                    <a:pt x="89" y="921"/>
                  </a:lnTo>
                  <a:lnTo>
                    <a:pt x="91" y="949"/>
                  </a:lnTo>
                  <a:lnTo>
                    <a:pt x="91" y="973"/>
                  </a:lnTo>
                  <a:lnTo>
                    <a:pt x="87" y="992"/>
                  </a:lnTo>
                  <a:lnTo>
                    <a:pt x="85" y="1010"/>
                  </a:lnTo>
                  <a:lnTo>
                    <a:pt x="75" y="1048"/>
                  </a:lnTo>
                  <a:lnTo>
                    <a:pt x="73" y="1070"/>
                  </a:lnTo>
                  <a:lnTo>
                    <a:pt x="71" y="1095"/>
                  </a:lnTo>
                  <a:lnTo>
                    <a:pt x="71" y="1095"/>
                  </a:lnTo>
                  <a:lnTo>
                    <a:pt x="71" y="1117"/>
                  </a:lnTo>
                  <a:lnTo>
                    <a:pt x="71" y="1135"/>
                  </a:lnTo>
                  <a:lnTo>
                    <a:pt x="75" y="1166"/>
                  </a:lnTo>
                  <a:lnTo>
                    <a:pt x="81" y="1186"/>
                  </a:lnTo>
                  <a:lnTo>
                    <a:pt x="83" y="1198"/>
                  </a:lnTo>
                  <a:lnTo>
                    <a:pt x="83" y="1200"/>
                  </a:lnTo>
                  <a:lnTo>
                    <a:pt x="83" y="1200"/>
                  </a:lnTo>
                  <a:lnTo>
                    <a:pt x="83" y="1200"/>
                  </a:lnTo>
                  <a:lnTo>
                    <a:pt x="81" y="1198"/>
                  </a:lnTo>
                  <a:lnTo>
                    <a:pt x="77" y="1190"/>
                  </a:lnTo>
                  <a:lnTo>
                    <a:pt x="71" y="1172"/>
                  </a:lnTo>
                  <a:lnTo>
                    <a:pt x="61" y="1141"/>
                  </a:lnTo>
                  <a:lnTo>
                    <a:pt x="61" y="1141"/>
                  </a:lnTo>
                  <a:lnTo>
                    <a:pt x="57" y="1119"/>
                  </a:lnTo>
                  <a:lnTo>
                    <a:pt x="55" y="1095"/>
                  </a:lnTo>
                  <a:lnTo>
                    <a:pt x="55" y="1068"/>
                  </a:lnTo>
                  <a:lnTo>
                    <a:pt x="55" y="1042"/>
                  </a:lnTo>
                  <a:lnTo>
                    <a:pt x="61" y="939"/>
                  </a:lnTo>
                  <a:lnTo>
                    <a:pt x="61" y="939"/>
                  </a:lnTo>
                  <a:lnTo>
                    <a:pt x="59" y="909"/>
                  </a:lnTo>
                  <a:lnTo>
                    <a:pt x="53" y="866"/>
                  </a:lnTo>
                  <a:lnTo>
                    <a:pt x="35" y="757"/>
                  </a:lnTo>
                  <a:lnTo>
                    <a:pt x="16" y="660"/>
                  </a:lnTo>
                  <a:lnTo>
                    <a:pt x="6" y="617"/>
                  </a:lnTo>
                  <a:lnTo>
                    <a:pt x="6" y="617"/>
                  </a:lnTo>
                  <a:lnTo>
                    <a:pt x="2" y="595"/>
                  </a:lnTo>
                  <a:lnTo>
                    <a:pt x="2" y="573"/>
                  </a:lnTo>
                  <a:lnTo>
                    <a:pt x="0" y="550"/>
                  </a:lnTo>
                  <a:lnTo>
                    <a:pt x="2" y="526"/>
                  </a:lnTo>
                  <a:lnTo>
                    <a:pt x="8" y="478"/>
                  </a:lnTo>
                  <a:lnTo>
                    <a:pt x="18" y="431"/>
                  </a:lnTo>
                  <a:lnTo>
                    <a:pt x="29" y="383"/>
                  </a:lnTo>
                  <a:lnTo>
                    <a:pt x="43" y="338"/>
                  </a:lnTo>
                  <a:lnTo>
                    <a:pt x="75" y="251"/>
                  </a:lnTo>
                  <a:lnTo>
                    <a:pt x="45" y="552"/>
                  </a:lnTo>
                  <a:lnTo>
                    <a:pt x="45" y="552"/>
                  </a:lnTo>
                  <a:lnTo>
                    <a:pt x="67" y="474"/>
                  </a:lnTo>
                  <a:lnTo>
                    <a:pt x="91" y="405"/>
                  </a:lnTo>
                  <a:lnTo>
                    <a:pt x="116" y="344"/>
                  </a:lnTo>
                  <a:lnTo>
                    <a:pt x="142" y="291"/>
                  </a:lnTo>
                  <a:lnTo>
                    <a:pt x="168" y="247"/>
                  </a:lnTo>
                  <a:lnTo>
                    <a:pt x="182" y="229"/>
                  </a:lnTo>
                  <a:lnTo>
                    <a:pt x="194" y="213"/>
                  </a:lnTo>
                  <a:lnTo>
                    <a:pt x="205" y="200"/>
                  </a:lnTo>
                  <a:lnTo>
                    <a:pt x="217" y="190"/>
                  </a:lnTo>
                  <a:lnTo>
                    <a:pt x="229" y="182"/>
                  </a:lnTo>
                  <a:lnTo>
                    <a:pt x="239" y="176"/>
                  </a:lnTo>
                  <a:lnTo>
                    <a:pt x="239" y="176"/>
                  </a:lnTo>
                  <a:lnTo>
                    <a:pt x="229" y="204"/>
                  </a:lnTo>
                  <a:lnTo>
                    <a:pt x="219" y="231"/>
                  </a:lnTo>
                  <a:lnTo>
                    <a:pt x="201" y="287"/>
                  </a:lnTo>
                  <a:lnTo>
                    <a:pt x="190" y="340"/>
                  </a:lnTo>
                  <a:lnTo>
                    <a:pt x="180" y="391"/>
                  </a:lnTo>
                  <a:lnTo>
                    <a:pt x="172" y="435"/>
                  </a:lnTo>
                  <a:lnTo>
                    <a:pt x="168" y="468"/>
                  </a:lnTo>
                  <a:lnTo>
                    <a:pt x="164" y="500"/>
                  </a:lnTo>
                  <a:lnTo>
                    <a:pt x="164" y="500"/>
                  </a:lnTo>
                  <a:lnTo>
                    <a:pt x="176" y="490"/>
                  </a:lnTo>
                  <a:lnTo>
                    <a:pt x="209" y="465"/>
                  </a:lnTo>
                  <a:lnTo>
                    <a:pt x="259" y="423"/>
                  </a:lnTo>
                  <a:lnTo>
                    <a:pt x="288" y="393"/>
                  </a:lnTo>
                  <a:lnTo>
                    <a:pt x="322" y="362"/>
                  </a:lnTo>
                  <a:lnTo>
                    <a:pt x="322" y="362"/>
                  </a:lnTo>
                  <a:lnTo>
                    <a:pt x="352" y="328"/>
                  </a:lnTo>
                  <a:lnTo>
                    <a:pt x="377" y="298"/>
                  </a:lnTo>
                  <a:lnTo>
                    <a:pt x="397" y="273"/>
                  </a:lnTo>
                  <a:lnTo>
                    <a:pt x="413" y="251"/>
                  </a:lnTo>
                  <a:lnTo>
                    <a:pt x="431" y="221"/>
                  </a:lnTo>
                  <a:lnTo>
                    <a:pt x="437" y="211"/>
                  </a:lnTo>
                  <a:lnTo>
                    <a:pt x="437" y="211"/>
                  </a:lnTo>
                  <a:lnTo>
                    <a:pt x="441" y="213"/>
                  </a:lnTo>
                  <a:lnTo>
                    <a:pt x="455" y="223"/>
                  </a:lnTo>
                  <a:lnTo>
                    <a:pt x="480" y="247"/>
                  </a:lnTo>
                  <a:lnTo>
                    <a:pt x="518" y="287"/>
                  </a:lnTo>
                  <a:lnTo>
                    <a:pt x="518" y="287"/>
                  </a:lnTo>
                  <a:lnTo>
                    <a:pt x="538" y="314"/>
                  </a:lnTo>
                  <a:lnTo>
                    <a:pt x="559" y="348"/>
                  </a:lnTo>
                  <a:lnTo>
                    <a:pt x="579" y="385"/>
                  </a:lnTo>
                  <a:lnTo>
                    <a:pt x="597" y="421"/>
                  </a:lnTo>
                  <a:lnTo>
                    <a:pt x="623" y="480"/>
                  </a:lnTo>
                  <a:lnTo>
                    <a:pt x="633" y="506"/>
                  </a:lnTo>
                  <a:lnTo>
                    <a:pt x="633" y="506"/>
                  </a:lnTo>
                  <a:lnTo>
                    <a:pt x="635" y="500"/>
                  </a:lnTo>
                  <a:lnTo>
                    <a:pt x="640" y="486"/>
                  </a:lnTo>
                  <a:lnTo>
                    <a:pt x="648" y="461"/>
                  </a:lnTo>
                  <a:lnTo>
                    <a:pt x="654" y="425"/>
                  </a:lnTo>
                  <a:lnTo>
                    <a:pt x="654" y="425"/>
                  </a:lnTo>
                  <a:lnTo>
                    <a:pt x="658" y="407"/>
                  </a:lnTo>
                  <a:lnTo>
                    <a:pt x="658" y="389"/>
                  </a:lnTo>
                  <a:lnTo>
                    <a:pt x="656" y="362"/>
                  </a:lnTo>
                  <a:lnTo>
                    <a:pt x="654" y="344"/>
                  </a:lnTo>
                  <a:lnTo>
                    <a:pt x="654" y="332"/>
                  </a:lnTo>
                  <a:lnTo>
                    <a:pt x="654" y="332"/>
                  </a:lnTo>
                  <a:lnTo>
                    <a:pt x="652" y="324"/>
                  </a:lnTo>
                  <a:lnTo>
                    <a:pt x="646" y="310"/>
                  </a:lnTo>
                  <a:lnTo>
                    <a:pt x="627" y="271"/>
                  </a:lnTo>
                  <a:lnTo>
                    <a:pt x="601" y="217"/>
                  </a:lnTo>
                  <a:lnTo>
                    <a:pt x="601" y="217"/>
                  </a:lnTo>
                  <a:lnTo>
                    <a:pt x="611" y="221"/>
                  </a:lnTo>
                  <a:lnTo>
                    <a:pt x="639" y="235"/>
                  </a:lnTo>
                  <a:lnTo>
                    <a:pt x="660" y="249"/>
                  </a:lnTo>
                  <a:lnTo>
                    <a:pt x="684" y="267"/>
                  </a:lnTo>
                  <a:lnTo>
                    <a:pt x="714" y="289"/>
                  </a:lnTo>
                  <a:lnTo>
                    <a:pt x="747" y="316"/>
                  </a:lnTo>
                  <a:lnTo>
                    <a:pt x="747" y="316"/>
                  </a:lnTo>
                  <a:lnTo>
                    <a:pt x="781" y="348"/>
                  </a:lnTo>
                  <a:lnTo>
                    <a:pt x="816" y="383"/>
                  </a:lnTo>
                  <a:lnTo>
                    <a:pt x="880" y="449"/>
                  </a:lnTo>
                  <a:lnTo>
                    <a:pt x="925" y="502"/>
                  </a:lnTo>
                  <a:lnTo>
                    <a:pt x="937" y="520"/>
                  </a:lnTo>
                  <a:lnTo>
                    <a:pt x="943" y="530"/>
                  </a:lnTo>
                  <a:lnTo>
                    <a:pt x="943" y="530"/>
                  </a:lnTo>
                  <a:lnTo>
                    <a:pt x="943" y="532"/>
                  </a:lnTo>
                  <a:lnTo>
                    <a:pt x="943" y="532"/>
                  </a:lnTo>
                  <a:lnTo>
                    <a:pt x="945" y="524"/>
                  </a:lnTo>
                  <a:lnTo>
                    <a:pt x="945" y="510"/>
                  </a:lnTo>
                  <a:lnTo>
                    <a:pt x="943" y="490"/>
                  </a:lnTo>
                  <a:lnTo>
                    <a:pt x="941" y="465"/>
                  </a:lnTo>
                  <a:lnTo>
                    <a:pt x="935" y="433"/>
                  </a:lnTo>
                  <a:lnTo>
                    <a:pt x="925" y="399"/>
                  </a:lnTo>
                  <a:lnTo>
                    <a:pt x="909" y="360"/>
                  </a:lnTo>
                  <a:lnTo>
                    <a:pt x="909" y="360"/>
                  </a:lnTo>
                  <a:lnTo>
                    <a:pt x="902" y="340"/>
                  </a:lnTo>
                  <a:lnTo>
                    <a:pt x="890" y="322"/>
                  </a:lnTo>
                  <a:lnTo>
                    <a:pt x="880" y="306"/>
                  </a:lnTo>
                  <a:lnTo>
                    <a:pt x="868" y="293"/>
                  </a:lnTo>
                  <a:lnTo>
                    <a:pt x="856" y="279"/>
                  </a:lnTo>
                  <a:lnTo>
                    <a:pt x="842" y="267"/>
                  </a:lnTo>
                  <a:lnTo>
                    <a:pt x="818" y="249"/>
                  </a:lnTo>
                  <a:lnTo>
                    <a:pt x="795" y="233"/>
                  </a:lnTo>
                  <a:lnTo>
                    <a:pt x="777" y="225"/>
                  </a:lnTo>
                  <a:lnTo>
                    <a:pt x="761" y="219"/>
                  </a:lnTo>
                  <a:lnTo>
                    <a:pt x="755" y="217"/>
                  </a:lnTo>
                  <a:lnTo>
                    <a:pt x="755" y="217"/>
                  </a:lnTo>
                  <a:lnTo>
                    <a:pt x="838" y="235"/>
                  </a:lnTo>
                  <a:lnTo>
                    <a:pt x="929" y="255"/>
                  </a:lnTo>
                  <a:lnTo>
                    <a:pt x="929" y="255"/>
                  </a:lnTo>
                  <a:lnTo>
                    <a:pt x="921" y="247"/>
                  </a:lnTo>
                  <a:lnTo>
                    <a:pt x="880" y="217"/>
                  </a:lnTo>
                  <a:lnTo>
                    <a:pt x="880" y="217"/>
                  </a:lnTo>
                  <a:lnTo>
                    <a:pt x="858" y="204"/>
                  </a:lnTo>
                  <a:lnTo>
                    <a:pt x="830" y="188"/>
                  </a:lnTo>
                  <a:lnTo>
                    <a:pt x="761" y="156"/>
                  </a:lnTo>
                  <a:lnTo>
                    <a:pt x="672" y="121"/>
                  </a:lnTo>
                  <a:lnTo>
                    <a:pt x="898" y="126"/>
                  </a:lnTo>
                  <a:lnTo>
                    <a:pt x="898" y="126"/>
                  </a:lnTo>
                  <a:lnTo>
                    <a:pt x="890" y="121"/>
                  </a:lnTo>
                  <a:lnTo>
                    <a:pt x="870" y="105"/>
                  </a:lnTo>
                  <a:lnTo>
                    <a:pt x="836" y="87"/>
                  </a:lnTo>
                  <a:lnTo>
                    <a:pt x="815" y="75"/>
                  </a:lnTo>
                  <a:lnTo>
                    <a:pt x="791" y="65"/>
                  </a:lnTo>
                  <a:lnTo>
                    <a:pt x="791" y="65"/>
                  </a:lnTo>
                  <a:lnTo>
                    <a:pt x="761" y="55"/>
                  </a:lnTo>
                  <a:lnTo>
                    <a:pt x="727" y="45"/>
                  </a:lnTo>
                  <a:lnTo>
                    <a:pt x="650" y="24"/>
                  </a:lnTo>
                  <a:lnTo>
                    <a:pt x="561" y="2"/>
                  </a:lnTo>
                  <a:lnTo>
                    <a:pt x="561" y="2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0" name="Freeform 32"/>
            <p:cNvSpPr/>
            <p:nvPr/>
          </p:nvSpPr>
          <p:spPr bwMode="auto">
            <a:xfrm>
              <a:off x="4678363" y="1516063"/>
              <a:ext cx="411163" cy="257175"/>
            </a:xfrm>
            <a:custGeom>
              <a:avLst/>
              <a:gdLst>
                <a:gd name="T0" fmla="*/ 65 w 259"/>
                <a:gd name="T1" fmla="*/ 63 h 162"/>
                <a:gd name="T2" fmla="*/ 65 w 259"/>
                <a:gd name="T3" fmla="*/ 63 h 162"/>
                <a:gd name="T4" fmla="*/ 42 w 259"/>
                <a:gd name="T5" fmla="*/ 83 h 162"/>
                <a:gd name="T6" fmla="*/ 26 w 259"/>
                <a:gd name="T7" fmla="*/ 101 h 162"/>
                <a:gd name="T8" fmla="*/ 14 w 259"/>
                <a:gd name="T9" fmla="*/ 117 h 162"/>
                <a:gd name="T10" fmla="*/ 6 w 259"/>
                <a:gd name="T11" fmla="*/ 130 h 162"/>
                <a:gd name="T12" fmla="*/ 2 w 259"/>
                <a:gd name="T13" fmla="*/ 142 h 162"/>
                <a:gd name="T14" fmla="*/ 0 w 259"/>
                <a:gd name="T15" fmla="*/ 150 h 162"/>
                <a:gd name="T16" fmla="*/ 4 w 259"/>
                <a:gd name="T17" fmla="*/ 158 h 162"/>
                <a:gd name="T18" fmla="*/ 8 w 259"/>
                <a:gd name="T19" fmla="*/ 160 h 162"/>
                <a:gd name="T20" fmla="*/ 8 w 259"/>
                <a:gd name="T21" fmla="*/ 160 h 162"/>
                <a:gd name="T22" fmla="*/ 14 w 259"/>
                <a:gd name="T23" fmla="*/ 162 h 162"/>
                <a:gd name="T24" fmla="*/ 26 w 259"/>
                <a:gd name="T25" fmla="*/ 158 h 162"/>
                <a:gd name="T26" fmla="*/ 57 w 259"/>
                <a:gd name="T27" fmla="*/ 140 h 162"/>
                <a:gd name="T28" fmla="*/ 101 w 259"/>
                <a:gd name="T29" fmla="*/ 115 h 162"/>
                <a:gd name="T30" fmla="*/ 129 w 259"/>
                <a:gd name="T31" fmla="*/ 101 h 162"/>
                <a:gd name="T32" fmla="*/ 158 w 259"/>
                <a:gd name="T33" fmla="*/ 89 h 162"/>
                <a:gd name="T34" fmla="*/ 158 w 259"/>
                <a:gd name="T35" fmla="*/ 89 h 162"/>
                <a:gd name="T36" fmla="*/ 186 w 259"/>
                <a:gd name="T37" fmla="*/ 79 h 162"/>
                <a:gd name="T38" fmla="*/ 206 w 259"/>
                <a:gd name="T39" fmla="*/ 71 h 162"/>
                <a:gd name="T40" fmla="*/ 233 w 259"/>
                <a:gd name="T41" fmla="*/ 65 h 162"/>
                <a:gd name="T42" fmla="*/ 241 w 259"/>
                <a:gd name="T43" fmla="*/ 61 h 162"/>
                <a:gd name="T44" fmla="*/ 247 w 259"/>
                <a:gd name="T45" fmla="*/ 57 h 162"/>
                <a:gd name="T46" fmla="*/ 251 w 259"/>
                <a:gd name="T47" fmla="*/ 53 h 162"/>
                <a:gd name="T48" fmla="*/ 255 w 259"/>
                <a:gd name="T49" fmla="*/ 43 h 162"/>
                <a:gd name="T50" fmla="*/ 255 w 259"/>
                <a:gd name="T51" fmla="*/ 43 h 162"/>
                <a:gd name="T52" fmla="*/ 259 w 259"/>
                <a:gd name="T53" fmla="*/ 34 h 162"/>
                <a:gd name="T54" fmla="*/ 259 w 259"/>
                <a:gd name="T55" fmla="*/ 26 h 162"/>
                <a:gd name="T56" fmla="*/ 259 w 259"/>
                <a:gd name="T57" fmla="*/ 20 h 162"/>
                <a:gd name="T58" fmla="*/ 255 w 259"/>
                <a:gd name="T59" fmla="*/ 14 h 162"/>
                <a:gd name="T60" fmla="*/ 247 w 259"/>
                <a:gd name="T61" fmla="*/ 8 h 162"/>
                <a:gd name="T62" fmla="*/ 239 w 259"/>
                <a:gd name="T63" fmla="*/ 4 h 162"/>
                <a:gd name="T64" fmla="*/ 230 w 259"/>
                <a:gd name="T65" fmla="*/ 2 h 162"/>
                <a:gd name="T66" fmla="*/ 220 w 259"/>
                <a:gd name="T67" fmla="*/ 0 h 162"/>
                <a:gd name="T68" fmla="*/ 220 w 259"/>
                <a:gd name="T69" fmla="*/ 0 h 162"/>
                <a:gd name="T70" fmla="*/ 198 w 259"/>
                <a:gd name="T71" fmla="*/ 0 h 162"/>
                <a:gd name="T72" fmla="*/ 176 w 259"/>
                <a:gd name="T73" fmla="*/ 4 h 162"/>
                <a:gd name="T74" fmla="*/ 156 w 259"/>
                <a:gd name="T75" fmla="*/ 8 h 162"/>
                <a:gd name="T76" fmla="*/ 139 w 259"/>
                <a:gd name="T77" fmla="*/ 16 h 162"/>
                <a:gd name="T78" fmla="*/ 119 w 259"/>
                <a:gd name="T79" fmla="*/ 26 h 162"/>
                <a:gd name="T80" fmla="*/ 101 w 259"/>
                <a:gd name="T81" fmla="*/ 36 h 162"/>
                <a:gd name="T82" fmla="*/ 83 w 259"/>
                <a:gd name="T83" fmla="*/ 49 h 162"/>
                <a:gd name="T84" fmla="*/ 65 w 259"/>
                <a:gd name="T85" fmla="*/ 63 h 162"/>
                <a:gd name="T86" fmla="*/ 65 w 259"/>
                <a:gd name="T87" fmla="*/ 6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9" h="162">
                  <a:moveTo>
                    <a:pt x="65" y="63"/>
                  </a:moveTo>
                  <a:lnTo>
                    <a:pt x="65" y="63"/>
                  </a:lnTo>
                  <a:lnTo>
                    <a:pt x="42" y="83"/>
                  </a:lnTo>
                  <a:lnTo>
                    <a:pt x="26" y="101"/>
                  </a:lnTo>
                  <a:lnTo>
                    <a:pt x="14" y="117"/>
                  </a:lnTo>
                  <a:lnTo>
                    <a:pt x="6" y="130"/>
                  </a:lnTo>
                  <a:lnTo>
                    <a:pt x="2" y="142"/>
                  </a:lnTo>
                  <a:lnTo>
                    <a:pt x="0" y="150"/>
                  </a:lnTo>
                  <a:lnTo>
                    <a:pt x="4" y="158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14" y="162"/>
                  </a:lnTo>
                  <a:lnTo>
                    <a:pt x="26" y="158"/>
                  </a:lnTo>
                  <a:lnTo>
                    <a:pt x="57" y="140"/>
                  </a:lnTo>
                  <a:lnTo>
                    <a:pt x="101" y="115"/>
                  </a:lnTo>
                  <a:lnTo>
                    <a:pt x="129" y="101"/>
                  </a:lnTo>
                  <a:lnTo>
                    <a:pt x="158" y="89"/>
                  </a:lnTo>
                  <a:lnTo>
                    <a:pt x="158" y="89"/>
                  </a:lnTo>
                  <a:lnTo>
                    <a:pt x="186" y="79"/>
                  </a:lnTo>
                  <a:lnTo>
                    <a:pt x="206" y="71"/>
                  </a:lnTo>
                  <a:lnTo>
                    <a:pt x="233" y="65"/>
                  </a:lnTo>
                  <a:lnTo>
                    <a:pt x="241" y="61"/>
                  </a:lnTo>
                  <a:lnTo>
                    <a:pt x="247" y="57"/>
                  </a:lnTo>
                  <a:lnTo>
                    <a:pt x="251" y="53"/>
                  </a:lnTo>
                  <a:lnTo>
                    <a:pt x="255" y="43"/>
                  </a:lnTo>
                  <a:lnTo>
                    <a:pt x="255" y="43"/>
                  </a:lnTo>
                  <a:lnTo>
                    <a:pt x="259" y="34"/>
                  </a:lnTo>
                  <a:lnTo>
                    <a:pt x="259" y="26"/>
                  </a:lnTo>
                  <a:lnTo>
                    <a:pt x="259" y="20"/>
                  </a:lnTo>
                  <a:lnTo>
                    <a:pt x="255" y="14"/>
                  </a:lnTo>
                  <a:lnTo>
                    <a:pt x="247" y="8"/>
                  </a:lnTo>
                  <a:lnTo>
                    <a:pt x="239" y="4"/>
                  </a:lnTo>
                  <a:lnTo>
                    <a:pt x="230" y="2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8" y="0"/>
                  </a:lnTo>
                  <a:lnTo>
                    <a:pt x="176" y="4"/>
                  </a:lnTo>
                  <a:lnTo>
                    <a:pt x="156" y="8"/>
                  </a:lnTo>
                  <a:lnTo>
                    <a:pt x="139" y="16"/>
                  </a:lnTo>
                  <a:lnTo>
                    <a:pt x="119" y="26"/>
                  </a:lnTo>
                  <a:lnTo>
                    <a:pt x="101" y="36"/>
                  </a:lnTo>
                  <a:lnTo>
                    <a:pt x="83" y="49"/>
                  </a:lnTo>
                  <a:lnTo>
                    <a:pt x="65" y="63"/>
                  </a:lnTo>
                  <a:lnTo>
                    <a:pt x="65" y="63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1" name="Freeform 33"/>
            <p:cNvSpPr/>
            <p:nvPr/>
          </p:nvSpPr>
          <p:spPr bwMode="auto">
            <a:xfrm>
              <a:off x="5400676" y="1452563"/>
              <a:ext cx="254000" cy="176213"/>
            </a:xfrm>
            <a:custGeom>
              <a:avLst/>
              <a:gdLst>
                <a:gd name="T0" fmla="*/ 127 w 160"/>
                <a:gd name="T1" fmla="*/ 26 h 111"/>
                <a:gd name="T2" fmla="*/ 127 w 160"/>
                <a:gd name="T3" fmla="*/ 26 h 111"/>
                <a:gd name="T4" fmla="*/ 140 w 160"/>
                <a:gd name="T5" fmla="*/ 40 h 111"/>
                <a:gd name="T6" fmla="*/ 150 w 160"/>
                <a:gd name="T7" fmla="*/ 54 h 111"/>
                <a:gd name="T8" fmla="*/ 156 w 160"/>
                <a:gd name="T9" fmla="*/ 66 h 111"/>
                <a:gd name="T10" fmla="*/ 160 w 160"/>
                <a:gd name="T11" fmla="*/ 78 h 111"/>
                <a:gd name="T12" fmla="*/ 160 w 160"/>
                <a:gd name="T13" fmla="*/ 87 h 111"/>
                <a:gd name="T14" fmla="*/ 160 w 160"/>
                <a:gd name="T15" fmla="*/ 97 h 111"/>
                <a:gd name="T16" fmla="*/ 158 w 160"/>
                <a:gd name="T17" fmla="*/ 103 h 111"/>
                <a:gd name="T18" fmla="*/ 154 w 160"/>
                <a:gd name="T19" fmla="*/ 109 h 111"/>
                <a:gd name="T20" fmla="*/ 154 w 160"/>
                <a:gd name="T21" fmla="*/ 109 h 111"/>
                <a:gd name="T22" fmla="*/ 150 w 160"/>
                <a:gd name="T23" fmla="*/ 111 h 111"/>
                <a:gd name="T24" fmla="*/ 142 w 160"/>
                <a:gd name="T25" fmla="*/ 111 h 111"/>
                <a:gd name="T26" fmla="*/ 125 w 160"/>
                <a:gd name="T27" fmla="*/ 103 h 111"/>
                <a:gd name="T28" fmla="*/ 97 w 160"/>
                <a:gd name="T29" fmla="*/ 91 h 111"/>
                <a:gd name="T30" fmla="*/ 81 w 160"/>
                <a:gd name="T31" fmla="*/ 85 h 111"/>
                <a:gd name="T32" fmla="*/ 61 w 160"/>
                <a:gd name="T33" fmla="*/ 81 h 111"/>
                <a:gd name="T34" fmla="*/ 61 w 160"/>
                <a:gd name="T35" fmla="*/ 81 h 111"/>
                <a:gd name="T36" fmla="*/ 45 w 160"/>
                <a:gd name="T37" fmla="*/ 79 h 111"/>
                <a:gd name="T38" fmla="*/ 32 w 160"/>
                <a:gd name="T39" fmla="*/ 79 h 111"/>
                <a:gd name="T40" fmla="*/ 14 w 160"/>
                <a:gd name="T41" fmla="*/ 79 h 111"/>
                <a:gd name="T42" fmla="*/ 10 w 160"/>
                <a:gd name="T43" fmla="*/ 79 h 111"/>
                <a:gd name="T44" fmla="*/ 6 w 160"/>
                <a:gd name="T45" fmla="*/ 78 h 111"/>
                <a:gd name="T46" fmla="*/ 4 w 160"/>
                <a:gd name="T47" fmla="*/ 74 h 111"/>
                <a:gd name="T48" fmla="*/ 2 w 160"/>
                <a:gd name="T49" fmla="*/ 68 h 111"/>
                <a:gd name="T50" fmla="*/ 2 w 160"/>
                <a:gd name="T51" fmla="*/ 68 h 111"/>
                <a:gd name="T52" fmla="*/ 0 w 160"/>
                <a:gd name="T53" fmla="*/ 58 h 111"/>
                <a:gd name="T54" fmla="*/ 0 w 160"/>
                <a:gd name="T55" fmla="*/ 50 h 111"/>
                <a:gd name="T56" fmla="*/ 2 w 160"/>
                <a:gd name="T57" fmla="*/ 42 h 111"/>
                <a:gd name="T58" fmla="*/ 6 w 160"/>
                <a:gd name="T59" fmla="*/ 34 h 111"/>
                <a:gd name="T60" fmla="*/ 10 w 160"/>
                <a:gd name="T61" fmla="*/ 28 h 111"/>
                <a:gd name="T62" fmla="*/ 16 w 160"/>
                <a:gd name="T63" fmla="*/ 22 h 111"/>
                <a:gd name="T64" fmla="*/ 32 w 160"/>
                <a:gd name="T65" fmla="*/ 10 h 111"/>
                <a:gd name="T66" fmla="*/ 32 w 160"/>
                <a:gd name="T67" fmla="*/ 10 h 111"/>
                <a:gd name="T68" fmla="*/ 45 w 160"/>
                <a:gd name="T69" fmla="*/ 4 h 111"/>
                <a:gd name="T70" fmla="*/ 59 w 160"/>
                <a:gd name="T71" fmla="*/ 0 h 111"/>
                <a:gd name="T72" fmla="*/ 71 w 160"/>
                <a:gd name="T73" fmla="*/ 0 h 111"/>
                <a:gd name="T74" fmla="*/ 83 w 160"/>
                <a:gd name="T75" fmla="*/ 0 h 111"/>
                <a:gd name="T76" fmla="*/ 95 w 160"/>
                <a:gd name="T77" fmla="*/ 4 h 111"/>
                <a:gd name="T78" fmla="*/ 107 w 160"/>
                <a:gd name="T79" fmla="*/ 10 h 111"/>
                <a:gd name="T80" fmla="*/ 117 w 160"/>
                <a:gd name="T81" fmla="*/ 18 h 111"/>
                <a:gd name="T82" fmla="*/ 127 w 160"/>
                <a:gd name="T83" fmla="*/ 26 h 111"/>
                <a:gd name="T84" fmla="*/ 127 w 160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11">
                  <a:moveTo>
                    <a:pt x="127" y="26"/>
                  </a:moveTo>
                  <a:lnTo>
                    <a:pt x="127" y="26"/>
                  </a:lnTo>
                  <a:lnTo>
                    <a:pt x="140" y="40"/>
                  </a:lnTo>
                  <a:lnTo>
                    <a:pt x="150" y="54"/>
                  </a:lnTo>
                  <a:lnTo>
                    <a:pt x="156" y="66"/>
                  </a:lnTo>
                  <a:lnTo>
                    <a:pt x="160" y="78"/>
                  </a:lnTo>
                  <a:lnTo>
                    <a:pt x="160" y="87"/>
                  </a:lnTo>
                  <a:lnTo>
                    <a:pt x="160" y="97"/>
                  </a:lnTo>
                  <a:lnTo>
                    <a:pt x="158" y="103"/>
                  </a:lnTo>
                  <a:lnTo>
                    <a:pt x="154" y="109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42" y="111"/>
                  </a:lnTo>
                  <a:lnTo>
                    <a:pt x="125" y="103"/>
                  </a:lnTo>
                  <a:lnTo>
                    <a:pt x="97" y="91"/>
                  </a:lnTo>
                  <a:lnTo>
                    <a:pt x="81" y="85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45" y="79"/>
                  </a:lnTo>
                  <a:lnTo>
                    <a:pt x="32" y="79"/>
                  </a:lnTo>
                  <a:lnTo>
                    <a:pt x="14" y="79"/>
                  </a:lnTo>
                  <a:lnTo>
                    <a:pt x="10" y="79"/>
                  </a:lnTo>
                  <a:lnTo>
                    <a:pt x="6" y="78"/>
                  </a:lnTo>
                  <a:lnTo>
                    <a:pt x="4" y="7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0"/>
                  </a:lnTo>
                  <a:lnTo>
                    <a:pt x="2" y="42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6" y="22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5" y="4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3" y="0"/>
                  </a:lnTo>
                  <a:lnTo>
                    <a:pt x="95" y="4"/>
                  </a:lnTo>
                  <a:lnTo>
                    <a:pt x="107" y="10"/>
                  </a:lnTo>
                  <a:lnTo>
                    <a:pt x="117" y="18"/>
                  </a:lnTo>
                  <a:lnTo>
                    <a:pt x="127" y="26"/>
                  </a:lnTo>
                  <a:lnTo>
                    <a:pt x="127" y="26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3702051" y="3087688"/>
              <a:ext cx="2608263" cy="2062163"/>
            </a:xfrm>
            <a:custGeom>
              <a:avLst/>
              <a:gdLst>
                <a:gd name="T0" fmla="*/ 32 w 1643"/>
                <a:gd name="T1" fmla="*/ 50 h 1299"/>
                <a:gd name="T2" fmla="*/ 4 w 1643"/>
                <a:gd name="T3" fmla="*/ 151 h 1299"/>
                <a:gd name="T4" fmla="*/ 4 w 1643"/>
                <a:gd name="T5" fmla="*/ 376 h 1299"/>
                <a:gd name="T6" fmla="*/ 46 w 1643"/>
                <a:gd name="T7" fmla="*/ 722 h 1299"/>
                <a:gd name="T8" fmla="*/ 109 w 1643"/>
                <a:gd name="T9" fmla="*/ 1066 h 1299"/>
                <a:gd name="T10" fmla="*/ 131 w 1643"/>
                <a:gd name="T11" fmla="*/ 1102 h 1299"/>
                <a:gd name="T12" fmla="*/ 190 w 1643"/>
                <a:gd name="T13" fmla="*/ 1118 h 1299"/>
                <a:gd name="T14" fmla="*/ 251 w 1643"/>
                <a:gd name="T15" fmla="*/ 1127 h 1299"/>
                <a:gd name="T16" fmla="*/ 920 w 1643"/>
                <a:gd name="T17" fmla="*/ 1163 h 1299"/>
                <a:gd name="T18" fmla="*/ 1113 w 1643"/>
                <a:gd name="T19" fmla="*/ 1189 h 1299"/>
                <a:gd name="T20" fmla="*/ 1343 w 1643"/>
                <a:gd name="T21" fmla="*/ 1260 h 1299"/>
                <a:gd name="T22" fmla="*/ 1491 w 1643"/>
                <a:gd name="T23" fmla="*/ 1299 h 1299"/>
                <a:gd name="T24" fmla="*/ 1511 w 1643"/>
                <a:gd name="T25" fmla="*/ 1294 h 1299"/>
                <a:gd name="T26" fmla="*/ 1515 w 1643"/>
                <a:gd name="T27" fmla="*/ 1268 h 1299"/>
                <a:gd name="T28" fmla="*/ 1467 w 1643"/>
                <a:gd name="T29" fmla="*/ 1244 h 1299"/>
                <a:gd name="T30" fmla="*/ 1343 w 1643"/>
                <a:gd name="T31" fmla="*/ 1199 h 1299"/>
                <a:gd name="T32" fmla="*/ 1349 w 1643"/>
                <a:gd name="T33" fmla="*/ 1193 h 1299"/>
                <a:gd name="T34" fmla="*/ 1426 w 1643"/>
                <a:gd name="T35" fmla="*/ 1209 h 1299"/>
                <a:gd name="T36" fmla="*/ 1527 w 1643"/>
                <a:gd name="T37" fmla="*/ 1236 h 1299"/>
                <a:gd name="T38" fmla="*/ 1568 w 1643"/>
                <a:gd name="T39" fmla="*/ 1250 h 1299"/>
                <a:gd name="T40" fmla="*/ 1590 w 1643"/>
                <a:gd name="T41" fmla="*/ 1250 h 1299"/>
                <a:gd name="T42" fmla="*/ 1606 w 1643"/>
                <a:gd name="T43" fmla="*/ 1234 h 1299"/>
                <a:gd name="T44" fmla="*/ 1604 w 1643"/>
                <a:gd name="T45" fmla="*/ 1214 h 1299"/>
                <a:gd name="T46" fmla="*/ 1554 w 1643"/>
                <a:gd name="T47" fmla="*/ 1189 h 1299"/>
                <a:gd name="T48" fmla="*/ 1424 w 1643"/>
                <a:gd name="T49" fmla="*/ 1145 h 1299"/>
                <a:gd name="T50" fmla="*/ 1373 w 1643"/>
                <a:gd name="T51" fmla="*/ 1125 h 1299"/>
                <a:gd name="T52" fmla="*/ 1367 w 1643"/>
                <a:gd name="T53" fmla="*/ 1116 h 1299"/>
                <a:gd name="T54" fmla="*/ 1396 w 1643"/>
                <a:gd name="T55" fmla="*/ 1116 h 1299"/>
                <a:gd name="T56" fmla="*/ 1533 w 1643"/>
                <a:gd name="T57" fmla="*/ 1153 h 1299"/>
                <a:gd name="T58" fmla="*/ 1612 w 1643"/>
                <a:gd name="T59" fmla="*/ 1169 h 1299"/>
                <a:gd name="T60" fmla="*/ 1636 w 1643"/>
                <a:gd name="T61" fmla="*/ 1165 h 1299"/>
                <a:gd name="T62" fmla="*/ 1643 w 1643"/>
                <a:gd name="T63" fmla="*/ 1151 h 1299"/>
                <a:gd name="T64" fmla="*/ 1626 w 1643"/>
                <a:gd name="T65" fmla="*/ 1125 h 1299"/>
                <a:gd name="T66" fmla="*/ 1584 w 1643"/>
                <a:gd name="T67" fmla="*/ 1108 h 1299"/>
                <a:gd name="T68" fmla="*/ 1428 w 1643"/>
                <a:gd name="T69" fmla="*/ 1060 h 1299"/>
                <a:gd name="T70" fmla="*/ 1386 w 1643"/>
                <a:gd name="T71" fmla="*/ 1038 h 1299"/>
                <a:gd name="T72" fmla="*/ 1396 w 1643"/>
                <a:gd name="T73" fmla="*/ 1031 h 1299"/>
                <a:gd name="T74" fmla="*/ 1513 w 1643"/>
                <a:gd name="T75" fmla="*/ 1050 h 1299"/>
                <a:gd name="T76" fmla="*/ 1614 w 1643"/>
                <a:gd name="T77" fmla="*/ 1062 h 1299"/>
                <a:gd name="T78" fmla="*/ 1630 w 1643"/>
                <a:gd name="T79" fmla="*/ 1058 h 1299"/>
                <a:gd name="T80" fmla="*/ 1640 w 1643"/>
                <a:gd name="T81" fmla="*/ 1038 h 1299"/>
                <a:gd name="T82" fmla="*/ 1622 w 1643"/>
                <a:gd name="T83" fmla="*/ 1021 h 1299"/>
                <a:gd name="T84" fmla="*/ 1562 w 1643"/>
                <a:gd name="T85" fmla="*/ 1001 h 1299"/>
                <a:gd name="T86" fmla="*/ 1410 w 1643"/>
                <a:gd name="T87" fmla="*/ 963 h 1299"/>
                <a:gd name="T88" fmla="*/ 1327 w 1643"/>
                <a:gd name="T89" fmla="*/ 936 h 1299"/>
                <a:gd name="T90" fmla="*/ 1371 w 1643"/>
                <a:gd name="T91" fmla="*/ 902 h 1299"/>
                <a:gd name="T92" fmla="*/ 1442 w 1643"/>
                <a:gd name="T93" fmla="*/ 831 h 1299"/>
                <a:gd name="T94" fmla="*/ 1456 w 1643"/>
                <a:gd name="T95" fmla="*/ 781 h 1299"/>
                <a:gd name="T96" fmla="*/ 1444 w 1643"/>
                <a:gd name="T97" fmla="*/ 776 h 1299"/>
                <a:gd name="T98" fmla="*/ 1341 w 1643"/>
                <a:gd name="T99" fmla="*/ 829 h 1299"/>
                <a:gd name="T100" fmla="*/ 1222 w 1643"/>
                <a:gd name="T101" fmla="*/ 890 h 1299"/>
                <a:gd name="T102" fmla="*/ 1121 w 1643"/>
                <a:gd name="T103" fmla="*/ 942 h 1299"/>
                <a:gd name="T104" fmla="*/ 1054 w 1643"/>
                <a:gd name="T105" fmla="*/ 965 h 1299"/>
                <a:gd name="T106" fmla="*/ 649 w 1643"/>
                <a:gd name="T107" fmla="*/ 934 h 1299"/>
                <a:gd name="T108" fmla="*/ 398 w 1643"/>
                <a:gd name="T109" fmla="*/ 910 h 1299"/>
                <a:gd name="T110" fmla="*/ 350 w 1643"/>
                <a:gd name="T111" fmla="*/ 878 h 1299"/>
                <a:gd name="T112" fmla="*/ 301 w 1643"/>
                <a:gd name="T113" fmla="*/ 627 h 1299"/>
                <a:gd name="T114" fmla="*/ 277 w 1643"/>
                <a:gd name="T115" fmla="*/ 376 h 1299"/>
                <a:gd name="T116" fmla="*/ 235 w 1643"/>
                <a:gd name="T117" fmla="*/ 163 h 1299"/>
                <a:gd name="T118" fmla="*/ 182 w 1643"/>
                <a:gd name="T119" fmla="*/ 40 h 1299"/>
                <a:gd name="T120" fmla="*/ 142 w 1643"/>
                <a:gd name="T121" fmla="*/ 6 h 1299"/>
                <a:gd name="T122" fmla="*/ 97 w 1643"/>
                <a:gd name="T123" fmla="*/ 2 h 1299"/>
                <a:gd name="T124" fmla="*/ 57 w 1643"/>
                <a:gd name="T125" fmla="*/ 22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3" h="1299">
                  <a:moveTo>
                    <a:pt x="57" y="22"/>
                  </a:moveTo>
                  <a:lnTo>
                    <a:pt x="57" y="22"/>
                  </a:lnTo>
                  <a:lnTo>
                    <a:pt x="44" y="34"/>
                  </a:lnTo>
                  <a:lnTo>
                    <a:pt x="32" y="50"/>
                  </a:lnTo>
                  <a:lnTo>
                    <a:pt x="24" y="72"/>
                  </a:lnTo>
                  <a:lnTo>
                    <a:pt x="16" y="95"/>
                  </a:lnTo>
                  <a:lnTo>
                    <a:pt x="10" y="121"/>
                  </a:lnTo>
                  <a:lnTo>
                    <a:pt x="4" y="151"/>
                  </a:lnTo>
                  <a:lnTo>
                    <a:pt x="2" y="184"/>
                  </a:lnTo>
                  <a:lnTo>
                    <a:pt x="0" y="218"/>
                  </a:lnTo>
                  <a:lnTo>
                    <a:pt x="0" y="293"/>
                  </a:lnTo>
                  <a:lnTo>
                    <a:pt x="4" y="376"/>
                  </a:lnTo>
                  <a:lnTo>
                    <a:pt x="10" y="461"/>
                  </a:lnTo>
                  <a:lnTo>
                    <a:pt x="20" y="550"/>
                  </a:lnTo>
                  <a:lnTo>
                    <a:pt x="32" y="637"/>
                  </a:lnTo>
                  <a:lnTo>
                    <a:pt x="46" y="722"/>
                  </a:lnTo>
                  <a:lnTo>
                    <a:pt x="71" y="874"/>
                  </a:lnTo>
                  <a:lnTo>
                    <a:pt x="107" y="1054"/>
                  </a:lnTo>
                  <a:lnTo>
                    <a:pt x="107" y="1054"/>
                  </a:lnTo>
                  <a:lnTo>
                    <a:pt x="109" y="1066"/>
                  </a:lnTo>
                  <a:lnTo>
                    <a:pt x="113" y="1078"/>
                  </a:lnTo>
                  <a:lnTo>
                    <a:pt x="119" y="1088"/>
                  </a:lnTo>
                  <a:lnTo>
                    <a:pt x="125" y="1096"/>
                  </a:lnTo>
                  <a:lnTo>
                    <a:pt x="131" y="1102"/>
                  </a:lnTo>
                  <a:lnTo>
                    <a:pt x="137" y="1106"/>
                  </a:lnTo>
                  <a:lnTo>
                    <a:pt x="152" y="1112"/>
                  </a:lnTo>
                  <a:lnTo>
                    <a:pt x="170" y="1116"/>
                  </a:lnTo>
                  <a:lnTo>
                    <a:pt x="190" y="1118"/>
                  </a:lnTo>
                  <a:lnTo>
                    <a:pt x="210" y="1120"/>
                  </a:lnTo>
                  <a:lnTo>
                    <a:pt x="231" y="1123"/>
                  </a:lnTo>
                  <a:lnTo>
                    <a:pt x="231" y="1123"/>
                  </a:lnTo>
                  <a:lnTo>
                    <a:pt x="251" y="1127"/>
                  </a:lnTo>
                  <a:lnTo>
                    <a:pt x="283" y="1129"/>
                  </a:lnTo>
                  <a:lnTo>
                    <a:pt x="380" y="1137"/>
                  </a:lnTo>
                  <a:lnTo>
                    <a:pt x="653" y="1151"/>
                  </a:lnTo>
                  <a:lnTo>
                    <a:pt x="920" y="1163"/>
                  </a:lnTo>
                  <a:lnTo>
                    <a:pt x="1015" y="1169"/>
                  </a:lnTo>
                  <a:lnTo>
                    <a:pt x="1058" y="1173"/>
                  </a:lnTo>
                  <a:lnTo>
                    <a:pt x="1058" y="1173"/>
                  </a:lnTo>
                  <a:lnTo>
                    <a:pt x="1113" y="1189"/>
                  </a:lnTo>
                  <a:lnTo>
                    <a:pt x="1197" y="1216"/>
                  </a:lnTo>
                  <a:lnTo>
                    <a:pt x="1284" y="1242"/>
                  </a:lnTo>
                  <a:lnTo>
                    <a:pt x="1317" y="1254"/>
                  </a:lnTo>
                  <a:lnTo>
                    <a:pt x="1343" y="1260"/>
                  </a:lnTo>
                  <a:lnTo>
                    <a:pt x="1343" y="1260"/>
                  </a:lnTo>
                  <a:lnTo>
                    <a:pt x="1373" y="1266"/>
                  </a:lnTo>
                  <a:lnTo>
                    <a:pt x="1410" y="1278"/>
                  </a:lnTo>
                  <a:lnTo>
                    <a:pt x="1491" y="1299"/>
                  </a:lnTo>
                  <a:lnTo>
                    <a:pt x="1491" y="1299"/>
                  </a:lnTo>
                  <a:lnTo>
                    <a:pt x="1497" y="1299"/>
                  </a:lnTo>
                  <a:lnTo>
                    <a:pt x="1505" y="1297"/>
                  </a:lnTo>
                  <a:lnTo>
                    <a:pt x="1511" y="1294"/>
                  </a:lnTo>
                  <a:lnTo>
                    <a:pt x="1515" y="1288"/>
                  </a:lnTo>
                  <a:lnTo>
                    <a:pt x="1519" y="1282"/>
                  </a:lnTo>
                  <a:lnTo>
                    <a:pt x="1517" y="1276"/>
                  </a:lnTo>
                  <a:lnTo>
                    <a:pt x="1515" y="1268"/>
                  </a:lnTo>
                  <a:lnTo>
                    <a:pt x="1507" y="1262"/>
                  </a:lnTo>
                  <a:lnTo>
                    <a:pt x="1507" y="1262"/>
                  </a:lnTo>
                  <a:lnTo>
                    <a:pt x="1489" y="1252"/>
                  </a:lnTo>
                  <a:lnTo>
                    <a:pt x="1467" y="1244"/>
                  </a:lnTo>
                  <a:lnTo>
                    <a:pt x="1418" y="1224"/>
                  </a:lnTo>
                  <a:lnTo>
                    <a:pt x="1347" y="1201"/>
                  </a:lnTo>
                  <a:lnTo>
                    <a:pt x="1347" y="1201"/>
                  </a:lnTo>
                  <a:lnTo>
                    <a:pt x="1343" y="1199"/>
                  </a:lnTo>
                  <a:lnTo>
                    <a:pt x="1343" y="1197"/>
                  </a:lnTo>
                  <a:lnTo>
                    <a:pt x="1345" y="1195"/>
                  </a:lnTo>
                  <a:lnTo>
                    <a:pt x="1349" y="1193"/>
                  </a:lnTo>
                  <a:lnTo>
                    <a:pt x="1349" y="1193"/>
                  </a:lnTo>
                  <a:lnTo>
                    <a:pt x="1367" y="1195"/>
                  </a:lnTo>
                  <a:lnTo>
                    <a:pt x="1388" y="1199"/>
                  </a:lnTo>
                  <a:lnTo>
                    <a:pt x="1426" y="1209"/>
                  </a:lnTo>
                  <a:lnTo>
                    <a:pt x="1426" y="1209"/>
                  </a:lnTo>
                  <a:lnTo>
                    <a:pt x="1483" y="1224"/>
                  </a:lnTo>
                  <a:lnTo>
                    <a:pt x="1483" y="1224"/>
                  </a:lnTo>
                  <a:lnTo>
                    <a:pt x="1511" y="1232"/>
                  </a:lnTo>
                  <a:lnTo>
                    <a:pt x="1527" y="1236"/>
                  </a:lnTo>
                  <a:lnTo>
                    <a:pt x="1541" y="1240"/>
                  </a:lnTo>
                  <a:lnTo>
                    <a:pt x="1541" y="1240"/>
                  </a:lnTo>
                  <a:lnTo>
                    <a:pt x="1554" y="1246"/>
                  </a:lnTo>
                  <a:lnTo>
                    <a:pt x="1568" y="1250"/>
                  </a:lnTo>
                  <a:lnTo>
                    <a:pt x="1568" y="1250"/>
                  </a:lnTo>
                  <a:lnTo>
                    <a:pt x="1576" y="1252"/>
                  </a:lnTo>
                  <a:lnTo>
                    <a:pt x="1584" y="1250"/>
                  </a:lnTo>
                  <a:lnTo>
                    <a:pt x="1590" y="1250"/>
                  </a:lnTo>
                  <a:lnTo>
                    <a:pt x="1598" y="1246"/>
                  </a:lnTo>
                  <a:lnTo>
                    <a:pt x="1598" y="1246"/>
                  </a:lnTo>
                  <a:lnTo>
                    <a:pt x="1602" y="1242"/>
                  </a:lnTo>
                  <a:lnTo>
                    <a:pt x="1606" y="1234"/>
                  </a:lnTo>
                  <a:lnTo>
                    <a:pt x="1608" y="1228"/>
                  </a:lnTo>
                  <a:lnTo>
                    <a:pt x="1608" y="1220"/>
                  </a:lnTo>
                  <a:lnTo>
                    <a:pt x="1608" y="1220"/>
                  </a:lnTo>
                  <a:lnTo>
                    <a:pt x="1604" y="1214"/>
                  </a:lnTo>
                  <a:lnTo>
                    <a:pt x="1600" y="1209"/>
                  </a:lnTo>
                  <a:lnTo>
                    <a:pt x="1586" y="1203"/>
                  </a:lnTo>
                  <a:lnTo>
                    <a:pt x="1586" y="1203"/>
                  </a:lnTo>
                  <a:lnTo>
                    <a:pt x="1554" y="1189"/>
                  </a:lnTo>
                  <a:lnTo>
                    <a:pt x="1521" y="1177"/>
                  </a:lnTo>
                  <a:lnTo>
                    <a:pt x="1454" y="1155"/>
                  </a:lnTo>
                  <a:lnTo>
                    <a:pt x="1454" y="1155"/>
                  </a:lnTo>
                  <a:lnTo>
                    <a:pt x="1424" y="1145"/>
                  </a:lnTo>
                  <a:lnTo>
                    <a:pt x="1396" y="1135"/>
                  </a:lnTo>
                  <a:lnTo>
                    <a:pt x="1396" y="1135"/>
                  </a:lnTo>
                  <a:lnTo>
                    <a:pt x="1380" y="1129"/>
                  </a:lnTo>
                  <a:lnTo>
                    <a:pt x="1373" y="1125"/>
                  </a:lnTo>
                  <a:lnTo>
                    <a:pt x="1369" y="1120"/>
                  </a:lnTo>
                  <a:lnTo>
                    <a:pt x="1369" y="1120"/>
                  </a:lnTo>
                  <a:lnTo>
                    <a:pt x="1367" y="1118"/>
                  </a:lnTo>
                  <a:lnTo>
                    <a:pt x="1367" y="1116"/>
                  </a:lnTo>
                  <a:lnTo>
                    <a:pt x="1367" y="1116"/>
                  </a:lnTo>
                  <a:lnTo>
                    <a:pt x="1371" y="1114"/>
                  </a:lnTo>
                  <a:lnTo>
                    <a:pt x="1376" y="1114"/>
                  </a:lnTo>
                  <a:lnTo>
                    <a:pt x="1396" y="1116"/>
                  </a:lnTo>
                  <a:lnTo>
                    <a:pt x="1426" y="1123"/>
                  </a:lnTo>
                  <a:lnTo>
                    <a:pt x="1426" y="1123"/>
                  </a:lnTo>
                  <a:lnTo>
                    <a:pt x="1533" y="1153"/>
                  </a:lnTo>
                  <a:lnTo>
                    <a:pt x="1533" y="1153"/>
                  </a:lnTo>
                  <a:lnTo>
                    <a:pt x="1554" y="1161"/>
                  </a:lnTo>
                  <a:lnTo>
                    <a:pt x="1578" y="1165"/>
                  </a:lnTo>
                  <a:lnTo>
                    <a:pt x="1600" y="1169"/>
                  </a:lnTo>
                  <a:lnTo>
                    <a:pt x="1612" y="1169"/>
                  </a:lnTo>
                  <a:lnTo>
                    <a:pt x="1624" y="1169"/>
                  </a:lnTo>
                  <a:lnTo>
                    <a:pt x="1624" y="1169"/>
                  </a:lnTo>
                  <a:lnTo>
                    <a:pt x="1630" y="1167"/>
                  </a:lnTo>
                  <a:lnTo>
                    <a:pt x="1636" y="1165"/>
                  </a:lnTo>
                  <a:lnTo>
                    <a:pt x="1640" y="1161"/>
                  </a:lnTo>
                  <a:lnTo>
                    <a:pt x="1643" y="1155"/>
                  </a:lnTo>
                  <a:lnTo>
                    <a:pt x="1643" y="1155"/>
                  </a:lnTo>
                  <a:lnTo>
                    <a:pt x="1643" y="1151"/>
                  </a:lnTo>
                  <a:lnTo>
                    <a:pt x="1641" y="1145"/>
                  </a:lnTo>
                  <a:lnTo>
                    <a:pt x="1636" y="1137"/>
                  </a:lnTo>
                  <a:lnTo>
                    <a:pt x="1636" y="1137"/>
                  </a:lnTo>
                  <a:lnTo>
                    <a:pt x="1626" y="1125"/>
                  </a:lnTo>
                  <a:lnTo>
                    <a:pt x="1612" y="1120"/>
                  </a:lnTo>
                  <a:lnTo>
                    <a:pt x="1598" y="1114"/>
                  </a:lnTo>
                  <a:lnTo>
                    <a:pt x="1584" y="1108"/>
                  </a:lnTo>
                  <a:lnTo>
                    <a:pt x="1584" y="1108"/>
                  </a:lnTo>
                  <a:lnTo>
                    <a:pt x="1533" y="1092"/>
                  </a:lnTo>
                  <a:lnTo>
                    <a:pt x="1533" y="1092"/>
                  </a:lnTo>
                  <a:lnTo>
                    <a:pt x="1481" y="1076"/>
                  </a:lnTo>
                  <a:lnTo>
                    <a:pt x="1428" y="1060"/>
                  </a:lnTo>
                  <a:lnTo>
                    <a:pt x="1428" y="1060"/>
                  </a:lnTo>
                  <a:lnTo>
                    <a:pt x="1402" y="1050"/>
                  </a:lnTo>
                  <a:lnTo>
                    <a:pt x="1390" y="1044"/>
                  </a:lnTo>
                  <a:lnTo>
                    <a:pt x="1386" y="1038"/>
                  </a:lnTo>
                  <a:lnTo>
                    <a:pt x="1384" y="1035"/>
                  </a:lnTo>
                  <a:lnTo>
                    <a:pt x="1384" y="1035"/>
                  </a:lnTo>
                  <a:lnTo>
                    <a:pt x="1388" y="1033"/>
                  </a:lnTo>
                  <a:lnTo>
                    <a:pt x="1396" y="1031"/>
                  </a:lnTo>
                  <a:lnTo>
                    <a:pt x="1418" y="1033"/>
                  </a:lnTo>
                  <a:lnTo>
                    <a:pt x="1456" y="1038"/>
                  </a:lnTo>
                  <a:lnTo>
                    <a:pt x="1456" y="1038"/>
                  </a:lnTo>
                  <a:lnTo>
                    <a:pt x="1513" y="1050"/>
                  </a:lnTo>
                  <a:lnTo>
                    <a:pt x="1572" y="1060"/>
                  </a:lnTo>
                  <a:lnTo>
                    <a:pt x="1572" y="1060"/>
                  </a:lnTo>
                  <a:lnTo>
                    <a:pt x="1592" y="1064"/>
                  </a:lnTo>
                  <a:lnTo>
                    <a:pt x="1614" y="1062"/>
                  </a:lnTo>
                  <a:lnTo>
                    <a:pt x="1614" y="1062"/>
                  </a:lnTo>
                  <a:lnTo>
                    <a:pt x="1622" y="1062"/>
                  </a:lnTo>
                  <a:lnTo>
                    <a:pt x="1630" y="1058"/>
                  </a:lnTo>
                  <a:lnTo>
                    <a:pt x="1630" y="1058"/>
                  </a:lnTo>
                  <a:lnTo>
                    <a:pt x="1638" y="1054"/>
                  </a:lnTo>
                  <a:lnTo>
                    <a:pt x="1641" y="1046"/>
                  </a:lnTo>
                  <a:lnTo>
                    <a:pt x="1641" y="1046"/>
                  </a:lnTo>
                  <a:lnTo>
                    <a:pt x="1640" y="1038"/>
                  </a:lnTo>
                  <a:lnTo>
                    <a:pt x="1636" y="1031"/>
                  </a:lnTo>
                  <a:lnTo>
                    <a:pt x="1636" y="1031"/>
                  </a:lnTo>
                  <a:lnTo>
                    <a:pt x="1630" y="1025"/>
                  </a:lnTo>
                  <a:lnTo>
                    <a:pt x="1622" y="1021"/>
                  </a:lnTo>
                  <a:lnTo>
                    <a:pt x="1622" y="1021"/>
                  </a:lnTo>
                  <a:lnTo>
                    <a:pt x="1608" y="1015"/>
                  </a:lnTo>
                  <a:lnTo>
                    <a:pt x="1594" y="1009"/>
                  </a:lnTo>
                  <a:lnTo>
                    <a:pt x="1562" y="1001"/>
                  </a:lnTo>
                  <a:lnTo>
                    <a:pt x="1533" y="995"/>
                  </a:lnTo>
                  <a:lnTo>
                    <a:pt x="1503" y="987"/>
                  </a:lnTo>
                  <a:lnTo>
                    <a:pt x="1503" y="987"/>
                  </a:lnTo>
                  <a:lnTo>
                    <a:pt x="1410" y="963"/>
                  </a:lnTo>
                  <a:lnTo>
                    <a:pt x="1359" y="949"/>
                  </a:lnTo>
                  <a:lnTo>
                    <a:pt x="1339" y="942"/>
                  </a:lnTo>
                  <a:lnTo>
                    <a:pt x="1327" y="936"/>
                  </a:lnTo>
                  <a:lnTo>
                    <a:pt x="1327" y="936"/>
                  </a:lnTo>
                  <a:lnTo>
                    <a:pt x="1329" y="934"/>
                  </a:lnTo>
                  <a:lnTo>
                    <a:pt x="1333" y="930"/>
                  </a:lnTo>
                  <a:lnTo>
                    <a:pt x="1347" y="918"/>
                  </a:lnTo>
                  <a:lnTo>
                    <a:pt x="1371" y="902"/>
                  </a:lnTo>
                  <a:lnTo>
                    <a:pt x="1396" y="880"/>
                  </a:lnTo>
                  <a:lnTo>
                    <a:pt x="1422" y="857"/>
                  </a:lnTo>
                  <a:lnTo>
                    <a:pt x="1432" y="845"/>
                  </a:lnTo>
                  <a:lnTo>
                    <a:pt x="1442" y="831"/>
                  </a:lnTo>
                  <a:lnTo>
                    <a:pt x="1450" y="819"/>
                  </a:lnTo>
                  <a:lnTo>
                    <a:pt x="1456" y="805"/>
                  </a:lnTo>
                  <a:lnTo>
                    <a:pt x="1458" y="793"/>
                  </a:lnTo>
                  <a:lnTo>
                    <a:pt x="1456" y="781"/>
                  </a:lnTo>
                  <a:lnTo>
                    <a:pt x="1456" y="781"/>
                  </a:lnTo>
                  <a:lnTo>
                    <a:pt x="1454" y="777"/>
                  </a:lnTo>
                  <a:lnTo>
                    <a:pt x="1448" y="776"/>
                  </a:lnTo>
                  <a:lnTo>
                    <a:pt x="1444" y="776"/>
                  </a:lnTo>
                  <a:lnTo>
                    <a:pt x="1436" y="776"/>
                  </a:lnTo>
                  <a:lnTo>
                    <a:pt x="1418" y="783"/>
                  </a:lnTo>
                  <a:lnTo>
                    <a:pt x="1396" y="795"/>
                  </a:lnTo>
                  <a:lnTo>
                    <a:pt x="1341" y="829"/>
                  </a:lnTo>
                  <a:lnTo>
                    <a:pt x="1309" y="847"/>
                  </a:lnTo>
                  <a:lnTo>
                    <a:pt x="1278" y="864"/>
                  </a:lnTo>
                  <a:lnTo>
                    <a:pt x="1278" y="864"/>
                  </a:lnTo>
                  <a:lnTo>
                    <a:pt x="1222" y="890"/>
                  </a:lnTo>
                  <a:lnTo>
                    <a:pt x="1183" y="906"/>
                  </a:lnTo>
                  <a:lnTo>
                    <a:pt x="1165" y="916"/>
                  </a:lnTo>
                  <a:lnTo>
                    <a:pt x="1145" y="926"/>
                  </a:lnTo>
                  <a:lnTo>
                    <a:pt x="1121" y="942"/>
                  </a:lnTo>
                  <a:lnTo>
                    <a:pt x="1090" y="961"/>
                  </a:lnTo>
                  <a:lnTo>
                    <a:pt x="1090" y="961"/>
                  </a:lnTo>
                  <a:lnTo>
                    <a:pt x="1076" y="963"/>
                  </a:lnTo>
                  <a:lnTo>
                    <a:pt x="1054" y="965"/>
                  </a:lnTo>
                  <a:lnTo>
                    <a:pt x="993" y="963"/>
                  </a:lnTo>
                  <a:lnTo>
                    <a:pt x="914" y="959"/>
                  </a:lnTo>
                  <a:lnTo>
                    <a:pt x="825" y="951"/>
                  </a:lnTo>
                  <a:lnTo>
                    <a:pt x="649" y="934"/>
                  </a:lnTo>
                  <a:lnTo>
                    <a:pt x="526" y="920"/>
                  </a:lnTo>
                  <a:lnTo>
                    <a:pt x="526" y="920"/>
                  </a:lnTo>
                  <a:lnTo>
                    <a:pt x="451" y="912"/>
                  </a:lnTo>
                  <a:lnTo>
                    <a:pt x="398" y="910"/>
                  </a:lnTo>
                  <a:lnTo>
                    <a:pt x="368" y="910"/>
                  </a:lnTo>
                  <a:lnTo>
                    <a:pt x="358" y="910"/>
                  </a:lnTo>
                  <a:lnTo>
                    <a:pt x="358" y="910"/>
                  </a:lnTo>
                  <a:lnTo>
                    <a:pt x="350" y="878"/>
                  </a:lnTo>
                  <a:lnTo>
                    <a:pt x="330" y="797"/>
                  </a:lnTo>
                  <a:lnTo>
                    <a:pt x="318" y="744"/>
                  </a:lnTo>
                  <a:lnTo>
                    <a:pt x="309" y="687"/>
                  </a:lnTo>
                  <a:lnTo>
                    <a:pt x="301" y="627"/>
                  </a:lnTo>
                  <a:lnTo>
                    <a:pt x="295" y="570"/>
                  </a:lnTo>
                  <a:lnTo>
                    <a:pt x="295" y="570"/>
                  </a:lnTo>
                  <a:lnTo>
                    <a:pt x="283" y="437"/>
                  </a:lnTo>
                  <a:lnTo>
                    <a:pt x="277" y="376"/>
                  </a:lnTo>
                  <a:lnTo>
                    <a:pt x="269" y="317"/>
                  </a:lnTo>
                  <a:lnTo>
                    <a:pt x="259" y="261"/>
                  </a:lnTo>
                  <a:lnTo>
                    <a:pt x="247" y="210"/>
                  </a:lnTo>
                  <a:lnTo>
                    <a:pt x="235" y="163"/>
                  </a:lnTo>
                  <a:lnTo>
                    <a:pt x="224" y="121"/>
                  </a:lnTo>
                  <a:lnTo>
                    <a:pt x="208" y="84"/>
                  </a:lnTo>
                  <a:lnTo>
                    <a:pt x="192" y="54"/>
                  </a:lnTo>
                  <a:lnTo>
                    <a:pt x="182" y="40"/>
                  </a:lnTo>
                  <a:lnTo>
                    <a:pt x="174" y="28"/>
                  </a:lnTo>
                  <a:lnTo>
                    <a:pt x="164" y="18"/>
                  </a:lnTo>
                  <a:lnTo>
                    <a:pt x="154" y="12"/>
                  </a:lnTo>
                  <a:lnTo>
                    <a:pt x="142" y="6"/>
                  </a:lnTo>
                  <a:lnTo>
                    <a:pt x="133" y="2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7" y="2"/>
                  </a:lnTo>
                  <a:lnTo>
                    <a:pt x="83" y="6"/>
                  </a:lnTo>
                  <a:lnTo>
                    <a:pt x="71" y="12"/>
                  </a:lnTo>
                  <a:lnTo>
                    <a:pt x="57" y="22"/>
                  </a:lnTo>
                  <a:lnTo>
                    <a:pt x="57" y="22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3" name="Freeform 35"/>
            <p:cNvSpPr/>
            <p:nvPr/>
          </p:nvSpPr>
          <p:spPr bwMode="auto">
            <a:xfrm>
              <a:off x="3843338" y="4586288"/>
              <a:ext cx="2260600" cy="563563"/>
            </a:xfrm>
            <a:custGeom>
              <a:avLst/>
              <a:gdLst>
                <a:gd name="T0" fmla="*/ 0 w 1424"/>
                <a:gd name="T1" fmla="*/ 19 h 355"/>
                <a:gd name="T2" fmla="*/ 18 w 1424"/>
                <a:gd name="T3" fmla="*/ 110 h 355"/>
                <a:gd name="T4" fmla="*/ 26 w 1424"/>
                <a:gd name="T5" fmla="*/ 138 h 355"/>
                <a:gd name="T6" fmla="*/ 34 w 1424"/>
                <a:gd name="T7" fmla="*/ 152 h 355"/>
                <a:gd name="T8" fmla="*/ 48 w 1424"/>
                <a:gd name="T9" fmla="*/ 162 h 355"/>
                <a:gd name="T10" fmla="*/ 57 w 1424"/>
                <a:gd name="T11" fmla="*/ 166 h 355"/>
                <a:gd name="T12" fmla="*/ 93 w 1424"/>
                <a:gd name="T13" fmla="*/ 172 h 355"/>
                <a:gd name="T14" fmla="*/ 142 w 1424"/>
                <a:gd name="T15" fmla="*/ 179 h 355"/>
                <a:gd name="T16" fmla="*/ 162 w 1424"/>
                <a:gd name="T17" fmla="*/ 183 h 355"/>
                <a:gd name="T18" fmla="*/ 291 w 1424"/>
                <a:gd name="T19" fmla="*/ 193 h 355"/>
                <a:gd name="T20" fmla="*/ 831 w 1424"/>
                <a:gd name="T21" fmla="*/ 219 h 355"/>
                <a:gd name="T22" fmla="*/ 969 w 1424"/>
                <a:gd name="T23" fmla="*/ 229 h 355"/>
                <a:gd name="T24" fmla="*/ 1024 w 1424"/>
                <a:gd name="T25" fmla="*/ 245 h 355"/>
                <a:gd name="T26" fmla="*/ 1195 w 1424"/>
                <a:gd name="T27" fmla="*/ 298 h 355"/>
                <a:gd name="T28" fmla="*/ 1254 w 1424"/>
                <a:gd name="T29" fmla="*/ 316 h 355"/>
                <a:gd name="T30" fmla="*/ 1284 w 1424"/>
                <a:gd name="T31" fmla="*/ 322 h 355"/>
                <a:gd name="T32" fmla="*/ 1402 w 1424"/>
                <a:gd name="T33" fmla="*/ 355 h 355"/>
                <a:gd name="T34" fmla="*/ 1408 w 1424"/>
                <a:gd name="T35" fmla="*/ 355 h 355"/>
                <a:gd name="T36" fmla="*/ 1418 w 1424"/>
                <a:gd name="T37" fmla="*/ 351 h 355"/>
                <a:gd name="T38" fmla="*/ 1424 w 1424"/>
                <a:gd name="T39" fmla="*/ 348 h 355"/>
                <a:gd name="T40" fmla="*/ 1406 w 1424"/>
                <a:gd name="T41" fmla="*/ 346 h 355"/>
                <a:gd name="T42" fmla="*/ 1347 w 1424"/>
                <a:gd name="T43" fmla="*/ 332 h 355"/>
                <a:gd name="T44" fmla="*/ 1264 w 1424"/>
                <a:gd name="T45" fmla="*/ 306 h 355"/>
                <a:gd name="T46" fmla="*/ 1121 w 1424"/>
                <a:gd name="T47" fmla="*/ 255 h 355"/>
                <a:gd name="T48" fmla="*/ 1021 w 1424"/>
                <a:gd name="T49" fmla="*/ 217 h 355"/>
                <a:gd name="T50" fmla="*/ 239 w 1424"/>
                <a:gd name="T51" fmla="*/ 146 h 355"/>
                <a:gd name="T52" fmla="*/ 81 w 1424"/>
                <a:gd name="T53" fmla="*/ 128 h 355"/>
                <a:gd name="T54" fmla="*/ 77 w 1424"/>
                <a:gd name="T55" fmla="*/ 126 h 355"/>
                <a:gd name="T56" fmla="*/ 63 w 1424"/>
                <a:gd name="T57" fmla="*/ 104 h 355"/>
                <a:gd name="T58" fmla="*/ 48 w 1424"/>
                <a:gd name="T59" fmla="*/ 61 h 355"/>
                <a:gd name="T60" fmla="*/ 34 w 1424"/>
                <a:gd name="T61" fmla="*/ 4 h 355"/>
                <a:gd name="T62" fmla="*/ 32 w 1424"/>
                <a:gd name="T63" fmla="*/ 0 h 355"/>
                <a:gd name="T64" fmla="*/ 0 w 1424"/>
                <a:gd name="T65" fmla="*/ 1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4" h="355">
                  <a:moveTo>
                    <a:pt x="0" y="19"/>
                  </a:moveTo>
                  <a:lnTo>
                    <a:pt x="0" y="19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22" y="124"/>
                  </a:lnTo>
                  <a:lnTo>
                    <a:pt x="26" y="138"/>
                  </a:lnTo>
                  <a:lnTo>
                    <a:pt x="30" y="146"/>
                  </a:lnTo>
                  <a:lnTo>
                    <a:pt x="34" y="152"/>
                  </a:lnTo>
                  <a:lnTo>
                    <a:pt x="40" y="158"/>
                  </a:lnTo>
                  <a:lnTo>
                    <a:pt x="48" y="162"/>
                  </a:lnTo>
                  <a:lnTo>
                    <a:pt x="48" y="162"/>
                  </a:lnTo>
                  <a:lnTo>
                    <a:pt x="57" y="166"/>
                  </a:lnTo>
                  <a:lnTo>
                    <a:pt x="67" y="168"/>
                  </a:lnTo>
                  <a:lnTo>
                    <a:pt x="93" y="172"/>
                  </a:lnTo>
                  <a:lnTo>
                    <a:pt x="119" y="176"/>
                  </a:lnTo>
                  <a:lnTo>
                    <a:pt x="142" y="179"/>
                  </a:lnTo>
                  <a:lnTo>
                    <a:pt x="142" y="179"/>
                  </a:lnTo>
                  <a:lnTo>
                    <a:pt x="162" y="183"/>
                  </a:lnTo>
                  <a:lnTo>
                    <a:pt x="194" y="185"/>
                  </a:lnTo>
                  <a:lnTo>
                    <a:pt x="291" y="193"/>
                  </a:lnTo>
                  <a:lnTo>
                    <a:pt x="564" y="207"/>
                  </a:lnTo>
                  <a:lnTo>
                    <a:pt x="831" y="219"/>
                  </a:lnTo>
                  <a:lnTo>
                    <a:pt x="926" y="225"/>
                  </a:lnTo>
                  <a:lnTo>
                    <a:pt x="969" y="229"/>
                  </a:lnTo>
                  <a:lnTo>
                    <a:pt x="969" y="229"/>
                  </a:lnTo>
                  <a:lnTo>
                    <a:pt x="1024" y="245"/>
                  </a:lnTo>
                  <a:lnTo>
                    <a:pt x="1108" y="272"/>
                  </a:lnTo>
                  <a:lnTo>
                    <a:pt x="1195" y="298"/>
                  </a:lnTo>
                  <a:lnTo>
                    <a:pt x="1228" y="310"/>
                  </a:lnTo>
                  <a:lnTo>
                    <a:pt x="1254" y="316"/>
                  </a:lnTo>
                  <a:lnTo>
                    <a:pt x="1254" y="316"/>
                  </a:lnTo>
                  <a:lnTo>
                    <a:pt x="1284" y="322"/>
                  </a:lnTo>
                  <a:lnTo>
                    <a:pt x="1321" y="334"/>
                  </a:lnTo>
                  <a:lnTo>
                    <a:pt x="1402" y="355"/>
                  </a:lnTo>
                  <a:lnTo>
                    <a:pt x="1402" y="355"/>
                  </a:lnTo>
                  <a:lnTo>
                    <a:pt x="1408" y="355"/>
                  </a:lnTo>
                  <a:lnTo>
                    <a:pt x="1414" y="355"/>
                  </a:lnTo>
                  <a:lnTo>
                    <a:pt x="1418" y="351"/>
                  </a:lnTo>
                  <a:lnTo>
                    <a:pt x="1424" y="348"/>
                  </a:lnTo>
                  <a:lnTo>
                    <a:pt x="1424" y="348"/>
                  </a:lnTo>
                  <a:lnTo>
                    <a:pt x="1406" y="346"/>
                  </a:lnTo>
                  <a:lnTo>
                    <a:pt x="1406" y="346"/>
                  </a:lnTo>
                  <a:lnTo>
                    <a:pt x="1382" y="340"/>
                  </a:lnTo>
                  <a:lnTo>
                    <a:pt x="1347" y="332"/>
                  </a:lnTo>
                  <a:lnTo>
                    <a:pt x="1264" y="306"/>
                  </a:lnTo>
                  <a:lnTo>
                    <a:pt x="1264" y="306"/>
                  </a:lnTo>
                  <a:lnTo>
                    <a:pt x="1202" y="284"/>
                  </a:lnTo>
                  <a:lnTo>
                    <a:pt x="1121" y="255"/>
                  </a:lnTo>
                  <a:lnTo>
                    <a:pt x="1021" y="217"/>
                  </a:lnTo>
                  <a:lnTo>
                    <a:pt x="1021" y="217"/>
                  </a:lnTo>
                  <a:lnTo>
                    <a:pt x="562" y="176"/>
                  </a:lnTo>
                  <a:lnTo>
                    <a:pt x="239" y="146"/>
                  </a:lnTo>
                  <a:lnTo>
                    <a:pt x="131" y="136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7" y="126"/>
                  </a:lnTo>
                  <a:lnTo>
                    <a:pt x="71" y="120"/>
                  </a:lnTo>
                  <a:lnTo>
                    <a:pt x="63" y="104"/>
                  </a:lnTo>
                  <a:lnTo>
                    <a:pt x="55" y="85"/>
                  </a:lnTo>
                  <a:lnTo>
                    <a:pt x="48" y="61"/>
                  </a:lnTo>
                  <a:lnTo>
                    <a:pt x="38" y="17"/>
                  </a:lnTo>
                  <a:lnTo>
                    <a:pt x="34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DC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4" name="Freeform 36"/>
            <p:cNvSpPr/>
            <p:nvPr/>
          </p:nvSpPr>
          <p:spPr bwMode="auto">
            <a:xfrm>
              <a:off x="4967288" y="1747838"/>
              <a:ext cx="125413" cy="195263"/>
            </a:xfrm>
            <a:custGeom>
              <a:avLst/>
              <a:gdLst>
                <a:gd name="T0" fmla="*/ 44 w 79"/>
                <a:gd name="T1" fmla="*/ 0 h 123"/>
                <a:gd name="T2" fmla="*/ 44 w 79"/>
                <a:gd name="T3" fmla="*/ 0 h 123"/>
                <a:gd name="T4" fmla="*/ 51 w 79"/>
                <a:gd name="T5" fmla="*/ 2 h 123"/>
                <a:gd name="T6" fmla="*/ 59 w 79"/>
                <a:gd name="T7" fmla="*/ 6 h 123"/>
                <a:gd name="T8" fmla="*/ 65 w 79"/>
                <a:gd name="T9" fmla="*/ 12 h 123"/>
                <a:gd name="T10" fmla="*/ 71 w 79"/>
                <a:gd name="T11" fmla="*/ 20 h 123"/>
                <a:gd name="T12" fmla="*/ 75 w 79"/>
                <a:gd name="T13" fmla="*/ 30 h 123"/>
                <a:gd name="T14" fmla="*/ 77 w 79"/>
                <a:gd name="T15" fmla="*/ 40 h 123"/>
                <a:gd name="T16" fmla="*/ 79 w 79"/>
                <a:gd name="T17" fmla="*/ 52 h 123"/>
                <a:gd name="T18" fmla="*/ 79 w 79"/>
                <a:gd name="T19" fmla="*/ 64 h 123"/>
                <a:gd name="T20" fmla="*/ 79 w 79"/>
                <a:gd name="T21" fmla="*/ 64 h 123"/>
                <a:gd name="T22" fmla="*/ 77 w 79"/>
                <a:gd name="T23" fmla="*/ 77 h 123"/>
                <a:gd name="T24" fmla="*/ 75 w 79"/>
                <a:gd name="T25" fmla="*/ 87 h 123"/>
                <a:gd name="T26" fmla="*/ 69 w 79"/>
                <a:gd name="T27" fmla="*/ 99 h 123"/>
                <a:gd name="T28" fmla="*/ 63 w 79"/>
                <a:gd name="T29" fmla="*/ 107 h 123"/>
                <a:gd name="T30" fmla="*/ 57 w 79"/>
                <a:gd name="T31" fmla="*/ 115 h 123"/>
                <a:gd name="T32" fmla="*/ 51 w 79"/>
                <a:gd name="T33" fmla="*/ 119 h 123"/>
                <a:gd name="T34" fmla="*/ 44 w 79"/>
                <a:gd name="T35" fmla="*/ 123 h 123"/>
                <a:gd name="T36" fmla="*/ 36 w 79"/>
                <a:gd name="T37" fmla="*/ 123 h 123"/>
                <a:gd name="T38" fmla="*/ 36 w 79"/>
                <a:gd name="T39" fmla="*/ 123 h 123"/>
                <a:gd name="T40" fmla="*/ 28 w 79"/>
                <a:gd name="T41" fmla="*/ 121 h 123"/>
                <a:gd name="T42" fmla="*/ 20 w 79"/>
                <a:gd name="T43" fmla="*/ 117 h 123"/>
                <a:gd name="T44" fmla="*/ 14 w 79"/>
                <a:gd name="T45" fmla="*/ 111 h 123"/>
                <a:gd name="T46" fmla="*/ 8 w 79"/>
                <a:gd name="T47" fmla="*/ 103 h 123"/>
                <a:gd name="T48" fmla="*/ 4 w 79"/>
                <a:gd name="T49" fmla="*/ 93 h 123"/>
                <a:gd name="T50" fmla="*/ 0 w 79"/>
                <a:gd name="T51" fmla="*/ 83 h 123"/>
                <a:gd name="T52" fmla="*/ 0 w 79"/>
                <a:gd name="T53" fmla="*/ 71 h 123"/>
                <a:gd name="T54" fmla="*/ 0 w 79"/>
                <a:gd name="T55" fmla="*/ 60 h 123"/>
                <a:gd name="T56" fmla="*/ 0 w 79"/>
                <a:gd name="T57" fmla="*/ 60 h 123"/>
                <a:gd name="T58" fmla="*/ 0 w 79"/>
                <a:gd name="T59" fmla="*/ 46 h 123"/>
                <a:gd name="T60" fmla="*/ 4 w 79"/>
                <a:gd name="T61" fmla="*/ 36 h 123"/>
                <a:gd name="T62" fmla="*/ 8 w 79"/>
                <a:gd name="T63" fmla="*/ 24 h 123"/>
                <a:gd name="T64" fmla="*/ 14 w 79"/>
                <a:gd name="T65" fmla="*/ 16 h 123"/>
                <a:gd name="T66" fmla="*/ 20 w 79"/>
                <a:gd name="T67" fmla="*/ 8 h 123"/>
                <a:gd name="T68" fmla="*/ 28 w 79"/>
                <a:gd name="T69" fmla="*/ 4 h 123"/>
                <a:gd name="T70" fmla="*/ 36 w 79"/>
                <a:gd name="T71" fmla="*/ 0 h 123"/>
                <a:gd name="T72" fmla="*/ 44 w 79"/>
                <a:gd name="T73" fmla="*/ 0 h 123"/>
                <a:gd name="T74" fmla="*/ 44 w 79"/>
                <a:gd name="T7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123">
                  <a:moveTo>
                    <a:pt x="44" y="0"/>
                  </a:moveTo>
                  <a:lnTo>
                    <a:pt x="44" y="0"/>
                  </a:lnTo>
                  <a:lnTo>
                    <a:pt x="51" y="2"/>
                  </a:lnTo>
                  <a:lnTo>
                    <a:pt x="59" y="6"/>
                  </a:lnTo>
                  <a:lnTo>
                    <a:pt x="65" y="12"/>
                  </a:lnTo>
                  <a:lnTo>
                    <a:pt x="71" y="20"/>
                  </a:lnTo>
                  <a:lnTo>
                    <a:pt x="75" y="30"/>
                  </a:lnTo>
                  <a:lnTo>
                    <a:pt x="77" y="40"/>
                  </a:lnTo>
                  <a:lnTo>
                    <a:pt x="79" y="52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7" y="77"/>
                  </a:lnTo>
                  <a:lnTo>
                    <a:pt x="75" y="87"/>
                  </a:lnTo>
                  <a:lnTo>
                    <a:pt x="69" y="99"/>
                  </a:lnTo>
                  <a:lnTo>
                    <a:pt x="63" y="107"/>
                  </a:lnTo>
                  <a:lnTo>
                    <a:pt x="57" y="115"/>
                  </a:lnTo>
                  <a:lnTo>
                    <a:pt x="51" y="119"/>
                  </a:lnTo>
                  <a:lnTo>
                    <a:pt x="44" y="123"/>
                  </a:lnTo>
                  <a:lnTo>
                    <a:pt x="36" y="123"/>
                  </a:lnTo>
                  <a:lnTo>
                    <a:pt x="36" y="123"/>
                  </a:lnTo>
                  <a:lnTo>
                    <a:pt x="28" y="121"/>
                  </a:lnTo>
                  <a:lnTo>
                    <a:pt x="20" y="117"/>
                  </a:lnTo>
                  <a:lnTo>
                    <a:pt x="14" y="111"/>
                  </a:lnTo>
                  <a:lnTo>
                    <a:pt x="8" y="103"/>
                  </a:lnTo>
                  <a:lnTo>
                    <a:pt x="4" y="93"/>
                  </a:lnTo>
                  <a:lnTo>
                    <a:pt x="0" y="83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53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5" name="Freeform 37"/>
            <p:cNvSpPr/>
            <p:nvPr/>
          </p:nvSpPr>
          <p:spPr bwMode="auto">
            <a:xfrm>
              <a:off x="5027613" y="1776413"/>
              <a:ext cx="46038" cy="74613"/>
            </a:xfrm>
            <a:custGeom>
              <a:avLst/>
              <a:gdLst>
                <a:gd name="T0" fmla="*/ 15 w 29"/>
                <a:gd name="T1" fmla="*/ 0 h 47"/>
                <a:gd name="T2" fmla="*/ 15 w 29"/>
                <a:gd name="T3" fmla="*/ 0 h 47"/>
                <a:gd name="T4" fmla="*/ 21 w 29"/>
                <a:gd name="T5" fmla="*/ 2 h 47"/>
                <a:gd name="T6" fmla="*/ 27 w 29"/>
                <a:gd name="T7" fmla="*/ 8 h 47"/>
                <a:gd name="T8" fmla="*/ 29 w 29"/>
                <a:gd name="T9" fmla="*/ 16 h 47"/>
                <a:gd name="T10" fmla="*/ 29 w 29"/>
                <a:gd name="T11" fmla="*/ 24 h 47"/>
                <a:gd name="T12" fmla="*/ 29 w 29"/>
                <a:gd name="T13" fmla="*/ 24 h 47"/>
                <a:gd name="T14" fmla="*/ 27 w 29"/>
                <a:gd name="T15" fmla="*/ 34 h 47"/>
                <a:gd name="T16" fmla="*/ 23 w 29"/>
                <a:gd name="T17" fmla="*/ 40 h 47"/>
                <a:gd name="T18" fmla="*/ 19 w 29"/>
                <a:gd name="T19" fmla="*/ 46 h 47"/>
                <a:gd name="T20" fmla="*/ 13 w 29"/>
                <a:gd name="T21" fmla="*/ 47 h 47"/>
                <a:gd name="T22" fmla="*/ 13 w 29"/>
                <a:gd name="T23" fmla="*/ 47 h 47"/>
                <a:gd name="T24" fmla="*/ 8 w 29"/>
                <a:gd name="T25" fmla="*/ 44 h 47"/>
                <a:gd name="T26" fmla="*/ 4 w 29"/>
                <a:gd name="T27" fmla="*/ 40 h 47"/>
                <a:gd name="T28" fmla="*/ 0 w 29"/>
                <a:gd name="T29" fmla="*/ 32 h 47"/>
                <a:gd name="T30" fmla="*/ 0 w 29"/>
                <a:gd name="T31" fmla="*/ 22 h 47"/>
                <a:gd name="T32" fmla="*/ 0 w 29"/>
                <a:gd name="T33" fmla="*/ 22 h 47"/>
                <a:gd name="T34" fmla="*/ 2 w 29"/>
                <a:gd name="T35" fmla="*/ 14 h 47"/>
                <a:gd name="T36" fmla="*/ 6 w 29"/>
                <a:gd name="T37" fmla="*/ 6 h 47"/>
                <a:gd name="T38" fmla="*/ 10 w 29"/>
                <a:gd name="T39" fmla="*/ 2 h 47"/>
                <a:gd name="T40" fmla="*/ 15 w 29"/>
                <a:gd name="T41" fmla="*/ 0 h 47"/>
                <a:gd name="T42" fmla="*/ 15 w 29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47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7" y="8"/>
                  </a:lnTo>
                  <a:lnTo>
                    <a:pt x="29" y="16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34"/>
                  </a:lnTo>
                  <a:lnTo>
                    <a:pt x="23" y="40"/>
                  </a:lnTo>
                  <a:lnTo>
                    <a:pt x="19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6" name="Freeform 38"/>
            <p:cNvSpPr/>
            <p:nvPr/>
          </p:nvSpPr>
          <p:spPr bwMode="auto">
            <a:xfrm>
              <a:off x="5468938" y="1695450"/>
              <a:ext cx="130175" cy="193675"/>
            </a:xfrm>
            <a:custGeom>
              <a:avLst/>
              <a:gdLst>
                <a:gd name="T0" fmla="*/ 46 w 82"/>
                <a:gd name="T1" fmla="*/ 0 h 122"/>
                <a:gd name="T2" fmla="*/ 46 w 82"/>
                <a:gd name="T3" fmla="*/ 0 h 122"/>
                <a:gd name="T4" fmla="*/ 54 w 82"/>
                <a:gd name="T5" fmla="*/ 2 h 122"/>
                <a:gd name="T6" fmla="*/ 60 w 82"/>
                <a:gd name="T7" fmla="*/ 6 h 122"/>
                <a:gd name="T8" fmla="*/ 68 w 82"/>
                <a:gd name="T9" fmla="*/ 12 h 122"/>
                <a:gd name="T10" fmla="*/ 72 w 82"/>
                <a:gd name="T11" fmla="*/ 19 h 122"/>
                <a:gd name="T12" fmla="*/ 76 w 82"/>
                <a:gd name="T13" fmla="*/ 29 h 122"/>
                <a:gd name="T14" fmla="*/ 80 w 82"/>
                <a:gd name="T15" fmla="*/ 39 h 122"/>
                <a:gd name="T16" fmla="*/ 82 w 82"/>
                <a:gd name="T17" fmla="*/ 51 h 122"/>
                <a:gd name="T18" fmla="*/ 82 w 82"/>
                <a:gd name="T19" fmla="*/ 63 h 122"/>
                <a:gd name="T20" fmla="*/ 82 w 82"/>
                <a:gd name="T21" fmla="*/ 63 h 122"/>
                <a:gd name="T22" fmla="*/ 80 w 82"/>
                <a:gd name="T23" fmla="*/ 77 h 122"/>
                <a:gd name="T24" fmla="*/ 76 w 82"/>
                <a:gd name="T25" fmla="*/ 87 h 122"/>
                <a:gd name="T26" fmla="*/ 72 w 82"/>
                <a:gd name="T27" fmla="*/ 98 h 122"/>
                <a:gd name="T28" fmla="*/ 66 w 82"/>
                <a:gd name="T29" fmla="*/ 106 h 122"/>
                <a:gd name="T30" fmla="*/ 60 w 82"/>
                <a:gd name="T31" fmla="*/ 114 h 122"/>
                <a:gd name="T32" fmla="*/ 52 w 82"/>
                <a:gd name="T33" fmla="*/ 118 h 122"/>
                <a:gd name="T34" fmla="*/ 44 w 82"/>
                <a:gd name="T35" fmla="*/ 122 h 122"/>
                <a:gd name="T36" fmla="*/ 36 w 82"/>
                <a:gd name="T37" fmla="*/ 122 h 122"/>
                <a:gd name="T38" fmla="*/ 36 w 82"/>
                <a:gd name="T39" fmla="*/ 122 h 122"/>
                <a:gd name="T40" fmla="*/ 28 w 82"/>
                <a:gd name="T41" fmla="*/ 120 h 122"/>
                <a:gd name="T42" fmla="*/ 22 w 82"/>
                <a:gd name="T43" fmla="*/ 116 h 122"/>
                <a:gd name="T44" fmla="*/ 14 w 82"/>
                <a:gd name="T45" fmla="*/ 110 h 122"/>
                <a:gd name="T46" fmla="*/ 10 w 82"/>
                <a:gd name="T47" fmla="*/ 102 h 122"/>
                <a:gd name="T48" fmla="*/ 4 w 82"/>
                <a:gd name="T49" fmla="*/ 93 h 122"/>
                <a:gd name="T50" fmla="*/ 2 w 82"/>
                <a:gd name="T51" fmla="*/ 83 h 122"/>
                <a:gd name="T52" fmla="*/ 0 w 82"/>
                <a:gd name="T53" fmla="*/ 71 h 122"/>
                <a:gd name="T54" fmla="*/ 0 w 82"/>
                <a:gd name="T55" fmla="*/ 59 h 122"/>
                <a:gd name="T56" fmla="*/ 0 w 82"/>
                <a:gd name="T57" fmla="*/ 59 h 122"/>
                <a:gd name="T58" fmla="*/ 2 w 82"/>
                <a:gd name="T59" fmla="*/ 45 h 122"/>
                <a:gd name="T60" fmla="*/ 6 w 82"/>
                <a:gd name="T61" fmla="*/ 35 h 122"/>
                <a:gd name="T62" fmla="*/ 10 w 82"/>
                <a:gd name="T63" fmla="*/ 23 h 122"/>
                <a:gd name="T64" fmla="*/ 16 w 82"/>
                <a:gd name="T65" fmla="*/ 15 h 122"/>
                <a:gd name="T66" fmla="*/ 22 w 82"/>
                <a:gd name="T67" fmla="*/ 8 h 122"/>
                <a:gd name="T68" fmla="*/ 30 w 82"/>
                <a:gd name="T69" fmla="*/ 4 h 122"/>
                <a:gd name="T70" fmla="*/ 36 w 82"/>
                <a:gd name="T71" fmla="*/ 0 h 122"/>
                <a:gd name="T72" fmla="*/ 46 w 82"/>
                <a:gd name="T73" fmla="*/ 0 h 122"/>
                <a:gd name="T74" fmla="*/ 46 w 82"/>
                <a:gd name="T7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122">
                  <a:moveTo>
                    <a:pt x="46" y="0"/>
                  </a:move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2" y="19"/>
                  </a:lnTo>
                  <a:lnTo>
                    <a:pt x="76" y="29"/>
                  </a:lnTo>
                  <a:lnTo>
                    <a:pt x="80" y="39"/>
                  </a:lnTo>
                  <a:lnTo>
                    <a:pt x="82" y="51"/>
                  </a:lnTo>
                  <a:lnTo>
                    <a:pt x="82" y="63"/>
                  </a:lnTo>
                  <a:lnTo>
                    <a:pt x="82" y="63"/>
                  </a:lnTo>
                  <a:lnTo>
                    <a:pt x="80" y="77"/>
                  </a:lnTo>
                  <a:lnTo>
                    <a:pt x="76" y="87"/>
                  </a:lnTo>
                  <a:lnTo>
                    <a:pt x="72" y="98"/>
                  </a:lnTo>
                  <a:lnTo>
                    <a:pt x="66" y="106"/>
                  </a:lnTo>
                  <a:lnTo>
                    <a:pt x="60" y="114"/>
                  </a:lnTo>
                  <a:lnTo>
                    <a:pt x="52" y="118"/>
                  </a:lnTo>
                  <a:lnTo>
                    <a:pt x="44" y="122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28" y="120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0" y="102"/>
                  </a:lnTo>
                  <a:lnTo>
                    <a:pt x="4" y="93"/>
                  </a:lnTo>
                  <a:lnTo>
                    <a:pt x="2" y="8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2" y="45"/>
                  </a:lnTo>
                  <a:lnTo>
                    <a:pt x="6" y="35"/>
                  </a:lnTo>
                  <a:lnTo>
                    <a:pt x="10" y="23"/>
                  </a:lnTo>
                  <a:lnTo>
                    <a:pt x="16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653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7" name="Freeform 39"/>
            <p:cNvSpPr/>
            <p:nvPr/>
          </p:nvSpPr>
          <p:spPr bwMode="auto">
            <a:xfrm>
              <a:off x="5532438" y="1722438"/>
              <a:ext cx="47625" cy="76200"/>
            </a:xfrm>
            <a:custGeom>
              <a:avLst/>
              <a:gdLst>
                <a:gd name="T0" fmla="*/ 16 w 30"/>
                <a:gd name="T1" fmla="*/ 0 h 48"/>
                <a:gd name="T2" fmla="*/ 16 w 30"/>
                <a:gd name="T3" fmla="*/ 0 h 48"/>
                <a:gd name="T4" fmla="*/ 22 w 30"/>
                <a:gd name="T5" fmla="*/ 2 h 48"/>
                <a:gd name="T6" fmla="*/ 26 w 30"/>
                <a:gd name="T7" fmla="*/ 8 h 48"/>
                <a:gd name="T8" fmla="*/ 30 w 30"/>
                <a:gd name="T9" fmla="*/ 16 h 48"/>
                <a:gd name="T10" fmla="*/ 30 w 30"/>
                <a:gd name="T11" fmla="*/ 24 h 48"/>
                <a:gd name="T12" fmla="*/ 30 w 30"/>
                <a:gd name="T13" fmla="*/ 24 h 48"/>
                <a:gd name="T14" fmla="*/ 28 w 30"/>
                <a:gd name="T15" fmla="*/ 34 h 48"/>
                <a:gd name="T16" fmla="*/ 24 w 30"/>
                <a:gd name="T17" fmla="*/ 40 h 48"/>
                <a:gd name="T18" fmla="*/ 20 w 30"/>
                <a:gd name="T19" fmla="*/ 46 h 48"/>
                <a:gd name="T20" fmla="*/ 12 w 30"/>
                <a:gd name="T21" fmla="*/ 48 h 48"/>
                <a:gd name="T22" fmla="*/ 12 w 30"/>
                <a:gd name="T23" fmla="*/ 48 h 48"/>
                <a:gd name="T24" fmla="*/ 8 w 30"/>
                <a:gd name="T25" fmla="*/ 44 h 48"/>
                <a:gd name="T26" fmla="*/ 2 w 30"/>
                <a:gd name="T27" fmla="*/ 40 h 48"/>
                <a:gd name="T28" fmla="*/ 0 w 30"/>
                <a:gd name="T29" fmla="*/ 32 h 48"/>
                <a:gd name="T30" fmla="*/ 0 w 30"/>
                <a:gd name="T31" fmla="*/ 22 h 48"/>
                <a:gd name="T32" fmla="*/ 0 w 30"/>
                <a:gd name="T33" fmla="*/ 22 h 48"/>
                <a:gd name="T34" fmla="*/ 2 w 30"/>
                <a:gd name="T35" fmla="*/ 14 h 48"/>
                <a:gd name="T36" fmla="*/ 4 w 30"/>
                <a:gd name="T37" fmla="*/ 6 h 48"/>
                <a:gd name="T38" fmla="*/ 10 w 30"/>
                <a:gd name="T39" fmla="*/ 2 h 48"/>
                <a:gd name="T40" fmla="*/ 16 w 30"/>
                <a:gd name="T41" fmla="*/ 0 h 48"/>
                <a:gd name="T42" fmla="*/ 16 w 30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8">
                  <a:moveTo>
                    <a:pt x="16" y="0"/>
                  </a:moveTo>
                  <a:lnTo>
                    <a:pt x="16" y="0"/>
                  </a:lnTo>
                  <a:lnTo>
                    <a:pt x="22" y="2"/>
                  </a:lnTo>
                  <a:lnTo>
                    <a:pt x="26" y="8"/>
                  </a:lnTo>
                  <a:lnTo>
                    <a:pt x="30" y="1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20" y="4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8" name="Freeform 40"/>
            <p:cNvSpPr/>
            <p:nvPr/>
          </p:nvSpPr>
          <p:spPr bwMode="auto">
            <a:xfrm>
              <a:off x="5310188" y="2152650"/>
              <a:ext cx="260350" cy="101600"/>
            </a:xfrm>
            <a:custGeom>
              <a:avLst/>
              <a:gdLst>
                <a:gd name="T0" fmla="*/ 152 w 164"/>
                <a:gd name="T1" fmla="*/ 40 h 64"/>
                <a:gd name="T2" fmla="*/ 152 w 164"/>
                <a:gd name="T3" fmla="*/ 40 h 64"/>
                <a:gd name="T4" fmla="*/ 136 w 164"/>
                <a:gd name="T5" fmla="*/ 46 h 64"/>
                <a:gd name="T6" fmla="*/ 112 w 164"/>
                <a:gd name="T7" fmla="*/ 52 h 64"/>
                <a:gd name="T8" fmla="*/ 85 w 164"/>
                <a:gd name="T9" fmla="*/ 58 h 64"/>
                <a:gd name="T10" fmla="*/ 57 w 164"/>
                <a:gd name="T11" fmla="*/ 62 h 64"/>
                <a:gd name="T12" fmla="*/ 31 w 164"/>
                <a:gd name="T13" fmla="*/ 64 h 64"/>
                <a:gd name="T14" fmla="*/ 11 w 164"/>
                <a:gd name="T15" fmla="*/ 64 h 64"/>
                <a:gd name="T16" fmla="*/ 6 w 164"/>
                <a:gd name="T17" fmla="*/ 64 h 64"/>
                <a:gd name="T18" fmla="*/ 2 w 164"/>
                <a:gd name="T19" fmla="*/ 62 h 64"/>
                <a:gd name="T20" fmla="*/ 0 w 164"/>
                <a:gd name="T21" fmla="*/ 60 h 64"/>
                <a:gd name="T22" fmla="*/ 4 w 164"/>
                <a:gd name="T23" fmla="*/ 58 h 64"/>
                <a:gd name="T24" fmla="*/ 4 w 164"/>
                <a:gd name="T25" fmla="*/ 58 h 64"/>
                <a:gd name="T26" fmla="*/ 39 w 164"/>
                <a:gd name="T27" fmla="*/ 36 h 64"/>
                <a:gd name="T28" fmla="*/ 77 w 164"/>
                <a:gd name="T29" fmla="*/ 16 h 64"/>
                <a:gd name="T30" fmla="*/ 95 w 164"/>
                <a:gd name="T31" fmla="*/ 8 h 64"/>
                <a:gd name="T32" fmla="*/ 112 w 164"/>
                <a:gd name="T33" fmla="*/ 4 h 64"/>
                <a:gd name="T34" fmla="*/ 128 w 164"/>
                <a:gd name="T35" fmla="*/ 0 h 64"/>
                <a:gd name="T36" fmla="*/ 142 w 164"/>
                <a:gd name="T37" fmla="*/ 0 h 64"/>
                <a:gd name="T38" fmla="*/ 142 w 164"/>
                <a:gd name="T39" fmla="*/ 0 h 64"/>
                <a:gd name="T40" fmla="*/ 152 w 164"/>
                <a:gd name="T41" fmla="*/ 4 h 64"/>
                <a:gd name="T42" fmla="*/ 158 w 164"/>
                <a:gd name="T43" fmla="*/ 8 h 64"/>
                <a:gd name="T44" fmla="*/ 162 w 164"/>
                <a:gd name="T45" fmla="*/ 12 h 64"/>
                <a:gd name="T46" fmla="*/ 164 w 164"/>
                <a:gd name="T47" fmla="*/ 18 h 64"/>
                <a:gd name="T48" fmla="*/ 162 w 164"/>
                <a:gd name="T49" fmla="*/ 24 h 64"/>
                <a:gd name="T50" fmla="*/ 160 w 164"/>
                <a:gd name="T51" fmla="*/ 30 h 64"/>
                <a:gd name="T52" fmla="*/ 156 w 164"/>
                <a:gd name="T53" fmla="*/ 34 h 64"/>
                <a:gd name="T54" fmla="*/ 152 w 164"/>
                <a:gd name="T55" fmla="*/ 40 h 64"/>
                <a:gd name="T56" fmla="*/ 152 w 164"/>
                <a:gd name="T5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" h="64">
                  <a:moveTo>
                    <a:pt x="152" y="40"/>
                  </a:moveTo>
                  <a:lnTo>
                    <a:pt x="152" y="40"/>
                  </a:lnTo>
                  <a:lnTo>
                    <a:pt x="136" y="46"/>
                  </a:lnTo>
                  <a:lnTo>
                    <a:pt x="112" y="52"/>
                  </a:lnTo>
                  <a:lnTo>
                    <a:pt x="85" y="58"/>
                  </a:lnTo>
                  <a:lnTo>
                    <a:pt x="57" y="62"/>
                  </a:lnTo>
                  <a:lnTo>
                    <a:pt x="31" y="64"/>
                  </a:lnTo>
                  <a:lnTo>
                    <a:pt x="11" y="64"/>
                  </a:lnTo>
                  <a:lnTo>
                    <a:pt x="6" y="64"/>
                  </a:lnTo>
                  <a:lnTo>
                    <a:pt x="2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39" y="36"/>
                  </a:lnTo>
                  <a:lnTo>
                    <a:pt x="77" y="16"/>
                  </a:lnTo>
                  <a:lnTo>
                    <a:pt x="95" y="8"/>
                  </a:lnTo>
                  <a:lnTo>
                    <a:pt x="112" y="4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2" y="4"/>
                  </a:lnTo>
                  <a:lnTo>
                    <a:pt x="158" y="8"/>
                  </a:lnTo>
                  <a:lnTo>
                    <a:pt x="162" y="12"/>
                  </a:lnTo>
                  <a:lnTo>
                    <a:pt x="164" y="18"/>
                  </a:lnTo>
                  <a:lnTo>
                    <a:pt x="162" y="24"/>
                  </a:lnTo>
                  <a:lnTo>
                    <a:pt x="160" y="30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52" y="40"/>
                  </a:lnTo>
                  <a:close/>
                </a:path>
              </a:pathLst>
            </a:custGeom>
            <a:solidFill>
              <a:srgbClr val="E8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5384801" y="2403475"/>
              <a:ext cx="112713" cy="144463"/>
            </a:xfrm>
            <a:custGeom>
              <a:avLst/>
              <a:gdLst>
                <a:gd name="T0" fmla="*/ 57 w 71"/>
                <a:gd name="T1" fmla="*/ 2 h 91"/>
                <a:gd name="T2" fmla="*/ 57 w 71"/>
                <a:gd name="T3" fmla="*/ 2 h 91"/>
                <a:gd name="T4" fmla="*/ 63 w 71"/>
                <a:gd name="T5" fmla="*/ 4 h 91"/>
                <a:gd name="T6" fmla="*/ 67 w 71"/>
                <a:gd name="T7" fmla="*/ 8 h 91"/>
                <a:gd name="T8" fmla="*/ 69 w 71"/>
                <a:gd name="T9" fmla="*/ 14 h 91"/>
                <a:gd name="T10" fmla="*/ 71 w 71"/>
                <a:gd name="T11" fmla="*/ 20 h 91"/>
                <a:gd name="T12" fmla="*/ 71 w 71"/>
                <a:gd name="T13" fmla="*/ 28 h 91"/>
                <a:gd name="T14" fmla="*/ 71 w 71"/>
                <a:gd name="T15" fmla="*/ 38 h 91"/>
                <a:gd name="T16" fmla="*/ 67 w 71"/>
                <a:gd name="T17" fmla="*/ 46 h 91"/>
                <a:gd name="T18" fmla="*/ 63 w 71"/>
                <a:gd name="T19" fmla="*/ 56 h 91"/>
                <a:gd name="T20" fmla="*/ 63 w 71"/>
                <a:gd name="T21" fmla="*/ 56 h 91"/>
                <a:gd name="T22" fmla="*/ 59 w 71"/>
                <a:gd name="T23" fmla="*/ 64 h 91"/>
                <a:gd name="T24" fmla="*/ 53 w 71"/>
                <a:gd name="T25" fmla="*/ 72 h 91"/>
                <a:gd name="T26" fmla="*/ 48 w 71"/>
                <a:gd name="T27" fmla="*/ 80 h 91"/>
                <a:gd name="T28" fmla="*/ 42 w 71"/>
                <a:gd name="T29" fmla="*/ 84 h 91"/>
                <a:gd name="T30" fmla="*/ 34 w 71"/>
                <a:gd name="T31" fmla="*/ 89 h 91"/>
                <a:gd name="T32" fmla="*/ 28 w 71"/>
                <a:gd name="T33" fmla="*/ 91 h 91"/>
                <a:gd name="T34" fmla="*/ 20 w 71"/>
                <a:gd name="T35" fmla="*/ 91 h 91"/>
                <a:gd name="T36" fmla="*/ 14 w 71"/>
                <a:gd name="T37" fmla="*/ 91 h 91"/>
                <a:gd name="T38" fmla="*/ 14 w 71"/>
                <a:gd name="T39" fmla="*/ 91 h 91"/>
                <a:gd name="T40" fmla="*/ 8 w 71"/>
                <a:gd name="T41" fmla="*/ 87 h 91"/>
                <a:gd name="T42" fmla="*/ 4 w 71"/>
                <a:gd name="T43" fmla="*/ 84 h 91"/>
                <a:gd name="T44" fmla="*/ 2 w 71"/>
                <a:gd name="T45" fmla="*/ 78 h 91"/>
                <a:gd name="T46" fmla="*/ 0 w 71"/>
                <a:gd name="T47" fmla="*/ 72 h 91"/>
                <a:gd name="T48" fmla="*/ 0 w 71"/>
                <a:gd name="T49" fmla="*/ 64 h 91"/>
                <a:gd name="T50" fmla="*/ 0 w 71"/>
                <a:gd name="T51" fmla="*/ 56 h 91"/>
                <a:gd name="T52" fmla="*/ 4 w 71"/>
                <a:gd name="T53" fmla="*/ 46 h 91"/>
                <a:gd name="T54" fmla="*/ 8 w 71"/>
                <a:gd name="T55" fmla="*/ 36 h 91"/>
                <a:gd name="T56" fmla="*/ 8 w 71"/>
                <a:gd name="T57" fmla="*/ 36 h 91"/>
                <a:gd name="T58" fmla="*/ 12 w 71"/>
                <a:gd name="T59" fmla="*/ 28 h 91"/>
                <a:gd name="T60" fmla="*/ 18 w 71"/>
                <a:gd name="T61" fmla="*/ 20 h 91"/>
                <a:gd name="T62" fmla="*/ 24 w 71"/>
                <a:gd name="T63" fmla="*/ 14 h 91"/>
                <a:gd name="T64" fmla="*/ 30 w 71"/>
                <a:gd name="T65" fmla="*/ 8 h 91"/>
                <a:gd name="T66" fmla="*/ 38 w 71"/>
                <a:gd name="T67" fmla="*/ 4 h 91"/>
                <a:gd name="T68" fmla="*/ 44 w 71"/>
                <a:gd name="T69" fmla="*/ 0 h 91"/>
                <a:gd name="T70" fmla="*/ 51 w 71"/>
                <a:gd name="T71" fmla="*/ 0 h 91"/>
                <a:gd name="T72" fmla="*/ 57 w 71"/>
                <a:gd name="T73" fmla="*/ 2 h 91"/>
                <a:gd name="T74" fmla="*/ 57 w 71"/>
                <a:gd name="T7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91">
                  <a:moveTo>
                    <a:pt x="57" y="2"/>
                  </a:moveTo>
                  <a:lnTo>
                    <a:pt x="57" y="2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69" y="14"/>
                  </a:lnTo>
                  <a:lnTo>
                    <a:pt x="71" y="20"/>
                  </a:lnTo>
                  <a:lnTo>
                    <a:pt x="71" y="28"/>
                  </a:lnTo>
                  <a:lnTo>
                    <a:pt x="71" y="38"/>
                  </a:lnTo>
                  <a:lnTo>
                    <a:pt x="67" y="46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59" y="64"/>
                  </a:lnTo>
                  <a:lnTo>
                    <a:pt x="53" y="72"/>
                  </a:lnTo>
                  <a:lnTo>
                    <a:pt x="48" y="80"/>
                  </a:lnTo>
                  <a:lnTo>
                    <a:pt x="42" y="84"/>
                  </a:lnTo>
                  <a:lnTo>
                    <a:pt x="34" y="89"/>
                  </a:lnTo>
                  <a:lnTo>
                    <a:pt x="28" y="91"/>
                  </a:lnTo>
                  <a:lnTo>
                    <a:pt x="20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8" y="87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4" y="4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2" y="28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8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916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614738" y="3028950"/>
              <a:ext cx="652463" cy="1660525"/>
            </a:xfrm>
            <a:custGeom>
              <a:avLst/>
              <a:gdLst>
                <a:gd name="T0" fmla="*/ 73 w 411"/>
                <a:gd name="T1" fmla="*/ 85 h 1046"/>
                <a:gd name="T2" fmla="*/ 49 w 411"/>
                <a:gd name="T3" fmla="*/ 119 h 1046"/>
                <a:gd name="T4" fmla="*/ 31 w 411"/>
                <a:gd name="T5" fmla="*/ 166 h 1046"/>
                <a:gd name="T6" fmla="*/ 17 w 411"/>
                <a:gd name="T7" fmla="*/ 225 h 1046"/>
                <a:gd name="T8" fmla="*/ 8 w 411"/>
                <a:gd name="T9" fmla="*/ 295 h 1046"/>
                <a:gd name="T10" fmla="*/ 0 w 411"/>
                <a:gd name="T11" fmla="*/ 449 h 1046"/>
                <a:gd name="T12" fmla="*/ 4 w 411"/>
                <a:gd name="T13" fmla="*/ 617 h 1046"/>
                <a:gd name="T14" fmla="*/ 14 w 411"/>
                <a:gd name="T15" fmla="*/ 777 h 1046"/>
                <a:gd name="T16" fmla="*/ 35 w 411"/>
                <a:gd name="T17" fmla="*/ 1010 h 1046"/>
                <a:gd name="T18" fmla="*/ 39 w 411"/>
                <a:gd name="T19" fmla="*/ 1046 h 1046"/>
                <a:gd name="T20" fmla="*/ 79 w 411"/>
                <a:gd name="T21" fmla="*/ 1036 h 1046"/>
                <a:gd name="T22" fmla="*/ 124 w 411"/>
                <a:gd name="T23" fmla="*/ 1014 h 1046"/>
                <a:gd name="T24" fmla="*/ 174 w 411"/>
                <a:gd name="T25" fmla="*/ 983 h 1046"/>
                <a:gd name="T26" fmla="*/ 273 w 411"/>
                <a:gd name="T27" fmla="*/ 907 h 1046"/>
                <a:gd name="T28" fmla="*/ 336 w 411"/>
                <a:gd name="T29" fmla="*/ 862 h 1046"/>
                <a:gd name="T30" fmla="*/ 370 w 411"/>
                <a:gd name="T31" fmla="*/ 846 h 1046"/>
                <a:gd name="T32" fmla="*/ 381 w 411"/>
                <a:gd name="T33" fmla="*/ 844 h 1046"/>
                <a:gd name="T34" fmla="*/ 399 w 411"/>
                <a:gd name="T35" fmla="*/ 840 h 1046"/>
                <a:gd name="T36" fmla="*/ 409 w 411"/>
                <a:gd name="T37" fmla="*/ 834 h 1046"/>
                <a:gd name="T38" fmla="*/ 411 w 411"/>
                <a:gd name="T39" fmla="*/ 826 h 1046"/>
                <a:gd name="T40" fmla="*/ 407 w 411"/>
                <a:gd name="T41" fmla="*/ 803 h 1046"/>
                <a:gd name="T42" fmla="*/ 395 w 411"/>
                <a:gd name="T43" fmla="*/ 777 h 1046"/>
                <a:gd name="T44" fmla="*/ 391 w 411"/>
                <a:gd name="T45" fmla="*/ 763 h 1046"/>
                <a:gd name="T46" fmla="*/ 399 w 411"/>
                <a:gd name="T47" fmla="*/ 662 h 1046"/>
                <a:gd name="T48" fmla="*/ 409 w 411"/>
                <a:gd name="T49" fmla="*/ 508 h 1046"/>
                <a:gd name="T50" fmla="*/ 411 w 411"/>
                <a:gd name="T51" fmla="*/ 389 h 1046"/>
                <a:gd name="T52" fmla="*/ 405 w 411"/>
                <a:gd name="T53" fmla="*/ 269 h 1046"/>
                <a:gd name="T54" fmla="*/ 387 w 411"/>
                <a:gd name="T55" fmla="*/ 160 h 1046"/>
                <a:gd name="T56" fmla="*/ 373 w 411"/>
                <a:gd name="T57" fmla="*/ 115 h 1046"/>
                <a:gd name="T58" fmla="*/ 354 w 411"/>
                <a:gd name="T59" fmla="*/ 75 h 1046"/>
                <a:gd name="T60" fmla="*/ 330 w 411"/>
                <a:gd name="T61" fmla="*/ 43 h 1046"/>
                <a:gd name="T62" fmla="*/ 310 w 411"/>
                <a:gd name="T63" fmla="*/ 26 h 1046"/>
                <a:gd name="T64" fmla="*/ 286 w 411"/>
                <a:gd name="T65" fmla="*/ 12 h 1046"/>
                <a:gd name="T66" fmla="*/ 261 w 411"/>
                <a:gd name="T67" fmla="*/ 2 h 1046"/>
                <a:gd name="T68" fmla="*/ 229 w 411"/>
                <a:gd name="T69" fmla="*/ 0 h 1046"/>
                <a:gd name="T70" fmla="*/ 197 w 411"/>
                <a:gd name="T71" fmla="*/ 6 h 1046"/>
                <a:gd name="T72" fmla="*/ 160 w 411"/>
                <a:gd name="T73" fmla="*/ 20 h 1046"/>
                <a:gd name="T74" fmla="*/ 118 w 411"/>
                <a:gd name="T75" fmla="*/ 47 h 1046"/>
                <a:gd name="T76" fmla="*/ 73 w 411"/>
                <a:gd name="T77" fmla="*/ 8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1" h="1046">
                  <a:moveTo>
                    <a:pt x="73" y="85"/>
                  </a:moveTo>
                  <a:lnTo>
                    <a:pt x="73" y="85"/>
                  </a:lnTo>
                  <a:lnTo>
                    <a:pt x="61" y="101"/>
                  </a:lnTo>
                  <a:lnTo>
                    <a:pt x="49" y="119"/>
                  </a:lnTo>
                  <a:lnTo>
                    <a:pt x="39" y="140"/>
                  </a:lnTo>
                  <a:lnTo>
                    <a:pt x="31" y="166"/>
                  </a:lnTo>
                  <a:lnTo>
                    <a:pt x="23" y="194"/>
                  </a:lnTo>
                  <a:lnTo>
                    <a:pt x="17" y="225"/>
                  </a:lnTo>
                  <a:lnTo>
                    <a:pt x="12" y="259"/>
                  </a:lnTo>
                  <a:lnTo>
                    <a:pt x="8" y="295"/>
                  </a:lnTo>
                  <a:lnTo>
                    <a:pt x="2" y="370"/>
                  </a:lnTo>
                  <a:lnTo>
                    <a:pt x="0" y="449"/>
                  </a:lnTo>
                  <a:lnTo>
                    <a:pt x="2" y="534"/>
                  </a:lnTo>
                  <a:lnTo>
                    <a:pt x="4" y="617"/>
                  </a:lnTo>
                  <a:lnTo>
                    <a:pt x="8" y="700"/>
                  </a:lnTo>
                  <a:lnTo>
                    <a:pt x="14" y="777"/>
                  </a:lnTo>
                  <a:lnTo>
                    <a:pt x="25" y="915"/>
                  </a:lnTo>
                  <a:lnTo>
                    <a:pt x="35" y="1010"/>
                  </a:lnTo>
                  <a:lnTo>
                    <a:pt x="39" y="1046"/>
                  </a:lnTo>
                  <a:lnTo>
                    <a:pt x="39" y="1046"/>
                  </a:lnTo>
                  <a:lnTo>
                    <a:pt x="59" y="1042"/>
                  </a:lnTo>
                  <a:lnTo>
                    <a:pt x="79" y="1036"/>
                  </a:lnTo>
                  <a:lnTo>
                    <a:pt x="101" y="1026"/>
                  </a:lnTo>
                  <a:lnTo>
                    <a:pt x="124" y="1014"/>
                  </a:lnTo>
                  <a:lnTo>
                    <a:pt x="148" y="998"/>
                  </a:lnTo>
                  <a:lnTo>
                    <a:pt x="174" y="983"/>
                  </a:lnTo>
                  <a:lnTo>
                    <a:pt x="223" y="945"/>
                  </a:lnTo>
                  <a:lnTo>
                    <a:pt x="273" y="907"/>
                  </a:lnTo>
                  <a:lnTo>
                    <a:pt x="316" y="876"/>
                  </a:lnTo>
                  <a:lnTo>
                    <a:pt x="336" y="862"/>
                  </a:lnTo>
                  <a:lnTo>
                    <a:pt x="354" y="852"/>
                  </a:lnTo>
                  <a:lnTo>
                    <a:pt x="370" y="846"/>
                  </a:lnTo>
                  <a:lnTo>
                    <a:pt x="381" y="844"/>
                  </a:lnTo>
                  <a:lnTo>
                    <a:pt x="381" y="844"/>
                  </a:lnTo>
                  <a:lnTo>
                    <a:pt x="391" y="842"/>
                  </a:lnTo>
                  <a:lnTo>
                    <a:pt x="399" y="840"/>
                  </a:lnTo>
                  <a:lnTo>
                    <a:pt x="403" y="838"/>
                  </a:lnTo>
                  <a:lnTo>
                    <a:pt x="409" y="834"/>
                  </a:lnTo>
                  <a:lnTo>
                    <a:pt x="411" y="830"/>
                  </a:lnTo>
                  <a:lnTo>
                    <a:pt x="411" y="826"/>
                  </a:lnTo>
                  <a:lnTo>
                    <a:pt x="411" y="816"/>
                  </a:lnTo>
                  <a:lnTo>
                    <a:pt x="407" y="803"/>
                  </a:lnTo>
                  <a:lnTo>
                    <a:pt x="401" y="791"/>
                  </a:lnTo>
                  <a:lnTo>
                    <a:pt x="395" y="777"/>
                  </a:lnTo>
                  <a:lnTo>
                    <a:pt x="391" y="763"/>
                  </a:lnTo>
                  <a:lnTo>
                    <a:pt x="391" y="763"/>
                  </a:lnTo>
                  <a:lnTo>
                    <a:pt x="393" y="733"/>
                  </a:lnTo>
                  <a:lnTo>
                    <a:pt x="399" y="662"/>
                  </a:lnTo>
                  <a:lnTo>
                    <a:pt x="407" y="565"/>
                  </a:lnTo>
                  <a:lnTo>
                    <a:pt x="409" y="508"/>
                  </a:lnTo>
                  <a:lnTo>
                    <a:pt x="411" y="449"/>
                  </a:lnTo>
                  <a:lnTo>
                    <a:pt x="411" y="389"/>
                  </a:lnTo>
                  <a:lnTo>
                    <a:pt x="409" y="328"/>
                  </a:lnTo>
                  <a:lnTo>
                    <a:pt x="405" y="269"/>
                  </a:lnTo>
                  <a:lnTo>
                    <a:pt x="397" y="213"/>
                  </a:lnTo>
                  <a:lnTo>
                    <a:pt x="387" y="160"/>
                  </a:lnTo>
                  <a:lnTo>
                    <a:pt x="381" y="136"/>
                  </a:lnTo>
                  <a:lnTo>
                    <a:pt x="373" y="115"/>
                  </a:lnTo>
                  <a:lnTo>
                    <a:pt x="364" y="93"/>
                  </a:lnTo>
                  <a:lnTo>
                    <a:pt x="354" y="75"/>
                  </a:lnTo>
                  <a:lnTo>
                    <a:pt x="342" y="59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310" y="26"/>
                  </a:lnTo>
                  <a:lnTo>
                    <a:pt x="298" y="18"/>
                  </a:lnTo>
                  <a:lnTo>
                    <a:pt x="286" y="12"/>
                  </a:lnTo>
                  <a:lnTo>
                    <a:pt x="273" y="6"/>
                  </a:lnTo>
                  <a:lnTo>
                    <a:pt x="261" y="2"/>
                  </a:lnTo>
                  <a:lnTo>
                    <a:pt x="245" y="0"/>
                  </a:lnTo>
                  <a:lnTo>
                    <a:pt x="229" y="0"/>
                  </a:lnTo>
                  <a:lnTo>
                    <a:pt x="213" y="2"/>
                  </a:lnTo>
                  <a:lnTo>
                    <a:pt x="197" y="6"/>
                  </a:lnTo>
                  <a:lnTo>
                    <a:pt x="178" y="12"/>
                  </a:lnTo>
                  <a:lnTo>
                    <a:pt x="160" y="20"/>
                  </a:lnTo>
                  <a:lnTo>
                    <a:pt x="140" y="32"/>
                  </a:lnTo>
                  <a:lnTo>
                    <a:pt x="118" y="47"/>
                  </a:lnTo>
                  <a:lnTo>
                    <a:pt x="97" y="65"/>
                  </a:lnTo>
                  <a:lnTo>
                    <a:pt x="73" y="85"/>
                  </a:lnTo>
                  <a:lnTo>
                    <a:pt x="73" y="85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614738" y="3103563"/>
              <a:ext cx="652463" cy="1585913"/>
            </a:xfrm>
            <a:custGeom>
              <a:avLst/>
              <a:gdLst>
                <a:gd name="T0" fmla="*/ 73 w 411"/>
                <a:gd name="T1" fmla="*/ 38 h 999"/>
                <a:gd name="T2" fmla="*/ 49 w 411"/>
                <a:gd name="T3" fmla="*/ 72 h 999"/>
                <a:gd name="T4" fmla="*/ 31 w 411"/>
                <a:gd name="T5" fmla="*/ 119 h 999"/>
                <a:gd name="T6" fmla="*/ 17 w 411"/>
                <a:gd name="T7" fmla="*/ 178 h 999"/>
                <a:gd name="T8" fmla="*/ 8 w 411"/>
                <a:gd name="T9" fmla="*/ 248 h 999"/>
                <a:gd name="T10" fmla="*/ 0 w 411"/>
                <a:gd name="T11" fmla="*/ 402 h 999"/>
                <a:gd name="T12" fmla="*/ 4 w 411"/>
                <a:gd name="T13" fmla="*/ 570 h 999"/>
                <a:gd name="T14" fmla="*/ 14 w 411"/>
                <a:gd name="T15" fmla="*/ 730 h 999"/>
                <a:gd name="T16" fmla="*/ 35 w 411"/>
                <a:gd name="T17" fmla="*/ 963 h 999"/>
                <a:gd name="T18" fmla="*/ 39 w 411"/>
                <a:gd name="T19" fmla="*/ 999 h 999"/>
                <a:gd name="T20" fmla="*/ 79 w 411"/>
                <a:gd name="T21" fmla="*/ 989 h 999"/>
                <a:gd name="T22" fmla="*/ 124 w 411"/>
                <a:gd name="T23" fmla="*/ 967 h 999"/>
                <a:gd name="T24" fmla="*/ 174 w 411"/>
                <a:gd name="T25" fmla="*/ 936 h 999"/>
                <a:gd name="T26" fmla="*/ 273 w 411"/>
                <a:gd name="T27" fmla="*/ 860 h 999"/>
                <a:gd name="T28" fmla="*/ 336 w 411"/>
                <a:gd name="T29" fmla="*/ 815 h 999"/>
                <a:gd name="T30" fmla="*/ 370 w 411"/>
                <a:gd name="T31" fmla="*/ 799 h 999"/>
                <a:gd name="T32" fmla="*/ 381 w 411"/>
                <a:gd name="T33" fmla="*/ 797 h 999"/>
                <a:gd name="T34" fmla="*/ 401 w 411"/>
                <a:gd name="T35" fmla="*/ 793 h 999"/>
                <a:gd name="T36" fmla="*/ 411 w 411"/>
                <a:gd name="T37" fmla="*/ 783 h 999"/>
                <a:gd name="T38" fmla="*/ 411 w 411"/>
                <a:gd name="T39" fmla="*/ 779 h 999"/>
                <a:gd name="T40" fmla="*/ 403 w 411"/>
                <a:gd name="T41" fmla="*/ 766 h 999"/>
                <a:gd name="T42" fmla="*/ 373 w 411"/>
                <a:gd name="T43" fmla="*/ 746 h 999"/>
                <a:gd name="T44" fmla="*/ 332 w 411"/>
                <a:gd name="T45" fmla="*/ 732 h 999"/>
                <a:gd name="T46" fmla="*/ 288 w 411"/>
                <a:gd name="T47" fmla="*/ 732 h 999"/>
                <a:gd name="T48" fmla="*/ 279 w 411"/>
                <a:gd name="T49" fmla="*/ 736 h 999"/>
                <a:gd name="T50" fmla="*/ 257 w 411"/>
                <a:gd name="T51" fmla="*/ 750 h 999"/>
                <a:gd name="T52" fmla="*/ 225 w 411"/>
                <a:gd name="T53" fmla="*/ 781 h 999"/>
                <a:gd name="T54" fmla="*/ 178 w 411"/>
                <a:gd name="T55" fmla="*/ 829 h 999"/>
                <a:gd name="T56" fmla="*/ 152 w 411"/>
                <a:gd name="T57" fmla="*/ 851 h 999"/>
                <a:gd name="T58" fmla="*/ 124 w 411"/>
                <a:gd name="T59" fmla="*/ 864 h 999"/>
                <a:gd name="T60" fmla="*/ 93 w 411"/>
                <a:gd name="T61" fmla="*/ 868 h 999"/>
                <a:gd name="T62" fmla="*/ 77 w 411"/>
                <a:gd name="T63" fmla="*/ 866 h 999"/>
                <a:gd name="T64" fmla="*/ 57 w 411"/>
                <a:gd name="T65" fmla="*/ 856 h 999"/>
                <a:gd name="T66" fmla="*/ 45 w 411"/>
                <a:gd name="T67" fmla="*/ 839 h 999"/>
                <a:gd name="T68" fmla="*/ 43 w 411"/>
                <a:gd name="T69" fmla="*/ 815 h 999"/>
                <a:gd name="T70" fmla="*/ 47 w 411"/>
                <a:gd name="T71" fmla="*/ 767 h 999"/>
                <a:gd name="T72" fmla="*/ 57 w 411"/>
                <a:gd name="T73" fmla="*/ 688 h 999"/>
                <a:gd name="T74" fmla="*/ 57 w 411"/>
                <a:gd name="T75" fmla="*/ 643 h 999"/>
                <a:gd name="T76" fmla="*/ 51 w 411"/>
                <a:gd name="T77" fmla="*/ 445 h 999"/>
                <a:gd name="T78" fmla="*/ 47 w 411"/>
                <a:gd name="T79" fmla="*/ 257 h 999"/>
                <a:gd name="T80" fmla="*/ 53 w 411"/>
                <a:gd name="T81" fmla="*/ 180 h 999"/>
                <a:gd name="T82" fmla="*/ 73 w 411"/>
                <a:gd name="T83" fmla="*/ 103 h 999"/>
                <a:gd name="T84" fmla="*/ 97 w 411"/>
                <a:gd name="T85" fmla="*/ 40 h 999"/>
                <a:gd name="T86" fmla="*/ 116 w 411"/>
                <a:gd name="T87" fmla="*/ 0 h 999"/>
                <a:gd name="T88" fmla="*/ 95 w 411"/>
                <a:gd name="T89" fmla="*/ 18 h 999"/>
                <a:gd name="T90" fmla="*/ 73 w 411"/>
                <a:gd name="T91" fmla="*/ 3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1" h="999">
                  <a:moveTo>
                    <a:pt x="73" y="38"/>
                  </a:moveTo>
                  <a:lnTo>
                    <a:pt x="73" y="38"/>
                  </a:lnTo>
                  <a:lnTo>
                    <a:pt x="61" y="54"/>
                  </a:lnTo>
                  <a:lnTo>
                    <a:pt x="49" y="72"/>
                  </a:lnTo>
                  <a:lnTo>
                    <a:pt x="39" y="93"/>
                  </a:lnTo>
                  <a:lnTo>
                    <a:pt x="31" y="119"/>
                  </a:lnTo>
                  <a:lnTo>
                    <a:pt x="23" y="147"/>
                  </a:lnTo>
                  <a:lnTo>
                    <a:pt x="17" y="178"/>
                  </a:lnTo>
                  <a:lnTo>
                    <a:pt x="12" y="212"/>
                  </a:lnTo>
                  <a:lnTo>
                    <a:pt x="8" y="248"/>
                  </a:lnTo>
                  <a:lnTo>
                    <a:pt x="2" y="323"/>
                  </a:lnTo>
                  <a:lnTo>
                    <a:pt x="0" y="402"/>
                  </a:lnTo>
                  <a:lnTo>
                    <a:pt x="2" y="487"/>
                  </a:lnTo>
                  <a:lnTo>
                    <a:pt x="4" y="570"/>
                  </a:lnTo>
                  <a:lnTo>
                    <a:pt x="8" y="653"/>
                  </a:lnTo>
                  <a:lnTo>
                    <a:pt x="14" y="730"/>
                  </a:lnTo>
                  <a:lnTo>
                    <a:pt x="25" y="868"/>
                  </a:lnTo>
                  <a:lnTo>
                    <a:pt x="35" y="963"/>
                  </a:lnTo>
                  <a:lnTo>
                    <a:pt x="39" y="999"/>
                  </a:lnTo>
                  <a:lnTo>
                    <a:pt x="39" y="999"/>
                  </a:lnTo>
                  <a:lnTo>
                    <a:pt x="59" y="995"/>
                  </a:lnTo>
                  <a:lnTo>
                    <a:pt x="79" y="989"/>
                  </a:lnTo>
                  <a:lnTo>
                    <a:pt x="101" y="979"/>
                  </a:lnTo>
                  <a:lnTo>
                    <a:pt x="124" y="967"/>
                  </a:lnTo>
                  <a:lnTo>
                    <a:pt x="148" y="951"/>
                  </a:lnTo>
                  <a:lnTo>
                    <a:pt x="174" y="936"/>
                  </a:lnTo>
                  <a:lnTo>
                    <a:pt x="223" y="898"/>
                  </a:lnTo>
                  <a:lnTo>
                    <a:pt x="273" y="860"/>
                  </a:lnTo>
                  <a:lnTo>
                    <a:pt x="316" y="829"/>
                  </a:lnTo>
                  <a:lnTo>
                    <a:pt x="336" y="815"/>
                  </a:lnTo>
                  <a:lnTo>
                    <a:pt x="354" y="805"/>
                  </a:lnTo>
                  <a:lnTo>
                    <a:pt x="370" y="799"/>
                  </a:lnTo>
                  <a:lnTo>
                    <a:pt x="381" y="797"/>
                  </a:lnTo>
                  <a:lnTo>
                    <a:pt x="381" y="797"/>
                  </a:lnTo>
                  <a:lnTo>
                    <a:pt x="393" y="795"/>
                  </a:lnTo>
                  <a:lnTo>
                    <a:pt x="401" y="793"/>
                  </a:lnTo>
                  <a:lnTo>
                    <a:pt x="407" y="789"/>
                  </a:lnTo>
                  <a:lnTo>
                    <a:pt x="411" y="783"/>
                  </a:lnTo>
                  <a:lnTo>
                    <a:pt x="411" y="783"/>
                  </a:lnTo>
                  <a:lnTo>
                    <a:pt x="411" y="779"/>
                  </a:lnTo>
                  <a:lnTo>
                    <a:pt x="411" y="775"/>
                  </a:lnTo>
                  <a:lnTo>
                    <a:pt x="403" y="766"/>
                  </a:lnTo>
                  <a:lnTo>
                    <a:pt x="389" y="754"/>
                  </a:lnTo>
                  <a:lnTo>
                    <a:pt x="373" y="746"/>
                  </a:lnTo>
                  <a:lnTo>
                    <a:pt x="354" y="738"/>
                  </a:lnTo>
                  <a:lnTo>
                    <a:pt x="332" y="732"/>
                  </a:lnTo>
                  <a:lnTo>
                    <a:pt x="310" y="730"/>
                  </a:lnTo>
                  <a:lnTo>
                    <a:pt x="288" y="732"/>
                  </a:lnTo>
                  <a:lnTo>
                    <a:pt x="288" y="732"/>
                  </a:lnTo>
                  <a:lnTo>
                    <a:pt x="279" y="736"/>
                  </a:lnTo>
                  <a:lnTo>
                    <a:pt x="269" y="742"/>
                  </a:lnTo>
                  <a:lnTo>
                    <a:pt x="257" y="750"/>
                  </a:lnTo>
                  <a:lnTo>
                    <a:pt x="247" y="760"/>
                  </a:lnTo>
                  <a:lnTo>
                    <a:pt x="225" y="781"/>
                  </a:lnTo>
                  <a:lnTo>
                    <a:pt x="203" y="805"/>
                  </a:lnTo>
                  <a:lnTo>
                    <a:pt x="178" y="829"/>
                  </a:lnTo>
                  <a:lnTo>
                    <a:pt x="166" y="841"/>
                  </a:lnTo>
                  <a:lnTo>
                    <a:pt x="152" y="851"/>
                  </a:lnTo>
                  <a:lnTo>
                    <a:pt x="138" y="858"/>
                  </a:lnTo>
                  <a:lnTo>
                    <a:pt x="124" y="864"/>
                  </a:lnTo>
                  <a:lnTo>
                    <a:pt x="108" y="866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77" y="866"/>
                  </a:lnTo>
                  <a:lnTo>
                    <a:pt x="65" y="862"/>
                  </a:lnTo>
                  <a:lnTo>
                    <a:pt x="57" y="856"/>
                  </a:lnTo>
                  <a:lnTo>
                    <a:pt x="49" y="849"/>
                  </a:lnTo>
                  <a:lnTo>
                    <a:pt x="45" y="839"/>
                  </a:lnTo>
                  <a:lnTo>
                    <a:pt x="43" y="827"/>
                  </a:lnTo>
                  <a:lnTo>
                    <a:pt x="43" y="815"/>
                  </a:lnTo>
                  <a:lnTo>
                    <a:pt x="43" y="799"/>
                  </a:lnTo>
                  <a:lnTo>
                    <a:pt x="47" y="767"/>
                  </a:lnTo>
                  <a:lnTo>
                    <a:pt x="51" y="730"/>
                  </a:lnTo>
                  <a:lnTo>
                    <a:pt x="57" y="688"/>
                  </a:lnTo>
                  <a:lnTo>
                    <a:pt x="57" y="667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1" y="445"/>
                  </a:lnTo>
                  <a:lnTo>
                    <a:pt x="47" y="257"/>
                  </a:lnTo>
                  <a:lnTo>
                    <a:pt x="47" y="257"/>
                  </a:lnTo>
                  <a:lnTo>
                    <a:pt x="49" y="220"/>
                  </a:lnTo>
                  <a:lnTo>
                    <a:pt x="53" y="180"/>
                  </a:lnTo>
                  <a:lnTo>
                    <a:pt x="63" y="141"/>
                  </a:lnTo>
                  <a:lnTo>
                    <a:pt x="73" y="103"/>
                  </a:lnTo>
                  <a:lnTo>
                    <a:pt x="85" y="70"/>
                  </a:lnTo>
                  <a:lnTo>
                    <a:pt x="97" y="40"/>
                  </a:lnTo>
                  <a:lnTo>
                    <a:pt x="106" y="16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5" y="18"/>
                  </a:lnTo>
                  <a:lnTo>
                    <a:pt x="73" y="38"/>
                  </a:lnTo>
                  <a:lnTo>
                    <a:pt x="73" y="38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8564563" y="5730875"/>
              <a:ext cx="336550" cy="760413"/>
            </a:xfrm>
            <a:custGeom>
              <a:avLst/>
              <a:gdLst>
                <a:gd name="T0" fmla="*/ 101 w 212"/>
                <a:gd name="T1" fmla="*/ 81 h 479"/>
                <a:gd name="T2" fmla="*/ 101 w 212"/>
                <a:gd name="T3" fmla="*/ 81 h 479"/>
                <a:gd name="T4" fmla="*/ 117 w 212"/>
                <a:gd name="T5" fmla="*/ 113 h 479"/>
                <a:gd name="T6" fmla="*/ 117 w 212"/>
                <a:gd name="T7" fmla="*/ 113 h 479"/>
                <a:gd name="T8" fmla="*/ 125 w 212"/>
                <a:gd name="T9" fmla="*/ 133 h 479"/>
                <a:gd name="T10" fmla="*/ 133 w 212"/>
                <a:gd name="T11" fmla="*/ 152 h 479"/>
                <a:gd name="T12" fmla="*/ 139 w 212"/>
                <a:gd name="T13" fmla="*/ 172 h 479"/>
                <a:gd name="T14" fmla="*/ 143 w 212"/>
                <a:gd name="T15" fmla="*/ 192 h 479"/>
                <a:gd name="T16" fmla="*/ 147 w 212"/>
                <a:gd name="T17" fmla="*/ 214 h 479"/>
                <a:gd name="T18" fmla="*/ 149 w 212"/>
                <a:gd name="T19" fmla="*/ 234 h 479"/>
                <a:gd name="T20" fmla="*/ 149 w 212"/>
                <a:gd name="T21" fmla="*/ 255 h 479"/>
                <a:gd name="T22" fmla="*/ 149 w 212"/>
                <a:gd name="T23" fmla="*/ 275 h 479"/>
                <a:gd name="T24" fmla="*/ 149 w 212"/>
                <a:gd name="T25" fmla="*/ 275 h 479"/>
                <a:gd name="T26" fmla="*/ 145 w 212"/>
                <a:gd name="T27" fmla="*/ 307 h 479"/>
                <a:gd name="T28" fmla="*/ 139 w 212"/>
                <a:gd name="T29" fmla="*/ 334 h 479"/>
                <a:gd name="T30" fmla="*/ 129 w 212"/>
                <a:gd name="T31" fmla="*/ 364 h 479"/>
                <a:gd name="T32" fmla="*/ 115 w 212"/>
                <a:gd name="T33" fmla="*/ 390 h 479"/>
                <a:gd name="T34" fmla="*/ 115 w 212"/>
                <a:gd name="T35" fmla="*/ 390 h 479"/>
                <a:gd name="T36" fmla="*/ 103 w 212"/>
                <a:gd name="T37" fmla="*/ 406 h 479"/>
                <a:gd name="T38" fmla="*/ 91 w 212"/>
                <a:gd name="T39" fmla="*/ 419 h 479"/>
                <a:gd name="T40" fmla="*/ 78 w 212"/>
                <a:gd name="T41" fmla="*/ 431 h 479"/>
                <a:gd name="T42" fmla="*/ 64 w 212"/>
                <a:gd name="T43" fmla="*/ 441 h 479"/>
                <a:gd name="T44" fmla="*/ 34 w 212"/>
                <a:gd name="T45" fmla="*/ 457 h 479"/>
                <a:gd name="T46" fmla="*/ 0 w 212"/>
                <a:gd name="T47" fmla="*/ 475 h 479"/>
                <a:gd name="T48" fmla="*/ 0 w 212"/>
                <a:gd name="T49" fmla="*/ 475 h 479"/>
                <a:gd name="T50" fmla="*/ 22 w 212"/>
                <a:gd name="T51" fmla="*/ 479 h 479"/>
                <a:gd name="T52" fmla="*/ 40 w 212"/>
                <a:gd name="T53" fmla="*/ 479 h 479"/>
                <a:gd name="T54" fmla="*/ 60 w 212"/>
                <a:gd name="T55" fmla="*/ 477 h 479"/>
                <a:gd name="T56" fmla="*/ 78 w 212"/>
                <a:gd name="T57" fmla="*/ 473 h 479"/>
                <a:gd name="T58" fmla="*/ 97 w 212"/>
                <a:gd name="T59" fmla="*/ 467 h 479"/>
                <a:gd name="T60" fmla="*/ 115 w 212"/>
                <a:gd name="T61" fmla="*/ 455 h 479"/>
                <a:gd name="T62" fmla="*/ 135 w 212"/>
                <a:gd name="T63" fmla="*/ 441 h 479"/>
                <a:gd name="T64" fmla="*/ 155 w 212"/>
                <a:gd name="T65" fmla="*/ 421 h 479"/>
                <a:gd name="T66" fmla="*/ 155 w 212"/>
                <a:gd name="T67" fmla="*/ 421 h 479"/>
                <a:gd name="T68" fmla="*/ 170 w 212"/>
                <a:gd name="T69" fmla="*/ 406 h 479"/>
                <a:gd name="T70" fmla="*/ 182 w 212"/>
                <a:gd name="T71" fmla="*/ 384 h 479"/>
                <a:gd name="T72" fmla="*/ 194 w 212"/>
                <a:gd name="T73" fmla="*/ 362 h 479"/>
                <a:gd name="T74" fmla="*/ 202 w 212"/>
                <a:gd name="T75" fmla="*/ 336 h 479"/>
                <a:gd name="T76" fmla="*/ 208 w 212"/>
                <a:gd name="T77" fmla="*/ 311 h 479"/>
                <a:gd name="T78" fmla="*/ 212 w 212"/>
                <a:gd name="T79" fmla="*/ 283 h 479"/>
                <a:gd name="T80" fmla="*/ 212 w 212"/>
                <a:gd name="T81" fmla="*/ 255 h 479"/>
                <a:gd name="T82" fmla="*/ 212 w 212"/>
                <a:gd name="T83" fmla="*/ 226 h 479"/>
                <a:gd name="T84" fmla="*/ 208 w 212"/>
                <a:gd name="T85" fmla="*/ 196 h 479"/>
                <a:gd name="T86" fmla="*/ 200 w 212"/>
                <a:gd name="T87" fmla="*/ 168 h 479"/>
                <a:gd name="T88" fmla="*/ 190 w 212"/>
                <a:gd name="T89" fmla="*/ 141 h 479"/>
                <a:gd name="T90" fmla="*/ 176 w 212"/>
                <a:gd name="T91" fmla="*/ 113 h 479"/>
                <a:gd name="T92" fmla="*/ 161 w 212"/>
                <a:gd name="T93" fmla="*/ 87 h 479"/>
                <a:gd name="T94" fmla="*/ 141 w 212"/>
                <a:gd name="T95" fmla="*/ 63 h 479"/>
                <a:gd name="T96" fmla="*/ 117 w 212"/>
                <a:gd name="T97" fmla="*/ 42 h 479"/>
                <a:gd name="T98" fmla="*/ 91 w 212"/>
                <a:gd name="T99" fmla="*/ 22 h 479"/>
                <a:gd name="T100" fmla="*/ 91 w 212"/>
                <a:gd name="T101" fmla="*/ 22 h 479"/>
                <a:gd name="T102" fmla="*/ 78 w 212"/>
                <a:gd name="T103" fmla="*/ 16 h 479"/>
                <a:gd name="T104" fmla="*/ 60 w 212"/>
                <a:gd name="T105" fmla="*/ 10 h 479"/>
                <a:gd name="T106" fmla="*/ 8 w 212"/>
                <a:gd name="T107" fmla="*/ 0 h 479"/>
                <a:gd name="T108" fmla="*/ 8 w 212"/>
                <a:gd name="T109" fmla="*/ 0 h 479"/>
                <a:gd name="T110" fmla="*/ 44 w 212"/>
                <a:gd name="T111" fmla="*/ 20 h 479"/>
                <a:gd name="T112" fmla="*/ 60 w 212"/>
                <a:gd name="T113" fmla="*/ 30 h 479"/>
                <a:gd name="T114" fmla="*/ 74 w 212"/>
                <a:gd name="T115" fmla="*/ 44 h 479"/>
                <a:gd name="T116" fmla="*/ 74 w 212"/>
                <a:gd name="T117" fmla="*/ 44 h 479"/>
                <a:gd name="T118" fmla="*/ 89 w 212"/>
                <a:gd name="T119" fmla="*/ 60 h 479"/>
                <a:gd name="T120" fmla="*/ 101 w 212"/>
                <a:gd name="T121" fmla="*/ 81 h 479"/>
                <a:gd name="T122" fmla="*/ 101 w 212"/>
                <a:gd name="T123" fmla="*/ 8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" h="479">
                  <a:moveTo>
                    <a:pt x="101" y="81"/>
                  </a:moveTo>
                  <a:lnTo>
                    <a:pt x="101" y="81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25" y="133"/>
                  </a:lnTo>
                  <a:lnTo>
                    <a:pt x="133" y="152"/>
                  </a:lnTo>
                  <a:lnTo>
                    <a:pt x="139" y="172"/>
                  </a:lnTo>
                  <a:lnTo>
                    <a:pt x="143" y="192"/>
                  </a:lnTo>
                  <a:lnTo>
                    <a:pt x="147" y="214"/>
                  </a:lnTo>
                  <a:lnTo>
                    <a:pt x="149" y="234"/>
                  </a:lnTo>
                  <a:lnTo>
                    <a:pt x="149" y="255"/>
                  </a:lnTo>
                  <a:lnTo>
                    <a:pt x="149" y="275"/>
                  </a:lnTo>
                  <a:lnTo>
                    <a:pt x="149" y="275"/>
                  </a:lnTo>
                  <a:lnTo>
                    <a:pt x="145" y="307"/>
                  </a:lnTo>
                  <a:lnTo>
                    <a:pt x="139" y="334"/>
                  </a:lnTo>
                  <a:lnTo>
                    <a:pt x="129" y="364"/>
                  </a:lnTo>
                  <a:lnTo>
                    <a:pt x="115" y="390"/>
                  </a:lnTo>
                  <a:lnTo>
                    <a:pt x="115" y="390"/>
                  </a:lnTo>
                  <a:lnTo>
                    <a:pt x="103" y="406"/>
                  </a:lnTo>
                  <a:lnTo>
                    <a:pt x="91" y="419"/>
                  </a:lnTo>
                  <a:lnTo>
                    <a:pt x="78" y="431"/>
                  </a:lnTo>
                  <a:lnTo>
                    <a:pt x="64" y="441"/>
                  </a:lnTo>
                  <a:lnTo>
                    <a:pt x="34" y="457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22" y="479"/>
                  </a:lnTo>
                  <a:lnTo>
                    <a:pt x="40" y="479"/>
                  </a:lnTo>
                  <a:lnTo>
                    <a:pt x="60" y="477"/>
                  </a:lnTo>
                  <a:lnTo>
                    <a:pt x="78" y="473"/>
                  </a:lnTo>
                  <a:lnTo>
                    <a:pt x="97" y="467"/>
                  </a:lnTo>
                  <a:lnTo>
                    <a:pt x="115" y="455"/>
                  </a:lnTo>
                  <a:lnTo>
                    <a:pt x="135" y="44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70" y="406"/>
                  </a:lnTo>
                  <a:lnTo>
                    <a:pt x="182" y="384"/>
                  </a:lnTo>
                  <a:lnTo>
                    <a:pt x="194" y="362"/>
                  </a:lnTo>
                  <a:lnTo>
                    <a:pt x="202" y="336"/>
                  </a:lnTo>
                  <a:lnTo>
                    <a:pt x="208" y="311"/>
                  </a:lnTo>
                  <a:lnTo>
                    <a:pt x="212" y="283"/>
                  </a:lnTo>
                  <a:lnTo>
                    <a:pt x="212" y="255"/>
                  </a:lnTo>
                  <a:lnTo>
                    <a:pt x="212" y="226"/>
                  </a:lnTo>
                  <a:lnTo>
                    <a:pt x="208" y="196"/>
                  </a:lnTo>
                  <a:lnTo>
                    <a:pt x="200" y="168"/>
                  </a:lnTo>
                  <a:lnTo>
                    <a:pt x="190" y="141"/>
                  </a:lnTo>
                  <a:lnTo>
                    <a:pt x="176" y="113"/>
                  </a:lnTo>
                  <a:lnTo>
                    <a:pt x="161" y="87"/>
                  </a:lnTo>
                  <a:lnTo>
                    <a:pt x="141" y="63"/>
                  </a:lnTo>
                  <a:lnTo>
                    <a:pt x="117" y="42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78" y="16"/>
                  </a:lnTo>
                  <a:lnTo>
                    <a:pt x="60" y="1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4" y="20"/>
                  </a:lnTo>
                  <a:lnTo>
                    <a:pt x="60" y="30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89" y="60"/>
                  </a:lnTo>
                  <a:lnTo>
                    <a:pt x="101" y="81"/>
                  </a:lnTo>
                  <a:lnTo>
                    <a:pt x="101" y="8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3" name="Freeform 45"/>
            <p:cNvSpPr>
              <a:spLocks noEditPoints="1"/>
            </p:cNvSpPr>
            <p:nvPr/>
          </p:nvSpPr>
          <p:spPr bwMode="auto">
            <a:xfrm>
              <a:off x="3962401" y="1525588"/>
              <a:ext cx="1833563" cy="636588"/>
            </a:xfrm>
            <a:custGeom>
              <a:avLst/>
              <a:gdLst>
                <a:gd name="T0" fmla="*/ 1021 w 1155"/>
                <a:gd name="T1" fmla="*/ 10 h 401"/>
                <a:gd name="T2" fmla="*/ 876 w 1155"/>
                <a:gd name="T3" fmla="*/ 35 h 401"/>
                <a:gd name="T4" fmla="*/ 593 w 1155"/>
                <a:gd name="T5" fmla="*/ 73 h 401"/>
                <a:gd name="T6" fmla="*/ 423 w 1155"/>
                <a:gd name="T7" fmla="*/ 113 h 401"/>
                <a:gd name="T8" fmla="*/ 192 w 1155"/>
                <a:gd name="T9" fmla="*/ 99 h 401"/>
                <a:gd name="T10" fmla="*/ 2 w 1155"/>
                <a:gd name="T11" fmla="*/ 85 h 401"/>
                <a:gd name="T12" fmla="*/ 188 w 1155"/>
                <a:gd name="T13" fmla="*/ 136 h 401"/>
                <a:gd name="T14" fmla="*/ 390 w 1155"/>
                <a:gd name="T15" fmla="*/ 166 h 401"/>
                <a:gd name="T16" fmla="*/ 404 w 1155"/>
                <a:gd name="T17" fmla="*/ 225 h 401"/>
                <a:gd name="T18" fmla="*/ 441 w 1155"/>
                <a:gd name="T19" fmla="*/ 304 h 401"/>
                <a:gd name="T20" fmla="*/ 506 w 1155"/>
                <a:gd name="T21" fmla="*/ 364 h 401"/>
                <a:gd name="T22" fmla="*/ 588 w 1155"/>
                <a:gd name="T23" fmla="*/ 395 h 401"/>
                <a:gd name="T24" fmla="*/ 671 w 1155"/>
                <a:gd name="T25" fmla="*/ 397 h 401"/>
                <a:gd name="T26" fmla="*/ 742 w 1155"/>
                <a:gd name="T27" fmla="*/ 364 h 401"/>
                <a:gd name="T28" fmla="*/ 791 w 1155"/>
                <a:gd name="T29" fmla="*/ 292 h 401"/>
                <a:gd name="T30" fmla="*/ 801 w 1155"/>
                <a:gd name="T31" fmla="*/ 178 h 401"/>
                <a:gd name="T32" fmla="*/ 799 w 1155"/>
                <a:gd name="T33" fmla="*/ 95 h 401"/>
                <a:gd name="T34" fmla="*/ 841 w 1155"/>
                <a:gd name="T35" fmla="*/ 85 h 401"/>
                <a:gd name="T36" fmla="*/ 851 w 1155"/>
                <a:gd name="T37" fmla="*/ 136 h 401"/>
                <a:gd name="T38" fmla="*/ 872 w 1155"/>
                <a:gd name="T39" fmla="*/ 225 h 401"/>
                <a:gd name="T40" fmla="*/ 922 w 1155"/>
                <a:gd name="T41" fmla="*/ 292 h 401"/>
                <a:gd name="T42" fmla="*/ 987 w 1155"/>
                <a:gd name="T43" fmla="*/ 334 h 401"/>
                <a:gd name="T44" fmla="*/ 1052 w 1155"/>
                <a:gd name="T45" fmla="*/ 340 h 401"/>
                <a:gd name="T46" fmla="*/ 1110 w 1155"/>
                <a:gd name="T47" fmla="*/ 304 h 401"/>
                <a:gd name="T48" fmla="*/ 1147 w 1155"/>
                <a:gd name="T49" fmla="*/ 223 h 401"/>
                <a:gd name="T50" fmla="*/ 1151 w 1155"/>
                <a:gd name="T51" fmla="*/ 89 h 401"/>
                <a:gd name="T52" fmla="*/ 756 w 1155"/>
                <a:gd name="T53" fmla="*/ 67 h 401"/>
                <a:gd name="T54" fmla="*/ 781 w 1155"/>
                <a:gd name="T55" fmla="*/ 186 h 401"/>
                <a:gd name="T56" fmla="*/ 779 w 1155"/>
                <a:gd name="T57" fmla="*/ 269 h 401"/>
                <a:gd name="T58" fmla="*/ 746 w 1155"/>
                <a:gd name="T59" fmla="*/ 338 h 401"/>
                <a:gd name="T60" fmla="*/ 696 w 1155"/>
                <a:gd name="T61" fmla="*/ 370 h 401"/>
                <a:gd name="T62" fmla="*/ 619 w 1155"/>
                <a:gd name="T63" fmla="*/ 378 h 401"/>
                <a:gd name="T64" fmla="*/ 544 w 1155"/>
                <a:gd name="T65" fmla="*/ 356 h 401"/>
                <a:gd name="T66" fmla="*/ 481 w 1155"/>
                <a:gd name="T67" fmla="*/ 310 h 401"/>
                <a:gd name="T68" fmla="*/ 447 w 1155"/>
                <a:gd name="T69" fmla="*/ 269 h 401"/>
                <a:gd name="T70" fmla="*/ 421 w 1155"/>
                <a:gd name="T71" fmla="*/ 202 h 401"/>
                <a:gd name="T72" fmla="*/ 425 w 1155"/>
                <a:gd name="T73" fmla="*/ 132 h 401"/>
                <a:gd name="T74" fmla="*/ 481 w 1155"/>
                <a:gd name="T75" fmla="*/ 117 h 401"/>
                <a:gd name="T76" fmla="*/ 592 w 1155"/>
                <a:gd name="T77" fmla="*/ 93 h 401"/>
                <a:gd name="T78" fmla="*/ 756 w 1155"/>
                <a:gd name="T79" fmla="*/ 67 h 401"/>
                <a:gd name="T80" fmla="*/ 1135 w 1155"/>
                <a:gd name="T81" fmla="*/ 103 h 401"/>
                <a:gd name="T82" fmla="*/ 1129 w 1155"/>
                <a:gd name="T83" fmla="*/ 215 h 401"/>
                <a:gd name="T84" fmla="*/ 1114 w 1155"/>
                <a:gd name="T85" fmla="*/ 267 h 401"/>
                <a:gd name="T86" fmla="*/ 1078 w 1155"/>
                <a:gd name="T87" fmla="*/ 310 h 401"/>
                <a:gd name="T88" fmla="*/ 1031 w 1155"/>
                <a:gd name="T89" fmla="*/ 322 h 401"/>
                <a:gd name="T90" fmla="*/ 957 w 1155"/>
                <a:gd name="T91" fmla="*/ 296 h 401"/>
                <a:gd name="T92" fmla="*/ 914 w 1155"/>
                <a:gd name="T93" fmla="*/ 255 h 401"/>
                <a:gd name="T94" fmla="*/ 870 w 1155"/>
                <a:gd name="T95" fmla="*/ 160 h 401"/>
                <a:gd name="T96" fmla="*/ 876 w 1155"/>
                <a:gd name="T97" fmla="*/ 55 h 401"/>
                <a:gd name="T98" fmla="*/ 989 w 1155"/>
                <a:gd name="T99" fmla="*/ 3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5" h="401">
                  <a:moveTo>
                    <a:pt x="1139" y="0"/>
                  </a:moveTo>
                  <a:lnTo>
                    <a:pt x="1139" y="0"/>
                  </a:lnTo>
                  <a:lnTo>
                    <a:pt x="1098" y="2"/>
                  </a:lnTo>
                  <a:lnTo>
                    <a:pt x="1021" y="10"/>
                  </a:lnTo>
                  <a:lnTo>
                    <a:pt x="938" y="22"/>
                  </a:lnTo>
                  <a:lnTo>
                    <a:pt x="904" y="28"/>
                  </a:lnTo>
                  <a:lnTo>
                    <a:pt x="876" y="35"/>
                  </a:lnTo>
                  <a:lnTo>
                    <a:pt x="876" y="35"/>
                  </a:lnTo>
                  <a:lnTo>
                    <a:pt x="768" y="45"/>
                  </a:lnTo>
                  <a:lnTo>
                    <a:pt x="768" y="45"/>
                  </a:lnTo>
                  <a:lnTo>
                    <a:pt x="706" y="53"/>
                  </a:lnTo>
                  <a:lnTo>
                    <a:pt x="593" y="73"/>
                  </a:lnTo>
                  <a:lnTo>
                    <a:pt x="534" y="83"/>
                  </a:lnTo>
                  <a:lnTo>
                    <a:pt x="481" y="95"/>
                  </a:lnTo>
                  <a:lnTo>
                    <a:pt x="437" y="107"/>
                  </a:lnTo>
                  <a:lnTo>
                    <a:pt x="423" y="113"/>
                  </a:lnTo>
                  <a:lnTo>
                    <a:pt x="414" y="117"/>
                  </a:lnTo>
                  <a:lnTo>
                    <a:pt x="414" y="117"/>
                  </a:lnTo>
                  <a:lnTo>
                    <a:pt x="325" y="111"/>
                  </a:lnTo>
                  <a:lnTo>
                    <a:pt x="192" y="9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4" y="83"/>
                  </a:lnTo>
                  <a:lnTo>
                    <a:pt x="2" y="85"/>
                  </a:lnTo>
                  <a:lnTo>
                    <a:pt x="0" y="97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188" y="136"/>
                  </a:lnTo>
                  <a:lnTo>
                    <a:pt x="382" y="160"/>
                  </a:lnTo>
                  <a:lnTo>
                    <a:pt x="382" y="160"/>
                  </a:lnTo>
                  <a:lnTo>
                    <a:pt x="386" y="164"/>
                  </a:lnTo>
                  <a:lnTo>
                    <a:pt x="390" y="166"/>
                  </a:lnTo>
                  <a:lnTo>
                    <a:pt x="402" y="178"/>
                  </a:lnTo>
                  <a:lnTo>
                    <a:pt x="402" y="178"/>
                  </a:lnTo>
                  <a:lnTo>
                    <a:pt x="402" y="202"/>
                  </a:lnTo>
                  <a:lnTo>
                    <a:pt x="404" y="225"/>
                  </a:lnTo>
                  <a:lnTo>
                    <a:pt x="410" y="247"/>
                  </a:lnTo>
                  <a:lnTo>
                    <a:pt x="417" y="267"/>
                  </a:lnTo>
                  <a:lnTo>
                    <a:pt x="427" y="287"/>
                  </a:lnTo>
                  <a:lnTo>
                    <a:pt x="441" y="304"/>
                  </a:lnTo>
                  <a:lnTo>
                    <a:pt x="455" y="322"/>
                  </a:lnTo>
                  <a:lnTo>
                    <a:pt x="471" y="338"/>
                  </a:lnTo>
                  <a:lnTo>
                    <a:pt x="487" y="352"/>
                  </a:lnTo>
                  <a:lnTo>
                    <a:pt x="506" y="364"/>
                  </a:lnTo>
                  <a:lnTo>
                    <a:pt x="524" y="374"/>
                  </a:lnTo>
                  <a:lnTo>
                    <a:pt x="546" y="383"/>
                  </a:lnTo>
                  <a:lnTo>
                    <a:pt x="566" y="389"/>
                  </a:lnTo>
                  <a:lnTo>
                    <a:pt x="588" y="395"/>
                  </a:lnTo>
                  <a:lnTo>
                    <a:pt x="607" y="399"/>
                  </a:lnTo>
                  <a:lnTo>
                    <a:pt x="629" y="401"/>
                  </a:lnTo>
                  <a:lnTo>
                    <a:pt x="651" y="399"/>
                  </a:lnTo>
                  <a:lnTo>
                    <a:pt x="671" y="397"/>
                  </a:lnTo>
                  <a:lnTo>
                    <a:pt x="690" y="393"/>
                  </a:lnTo>
                  <a:lnTo>
                    <a:pt x="708" y="385"/>
                  </a:lnTo>
                  <a:lnTo>
                    <a:pt x="726" y="376"/>
                  </a:lnTo>
                  <a:lnTo>
                    <a:pt x="742" y="364"/>
                  </a:lnTo>
                  <a:lnTo>
                    <a:pt x="758" y="350"/>
                  </a:lnTo>
                  <a:lnTo>
                    <a:pt x="770" y="334"/>
                  </a:lnTo>
                  <a:lnTo>
                    <a:pt x="781" y="314"/>
                  </a:lnTo>
                  <a:lnTo>
                    <a:pt x="791" y="292"/>
                  </a:lnTo>
                  <a:lnTo>
                    <a:pt x="797" y="269"/>
                  </a:lnTo>
                  <a:lnTo>
                    <a:pt x="801" y="241"/>
                  </a:lnTo>
                  <a:lnTo>
                    <a:pt x="803" y="211"/>
                  </a:lnTo>
                  <a:lnTo>
                    <a:pt x="801" y="178"/>
                  </a:lnTo>
                  <a:lnTo>
                    <a:pt x="795" y="142"/>
                  </a:lnTo>
                  <a:lnTo>
                    <a:pt x="787" y="103"/>
                  </a:lnTo>
                  <a:lnTo>
                    <a:pt x="787" y="103"/>
                  </a:lnTo>
                  <a:lnTo>
                    <a:pt x="799" y="95"/>
                  </a:lnTo>
                  <a:lnTo>
                    <a:pt x="813" y="87"/>
                  </a:lnTo>
                  <a:lnTo>
                    <a:pt x="823" y="85"/>
                  </a:lnTo>
                  <a:lnTo>
                    <a:pt x="831" y="83"/>
                  </a:lnTo>
                  <a:lnTo>
                    <a:pt x="841" y="85"/>
                  </a:lnTo>
                  <a:lnTo>
                    <a:pt x="851" y="87"/>
                  </a:lnTo>
                  <a:lnTo>
                    <a:pt x="851" y="87"/>
                  </a:lnTo>
                  <a:lnTo>
                    <a:pt x="849" y="113"/>
                  </a:lnTo>
                  <a:lnTo>
                    <a:pt x="851" y="136"/>
                  </a:lnTo>
                  <a:lnTo>
                    <a:pt x="853" y="160"/>
                  </a:lnTo>
                  <a:lnTo>
                    <a:pt x="857" y="184"/>
                  </a:lnTo>
                  <a:lnTo>
                    <a:pt x="864" y="205"/>
                  </a:lnTo>
                  <a:lnTo>
                    <a:pt x="872" y="225"/>
                  </a:lnTo>
                  <a:lnTo>
                    <a:pt x="884" y="245"/>
                  </a:lnTo>
                  <a:lnTo>
                    <a:pt x="896" y="263"/>
                  </a:lnTo>
                  <a:lnTo>
                    <a:pt x="908" y="279"/>
                  </a:lnTo>
                  <a:lnTo>
                    <a:pt x="922" y="292"/>
                  </a:lnTo>
                  <a:lnTo>
                    <a:pt x="938" y="306"/>
                  </a:lnTo>
                  <a:lnTo>
                    <a:pt x="953" y="316"/>
                  </a:lnTo>
                  <a:lnTo>
                    <a:pt x="969" y="326"/>
                  </a:lnTo>
                  <a:lnTo>
                    <a:pt x="987" y="334"/>
                  </a:lnTo>
                  <a:lnTo>
                    <a:pt x="1003" y="338"/>
                  </a:lnTo>
                  <a:lnTo>
                    <a:pt x="1021" y="340"/>
                  </a:lnTo>
                  <a:lnTo>
                    <a:pt x="1036" y="342"/>
                  </a:lnTo>
                  <a:lnTo>
                    <a:pt x="1052" y="340"/>
                  </a:lnTo>
                  <a:lnTo>
                    <a:pt x="1068" y="334"/>
                  </a:lnTo>
                  <a:lnTo>
                    <a:pt x="1084" y="328"/>
                  </a:lnTo>
                  <a:lnTo>
                    <a:pt x="1098" y="318"/>
                  </a:lnTo>
                  <a:lnTo>
                    <a:pt x="1110" y="304"/>
                  </a:lnTo>
                  <a:lnTo>
                    <a:pt x="1122" y="289"/>
                  </a:lnTo>
                  <a:lnTo>
                    <a:pt x="1131" y="271"/>
                  </a:lnTo>
                  <a:lnTo>
                    <a:pt x="1141" y="249"/>
                  </a:lnTo>
                  <a:lnTo>
                    <a:pt x="1147" y="223"/>
                  </a:lnTo>
                  <a:lnTo>
                    <a:pt x="1151" y="196"/>
                  </a:lnTo>
                  <a:lnTo>
                    <a:pt x="1155" y="164"/>
                  </a:lnTo>
                  <a:lnTo>
                    <a:pt x="1155" y="128"/>
                  </a:lnTo>
                  <a:lnTo>
                    <a:pt x="1151" y="89"/>
                  </a:lnTo>
                  <a:lnTo>
                    <a:pt x="1147" y="47"/>
                  </a:lnTo>
                  <a:lnTo>
                    <a:pt x="1139" y="0"/>
                  </a:lnTo>
                  <a:lnTo>
                    <a:pt x="1139" y="0"/>
                  </a:lnTo>
                  <a:close/>
                  <a:moveTo>
                    <a:pt x="756" y="67"/>
                  </a:moveTo>
                  <a:lnTo>
                    <a:pt x="756" y="67"/>
                  </a:lnTo>
                  <a:lnTo>
                    <a:pt x="766" y="103"/>
                  </a:lnTo>
                  <a:lnTo>
                    <a:pt x="775" y="142"/>
                  </a:lnTo>
                  <a:lnTo>
                    <a:pt x="781" y="186"/>
                  </a:lnTo>
                  <a:lnTo>
                    <a:pt x="783" y="207"/>
                  </a:lnTo>
                  <a:lnTo>
                    <a:pt x="783" y="227"/>
                  </a:lnTo>
                  <a:lnTo>
                    <a:pt x="781" y="249"/>
                  </a:lnTo>
                  <a:lnTo>
                    <a:pt x="779" y="269"/>
                  </a:lnTo>
                  <a:lnTo>
                    <a:pt x="773" y="289"/>
                  </a:lnTo>
                  <a:lnTo>
                    <a:pt x="766" y="306"/>
                  </a:lnTo>
                  <a:lnTo>
                    <a:pt x="758" y="324"/>
                  </a:lnTo>
                  <a:lnTo>
                    <a:pt x="746" y="338"/>
                  </a:lnTo>
                  <a:lnTo>
                    <a:pt x="732" y="352"/>
                  </a:lnTo>
                  <a:lnTo>
                    <a:pt x="714" y="362"/>
                  </a:lnTo>
                  <a:lnTo>
                    <a:pt x="714" y="362"/>
                  </a:lnTo>
                  <a:lnTo>
                    <a:pt x="696" y="370"/>
                  </a:lnTo>
                  <a:lnTo>
                    <a:pt x="677" y="376"/>
                  </a:lnTo>
                  <a:lnTo>
                    <a:pt x="657" y="378"/>
                  </a:lnTo>
                  <a:lnTo>
                    <a:pt x="637" y="379"/>
                  </a:lnTo>
                  <a:lnTo>
                    <a:pt x="619" y="378"/>
                  </a:lnTo>
                  <a:lnTo>
                    <a:pt x="599" y="376"/>
                  </a:lnTo>
                  <a:lnTo>
                    <a:pt x="582" y="370"/>
                  </a:lnTo>
                  <a:lnTo>
                    <a:pt x="562" y="364"/>
                  </a:lnTo>
                  <a:lnTo>
                    <a:pt x="544" y="356"/>
                  </a:lnTo>
                  <a:lnTo>
                    <a:pt x="528" y="346"/>
                  </a:lnTo>
                  <a:lnTo>
                    <a:pt x="510" y="334"/>
                  </a:lnTo>
                  <a:lnTo>
                    <a:pt x="497" y="322"/>
                  </a:lnTo>
                  <a:lnTo>
                    <a:pt x="481" y="310"/>
                  </a:lnTo>
                  <a:lnTo>
                    <a:pt x="469" y="296"/>
                  </a:lnTo>
                  <a:lnTo>
                    <a:pt x="457" y="283"/>
                  </a:lnTo>
                  <a:lnTo>
                    <a:pt x="447" y="269"/>
                  </a:lnTo>
                  <a:lnTo>
                    <a:pt x="447" y="269"/>
                  </a:lnTo>
                  <a:lnTo>
                    <a:pt x="437" y="251"/>
                  </a:lnTo>
                  <a:lnTo>
                    <a:pt x="431" y="235"/>
                  </a:lnTo>
                  <a:lnTo>
                    <a:pt x="425" y="219"/>
                  </a:lnTo>
                  <a:lnTo>
                    <a:pt x="421" y="202"/>
                  </a:lnTo>
                  <a:lnTo>
                    <a:pt x="421" y="184"/>
                  </a:lnTo>
                  <a:lnTo>
                    <a:pt x="421" y="166"/>
                  </a:lnTo>
                  <a:lnTo>
                    <a:pt x="423" y="150"/>
                  </a:lnTo>
                  <a:lnTo>
                    <a:pt x="425" y="132"/>
                  </a:lnTo>
                  <a:lnTo>
                    <a:pt x="425" y="132"/>
                  </a:lnTo>
                  <a:lnTo>
                    <a:pt x="439" y="126"/>
                  </a:lnTo>
                  <a:lnTo>
                    <a:pt x="455" y="122"/>
                  </a:lnTo>
                  <a:lnTo>
                    <a:pt x="481" y="117"/>
                  </a:lnTo>
                  <a:lnTo>
                    <a:pt x="481" y="117"/>
                  </a:lnTo>
                  <a:lnTo>
                    <a:pt x="536" y="103"/>
                  </a:lnTo>
                  <a:lnTo>
                    <a:pt x="592" y="93"/>
                  </a:lnTo>
                  <a:lnTo>
                    <a:pt x="592" y="93"/>
                  </a:lnTo>
                  <a:lnTo>
                    <a:pt x="706" y="73"/>
                  </a:lnTo>
                  <a:lnTo>
                    <a:pt x="706" y="73"/>
                  </a:lnTo>
                  <a:lnTo>
                    <a:pt x="756" y="67"/>
                  </a:lnTo>
                  <a:lnTo>
                    <a:pt x="756" y="67"/>
                  </a:lnTo>
                  <a:close/>
                  <a:moveTo>
                    <a:pt x="1123" y="20"/>
                  </a:moveTo>
                  <a:lnTo>
                    <a:pt x="1123" y="20"/>
                  </a:lnTo>
                  <a:lnTo>
                    <a:pt x="1131" y="73"/>
                  </a:lnTo>
                  <a:lnTo>
                    <a:pt x="1135" y="103"/>
                  </a:lnTo>
                  <a:lnTo>
                    <a:pt x="1135" y="130"/>
                  </a:lnTo>
                  <a:lnTo>
                    <a:pt x="1135" y="160"/>
                  </a:lnTo>
                  <a:lnTo>
                    <a:pt x="1133" y="188"/>
                  </a:lnTo>
                  <a:lnTo>
                    <a:pt x="1129" y="215"/>
                  </a:lnTo>
                  <a:lnTo>
                    <a:pt x="1123" y="241"/>
                  </a:lnTo>
                  <a:lnTo>
                    <a:pt x="1123" y="241"/>
                  </a:lnTo>
                  <a:lnTo>
                    <a:pt x="1120" y="255"/>
                  </a:lnTo>
                  <a:lnTo>
                    <a:pt x="1114" y="267"/>
                  </a:lnTo>
                  <a:lnTo>
                    <a:pt x="1106" y="281"/>
                  </a:lnTo>
                  <a:lnTo>
                    <a:pt x="1098" y="291"/>
                  </a:lnTo>
                  <a:lnTo>
                    <a:pt x="1088" y="300"/>
                  </a:lnTo>
                  <a:lnTo>
                    <a:pt x="1078" y="310"/>
                  </a:lnTo>
                  <a:lnTo>
                    <a:pt x="1064" y="316"/>
                  </a:lnTo>
                  <a:lnTo>
                    <a:pt x="1050" y="320"/>
                  </a:lnTo>
                  <a:lnTo>
                    <a:pt x="1050" y="320"/>
                  </a:lnTo>
                  <a:lnTo>
                    <a:pt x="1031" y="322"/>
                  </a:lnTo>
                  <a:lnTo>
                    <a:pt x="1011" y="322"/>
                  </a:lnTo>
                  <a:lnTo>
                    <a:pt x="993" y="316"/>
                  </a:lnTo>
                  <a:lnTo>
                    <a:pt x="973" y="308"/>
                  </a:lnTo>
                  <a:lnTo>
                    <a:pt x="957" y="296"/>
                  </a:lnTo>
                  <a:lnTo>
                    <a:pt x="940" y="285"/>
                  </a:lnTo>
                  <a:lnTo>
                    <a:pt x="926" y="271"/>
                  </a:lnTo>
                  <a:lnTo>
                    <a:pt x="914" y="255"/>
                  </a:lnTo>
                  <a:lnTo>
                    <a:pt x="914" y="255"/>
                  </a:lnTo>
                  <a:lnTo>
                    <a:pt x="898" y="233"/>
                  </a:lnTo>
                  <a:lnTo>
                    <a:pt x="886" y="209"/>
                  </a:lnTo>
                  <a:lnTo>
                    <a:pt x="876" y="186"/>
                  </a:lnTo>
                  <a:lnTo>
                    <a:pt x="870" y="160"/>
                  </a:lnTo>
                  <a:lnTo>
                    <a:pt x="868" y="134"/>
                  </a:lnTo>
                  <a:lnTo>
                    <a:pt x="868" y="107"/>
                  </a:lnTo>
                  <a:lnTo>
                    <a:pt x="870" y="81"/>
                  </a:lnTo>
                  <a:lnTo>
                    <a:pt x="876" y="55"/>
                  </a:lnTo>
                  <a:lnTo>
                    <a:pt x="876" y="55"/>
                  </a:lnTo>
                  <a:lnTo>
                    <a:pt x="894" y="49"/>
                  </a:lnTo>
                  <a:lnTo>
                    <a:pt x="920" y="43"/>
                  </a:lnTo>
                  <a:lnTo>
                    <a:pt x="989" y="33"/>
                  </a:lnTo>
                  <a:lnTo>
                    <a:pt x="1066" y="24"/>
                  </a:lnTo>
                  <a:lnTo>
                    <a:pt x="1123" y="20"/>
                  </a:lnTo>
                  <a:lnTo>
                    <a:pt x="1123" y="20"/>
                  </a:lnTo>
                  <a:close/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7870826" y="5576888"/>
              <a:ext cx="512763" cy="927100"/>
            </a:xfrm>
            <a:custGeom>
              <a:avLst/>
              <a:gdLst>
                <a:gd name="T0" fmla="*/ 303 w 323"/>
                <a:gd name="T1" fmla="*/ 297 h 584"/>
                <a:gd name="T2" fmla="*/ 271 w 323"/>
                <a:gd name="T3" fmla="*/ 421 h 584"/>
                <a:gd name="T4" fmla="*/ 230 w 323"/>
                <a:gd name="T5" fmla="*/ 542 h 584"/>
                <a:gd name="T6" fmla="*/ 220 w 323"/>
                <a:gd name="T7" fmla="*/ 566 h 584"/>
                <a:gd name="T8" fmla="*/ 216 w 323"/>
                <a:gd name="T9" fmla="*/ 572 h 584"/>
                <a:gd name="T10" fmla="*/ 202 w 323"/>
                <a:gd name="T11" fmla="*/ 580 h 584"/>
                <a:gd name="T12" fmla="*/ 168 w 323"/>
                <a:gd name="T13" fmla="*/ 584 h 584"/>
                <a:gd name="T14" fmla="*/ 153 w 323"/>
                <a:gd name="T15" fmla="*/ 584 h 584"/>
                <a:gd name="T16" fmla="*/ 115 w 323"/>
                <a:gd name="T17" fmla="*/ 582 h 584"/>
                <a:gd name="T18" fmla="*/ 77 w 323"/>
                <a:gd name="T19" fmla="*/ 572 h 584"/>
                <a:gd name="T20" fmla="*/ 75 w 323"/>
                <a:gd name="T21" fmla="*/ 572 h 584"/>
                <a:gd name="T22" fmla="*/ 36 w 323"/>
                <a:gd name="T23" fmla="*/ 532 h 584"/>
                <a:gd name="T24" fmla="*/ 4 w 323"/>
                <a:gd name="T25" fmla="*/ 493 h 584"/>
                <a:gd name="T26" fmla="*/ 0 w 323"/>
                <a:gd name="T27" fmla="*/ 485 h 584"/>
                <a:gd name="T28" fmla="*/ 2 w 323"/>
                <a:gd name="T29" fmla="*/ 461 h 584"/>
                <a:gd name="T30" fmla="*/ 18 w 323"/>
                <a:gd name="T31" fmla="*/ 408 h 584"/>
                <a:gd name="T32" fmla="*/ 34 w 323"/>
                <a:gd name="T33" fmla="*/ 356 h 584"/>
                <a:gd name="T34" fmla="*/ 56 w 323"/>
                <a:gd name="T35" fmla="*/ 295 h 584"/>
                <a:gd name="T36" fmla="*/ 99 w 323"/>
                <a:gd name="T37" fmla="*/ 210 h 584"/>
                <a:gd name="T38" fmla="*/ 119 w 323"/>
                <a:gd name="T39" fmla="*/ 160 h 584"/>
                <a:gd name="T40" fmla="*/ 123 w 323"/>
                <a:gd name="T41" fmla="*/ 137 h 584"/>
                <a:gd name="T42" fmla="*/ 123 w 323"/>
                <a:gd name="T43" fmla="*/ 119 h 584"/>
                <a:gd name="T44" fmla="*/ 115 w 323"/>
                <a:gd name="T45" fmla="*/ 83 h 584"/>
                <a:gd name="T46" fmla="*/ 91 w 323"/>
                <a:gd name="T47" fmla="*/ 30 h 584"/>
                <a:gd name="T48" fmla="*/ 75 w 323"/>
                <a:gd name="T49" fmla="*/ 0 h 584"/>
                <a:gd name="T50" fmla="*/ 129 w 323"/>
                <a:gd name="T51" fmla="*/ 0 h 584"/>
                <a:gd name="T52" fmla="*/ 184 w 323"/>
                <a:gd name="T53" fmla="*/ 6 h 584"/>
                <a:gd name="T54" fmla="*/ 240 w 323"/>
                <a:gd name="T55" fmla="*/ 20 h 584"/>
                <a:gd name="T56" fmla="*/ 289 w 323"/>
                <a:gd name="T57" fmla="*/ 42 h 584"/>
                <a:gd name="T58" fmla="*/ 299 w 323"/>
                <a:gd name="T59" fmla="*/ 48 h 584"/>
                <a:gd name="T60" fmla="*/ 313 w 323"/>
                <a:gd name="T61" fmla="*/ 62 h 584"/>
                <a:gd name="T62" fmla="*/ 317 w 323"/>
                <a:gd name="T63" fmla="*/ 70 h 584"/>
                <a:gd name="T64" fmla="*/ 323 w 323"/>
                <a:gd name="T65" fmla="*/ 87 h 584"/>
                <a:gd name="T66" fmla="*/ 321 w 323"/>
                <a:gd name="T67" fmla="*/ 129 h 584"/>
                <a:gd name="T68" fmla="*/ 321 w 323"/>
                <a:gd name="T69" fmla="*/ 147 h 584"/>
                <a:gd name="T70" fmla="*/ 319 w 323"/>
                <a:gd name="T71" fmla="*/ 194 h 584"/>
                <a:gd name="T72" fmla="*/ 313 w 323"/>
                <a:gd name="T73" fmla="*/ 242 h 584"/>
                <a:gd name="T74" fmla="*/ 303 w 323"/>
                <a:gd name="T75" fmla="*/ 2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584">
                  <a:moveTo>
                    <a:pt x="303" y="297"/>
                  </a:moveTo>
                  <a:lnTo>
                    <a:pt x="303" y="297"/>
                  </a:lnTo>
                  <a:lnTo>
                    <a:pt x="289" y="360"/>
                  </a:lnTo>
                  <a:lnTo>
                    <a:pt x="271" y="421"/>
                  </a:lnTo>
                  <a:lnTo>
                    <a:pt x="230" y="542"/>
                  </a:lnTo>
                  <a:lnTo>
                    <a:pt x="230" y="542"/>
                  </a:lnTo>
                  <a:lnTo>
                    <a:pt x="224" y="558"/>
                  </a:lnTo>
                  <a:lnTo>
                    <a:pt x="220" y="566"/>
                  </a:lnTo>
                  <a:lnTo>
                    <a:pt x="216" y="572"/>
                  </a:lnTo>
                  <a:lnTo>
                    <a:pt x="216" y="572"/>
                  </a:lnTo>
                  <a:lnTo>
                    <a:pt x="210" y="578"/>
                  </a:lnTo>
                  <a:lnTo>
                    <a:pt x="202" y="580"/>
                  </a:lnTo>
                  <a:lnTo>
                    <a:pt x="186" y="584"/>
                  </a:lnTo>
                  <a:lnTo>
                    <a:pt x="168" y="584"/>
                  </a:lnTo>
                  <a:lnTo>
                    <a:pt x="153" y="584"/>
                  </a:lnTo>
                  <a:lnTo>
                    <a:pt x="153" y="584"/>
                  </a:lnTo>
                  <a:lnTo>
                    <a:pt x="133" y="584"/>
                  </a:lnTo>
                  <a:lnTo>
                    <a:pt x="115" y="582"/>
                  </a:lnTo>
                  <a:lnTo>
                    <a:pt x="95" y="578"/>
                  </a:lnTo>
                  <a:lnTo>
                    <a:pt x="77" y="572"/>
                  </a:lnTo>
                  <a:lnTo>
                    <a:pt x="77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36" y="532"/>
                  </a:lnTo>
                  <a:lnTo>
                    <a:pt x="16" y="510"/>
                  </a:lnTo>
                  <a:lnTo>
                    <a:pt x="4" y="493"/>
                  </a:lnTo>
                  <a:lnTo>
                    <a:pt x="4" y="493"/>
                  </a:lnTo>
                  <a:lnTo>
                    <a:pt x="0" y="485"/>
                  </a:lnTo>
                  <a:lnTo>
                    <a:pt x="0" y="473"/>
                  </a:lnTo>
                  <a:lnTo>
                    <a:pt x="2" y="461"/>
                  </a:lnTo>
                  <a:lnTo>
                    <a:pt x="4" y="447"/>
                  </a:lnTo>
                  <a:lnTo>
                    <a:pt x="18" y="408"/>
                  </a:lnTo>
                  <a:lnTo>
                    <a:pt x="34" y="356"/>
                  </a:lnTo>
                  <a:lnTo>
                    <a:pt x="34" y="356"/>
                  </a:lnTo>
                  <a:lnTo>
                    <a:pt x="44" y="325"/>
                  </a:lnTo>
                  <a:lnTo>
                    <a:pt x="56" y="295"/>
                  </a:lnTo>
                  <a:lnTo>
                    <a:pt x="85" y="238"/>
                  </a:lnTo>
                  <a:lnTo>
                    <a:pt x="99" y="210"/>
                  </a:lnTo>
                  <a:lnTo>
                    <a:pt x="111" y="184"/>
                  </a:lnTo>
                  <a:lnTo>
                    <a:pt x="119" y="160"/>
                  </a:lnTo>
                  <a:lnTo>
                    <a:pt x="123" y="149"/>
                  </a:lnTo>
                  <a:lnTo>
                    <a:pt x="123" y="137"/>
                  </a:lnTo>
                  <a:lnTo>
                    <a:pt x="123" y="137"/>
                  </a:lnTo>
                  <a:lnTo>
                    <a:pt x="123" y="119"/>
                  </a:lnTo>
                  <a:lnTo>
                    <a:pt x="121" y="101"/>
                  </a:lnTo>
                  <a:lnTo>
                    <a:pt x="115" y="83"/>
                  </a:lnTo>
                  <a:lnTo>
                    <a:pt x="109" y="64"/>
                  </a:lnTo>
                  <a:lnTo>
                    <a:pt x="91" y="3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1" y="0"/>
                  </a:lnTo>
                  <a:lnTo>
                    <a:pt x="129" y="0"/>
                  </a:lnTo>
                  <a:lnTo>
                    <a:pt x="157" y="2"/>
                  </a:lnTo>
                  <a:lnTo>
                    <a:pt x="184" y="6"/>
                  </a:lnTo>
                  <a:lnTo>
                    <a:pt x="212" y="12"/>
                  </a:lnTo>
                  <a:lnTo>
                    <a:pt x="240" y="20"/>
                  </a:lnTo>
                  <a:lnTo>
                    <a:pt x="265" y="30"/>
                  </a:lnTo>
                  <a:lnTo>
                    <a:pt x="289" y="42"/>
                  </a:lnTo>
                  <a:lnTo>
                    <a:pt x="289" y="42"/>
                  </a:lnTo>
                  <a:lnTo>
                    <a:pt x="299" y="48"/>
                  </a:lnTo>
                  <a:lnTo>
                    <a:pt x="307" y="54"/>
                  </a:lnTo>
                  <a:lnTo>
                    <a:pt x="313" y="62"/>
                  </a:lnTo>
                  <a:lnTo>
                    <a:pt x="317" y="70"/>
                  </a:lnTo>
                  <a:lnTo>
                    <a:pt x="317" y="70"/>
                  </a:lnTo>
                  <a:lnTo>
                    <a:pt x="321" y="77"/>
                  </a:lnTo>
                  <a:lnTo>
                    <a:pt x="323" y="87"/>
                  </a:lnTo>
                  <a:lnTo>
                    <a:pt x="323" y="107"/>
                  </a:lnTo>
                  <a:lnTo>
                    <a:pt x="321" y="129"/>
                  </a:lnTo>
                  <a:lnTo>
                    <a:pt x="321" y="147"/>
                  </a:lnTo>
                  <a:lnTo>
                    <a:pt x="321" y="147"/>
                  </a:lnTo>
                  <a:lnTo>
                    <a:pt x="319" y="170"/>
                  </a:lnTo>
                  <a:lnTo>
                    <a:pt x="319" y="194"/>
                  </a:lnTo>
                  <a:lnTo>
                    <a:pt x="313" y="242"/>
                  </a:lnTo>
                  <a:lnTo>
                    <a:pt x="313" y="242"/>
                  </a:lnTo>
                  <a:lnTo>
                    <a:pt x="303" y="297"/>
                  </a:lnTo>
                  <a:lnTo>
                    <a:pt x="303" y="297"/>
                  </a:lnTo>
                  <a:close/>
                </a:path>
              </a:pathLst>
            </a:custGeom>
            <a:solidFill>
              <a:srgbClr val="4B5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4189413" y="2944813"/>
              <a:ext cx="944563" cy="623888"/>
            </a:xfrm>
            <a:custGeom>
              <a:avLst/>
              <a:gdLst>
                <a:gd name="T0" fmla="*/ 395 w 595"/>
                <a:gd name="T1" fmla="*/ 351 h 393"/>
                <a:gd name="T2" fmla="*/ 314 w 595"/>
                <a:gd name="T3" fmla="*/ 324 h 393"/>
                <a:gd name="T4" fmla="*/ 239 w 595"/>
                <a:gd name="T5" fmla="*/ 284 h 393"/>
                <a:gd name="T6" fmla="*/ 172 w 595"/>
                <a:gd name="T7" fmla="*/ 235 h 393"/>
                <a:gd name="T8" fmla="*/ 116 w 595"/>
                <a:gd name="T9" fmla="*/ 181 h 393"/>
                <a:gd name="T10" fmla="*/ 71 w 595"/>
                <a:gd name="T11" fmla="*/ 126 h 393"/>
                <a:gd name="T12" fmla="*/ 41 w 595"/>
                <a:gd name="T13" fmla="*/ 77 h 393"/>
                <a:gd name="T14" fmla="*/ 27 w 595"/>
                <a:gd name="T15" fmla="*/ 37 h 393"/>
                <a:gd name="T16" fmla="*/ 27 w 595"/>
                <a:gd name="T17" fmla="*/ 15 h 393"/>
                <a:gd name="T18" fmla="*/ 31 w 595"/>
                <a:gd name="T19" fmla="*/ 11 h 393"/>
                <a:gd name="T20" fmla="*/ 0 w 595"/>
                <a:gd name="T21" fmla="*/ 19 h 393"/>
                <a:gd name="T22" fmla="*/ 0 w 595"/>
                <a:gd name="T23" fmla="*/ 41 h 393"/>
                <a:gd name="T24" fmla="*/ 4 w 595"/>
                <a:gd name="T25" fmla="*/ 71 h 393"/>
                <a:gd name="T26" fmla="*/ 15 w 595"/>
                <a:gd name="T27" fmla="*/ 104 h 393"/>
                <a:gd name="T28" fmla="*/ 37 w 595"/>
                <a:gd name="T29" fmla="*/ 144 h 393"/>
                <a:gd name="T30" fmla="*/ 51 w 595"/>
                <a:gd name="T31" fmla="*/ 166 h 393"/>
                <a:gd name="T32" fmla="*/ 85 w 595"/>
                <a:gd name="T33" fmla="*/ 207 h 393"/>
                <a:gd name="T34" fmla="*/ 124 w 595"/>
                <a:gd name="T35" fmla="*/ 247 h 393"/>
                <a:gd name="T36" fmla="*/ 189 w 595"/>
                <a:gd name="T37" fmla="*/ 300 h 393"/>
                <a:gd name="T38" fmla="*/ 259 w 595"/>
                <a:gd name="T39" fmla="*/ 344 h 393"/>
                <a:gd name="T40" fmla="*/ 304 w 595"/>
                <a:gd name="T41" fmla="*/ 365 h 393"/>
                <a:gd name="T42" fmla="*/ 348 w 595"/>
                <a:gd name="T43" fmla="*/ 379 h 393"/>
                <a:gd name="T44" fmla="*/ 367 w 595"/>
                <a:gd name="T45" fmla="*/ 385 h 393"/>
                <a:gd name="T46" fmla="*/ 417 w 595"/>
                <a:gd name="T47" fmla="*/ 391 h 393"/>
                <a:gd name="T48" fmla="*/ 486 w 595"/>
                <a:gd name="T49" fmla="*/ 393 h 393"/>
                <a:gd name="T50" fmla="*/ 538 w 595"/>
                <a:gd name="T51" fmla="*/ 383 h 393"/>
                <a:gd name="T52" fmla="*/ 549 w 595"/>
                <a:gd name="T53" fmla="*/ 377 h 393"/>
                <a:gd name="T54" fmla="*/ 569 w 595"/>
                <a:gd name="T55" fmla="*/ 365 h 393"/>
                <a:gd name="T56" fmla="*/ 577 w 595"/>
                <a:gd name="T57" fmla="*/ 357 h 393"/>
                <a:gd name="T58" fmla="*/ 591 w 595"/>
                <a:gd name="T59" fmla="*/ 328 h 393"/>
                <a:gd name="T60" fmla="*/ 595 w 595"/>
                <a:gd name="T61" fmla="*/ 290 h 393"/>
                <a:gd name="T62" fmla="*/ 593 w 595"/>
                <a:gd name="T63" fmla="*/ 249 h 393"/>
                <a:gd name="T64" fmla="*/ 587 w 595"/>
                <a:gd name="T65" fmla="*/ 207 h 393"/>
                <a:gd name="T66" fmla="*/ 573 w 595"/>
                <a:gd name="T67" fmla="*/ 166 h 393"/>
                <a:gd name="T68" fmla="*/ 551 w 595"/>
                <a:gd name="T69" fmla="*/ 108 h 393"/>
                <a:gd name="T70" fmla="*/ 526 w 595"/>
                <a:gd name="T71" fmla="*/ 49 h 393"/>
                <a:gd name="T72" fmla="*/ 508 w 595"/>
                <a:gd name="T73" fmla="*/ 5 h 393"/>
                <a:gd name="T74" fmla="*/ 474 w 595"/>
                <a:gd name="T75" fmla="*/ 0 h 393"/>
                <a:gd name="T76" fmla="*/ 504 w 595"/>
                <a:gd name="T77" fmla="*/ 57 h 393"/>
                <a:gd name="T78" fmla="*/ 541 w 595"/>
                <a:gd name="T79" fmla="*/ 144 h 393"/>
                <a:gd name="T80" fmla="*/ 551 w 595"/>
                <a:gd name="T81" fmla="*/ 179 h 393"/>
                <a:gd name="T82" fmla="*/ 563 w 595"/>
                <a:gd name="T83" fmla="*/ 243 h 393"/>
                <a:gd name="T84" fmla="*/ 557 w 595"/>
                <a:gd name="T85" fmla="*/ 292 h 393"/>
                <a:gd name="T86" fmla="*/ 541 w 595"/>
                <a:gd name="T87" fmla="*/ 328 h 393"/>
                <a:gd name="T88" fmla="*/ 528 w 595"/>
                <a:gd name="T89" fmla="*/ 342 h 393"/>
                <a:gd name="T90" fmla="*/ 504 w 595"/>
                <a:gd name="T91" fmla="*/ 353 h 393"/>
                <a:gd name="T92" fmla="*/ 474 w 595"/>
                <a:gd name="T93" fmla="*/ 357 h 393"/>
                <a:gd name="T94" fmla="*/ 454 w 595"/>
                <a:gd name="T95" fmla="*/ 357 h 393"/>
                <a:gd name="T96" fmla="*/ 395 w 595"/>
                <a:gd name="T97" fmla="*/ 35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5" h="393">
                  <a:moveTo>
                    <a:pt x="395" y="351"/>
                  </a:moveTo>
                  <a:lnTo>
                    <a:pt x="395" y="351"/>
                  </a:lnTo>
                  <a:lnTo>
                    <a:pt x="354" y="340"/>
                  </a:lnTo>
                  <a:lnTo>
                    <a:pt x="314" y="324"/>
                  </a:lnTo>
                  <a:lnTo>
                    <a:pt x="274" y="306"/>
                  </a:lnTo>
                  <a:lnTo>
                    <a:pt x="239" y="284"/>
                  </a:lnTo>
                  <a:lnTo>
                    <a:pt x="203" y="261"/>
                  </a:lnTo>
                  <a:lnTo>
                    <a:pt x="172" y="235"/>
                  </a:lnTo>
                  <a:lnTo>
                    <a:pt x="142" y="207"/>
                  </a:lnTo>
                  <a:lnTo>
                    <a:pt x="116" y="181"/>
                  </a:lnTo>
                  <a:lnTo>
                    <a:pt x="93" y="154"/>
                  </a:lnTo>
                  <a:lnTo>
                    <a:pt x="71" y="126"/>
                  </a:lnTo>
                  <a:lnTo>
                    <a:pt x="55" y="100"/>
                  </a:lnTo>
                  <a:lnTo>
                    <a:pt x="41" y="77"/>
                  </a:lnTo>
                  <a:lnTo>
                    <a:pt x="31" y="55"/>
                  </a:lnTo>
                  <a:lnTo>
                    <a:pt x="27" y="37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0" y="41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8" y="87"/>
                  </a:lnTo>
                  <a:lnTo>
                    <a:pt x="15" y="104"/>
                  </a:lnTo>
                  <a:lnTo>
                    <a:pt x="25" y="124"/>
                  </a:lnTo>
                  <a:lnTo>
                    <a:pt x="37" y="144"/>
                  </a:lnTo>
                  <a:lnTo>
                    <a:pt x="37" y="144"/>
                  </a:lnTo>
                  <a:lnTo>
                    <a:pt x="51" y="166"/>
                  </a:lnTo>
                  <a:lnTo>
                    <a:pt x="69" y="187"/>
                  </a:lnTo>
                  <a:lnTo>
                    <a:pt x="85" y="207"/>
                  </a:lnTo>
                  <a:lnTo>
                    <a:pt x="104" y="227"/>
                  </a:lnTo>
                  <a:lnTo>
                    <a:pt x="124" y="247"/>
                  </a:lnTo>
                  <a:lnTo>
                    <a:pt x="146" y="266"/>
                  </a:lnTo>
                  <a:lnTo>
                    <a:pt x="189" y="300"/>
                  </a:lnTo>
                  <a:lnTo>
                    <a:pt x="235" y="330"/>
                  </a:lnTo>
                  <a:lnTo>
                    <a:pt x="259" y="344"/>
                  </a:lnTo>
                  <a:lnTo>
                    <a:pt x="280" y="355"/>
                  </a:lnTo>
                  <a:lnTo>
                    <a:pt x="304" y="365"/>
                  </a:lnTo>
                  <a:lnTo>
                    <a:pt x="326" y="373"/>
                  </a:lnTo>
                  <a:lnTo>
                    <a:pt x="348" y="379"/>
                  </a:lnTo>
                  <a:lnTo>
                    <a:pt x="367" y="385"/>
                  </a:lnTo>
                  <a:lnTo>
                    <a:pt x="367" y="385"/>
                  </a:lnTo>
                  <a:lnTo>
                    <a:pt x="417" y="391"/>
                  </a:lnTo>
                  <a:lnTo>
                    <a:pt x="417" y="391"/>
                  </a:lnTo>
                  <a:lnTo>
                    <a:pt x="452" y="393"/>
                  </a:lnTo>
                  <a:lnTo>
                    <a:pt x="486" y="393"/>
                  </a:lnTo>
                  <a:lnTo>
                    <a:pt x="514" y="389"/>
                  </a:lnTo>
                  <a:lnTo>
                    <a:pt x="538" y="383"/>
                  </a:lnTo>
                  <a:lnTo>
                    <a:pt x="538" y="383"/>
                  </a:lnTo>
                  <a:lnTo>
                    <a:pt x="549" y="377"/>
                  </a:lnTo>
                  <a:lnTo>
                    <a:pt x="561" y="371"/>
                  </a:lnTo>
                  <a:lnTo>
                    <a:pt x="569" y="365"/>
                  </a:lnTo>
                  <a:lnTo>
                    <a:pt x="577" y="357"/>
                  </a:lnTo>
                  <a:lnTo>
                    <a:pt x="577" y="357"/>
                  </a:lnTo>
                  <a:lnTo>
                    <a:pt x="585" y="344"/>
                  </a:lnTo>
                  <a:lnTo>
                    <a:pt x="591" y="328"/>
                  </a:lnTo>
                  <a:lnTo>
                    <a:pt x="595" y="310"/>
                  </a:lnTo>
                  <a:lnTo>
                    <a:pt x="595" y="290"/>
                  </a:lnTo>
                  <a:lnTo>
                    <a:pt x="595" y="268"/>
                  </a:lnTo>
                  <a:lnTo>
                    <a:pt x="593" y="249"/>
                  </a:lnTo>
                  <a:lnTo>
                    <a:pt x="591" y="227"/>
                  </a:lnTo>
                  <a:lnTo>
                    <a:pt x="587" y="207"/>
                  </a:lnTo>
                  <a:lnTo>
                    <a:pt x="587" y="207"/>
                  </a:lnTo>
                  <a:lnTo>
                    <a:pt x="573" y="166"/>
                  </a:lnTo>
                  <a:lnTo>
                    <a:pt x="551" y="108"/>
                  </a:lnTo>
                  <a:lnTo>
                    <a:pt x="551" y="108"/>
                  </a:lnTo>
                  <a:lnTo>
                    <a:pt x="526" y="49"/>
                  </a:lnTo>
                  <a:lnTo>
                    <a:pt x="526" y="49"/>
                  </a:lnTo>
                  <a:lnTo>
                    <a:pt x="508" y="5"/>
                  </a:lnTo>
                  <a:lnTo>
                    <a:pt x="508" y="5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504" y="57"/>
                  </a:lnTo>
                  <a:lnTo>
                    <a:pt x="504" y="57"/>
                  </a:lnTo>
                  <a:lnTo>
                    <a:pt x="526" y="102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51" y="179"/>
                  </a:lnTo>
                  <a:lnTo>
                    <a:pt x="559" y="213"/>
                  </a:lnTo>
                  <a:lnTo>
                    <a:pt x="563" y="243"/>
                  </a:lnTo>
                  <a:lnTo>
                    <a:pt x="561" y="268"/>
                  </a:lnTo>
                  <a:lnTo>
                    <a:pt x="557" y="292"/>
                  </a:lnTo>
                  <a:lnTo>
                    <a:pt x="551" y="312"/>
                  </a:lnTo>
                  <a:lnTo>
                    <a:pt x="541" y="328"/>
                  </a:lnTo>
                  <a:lnTo>
                    <a:pt x="528" y="342"/>
                  </a:lnTo>
                  <a:lnTo>
                    <a:pt x="528" y="342"/>
                  </a:lnTo>
                  <a:lnTo>
                    <a:pt x="516" y="348"/>
                  </a:lnTo>
                  <a:lnTo>
                    <a:pt x="504" y="353"/>
                  </a:lnTo>
                  <a:lnTo>
                    <a:pt x="490" y="355"/>
                  </a:lnTo>
                  <a:lnTo>
                    <a:pt x="474" y="357"/>
                  </a:lnTo>
                  <a:lnTo>
                    <a:pt x="474" y="357"/>
                  </a:lnTo>
                  <a:lnTo>
                    <a:pt x="454" y="357"/>
                  </a:lnTo>
                  <a:lnTo>
                    <a:pt x="435" y="357"/>
                  </a:lnTo>
                  <a:lnTo>
                    <a:pt x="395" y="351"/>
                  </a:lnTo>
                  <a:lnTo>
                    <a:pt x="395" y="35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695701" y="1647825"/>
              <a:ext cx="506413" cy="677863"/>
            </a:xfrm>
            <a:custGeom>
              <a:avLst/>
              <a:gdLst>
                <a:gd name="T0" fmla="*/ 273 w 319"/>
                <a:gd name="T1" fmla="*/ 45 h 427"/>
                <a:gd name="T2" fmla="*/ 273 w 319"/>
                <a:gd name="T3" fmla="*/ 45 h 427"/>
                <a:gd name="T4" fmla="*/ 265 w 319"/>
                <a:gd name="T5" fmla="*/ 40 h 427"/>
                <a:gd name="T6" fmla="*/ 247 w 319"/>
                <a:gd name="T7" fmla="*/ 30 h 427"/>
                <a:gd name="T8" fmla="*/ 222 w 319"/>
                <a:gd name="T9" fmla="*/ 18 h 427"/>
                <a:gd name="T10" fmla="*/ 190 w 319"/>
                <a:gd name="T11" fmla="*/ 8 h 427"/>
                <a:gd name="T12" fmla="*/ 174 w 319"/>
                <a:gd name="T13" fmla="*/ 4 h 427"/>
                <a:gd name="T14" fmla="*/ 156 w 319"/>
                <a:gd name="T15" fmla="*/ 2 h 427"/>
                <a:gd name="T16" fmla="*/ 139 w 319"/>
                <a:gd name="T17" fmla="*/ 0 h 427"/>
                <a:gd name="T18" fmla="*/ 121 w 319"/>
                <a:gd name="T19" fmla="*/ 2 h 427"/>
                <a:gd name="T20" fmla="*/ 105 w 319"/>
                <a:gd name="T21" fmla="*/ 6 h 427"/>
                <a:gd name="T22" fmla="*/ 87 w 319"/>
                <a:gd name="T23" fmla="*/ 10 h 427"/>
                <a:gd name="T24" fmla="*/ 73 w 319"/>
                <a:gd name="T25" fmla="*/ 20 h 427"/>
                <a:gd name="T26" fmla="*/ 57 w 319"/>
                <a:gd name="T27" fmla="*/ 32 h 427"/>
                <a:gd name="T28" fmla="*/ 57 w 319"/>
                <a:gd name="T29" fmla="*/ 32 h 427"/>
                <a:gd name="T30" fmla="*/ 46 w 319"/>
                <a:gd name="T31" fmla="*/ 45 h 427"/>
                <a:gd name="T32" fmla="*/ 34 w 319"/>
                <a:gd name="T33" fmla="*/ 59 h 427"/>
                <a:gd name="T34" fmla="*/ 24 w 319"/>
                <a:gd name="T35" fmla="*/ 75 h 427"/>
                <a:gd name="T36" fmla="*/ 16 w 319"/>
                <a:gd name="T37" fmla="*/ 91 h 427"/>
                <a:gd name="T38" fmla="*/ 10 w 319"/>
                <a:gd name="T39" fmla="*/ 107 h 427"/>
                <a:gd name="T40" fmla="*/ 6 w 319"/>
                <a:gd name="T41" fmla="*/ 125 h 427"/>
                <a:gd name="T42" fmla="*/ 2 w 319"/>
                <a:gd name="T43" fmla="*/ 140 h 427"/>
                <a:gd name="T44" fmla="*/ 0 w 319"/>
                <a:gd name="T45" fmla="*/ 158 h 427"/>
                <a:gd name="T46" fmla="*/ 0 w 319"/>
                <a:gd name="T47" fmla="*/ 176 h 427"/>
                <a:gd name="T48" fmla="*/ 2 w 319"/>
                <a:gd name="T49" fmla="*/ 192 h 427"/>
                <a:gd name="T50" fmla="*/ 4 w 319"/>
                <a:gd name="T51" fmla="*/ 210 h 427"/>
                <a:gd name="T52" fmla="*/ 8 w 319"/>
                <a:gd name="T53" fmla="*/ 227 h 427"/>
                <a:gd name="T54" fmla="*/ 18 w 319"/>
                <a:gd name="T55" fmla="*/ 259 h 427"/>
                <a:gd name="T56" fmla="*/ 32 w 319"/>
                <a:gd name="T57" fmla="*/ 291 h 427"/>
                <a:gd name="T58" fmla="*/ 32 w 319"/>
                <a:gd name="T59" fmla="*/ 291 h 427"/>
                <a:gd name="T60" fmla="*/ 50 w 319"/>
                <a:gd name="T61" fmla="*/ 318 h 427"/>
                <a:gd name="T62" fmla="*/ 69 w 319"/>
                <a:gd name="T63" fmla="*/ 342 h 427"/>
                <a:gd name="T64" fmla="*/ 93 w 319"/>
                <a:gd name="T65" fmla="*/ 364 h 427"/>
                <a:gd name="T66" fmla="*/ 117 w 319"/>
                <a:gd name="T67" fmla="*/ 382 h 427"/>
                <a:gd name="T68" fmla="*/ 141 w 319"/>
                <a:gd name="T69" fmla="*/ 397 h 427"/>
                <a:gd name="T70" fmla="*/ 166 w 319"/>
                <a:gd name="T71" fmla="*/ 409 h 427"/>
                <a:gd name="T72" fmla="*/ 190 w 319"/>
                <a:gd name="T73" fmla="*/ 419 h 427"/>
                <a:gd name="T74" fmla="*/ 212 w 319"/>
                <a:gd name="T75" fmla="*/ 425 h 427"/>
                <a:gd name="T76" fmla="*/ 212 w 319"/>
                <a:gd name="T77" fmla="*/ 425 h 427"/>
                <a:gd name="T78" fmla="*/ 231 w 319"/>
                <a:gd name="T79" fmla="*/ 427 h 427"/>
                <a:gd name="T80" fmla="*/ 249 w 319"/>
                <a:gd name="T81" fmla="*/ 427 h 427"/>
                <a:gd name="T82" fmla="*/ 265 w 319"/>
                <a:gd name="T83" fmla="*/ 423 h 427"/>
                <a:gd name="T84" fmla="*/ 279 w 319"/>
                <a:gd name="T85" fmla="*/ 417 h 427"/>
                <a:gd name="T86" fmla="*/ 291 w 319"/>
                <a:gd name="T87" fmla="*/ 405 h 427"/>
                <a:gd name="T88" fmla="*/ 303 w 319"/>
                <a:gd name="T89" fmla="*/ 391 h 427"/>
                <a:gd name="T90" fmla="*/ 311 w 319"/>
                <a:gd name="T91" fmla="*/ 372 h 427"/>
                <a:gd name="T92" fmla="*/ 317 w 319"/>
                <a:gd name="T93" fmla="*/ 350 h 427"/>
                <a:gd name="T94" fmla="*/ 317 w 319"/>
                <a:gd name="T95" fmla="*/ 350 h 427"/>
                <a:gd name="T96" fmla="*/ 319 w 319"/>
                <a:gd name="T97" fmla="*/ 336 h 427"/>
                <a:gd name="T98" fmla="*/ 319 w 319"/>
                <a:gd name="T99" fmla="*/ 318 h 427"/>
                <a:gd name="T100" fmla="*/ 315 w 319"/>
                <a:gd name="T101" fmla="*/ 275 h 427"/>
                <a:gd name="T102" fmla="*/ 309 w 319"/>
                <a:gd name="T103" fmla="*/ 225 h 427"/>
                <a:gd name="T104" fmla="*/ 301 w 319"/>
                <a:gd name="T105" fmla="*/ 174 h 427"/>
                <a:gd name="T106" fmla="*/ 283 w 319"/>
                <a:gd name="T107" fmla="*/ 85 h 427"/>
                <a:gd name="T108" fmla="*/ 273 w 319"/>
                <a:gd name="T109" fmla="*/ 45 h 427"/>
                <a:gd name="T110" fmla="*/ 273 w 319"/>
                <a:gd name="T111" fmla="*/ 4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427">
                  <a:moveTo>
                    <a:pt x="273" y="45"/>
                  </a:moveTo>
                  <a:lnTo>
                    <a:pt x="273" y="45"/>
                  </a:lnTo>
                  <a:lnTo>
                    <a:pt x="265" y="40"/>
                  </a:lnTo>
                  <a:lnTo>
                    <a:pt x="247" y="30"/>
                  </a:lnTo>
                  <a:lnTo>
                    <a:pt x="222" y="18"/>
                  </a:lnTo>
                  <a:lnTo>
                    <a:pt x="190" y="8"/>
                  </a:lnTo>
                  <a:lnTo>
                    <a:pt x="174" y="4"/>
                  </a:lnTo>
                  <a:lnTo>
                    <a:pt x="156" y="2"/>
                  </a:lnTo>
                  <a:lnTo>
                    <a:pt x="139" y="0"/>
                  </a:lnTo>
                  <a:lnTo>
                    <a:pt x="121" y="2"/>
                  </a:lnTo>
                  <a:lnTo>
                    <a:pt x="105" y="6"/>
                  </a:lnTo>
                  <a:lnTo>
                    <a:pt x="87" y="10"/>
                  </a:lnTo>
                  <a:lnTo>
                    <a:pt x="73" y="20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46" y="45"/>
                  </a:lnTo>
                  <a:lnTo>
                    <a:pt x="34" y="59"/>
                  </a:lnTo>
                  <a:lnTo>
                    <a:pt x="24" y="75"/>
                  </a:lnTo>
                  <a:lnTo>
                    <a:pt x="16" y="91"/>
                  </a:lnTo>
                  <a:lnTo>
                    <a:pt x="10" y="107"/>
                  </a:lnTo>
                  <a:lnTo>
                    <a:pt x="6" y="125"/>
                  </a:lnTo>
                  <a:lnTo>
                    <a:pt x="2" y="140"/>
                  </a:lnTo>
                  <a:lnTo>
                    <a:pt x="0" y="158"/>
                  </a:lnTo>
                  <a:lnTo>
                    <a:pt x="0" y="176"/>
                  </a:lnTo>
                  <a:lnTo>
                    <a:pt x="2" y="192"/>
                  </a:lnTo>
                  <a:lnTo>
                    <a:pt x="4" y="210"/>
                  </a:lnTo>
                  <a:lnTo>
                    <a:pt x="8" y="227"/>
                  </a:lnTo>
                  <a:lnTo>
                    <a:pt x="18" y="259"/>
                  </a:lnTo>
                  <a:lnTo>
                    <a:pt x="32" y="291"/>
                  </a:lnTo>
                  <a:lnTo>
                    <a:pt x="32" y="291"/>
                  </a:lnTo>
                  <a:lnTo>
                    <a:pt x="50" y="318"/>
                  </a:lnTo>
                  <a:lnTo>
                    <a:pt x="69" y="342"/>
                  </a:lnTo>
                  <a:lnTo>
                    <a:pt x="93" y="364"/>
                  </a:lnTo>
                  <a:lnTo>
                    <a:pt x="117" y="382"/>
                  </a:lnTo>
                  <a:lnTo>
                    <a:pt x="141" y="397"/>
                  </a:lnTo>
                  <a:lnTo>
                    <a:pt x="166" y="409"/>
                  </a:lnTo>
                  <a:lnTo>
                    <a:pt x="190" y="419"/>
                  </a:lnTo>
                  <a:lnTo>
                    <a:pt x="212" y="425"/>
                  </a:lnTo>
                  <a:lnTo>
                    <a:pt x="212" y="425"/>
                  </a:lnTo>
                  <a:lnTo>
                    <a:pt x="231" y="427"/>
                  </a:lnTo>
                  <a:lnTo>
                    <a:pt x="249" y="427"/>
                  </a:lnTo>
                  <a:lnTo>
                    <a:pt x="265" y="423"/>
                  </a:lnTo>
                  <a:lnTo>
                    <a:pt x="279" y="417"/>
                  </a:lnTo>
                  <a:lnTo>
                    <a:pt x="291" y="405"/>
                  </a:lnTo>
                  <a:lnTo>
                    <a:pt x="303" y="391"/>
                  </a:lnTo>
                  <a:lnTo>
                    <a:pt x="311" y="372"/>
                  </a:lnTo>
                  <a:lnTo>
                    <a:pt x="317" y="350"/>
                  </a:lnTo>
                  <a:lnTo>
                    <a:pt x="317" y="350"/>
                  </a:lnTo>
                  <a:lnTo>
                    <a:pt x="319" y="336"/>
                  </a:lnTo>
                  <a:lnTo>
                    <a:pt x="319" y="318"/>
                  </a:lnTo>
                  <a:lnTo>
                    <a:pt x="315" y="275"/>
                  </a:lnTo>
                  <a:lnTo>
                    <a:pt x="309" y="225"/>
                  </a:lnTo>
                  <a:lnTo>
                    <a:pt x="301" y="174"/>
                  </a:lnTo>
                  <a:lnTo>
                    <a:pt x="283" y="85"/>
                  </a:lnTo>
                  <a:lnTo>
                    <a:pt x="273" y="45"/>
                  </a:lnTo>
                  <a:lnTo>
                    <a:pt x="273" y="45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795713" y="1766888"/>
              <a:ext cx="298450" cy="458788"/>
            </a:xfrm>
            <a:custGeom>
              <a:avLst/>
              <a:gdLst>
                <a:gd name="T0" fmla="*/ 117 w 188"/>
                <a:gd name="T1" fmla="*/ 4 h 289"/>
                <a:gd name="T2" fmla="*/ 93 w 188"/>
                <a:gd name="T3" fmla="*/ 0 h 289"/>
                <a:gd name="T4" fmla="*/ 68 w 188"/>
                <a:gd name="T5" fmla="*/ 4 h 289"/>
                <a:gd name="T6" fmla="*/ 42 w 188"/>
                <a:gd name="T7" fmla="*/ 18 h 289"/>
                <a:gd name="T8" fmla="*/ 20 w 188"/>
                <a:gd name="T9" fmla="*/ 46 h 289"/>
                <a:gd name="T10" fmla="*/ 8 w 188"/>
                <a:gd name="T11" fmla="*/ 75 h 289"/>
                <a:gd name="T12" fmla="*/ 0 w 188"/>
                <a:gd name="T13" fmla="*/ 117 h 289"/>
                <a:gd name="T14" fmla="*/ 0 w 188"/>
                <a:gd name="T15" fmla="*/ 144 h 289"/>
                <a:gd name="T16" fmla="*/ 6 w 188"/>
                <a:gd name="T17" fmla="*/ 170 h 289"/>
                <a:gd name="T18" fmla="*/ 16 w 188"/>
                <a:gd name="T19" fmla="*/ 194 h 289"/>
                <a:gd name="T20" fmla="*/ 32 w 188"/>
                <a:gd name="T21" fmla="*/ 218 h 289"/>
                <a:gd name="T22" fmla="*/ 52 w 188"/>
                <a:gd name="T23" fmla="*/ 239 h 289"/>
                <a:gd name="T24" fmla="*/ 64 w 188"/>
                <a:gd name="T25" fmla="*/ 247 h 289"/>
                <a:gd name="T26" fmla="*/ 109 w 188"/>
                <a:gd name="T27" fmla="*/ 277 h 289"/>
                <a:gd name="T28" fmla="*/ 143 w 188"/>
                <a:gd name="T29" fmla="*/ 289 h 289"/>
                <a:gd name="T30" fmla="*/ 161 w 188"/>
                <a:gd name="T31" fmla="*/ 287 h 289"/>
                <a:gd name="T32" fmla="*/ 174 w 188"/>
                <a:gd name="T33" fmla="*/ 273 h 289"/>
                <a:gd name="T34" fmla="*/ 182 w 188"/>
                <a:gd name="T35" fmla="*/ 259 h 289"/>
                <a:gd name="T36" fmla="*/ 188 w 188"/>
                <a:gd name="T37" fmla="*/ 231 h 289"/>
                <a:gd name="T38" fmla="*/ 178 w 188"/>
                <a:gd name="T39" fmla="*/ 214 h 289"/>
                <a:gd name="T40" fmla="*/ 163 w 188"/>
                <a:gd name="T41" fmla="*/ 200 h 289"/>
                <a:gd name="T42" fmla="*/ 145 w 188"/>
                <a:gd name="T43" fmla="*/ 184 h 289"/>
                <a:gd name="T44" fmla="*/ 129 w 188"/>
                <a:gd name="T45" fmla="*/ 166 h 289"/>
                <a:gd name="T46" fmla="*/ 121 w 188"/>
                <a:gd name="T47" fmla="*/ 150 h 289"/>
                <a:gd name="T48" fmla="*/ 121 w 188"/>
                <a:gd name="T49" fmla="*/ 137 h 289"/>
                <a:gd name="T50" fmla="*/ 133 w 188"/>
                <a:gd name="T51" fmla="*/ 125 h 289"/>
                <a:gd name="T52" fmla="*/ 141 w 188"/>
                <a:gd name="T53" fmla="*/ 119 h 289"/>
                <a:gd name="T54" fmla="*/ 163 w 188"/>
                <a:gd name="T55" fmla="*/ 115 h 289"/>
                <a:gd name="T56" fmla="*/ 172 w 188"/>
                <a:gd name="T57" fmla="*/ 109 h 289"/>
                <a:gd name="T58" fmla="*/ 180 w 188"/>
                <a:gd name="T59" fmla="*/ 93 h 289"/>
                <a:gd name="T60" fmla="*/ 180 w 188"/>
                <a:gd name="T61" fmla="*/ 79 h 289"/>
                <a:gd name="T62" fmla="*/ 170 w 188"/>
                <a:gd name="T63" fmla="*/ 52 h 289"/>
                <a:gd name="T64" fmla="*/ 165 w 188"/>
                <a:gd name="T65" fmla="*/ 38 h 289"/>
                <a:gd name="T66" fmla="*/ 145 w 188"/>
                <a:gd name="T67" fmla="*/ 16 h 289"/>
                <a:gd name="T68" fmla="*/ 117 w 188"/>
                <a:gd name="T69" fmla="*/ 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8" h="289">
                  <a:moveTo>
                    <a:pt x="117" y="4"/>
                  </a:moveTo>
                  <a:lnTo>
                    <a:pt x="117" y="4"/>
                  </a:lnTo>
                  <a:lnTo>
                    <a:pt x="105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54" y="8"/>
                  </a:lnTo>
                  <a:lnTo>
                    <a:pt x="42" y="18"/>
                  </a:lnTo>
                  <a:lnTo>
                    <a:pt x="30" y="3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8" y="75"/>
                  </a:lnTo>
                  <a:lnTo>
                    <a:pt x="2" y="103"/>
                  </a:lnTo>
                  <a:lnTo>
                    <a:pt x="0" y="117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2" y="156"/>
                  </a:lnTo>
                  <a:lnTo>
                    <a:pt x="6" y="170"/>
                  </a:lnTo>
                  <a:lnTo>
                    <a:pt x="10" y="182"/>
                  </a:lnTo>
                  <a:lnTo>
                    <a:pt x="16" y="194"/>
                  </a:lnTo>
                  <a:lnTo>
                    <a:pt x="22" y="206"/>
                  </a:lnTo>
                  <a:lnTo>
                    <a:pt x="32" y="218"/>
                  </a:lnTo>
                  <a:lnTo>
                    <a:pt x="40" y="227"/>
                  </a:lnTo>
                  <a:lnTo>
                    <a:pt x="52" y="239"/>
                  </a:lnTo>
                  <a:lnTo>
                    <a:pt x="64" y="247"/>
                  </a:lnTo>
                  <a:lnTo>
                    <a:pt x="64" y="247"/>
                  </a:lnTo>
                  <a:lnTo>
                    <a:pt x="87" y="265"/>
                  </a:lnTo>
                  <a:lnTo>
                    <a:pt x="109" y="277"/>
                  </a:lnTo>
                  <a:lnTo>
                    <a:pt x="127" y="285"/>
                  </a:lnTo>
                  <a:lnTo>
                    <a:pt x="143" y="289"/>
                  </a:lnTo>
                  <a:lnTo>
                    <a:pt x="155" y="289"/>
                  </a:lnTo>
                  <a:lnTo>
                    <a:pt x="161" y="287"/>
                  </a:lnTo>
                  <a:lnTo>
                    <a:pt x="167" y="283"/>
                  </a:lnTo>
                  <a:lnTo>
                    <a:pt x="174" y="273"/>
                  </a:lnTo>
                  <a:lnTo>
                    <a:pt x="182" y="259"/>
                  </a:lnTo>
                  <a:lnTo>
                    <a:pt x="182" y="259"/>
                  </a:lnTo>
                  <a:lnTo>
                    <a:pt x="186" y="243"/>
                  </a:lnTo>
                  <a:lnTo>
                    <a:pt x="188" y="231"/>
                  </a:lnTo>
                  <a:lnTo>
                    <a:pt x="184" y="222"/>
                  </a:lnTo>
                  <a:lnTo>
                    <a:pt x="178" y="214"/>
                  </a:lnTo>
                  <a:lnTo>
                    <a:pt x="170" y="206"/>
                  </a:lnTo>
                  <a:lnTo>
                    <a:pt x="163" y="200"/>
                  </a:lnTo>
                  <a:lnTo>
                    <a:pt x="153" y="192"/>
                  </a:lnTo>
                  <a:lnTo>
                    <a:pt x="145" y="184"/>
                  </a:lnTo>
                  <a:lnTo>
                    <a:pt x="145" y="184"/>
                  </a:lnTo>
                  <a:lnTo>
                    <a:pt x="129" y="166"/>
                  </a:lnTo>
                  <a:lnTo>
                    <a:pt x="125" y="158"/>
                  </a:lnTo>
                  <a:lnTo>
                    <a:pt x="121" y="150"/>
                  </a:lnTo>
                  <a:lnTo>
                    <a:pt x="121" y="144"/>
                  </a:lnTo>
                  <a:lnTo>
                    <a:pt x="121" y="137"/>
                  </a:lnTo>
                  <a:lnTo>
                    <a:pt x="125" y="131"/>
                  </a:lnTo>
                  <a:lnTo>
                    <a:pt x="133" y="125"/>
                  </a:lnTo>
                  <a:lnTo>
                    <a:pt x="133" y="125"/>
                  </a:lnTo>
                  <a:lnTo>
                    <a:pt x="141" y="119"/>
                  </a:lnTo>
                  <a:lnTo>
                    <a:pt x="149" y="117"/>
                  </a:lnTo>
                  <a:lnTo>
                    <a:pt x="163" y="115"/>
                  </a:lnTo>
                  <a:lnTo>
                    <a:pt x="168" y="113"/>
                  </a:lnTo>
                  <a:lnTo>
                    <a:pt x="172" y="109"/>
                  </a:lnTo>
                  <a:lnTo>
                    <a:pt x="176" y="103"/>
                  </a:lnTo>
                  <a:lnTo>
                    <a:pt x="180" y="93"/>
                  </a:lnTo>
                  <a:lnTo>
                    <a:pt x="180" y="93"/>
                  </a:lnTo>
                  <a:lnTo>
                    <a:pt x="180" y="79"/>
                  </a:lnTo>
                  <a:lnTo>
                    <a:pt x="176" y="63"/>
                  </a:lnTo>
                  <a:lnTo>
                    <a:pt x="170" y="52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55" y="24"/>
                  </a:lnTo>
                  <a:lnTo>
                    <a:pt x="145" y="16"/>
                  </a:lnTo>
                  <a:lnTo>
                    <a:pt x="133" y="8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solidFill>
              <a:srgbClr val="E8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5629276" y="5964238"/>
              <a:ext cx="1187450" cy="812800"/>
            </a:xfrm>
            <a:custGeom>
              <a:avLst/>
              <a:gdLst>
                <a:gd name="T0" fmla="*/ 564 w 748"/>
                <a:gd name="T1" fmla="*/ 508 h 512"/>
                <a:gd name="T2" fmla="*/ 489 w 748"/>
                <a:gd name="T3" fmla="*/ 482 h 512"/>
                <a:gd name="T4" fmla="*/ 198 w 748"/>
                <a:gd name="T5" fmla="*/ 367 h 512"/>
                <a:gd name="T6" fmla="*/ 58 w 748"/>
                <a:gd name="T7" fmla="*/ 306 h 512"/>
                <a:gd name="T8" fmla="*/ 52 w 748"/>
                <a:gd name="T9" fmla="*/ 302 h 512"/>
                <a:gd name="T10" fmla="*/ 30 w 748"/>
                <a:gd name="T11" fmla="*/ 278 h 512"/>
                <a:gd name="T12" fmla="*/ 8 w 748"/>
                <a:gd name="T13" fmla="*/ 229 h 512"/>
                <a:gd name="T14" fmla="*/ 0 w 748"/>
                <a:gd name="T15" fmla="*/ 197 h 512"/>
                <a:gd name="T16" fmla="*/ 0 w 748"/>
                <a:gd name="T17" fmla="*/ 166 h 512"/>
                <a:gd name="T18" fmla="*/ 4 w 748"/>
                <a:gd name="T19" fmla="*/ 132 h 512"/>
                <a:gd name="T20" fmla="*/ 16 w 748"/>
                <a:gd name="T21" fmla="*/ 100 h 512"/>
                <a:gd name="T22" fmla="*/ 38 w 748"/>
                <a:gd name="T23" fmla="*/ 71 h 512"/>
                <a:gd name="T24" fmla="*/ 68 w 748"/>
                <a:gd name="T25" fmla="*/ 45 h 512"/>
                <a:gd name="T26" fmla="*/ 109 w 748"/>
                <a:gd name="T27" fmla="*/ 23 h 512"/>
                <a:gd name="T28" fmla="*/ 162 w 748"/>
                <a:gd name="T29" fmla="*/ 7 h 512"/>
                <a:gd name="T30" fmla="*/ 230 w 748"/>
                <a:gd name="T31" fmla="*/ 1 h 512"/>
                <a:gd name="T32" fmla="*/ 311 w 748"/>
                <a:gd name="T33" fmla="*/ 1 h 512"/>
                <a:gd name="T34" fmla="*/ 408 w 748"/>
                <a:gd name="T35" fmla="*/ 13 h 512"/>
                <a:gd name="T36" fmla="*/ 522 w 748"/>
                <a:gd name="T37" fmla="*/ 37 h 512"/>
                <a:gd name="T38" fmla="*/ 550 w 748"/>
                <a:gd name="T39" fmla="*/ 45 h 512"/>
                <a:gd name="T40" fmla="*/ 602 w 748"/>
                <a:gd name="T41" fmla="*/ 67 h 512"/>
                <a:gd name="T42" fmla="*/ 643 w 748"/>
                <a:gd name="T43" fmla="*/ 96 h 512"/>
                <a:gd name="T44" fmla="*/ 679 w 748"/>
                <a:gd name="T45" fmla="*/ 130 h 512"/>
                <a:gd name="T46" fmla="*/ 706 w 748"/>
                <a:gd name="T47" fmla="*/ 170 h 512"/>
                <a:gd name="T48" fmla="*/ 726 w 748"/>
                <a:gd name="T49" fmla="*/ 211 h 512"/>
                <a:gd name="T50" fmla="*/ 740 w 748"/>
                <a:gd name="T51" fmla="*/ 255 h 512"/>
                <a:gd name="T52" fmla="*/ 746 w 748"/>
                <a:gd name="T53" fmla="*/ 298 h 512"/>
                <a:gd name="T54" fmla="*/ 748 w 748"/>
                <a:gd name="T55" fmla="*/ 342 h 512"/>
                <a:gd name="T56" fmla="*/ 742 w 748"/>
                <a:gd name="T57" fmla="*/ 381 h 512"/>
                <a:gd name="T58" fmla="*/ 730 w 748"/>
                <a:gd name="T59" fmla="*/ 419 h 512"/>
                <a:gd name="T60" fmla="*/ 710 w 748"/>
                <a:gd name="T61" fmla="*/ 452 h 512"/>
                <a:gd name="T62" fmla="*/ 689 w 748"/>
                <a:gd name="T63" fmla="*/ 480 h 512"/>
                <a:gd name="T64" fmla="*/ 659 w 748"/>
                <a:gd name="T65" fmla="*/ 500 h 512"/>
                <a:gd name="T66" fmla="*/ 625 w 748"/>
                <a:gd name="T67" fmla="*/ 510 h 512"/>
                <a:gd name="T68" fmla="*/ 586 w 748"/>
                <a:gd name="T69" fmla="*/ 512 h 512"/>
                <a:gd name="T70" fmla="*/ 564 w 748"/>
                <a:gd name="T71" fmla="*/ 50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8" h="512">
                  <a:moveTo>
                    <a:pt x="564" y="508"/>
                  </a:moveTo>
                  <a:lnTo>
                    <a:pt x="564" y="508"/>
                  </a:lnTo>
                  <a:lnTo>
                    <a:pt x="536" y="500"/>
                  </a:lnTo>
                  <a:lnTo>
                    <a:pt x="489" y="482"/>
                  </a:lnTo>
                  <a:lnTo>
                    <a:pt x="354" y="431"/>
                  </a:lnTo>
                  <a:lnTo>
                    <a:pt x="198" y="367"/>
                  </a:lnTo>
                  <a:lnTo>
                    <a:pt x="123" y="336"/>
                  </a:lnTo>
                  <a:lnTo>
                    <a:pt x="58" y="306"/>
                  </a:lnTo>
                  <a:lnTo>
                    <a:pt x="58" y="306"/>
                  </a:lnTo>
                  <a:lnTo>
                    <a:pt x="52" y="302"/>
                  </a:lnTo>
                  <a:lnTo>
                    <a:pt x="44" y="296"/>
                  </a:lnTo>
                  <a:lnTo>
                    <a:pt x="30" y="278"/>
                  </a:lnTo>
                  <a:lnTo>
                    <a:pt x="18" y="255"/>
                  </a:lnTo>
                  <a:lnTo>
                    <a:pt x="8" y="229"/>
                  </a:lnTo>
                  <a:lnTo>
                    <a:pt x="4" y="213"/>
                  </a:lnTo>
                  <a:lnTo>
                    <a:pt x="0" y="197"/>
                  </a:lnTo>
                  <a:lnTo>
                    <a:pt x="0" y="181"/>
                  </a:lnTo>
                  <a:lnTo>
                    <a:pt x="0" y="166"/>
                  </a:lnTo>
                  <a:lnTo>
                    <a:pt x="2" y="148"/>
                  </a:lnTo>
                  <a:lnTo>
                    <a:pt x="4" y="132"/>
                  </a:lnTo>
                  <a:lnTo>
                    <a:pt x="10" y="116"/>
                  </a:lnTo>
                  <a:lnTo>
                    <a:pt x="16" y="100"/>
                  </a:lnTo>
                  <a:lnTo>
                    <a:pt x="26" y="85"/>
                  </a:lnTo>
                  <a:lnTo>
                    <a:pt x="38" y="71"/>
                  </a:lnTo>
                  <a:lnTo>
                    <a:pt x="52" y="57"/>
                  </a:lnTo>
                  <a:lnTo>
                    <a:pt x="68" y="45"/>
                  </a:lnTo>
                  <a:lnTo>
                    <a:pt x="87" y="33"/>
                  </a:lnTo>
                  <a:lnTo>
                    <a:pt x="109" y="23"/>
                  </a:lnTo>
                  <a:lnTo>
                    <a:pt x="135" y="15"/>
                  </a:lnTo>
                  <a:lnTo>
                    <a:pt x="162" y="7"/>
                  </a:lnTo>
                  <a:lnTo>
                    <a:pt x="194" y="3"/>
                  </a:lnTo>
                  <a:lnTo>
                    <a:pt x="230" y="1"/>
                  </a:lnTo>
                  <a:lnTo>
                    <a:pt x="269" y="0"/>
                  </a:lnTo>
                  <a:lnTo>
                    <a:pt x="311" y="1"/>
                  </a:lnTo>
                  <a:lnTo>
                    <a:pt x="358" y="7"/>
                  </a:lnTo>
                  <a:lnTo>
                    <a:pt x="408" y="13"/>
                  </a:lnTo>
                  <a:lnTo>
                    <a:pt x="463" y="23"/>
                  </a:lnTo>
                  <a:lnTo>
                    <a:pt x="522" y="37"/>
                  </a:lnTo>
                  <a:lnTo>
                    <a:pt x="522" y="37"/>
                  </a:lnTo>
                  <a:lnTo>
                    <a:pt x="550" y="45"/>
                  </a:lnTo>
                  <a:lnTo>
                    <a:pt x="578" y="55"/>
                  </a:lnTo>
                  <a:lnTo>
                    <a:pt x="602" y="67"/>
                  </a:lnTo>
                  <a:lnTo>
                    <a:pt x="623" y="81"/>
                  </a:lnTo>
                  <a:lnTo>
                    <a:pt x="643" y="96"/>
                  </a:lnTo>
                  <a:lnTo>
                    <a:pt x="663" y="112"/>
                  </a:lnTo>
                  <a:lnTo>
                    <a:pt x="679" y="130"/>
                  </a:lnTo>
                  <a:lnTo>
                    <a:pt x="692" y="150"/>
                  </a:lnTo>
                  <a:lnTo>
                    <a:pt x="706" y="170"/>
                  </a:lnTo>
                  <a:lnTo>
                    <a:pt x="718" y="189"/>
                  </a:lnTo>
                  <a:lnTo>
                    <a:pt x="726" y="211"/>
                  </a:lnTo>
                  <a:lnTo>
                    <a:pt x="734" y="233"/>
                  </a:lnTo>
                  <a:lnTo>
                    <a:pt x="740" y="255"/>
                  </a:lnTo>
                  <a:lnTo>
                    <a:pt x="744" y="276"/>
                  </a:lnTo>
                  <a:lnTo>
                    <a:pt x="746" y="298"/>
                  </a:lnTo>
                  <a:lnTo>
                    <a:pt x="748" y="320"/>
                  </a:lnTo>
                  <a:lnTo>
                    <a:pt x="748" y="342"/>
                  </a:lnTo>
                  <a:lnTo>
                    <a:pt x="746" y="361"/>
                  </a:lnTo>
                  <a:lnTo>
                    <a:pt x="742" y="381"/>
                  </a:lnTo>
                  <a:lnTo>
                    <a:pt x="736" y="401"/>
                  </a:lnTo>
                  <a:lnTo>
                    <a:pt x="730" y="419"/>
                  </a:lnTo>
                  <a:lnTo>
                    <a:pt x="720" y="436"/>
                  </a:lnTo>
                  <a:lnTo>
                    <a:pt x="710" y="452"/>
                  </a:lnTo>
                  <a:lnTo>
                    <a:pt x="700" y="466"/>
                  </a:lnTo>
                  <a:lnTo>
                    <a:pt x="689" y="480"/>
                  </a:lnTo>
                  <a:lnTo>
                    <a:pt x="675" y="490"/>
                  </a:lnTo>
                  <a:lnTo>
                    <a:pt x="659" y="500"/>
                  </a:lnTo>
                  <a:lnTo>
                    <a:pt x="643" y="506"/>
                  </a:lnTo>
                  <a:lnTo>
                    <a:pt x="625" y="510"/>
                  </a:lnTo>
                  <a:lnTo>
                    <a:pt x="605" y="512"/>
                  </a:lnTo>
                  <a:lnTo>
                    <a:pt x="586" y="512"/>
                  </a:lnTo>
                  <a:lnTo>
                    <a:pt x="564" y="508"/>
                  </a:lnTo>
                  <a:lnTo>
                    <a:pt x="564" y="508"/>
                  </a:lnTo>
                  <a:close/>
                </a:path>
              </a:pathLst>
            </a:custGeom>
            <a:solidFill>
              <a:srgbClr val="A6A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9" name="Freeform 50"/>
            <p:cNvSpPr/>
            <p:nvPr/>
          </p:nvSpPr>
          <p:spPr bwMode="auto">
            <a:xfrm>
              <a:off x="7940676" y="2852738"/>
              <a:ext cx="314325" cy="79375"/>
            </a:xfrm>
            <a:custGeom>
              <a:avLst/>
              <a:gdLst>
                <a:gd name="T0" fmla="*/ 198 w 198"/>
                <a:gd name="T1" fmla="*/ 2 h 50"/>
                <a:gd name="T2" fmla="*/ 198 w 198"/>
                <a:gd name="T3" fmla="*/ 2 h 50"/>
                <a:gd name="T4" fmla="*/ 196 w 198"/>
                <a:gd name="T5" fmla="*/ 0 h 50"/>
                <a:gd name="T6" fmla="*/ 190 w 198"/>
                <a:gd name="T7" fmla="*/ 0 h 50"/>
                <a:gd name="T8" fmla="*/ 166 w 198"/>
                <a:gd name="T9" fmla="*/ 2 h 50"/>
                <a:gd name="T10" fmla="*/ 120 w 198"/>
                <a:gd name="T11" fmla="*/ 8 h 50"/>
                <a:gd name="T12" fmla="*/ 120 w 198"/>
                <a:gd name="T13" fmla="*/ 8 h 50"/>
                <a:gd name="T14" fmla="*/ 93 w 198"/>
                <a:gd name="T15" fmla="*/ 14 h 50"/>
                <a:gd name="T16" fmla="*/ 69 w 198"/>
                <a:gd name="T17" fmla="*/ 20 h 50"/>
                <a:gd name="T18" fmla="*/ 31 w 198"/>
                <a:gd name="T19" fmla="*/ 32 h 50"/>
                <a:gd name="T20" fmla="*/ 8 w 198"/>
                <a:gd name="T21" fmla="*/ 42 h 50"/>
                <a:gd name="T22" fmla="*/ 0 w 198"/>
                <a:gd name="T23" fmla="*/ 48 h 50"/>
                <a:gd name="T24" fmla="*/ 0 w 198"/>
                <a:gd name="T25" fmla="*/ 50 h 50"/>
                <a:gd name="T26" fmla="*/ 0 w 198"/>
                <a:gd name="T27" fmla="*/ 50 h 50"/>
                <a:gd name="T28" fmla="*/ 8 w 198"/>
                <a:gd name="T29" fmla="*/ 46 h 50"/>
                <a:gd name="T30" fmla="*/ 31 w 198"/>
                <a:gd name="T31" fmla="*/ 34 h 50"/>
                <a:gd name="T32" fmla="*/ 69 w 198"/>
                <a:gd name="T33" fmla="*/ 22 h 50"/>
                <a:gd name="T34" fmla="*/ 93 w 198"/>
                <a:gd name="T35" fmla="*/ 16 h 50"/>
                <a:gd name="T36" fmla="*/ 120 w 198"/>
                <a:gd name="T37" fmla="*/ 12 h 50"/>
                <a:gd name="T38" fmla="*/ 120 w 198"/>
                <a:gd name="T39" fmla="*/ 12 h 50"/>
                <a:gd name="T40" fmla="*/ 164 w 198"/>
                <a:gd name="T41" fmla="*/ 6 h 50"/>
                <a:gd name="T42" fmla="*/ 186 w 198"/>
                <a:gd name="T43" fmla="*/ 2 h 50"/>
                <a:gd name="T44" fmla="*/ 192 w 198"/>
                <a:gd name="T45" fmla="*/ 4 h 50"/>
                <a:gd name="T46" fmla="*/ 196 w 198"/>
                <a:gd name="T47" fmla="*/ 4 h 50"/>
                <a:gd name="T48" fmla="*/ 198 w 198"/>
                <a:gd name="T4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8" h="50">
                  <a:moveTo>
                    <a:pt x="198" y="2"/>
                  </a:moveTo>
                  <a:lnTo>
                    <a:pt x="198" y="2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66" y="2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93" y="14"/>
                  </a:lnTo>
                  <a:lnTo>
                    <a:pt x="69" y="20"/>
                  </a:lnTo>
                  <a:lnTo>
                    <a:pt x="31" y="32"/>
                  </a:lnTo>
                  <a:lnTo>
                    <a:pt x="8" y="42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8" y="46"/>
                  </a:lnTo>
                  <a:lnTo>
                    <a:pt x="31" y="34"/>
                  </a:lnTo>
                  <a:lnTo>
                    <a:pt x="69" y="22"/>
                  </a:lnTo>
                  <a:lnTo>
                    <a:pt x="93" y="16"/>
                  </a:lnTo>
                  <a:lnTo>
                    <a:pt x="120" y="12"/>
                  </a:lnTo>
                  <a:lnTo>
                    <a:pt x="120" y="12"/>
                  </a:lnTo>
                  <a:lnTo>
                    <a:pt x="164" y="6"/>
                  </a:lnTo>
                  <a:lnTo>
                    <a:pt x="186" y="2"/>
                  </a:lnTo>
                  <a:lnTo>
                    <a:pt x="192" y="4"/>
                  </a:lnTo>
                  <a:lnTo>
                    <a:pt x="196" y="4"/>
                  </a:lnTo>
                  <a:lnTo>
                    <a:pt x="1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0" name="Freeform 51"/>
            <p:cNvSpPr/>
            <p:nvPr/>
          </p:nvSpPr>
          <p:spPr bwMode="auto">
            <a:xfrm>
              <a:off x="5865813" y="2806700"/>
              <a:ext cx="84138" cy="71438"/>
            </a:xfrm>
            <a:custGeom>
              <a:avLst/>
              <a:gdLst>
                <a:gd name="T0" fmla="*/ 27 w 53"/>
                <a:gd name="T1" fmla="*/ 0 h 45"/>
                <a:gd name="T2" fmla="*/ 33 w 53"/>
                <a:gd name="T3" fmla="*/ 17 h 45"/>
                <a:gd name="T4" fmla="*/ 53 w 53"/>
                <a:gd name="T5" fmla="*/ 17 h 45"/>
                <a:gd name="T6" fmla="*/ 35 w 53"/>
                <a:gd name="T7" fmla="*/ 27 h 45"/>
                <a:gd name="T8" fmla="*/ 41 w 53"/>
                <a:gd name="T9" fmla="*/ 45 h 45"/>
                <a:gd name="T10" fmla="*/ 25 w 53"/>
                <a:gd name="T11" fmla="*/ 33 h 45"/>
                <a:gd name="T12" fmla="*/ 8 w 53"/>
                <a:gd name="T13" fmla="*/ 43 h 45"/>
                <a:gd name="T14" fmla="*/ 15 w 53"/>
                <a:gd name="T15" fmla="*/ 27 h 45"/>
                <a:gd name="T16" fmla="*/ 0 w 53"/>
                <a:gd name="T17" fmla="*/ 15 h 45"/>
                <a:gd name="T18" fmla="*/ 19 w 53"/>
                <a:gd name="T19" fmla="*/ 15 h 45"/>
                <a:gd name="T20" fmla="*/ 27 w 53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5">
                  <a:moveTo>
                    <a:pt x="27" y="0"/>
                  </a:moveTo>
                  <a:lnTo>
                    <a:pt x="33" y="17"/>
                  </a:lnTo>
                  <a:lnTo>
                    <a:pt x="53" y="17"/>
                  </a:lnTo>
                  <a:lnTo>
                    <a:pt x="35" y="27"/>
                  </a:lnTo>
                  <a:lnTo>
                    <a:pt x="41" y="45"/>
                  </a:lnTo>
                  <a:lnTo>
                    <a:pt x="25" y="33"/>
                  </a:lnTo>
                  <a:lnTo>
                    <a:pt x="8" y="43"/>
                  </a:lnTo>
                  <a:lnTo>
                    <a:pt x="15" y="27"/>
                  </a:lnTo>
                  <a:lnTo>
                    <a:pt x="0" y="15"/>
                  </a:lnTo>
                  <a:lnTo>
                    <a:pt x="19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1" name="Freeform 52"/>
            <p:cNvSpPr/>
            <p:nvPr/>
          </p:nvSpPr>
          <p:spPr bwMode="auto">
            <a:xfrm>
              <a:off x="5602288" y="3282950"/>
              <a:ext cx="84138" cy="76200"/>
            </a:xfrm>
            <a:custGeom>
              <a:avLst/>
              <a:gdLst>
                <a:gd name="T0" fmla="*/ 27 w 53"/>
                <a:gd name="T1" fmla="*/ 0 h 48"/>
                <a:gd name="T2" fmla="*/ 33 w 53"/>
                <a:gd name="T3" fmla="*/ 18 h 48"/>
                <a:gd name="T4" fmla="*/ 53 w 53"/>
                <a:gd name="T5" fmla="*/ 20 h 48"/>
                <a:gd name="T6" fmla="*/ 35 w 53"/>
                <a:gd name="T7" fmla="*/ 30 h 48"/>
                <a:gd name="T8" fmla="*/ 41 w 53"/>
                <a:gd name="T9" fmla="*/ 48 h 48"/>
                <a:gd name="T10" fmla="*/ 25 w 53"/>
                <a:gd name="T11" fmla="*/ 36 h 48"/>
                <a:gd name="T12" fmla="*/ 7 w 53"/>
                <a:gd name="T13" fmla="*/ 46 h 48"/>
                <a:gd name="T14" fmla="*/ 15 w 53"/>
                <a:gd name="T15" fmla="*/ 28 h 48"/>
                <a:gd name="T16" fmla="*/ 0 w 53"/>
                <a:gd name="T17" fmla="*/ 16 h 48"/>
                <a:gd name="T18" fmla="*/ 19 w 53"/>
                <a:gd name="T19" fmla="*/ 18 h 48"/>
                <a:gd name="T20" fmla="*/ 27 w 53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8">
                  <a:moveTo>
                    <a:pt x="27" y="0"/>
                  </a:moveTo>
                  <a:lnTo>
                    <a:pt x="33" y="18"/>
                  </a:lnTo>
                  <a:lnTo>
                    <a:pt x="53" y="20"/>
                  </a:lnTo>
                  <a:lnTo>
                    <a:pt x="35" y="30"/>
                  </a:lnTo>
                  <a:lnTo>
                    <a:pt x="41" y="48"/>
                  </a:lnTo>
                  <a:lnTo>
                    <a:pt x="25" y="36"/>
                  </a:lnTo>
                  <a:lnTo>
                    <a:pt x="7" y="46"/>
                  </a:lnTo>
                  <a:lnTo>
                    <a:pt x="15" y="28"/>
                  </a:lnTo>
                  <a:lnTo>
                    <a:pt x="0" y="16"/>
                  </a:lnTo>
                  <a:lnTo>
                    <a:pt x="19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2" name="Freeform 53"/>
            <p:cNvSpPr/>
            <p:nvPr/>
          </p:nvSpPr>
          <p:spPr bwMode="auto">
            <a:xfrm>
              <a:off x="3621088" y="398463"/>
              <a:ext cx="1497013" cy="615950"/>
            </a:xfrm>
            <a:custGeom>
              <a:avLst/>
              <a:gdLst>
                <a:gd name="T0" fmla="*/ 362 w 943"/>
                <a:gd name="T1" fmla="*/ 55 h 388"/>
                <a:gd name="T2" fmla="*/ 298 w 943"/>
                <a:gd name="T3" fmla="*/ 75 h 388"/>
                <a:gd name="T4" fmla="*/ 241 w 943"/>
                <a:gd name="T5" fmla="*/ 99 h 388"/>
                <a:gd name="T6" fmla="*/ 178 w 943"/>
                <a:gd name="T7" fmla="*/ 140 h 388"/>
                <a:gd name="T8" fmla="*/ 144 w 943"/>
                <a:gd name="T9" fmla="*/ 170 h 388"/>
                <a:gd name="T10" fmla="*/ 85 w 943"/>
                <a:gd name="T11" fmla="*/ 233 h 388"/>
                <a:gd name="T12" fmla="*/ 37 w 943"/>
                <a:gd name="T13" fmla="*/ 291 h 388"/>
                <a:gd name="T14" fmla="*/ 0 w 943"/>
                <a:gd name="T15" fmla="*/ 344 h 388"/>
                <a:gd name="T16" fmla="*/ 4 w 943"/>
                <a:gd name="T17" fmla="*/ 336 h 388"/>
                <a:gd name="T18" fmla="*/ 57 w 943"/>
                <a:gd name="T19" fmla="*/ 287 h 388"/>
                <a:gd name="T20" fmla="*/ 114 w 943"/>
                <a:gd name="T21" fmla="*/ 243 h 388"/>
                <a:gd name="T22" fmla="*/ 182 w 943"/>
                <a:gd name="T23" fmla="*/ 200 h 388"/>
                <a:gd name="T24" fmla="*/ 239 w 943"/>
                <a:gd name="T25" fmla="*/ 168 h 388"/>
                <a:gd name="T26" fmla="*/ 302 w 943"/>
                <a:gd name="T27" fmla="*/ 140 h 388"/>
                <a:gd name="T28" fmla="*/ 310 w 943"/>
                <a:gd name="T29" fmla="*/ 138 h 388"/>
                <a:gd name="T30" fmla="*/ 257 w 943"/>
                <a:gd name="T31" fmla="*/ 176 h 388"/>
                <a:gd name="T32" fmla="*/ 211 w 943"/>
                <a:gd name="T33" fmla="*/ 220 h 388"/>
                <a:gd name="T34" fmla="*/ 172 w 943"/>
                <a:gd name="T35" fmla="*/ 271 h 388"/>
                <a:gd name="T36" fmla="*/ 158 w 943"/>
                <a:gd name="T37" fmla="*/ 299 h 388"/>
                <a:gd name="T38" fmla="*/ 130 w 943"/>
                <a:gd name="T39" fmla="*/ 360 h 388"/>
                <a:gd name="T40" fmla="*/ 122 w 943"/>
                <a:gd name="T41" fmla="*/ 388 h 388"/>
                <a:gd name="T42" fmla="*/ 124 w 943"/>
                <a:gd name="T43" fmla="*/ 388 h 388"/>
                <a:gd name="T44" fmla="*/ 213 w 943"/>
                <a:gd name="T45" fmla="*/ 305 h 388"/>
                <a:gd name="T46" fmla="*/ 326 w 943"/>
                <a:gd name="T47" fmla="*/ 212 h 388"/>
                <a:gd name="T48" fmla="*/ 358 w 943"/>
                <a:gd name="T49" fmla="*/ 188 h 388"/>
                <a:gd name="T50" fmla="*/ 449 w 943"/>
                <a:gd name="T51" fmla="*/ 127 h 388"/>
                <a:gd name="T52" fmla="*/ 405 w 943"/>
                <a:gd name="T53" fmla="*/ 229 h 388"/>
                <a:gd name="T54" fmla="*/ 437 w 943"/>
                <a:gd name="T55" fmla="*/ 204 h 388"/>
                <a:gd name="T56" fmla="*/ 516 w 943"/>
                <a:gd name="T57" fmla="*/ 146 h 388"/>
                <a:gd name="T58" fmla="*/ 543 w 943"/>
                <a:gd name="T59" fmla="*/ 131 h 388"/>
                <a:gd name="T60" fmla="*/ 619 w 943"/>
                <a:gd name="T61" fmla="*/ 101 h 388"/>
                <a:gd name="T62" fmla="*/ 721 w 943"/>
                <a:gd name="T63" fmla="*/ 69 h 388"/>
                <a:gd name="T64" fmla="*/ 666 w 943"/>
                <a:gd name="T65" fmla="*/ 162 h 388"/>
                <a:gd name="T66" fmla="*/ 684 w 943"/>
                <a:gd name="T67" fmla="*/ 150 h 388"/>
                <a:gd name="T68" fmla="*/ 759 w 943"/>
                <a:gd name="T69" fmla="*/ 113 h 388"/>
                <a:gd name="T70" fmla="*/ 822 w 943"/>
                <a:gd name="T71" fmla="*/ 87 h 388"/>
                <a:gd name="T72" fmla="*/ 854 w 943"/>
                <a:gd name="T73" fmla="*/ 79 h 388"/>
                <a:gd name="T74" fmla="*/ 927 w 943"/>
                <a:gd name="T75" fmla="*/ 59 h 388"/>
                <a:gd name="T76" fmla="*/ 943 w 943"/>
                <a:gd name="T77" fmla="*/ 53 h 388"/>
                <a:gd name="T78" fmla="*/ 923 w 943"/>
                <a:gd name="T79" fmla="*/ 44 h 388"/>
                <a:gd name="T80" fmla="*/ 870 w 943"/>
                <a:gd name="T81" fmla="*/ 26 h 388"/>
                <a:gd name="T82" fmla="*/ 795 w 943"/>
                <a:gd name="T83" fmla="*/ 14 h 388"/>
                <a:gd name="T84" fmla="*/ 753 w 943"/>
                <a:gd name="T85" fmla="*/ 12 h 388"/>
                <a:gd name="T86" fmla="*/ 708 w 943"/>
                <a:gd name="T87" fmla="*/ 18 h 388"/>
                <a:gd name="T88" fmla="*/ 634 w 943"/>
                <a:gd name="T89" fmla="*/ 36 h 388"/>
                <a:gd name="T90" fmla="*/ 555 w 943"/>
                <a:gd name="T91" fmla="*/ 59 h 388"/>
                <a:gd name="T92" fmla="*/ 547 w 943"/>
                <a:gd name="T93" fmla="*/ 63 h 388"/>
                <a:gd name="T94" fmla="*/ 627 w 943"/>
                <a:gd name="T95" fmla="*/ 10 h 388"/>
                <a:gd name="T96" fmla="*/ 636 w 943"/>
                <a:gd name="T97" fmla="*/ 2 h 388"/>
                <a:gd name="T98" fmla="*/ 636 w 943"/>
                <a:gd name="T99" fmla="*/ 0 h 388"/>
                <a:gd name="T100" fmla="*/ 585 w 943"/>
                <a:gd name="T101" fmla="*/ 12 h 388"/>
                <a:gd name="T102" fmla="*/ 512 w 943"/>
                <a:gd name="T103" fmla="*/ 38 h 388"/>
                <a:gd name="T104" fmla="*/ 484 w 943"/>
                <a:gd name="T105" fmla="*/ 50 h 388"/>
                <a:gd name="T106" fmla="*/ 387 w 943"/>
                <a:gd name="T107" fmla="*/ 101 h 388"/>
                <a:gd name="T108" fmla="*/ 435 w 943"/>
                <a:gd name="T109" fmla="*/ 63 h 388"/>
                <a:gd name="T110" fmla="*/ 472 w 943"/>
                <a:gd name="T111" fmla="*/ 30 h 388"/>
                <a:gd name="T112" fmla="*/ 472 w 943"/>
                <a:gd name="T113" fmla="*/ 28 h 388"/>
                <a:gd name="T114" fmla="*/ 362 w 943"/>
                <a:gd name="T115" fmla="*/ 5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3" h="388">
                  <a:moveTo>
                    <a:pt x="362" y="55"/>
                  </a:moveTo>
                  <a:lnTo>
                    <a:pt x="362" y="55"/>
                  </a:lnTo>
                  <a:lnTo>
                    <a:pt x="322" y="67"/>
                  </a:lnTo>
                  <a:lnTo>
                    <a:pt x="298" y="75"/>
                  </a:lnTo>
                  <a:lnTo>
                    <a:pt x="271" y="85"/>
                  </a:lnTo>
                  <a:lnTo>
                    <a:pt x="241" y="99"/>
                  </a:lnTo>
                  <a:lnTo>
                    <a:pt x="211" y="119"/>
                  </a:lnTo>
                  <a:lnTo>
                    <a:pt x="178" y="140"/>
                  </a:lnTo>
                  <a:lnTo>
                    <a:pt x="144" y="170"/>
                  </a:lnTo>
                  <a:lnTo>
                    <a:pt x="144" y="170"/>
                  </a:lnTo>
                  <a:lnTo>
                    <a:pt x="112" y="202"/>
                  </a:lnTo>
                  <a:lnTo>
                    <a:pt x="85" y="233"/>
                  </a:lnTo>
                  <a:lnTo>
                    <a:pt x="59" y="263"/>
                  </a:lnTo>
                  <a:lnTo>
                    <a:pt x="37" y="291"/>
                  </a:lnTo>
                  <a:lnTo>
                    <a:pt x="10" y="332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15" y="324"/>
                  </a:lnTo>
                  <a:lnTo>
                    <a:pt x="57" y="287"/>
                  </a:lnTo>
                  <a:lnTo>
                    <a:pt x="85" y="265"/>
                  </a:lnTo>
                  <a:lnTo>
                    <a:pt x="114" y="243"/>
                  </a:lnTo>
                  <a:lnTo>
                    <a:pt x="146" y="220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239" y="168"/>
                  </a:lnTo>
                  <a:lnTo>
                    <a:pt x="278" y="150"/>
                  </a:lnTo>
                  <a:lnTo>
                    <a:pt x="302" y="140"/>
                  </a:lnTo>
                  <a:lnTo>
                    <a:pt x="310" y="138"/>
                  </a:lnTo>
                  <a:lnTo>
                    <a:pt x="310" y="138"/>
                  </a:lnTo>
                  <a:lnTo>
                    <a:pt x="294" y="148"/>
                  </a:lnTo>
                  <a:lnTo>
                    <a:pt x="257" y="176"/>
                  </a:lnTo>
                  <a:lnTo>
                    <a:pt x="235" y="196"/>
                  </a:lnTo>
                  <a:lnTo>
                    <a:pt x="211" y="220"/>
                  </a:lnTo>
                  <a:lnTo>
                    <a:pt x="190" y="243"/>
                  </a:lnTo>
                  <a:lnTo>
                    <a:pt x="172" y="271"/>
                  </a:lnTo>
                  <a:lnTo>
                    <a:pt x="172" y="271"/>
                  </a:lnTo>
                  <a:lnTo>
                    <a:pt x="158" y="299"/>
                  </a:lnTo>
                  <a:lnTo>
                    <a:pt x="146" y="322"/>
                  </a:lnTo>
                  <a:lnTo>
                    <a:pt x="130" y="360"/>
                  </a:lnTo>
                  <a:lnTo>
                    <a:pt x="124" y="382"/>
                  </a:lnTo>
                  <a:lnTo>
                    <a:pt x="122" y="388"/>
                  </a:lnTo>
                  <a:lnTo>
                    <a:pt x="124" y="388"/>
                  </a:lnTo>
                  <a:lnTo>
                    <a:pt x="124" y="388"/>
                  </a:lnTo>
                  <a:lnTo>
                    <a:pt x="152" y="360"/>
                  </a:lnTo>
                  <a:lnTo>
                    <a:pt x="213" y="305"/>
                  </a:lnTo>
                  <a:lnTo>
                    <a:pt x="290" y="241"/>
                  </a:lnTo>
                  <a:lnTo>
                    <a:pt x="326" y="212"/>
                  </a:lnTo>
                  <a:lnTo>
                    <a:pt x="358" y="188"/>
                  </a:lnTo>
                  <a:lnTo>
                    <a:pt x="358" y="188"/>
                  </a:lnTo>
                  <a:lnTo>
                    <a:pt x="409" y="152"/>
                  </a:lnTo>
                  <a:lnTo>
                    <a:pt x="449" y="127"/>
                  </a:lnTo>
                  <a:lnTo>
                    <a:pt x="484" y="107"/>
                  </a:lnTo>
                  <a:lnTo>
                    <a:pt x="405" y="229"/>
                  </a:lnTo>
                  <a:lnTo>
                    <a:pt x="405" y="229"/>
                  </a:lnTo>
                  <a:lnTo>
                    <a:pt x="437" y="204"/>
                  </a:lnTo>
                  <a:lnTo>
                    <a:pt x="470" y="178"/>
                  </a:lnTo>
                  <a:lnTo>
                    <a:pt x="516" y="146"/>
                  </a:lnTo>
                  <a:lnTo>
                    <a:pt x="516" y="146"/>
                  </a:lnTo>
                  <a:lnTo>
                    <a:pt x="543" y="131"/>
                  </a:lnTo>
                  <a:lnTo>
                    <a:pt x="579" y="115"/>
                  </a:lnTo>
                  <a:lnTo>
                    <a:pt x="619" y="101"/>
                  </a:lnTo>
                  <a:lnTo>
                    <a:pt x="656" y="87"/>
                  </a:lnTo>
                  <a:lnTo>
                    <a:pt x="721" y="69"/>
                  </a:lnTo>
                  <a:lnTo>
                    <a:pt x="749" y="63"/>
                  </a:lnTo>
                  <a:lnTo>
                    <a:pt x="666" y="162"/>
                  </a:lnTo>
                  <a:lnTo>
                    <a:pt x="666" y="162"/>
                  </a:lnTo>
                  <a:lnTo>
                    <a:pt x="684" y="150"/>
                  </a:lnTo>
                  <a:lnTo>
                    <a:pt x="729" y="127"/>
                  </a:lnTo>
                  <a:lnTo>
                    <a:pt x="759" y="113"/>
                  </a:lnTo>
                  <a:lnTo>
                    <a:pt x="791" y="99"/>
                  </a:lnTo>
                  <a:lnTo>
                    <a:pt x="822" y="87"/>
                  </a:lnTo>
                  <a:lnTo>
                    <a:pt x="854" y="79"/>
                  </a:lnTo>
                  <a:lnTo>
                    <a:pt x="854" y="79"/>
                  </a:lnTo>
                  <a:lnTo>
                    <a:pt x="901" y="67"/>
                  </a:lnTo>
                  <a:lnTo>
                    <a:pt x="927" y="59"/>
                  </a:lnTo>
                  <a:lnTo>
                    <a:pt x="939" y="55"/>
                  </a:lnTo>
                  <a:lnTo>
                    <a:pt x="943" y="53"/>
                  </a:lnTo>
                  <a:lnTo>
                    <a:pt x="943" y="53"/>
                  </a:lnTo>
                  <a:lnTo>
                    <a:pt x="923" y="44"/>
                  </a:lnTo>
                  <a:lnTo>
                    <a:pt x="899" y="36"/>
                  </a:lnTo>
                  <a:lnTo>
                    <a:pt x="870" y="26"/>
                  </a:lnTo>
                  <a:lnTo>
                    <a:pt x="834" y="18"/>
                  </a:lnTo>
                  <a:lnTo>
                    <a:pt x="795" y="14"/>
                  </a:lnTo>
                  <a:lnTo>
                    <a:pt x="773" y="12"/>
                  </a:lnTo>
                  <a:lnTo>
                    <a:pt x="753" y="12"/>
                  </a:lnTo>
                  <a:lnTo>
                    <a:pt x="731" y="14"/>
                  </a:lnTo>
                  <a:lnTo>
                    <a:pt x="708" y="18"/>
                  </a:lnTo>
                  <a:lnTo>
                    <a:pt x="708" y="18"/>
                  </a:lnTo>
                  <a:lnTo>
                    <a:pt x="634" y="36"/>
                  </a:lnTo>
                  <a:lnTo>
                    <a:pt x="583" y="50"/>
                  </a:lnTo>
                  <a:lnTo>
                    <a:pt x="555" y="59"/>
                  </a:lnTo>
                  <a:lnTo>
                    <a:pt x="547" y="63"/>
                  </a:lnTo>
                  <a:lnTo>
                    <a:pt x="547" y="63"/>
                  </a:lnTo>
                  <a:lnTo>
                    <a:pt x="595" y="32"/>
                  </a:lnTo>
                  <a:lnTo>
                    <a:pt x="627" y="10"/>
                  </a:lnTo>
                  <a:lnTo>
                    <a:pt x="634" y="4"/>
                  </a:lnTo>
                  <a:lnTo>
                    <a:pt x="636" y="2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21" y="2"/>
                  </a:lnTo>
                  <a:lnTo>
                    <a:pt x="585" y="12"/>
                  </a:lnTo>
                  <a:lnTo>
                    <a:pt x="540" y="26"/>
                  </a:lnTo>
                  <a:lnTo>
                    <a:pt x="512" y="38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07" y="89"/>
                  </a:lnTo>
                  <a:lnTo>
                    <a:pt x="387" y="101"/>
                  </a:lnTo>
                  <a:lnTo>
                    <a:pt x="387" y="101"/>
                  </a:lnTo>
                  <a:lnTo>
                    <a:pt x="435" y="63"/>
                  </a:lnTo>
                  <a:lnTo>
                    <a:pt x="464" y="38"/>
                  </a:lnTo>
                  <a:lnTo>
                    <a:pt x="472" y="30"/>
                  </a:lnTo>
                  <a:lnTo>
                    <a:pt x="474" y="28"/>
                  </a:lnTo>
                  <a:lnTo>
                    <a:pt x="472" y="28"/>
                  </a:lnTo>
                  <a:lnTo>
                    <a:pt x="472" y="28"/>
                  </a:lnTo>
                  <a:lnTo>
                    <a:pt x="362" y="55"/>
                  </a:lnTo>
                  <a:lnTo>
                    <a:pt x="362" y="55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3" name="Freeform 54"/>
            <p:cNvSpPr/>
            <p:nvPr/>
          </p:nvSpPr>
          <p:spPr bwMode="auto">
            <a:xfrm>
              <a:off x="5319713" y="2547938"/>
              <a:ext cx="109538" cy="66675"/>
            </a:xfrm>
            <a:custGeom>
              <a:avLst/>
              <a:gdLst>
                <a:gd name="T0" fmla="*/ 69 w 69"/>
                <a:gd name="T1" fmla="*/ 20 h 42"/>
                <a:gd name="T2" fmla="*/ 69 w 69"/>
                <a:gd name="T3" fmla="*/ 20 h 42"/>
                <a:gd name="T4" fmla="*/ 61 w 69"/>
                <a:gd name="T5" fmla="*/ 24 h 42"/>
                <a:gd name="T6" fmla="*/ 49 w 69"/>
                <a:gd name="T7" fmla="*/ 26 h 42"/>
                <a:gd name="T8" fmla="*/ 37 w 69"/>
                <a:gd name="T9" fmla="*/ 26 h 42"/>
                <a:gd name="T10" fmla="*/ 25 w 69"/>
                <a:gd name="T11" fmla="*/ 22 h 42"/>
                <a:gd name="T12" fmla="*/ 25 w 69"/>
                <a:gd name="T13" fmla="*/ 22 h 42"/>
                <a:gd name="T14" fmla="*/ 15 w 69"/>
                <a:gd name="T15" fmla="*/ 16 h 42"/>
                <a:gd name="T16" fmla="*/ 7 w 69"/>
                <a:gd name="T17" fmla="*/ 8 h 42"/>
                <a:gd name="T18" fmla="*/ 2 w 69"/>
                <a:gd name="T19" fmla="*/ 0 h 42"/>
                <a:gd name="T20" fmla="*/ 2 w 69"/>
                <a:gd name="T21" fmla="*/ 0 h 42"/>
                <a:gd name="T22" fmla="*/ 0 w 69"/>
                <a:gd name="T23" fmla="*/ 2 h 42"/>
                <a:gd name="T24" fmla="*/ 0 w 69"/>
                <a:gd name="T25" fmla="*/ 8 h 42"/>
                <a:gd name="T26" fmla="*/ 2 w 69"/>
                <a:gd name="T27" fmla="*/ 18 h 42"/>
                <a:gd name="T28" fmla="*/ 3 w 69"/>
                <a:gd name="T29" fmla="*/ 24 h 42"/>
                <a:gd name="T30" fmla="*/ 9 w 69"/>
                <a:gd name="T31" fmla="*/ 30 h 42"/>
                <a:gd name="T32" fmla="*/ 9 w 69"/>
                <a:gd name="T33" fmla="*/ 30 h 42"/>
                <a:gd name="T34" fmla="*/ 15 w 69"/>
                <a:gd name="T35" fmla="*/ 36 h 42"/>
                <a:gd name="T36" fmla="*/ 21 w 69"/>
                <a:gd name="T37" fmla="*/ 40 h 42"/>
                <a:gd name="T38" fmla="*/ 29 w 69"/>
                <a:gd name="T39" fmla="*/ 42 h 42"/>
                <a:gd name="T40" fmla="*/ 35 w 69"/>
                <a:gd name="T41" fmla="*/ 42 h 42"/>
                <a:gd name="T42" fmla="*/ 49 w 69"/>
                <a:gd name="T43" fmla="*/ 42 h 42"/>
                <a:gd name="T44" fmla="*/ 57 w 69"/>
                <a:gd name="T45" fmla="*/ 38 h 42"/>
                <a:gd name="T46" fmla="*/ 57 w 69"/>
                <a:gd name="T47" fmla="*/ 38 h 42"/>
                <a:gd name="T48" fmla="*/ 63 w 69"/>
                <a:gd name="T49" fmla="*/ 32 h 42"/>
                <a:gd name="T50" fmla="*/ 67 w 69"/>
                <a:gd name="T51" fmla="*/ 28 h 42"/>
                <a:gd name="T52" fmla="*/ 69 w 69"/>
                <a:gd name="T53" fmla="*/ 20 h 42"/>
                <a:gd name="T54" fmla="*/ 69 w 69"/>
                <a:gd name="T55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42">
                  <a:moveTo>
                    <a:pt x="69" y="20"/>
                  </a:moveTo>
                  <a:lnTo>
                    <a:pt x="69" y="20"/>
                  </a:lnTo>
                  <a:lnTo>
                    <a:pt x="61" y="24"/>
                  </a:lnTo>
                  <a:lnTo>
                    <a:pt x="49" y="26"/>
                  </a:lnTo>
                  <a:lnTo>
                    <a:pt x="37" y="26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8"/>
                  </a:lnTo>
                  <a:lnTo>
                    <a:pt x="3" y="24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5" y="36"/>
                  </a:lnTo>
                  <a:lnTo>
                    <a:pt x="21" y="40"/>
                  </a:lnTo>
                  <a:lnTo>
                    <a:pt x="29" y="42"/>
                  </a:lnTo>
                  <a:lnTo>
                    <a:pt x="35" y="42"/>
                  </a:lnTo>
                  <a:lnTo>
                    <a:pt x="49" y="42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63" y="32"/>
                  </a:lnTo>
                  <a:lnTo>
                    <a:pt x="67" y="28"/>
                  </a:lnTo>
                  <a:lnTo>
                    <a:pt x="69" y="2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4" name="Freeform 55"/>
            <p:cNvSpPr/>
            <p:nvPr/>
          </p:nvSpPr>
          <p:spPr bwMode="auto">
            <a:xfrm>
              <a:off x="4292601" y="3003550"/>
              <a:ext cx="407988" cy="38100"/>
            </a:xfrm>
            <a:custGeom>
              <a:avLst/>
              <a:gdLst>
                <a:gd name="T0" fmla="*/ 257 w 257"/>
                <a:gd name="T1" fmla="*/ 24 h 24"/>
                <a:gd name="T2" fmla="*/ 257 w 257"/>
                <a:gd name="T3" fmla="*/ 24 h 24"/>
                <a:gd name="T4" fmla="*/ 229 w 257"/>
                <a:gd name="T5" fmla="*/ 10 h 24"/>
                <a:gd name="T6" fmla="*/ 206 w 257"/>
                <a:gd name="T7" fmla="*/ 2 h 24"/>
                <a:gd name="T8" fmla="*/ 194 w 257"/>
                <a:gd name="T9" fmla="*/ 0 h 24"/>
                <a:gd name="T10" fmla="*/ 178 w 257"/>
                <a:gd name="T11" fmla="*/ 0 h 24"/>
                <a:gd name="T12" fmla="*/ 178 w 257"/>
                <a:gd name="T13" fmla="*/ 0 h 24"/>
                <a:gd name="T14" fmla="*/ 73 w 257"/>
                <a:gd name="T15" fmla="*/ 0 h 24"/>
                <a:gd name="T16" fmla="*/ 20 w 257"/>
                <a:gd name="T17" fmla="*/ 2 h 24"/>
                <a:gd name="T18" fmla="*/ 4 w 257"/>
                <a:gd name="T19" fmla="*/ 4 h 24"/>
                <a:gd name="T20" fmla="*/ 0 w 257"/>
                <a:gd name="T21" fmla="*/ 6 h 24"/>
                <a:gd name="T22" fmla="*/ 0 w 257"/>
                <a:gd name="T23" fmla="*/ 6 h 24"/>
                <a:gd name="T24" fmla="*/ 8 w 257"/>
                <a:gd name="T25" fmla="*/ 6 h 24"/>
                <a:gd name="T26" fmla="*/ 30 w 257"/>
                <a:gd name="T27" fmla="*/ 6 h 24"/>
                <a:gd name="T28" fmla="*/ 89 w 257"/>
                <a:gd name="T29" fmla="*/ 8 h 24"/>
                <a:gd name="T30" fmla="*/ 154 w 257"/>
                <a:gd name="T31" fmla="*/ 10 h 24"/>
                <a:gd name="T32" fmla="*/ 180 w 257"/>
                <a:gd name="T33" fmla="*/ 12 h 24"/>
                <a:gd name="T34" fmla="*/ 198 w 257"/>
                <a:gd name="T35" fmla="*/ 14 h 24"/>
                <a:gd name="T36" fmla="*/ 198 w 257"/>
                <a:gd name="T37" fmla="*/ 14 h 24"/>
                <a:gd name="T38" fmla="*/ 219 w 257"/>
                <a:gd name="T39" fmla="*/ 18 h 24"/>
                <a:gd name="T40" fmla="*/ 237 w 257"/>
                <a:gd name="T41" fmla="*/ 22 h 24"/>
                <a:gd name="T42" fmla="*/ 257 w 257"/>
                <a:gd name="T43" fmla="*/ 24 h 24"/>
                <a:gd name="T44" fmla="*/ 257 w 257"/>
                <a:gd name="T4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7" h="24">
                  <a:moveTo>
                    <a:pt x="257" y="24"/>
                  </a:moveTo>
                  <a:lnTo>
                    <a:pt x="257" y="24"/>
                  </a:lnTo>
                  <a:lnTo>
                    <a:pt x="229" y="10"/>
                  </a:lnTo>
                  <a:lnTo>
                    <a:pt x="206" y="2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73" y="0"/>
                  </a:lnTo>
                  <a:lnTo>
                    <a:pt x="20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6"/>
                  </a:lnTo>
                  <a:lnTo>
                    <a:pt x="30" y="6"/>
                  </a:lnTo>
                  <a:lnTo>
                    <a:pt x="89" y="8"/>
                  </a:lnTo>
                  <a:lnTo>
                    <a:pt x="154" y="10"/>
                  </a:lnTo>
                  <a:lnTo>
                    <a:pt x="180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219" y="18"/>
                  </a:lnTo>
                  <a:lnTo>
                    <a:pt x="237" y="22"/>
                  </a:lnTo>
                  <a:lnTo>
                    <a:pt x="257" y="24"/>
                  </a:lnTo>
                  <a:lnTo>
                    <a:pt x="257" y="24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5" name="Freeform 56"/>
            <p:cNvSpPr/>
            <p:nvPr/>
          </p:nvSpPr>
          <p:spPr bwMode="auto">
            <a:xfrm>
              <a:off x="4764088" y="3006725"/>
              <a:ext cx="209550" cy="34925"/>
            </a:xfrm>
            <a:custGeom>
              <a:avLst/>
              <a:gdLst>
                <a:gd name="T0" fmla="*/ 1 w 132"/>
                <a:gd name="T1" fmla="*/ 6 h 22"/>
                <a:gd name="T2" fmla="*/ 1 w 132"/>
                <a:gd name="T3" fmla="*/ 6 h 22"/>
                <a:gd name="T4" fmla="*/ 0 w 132"/>
                <a:gd name="T5" fmla="*/ 12 h 22"/>
                <a:gd name="T6" fmla="*/ 0 w 132"/>
                <a:gd name="T7" fmla="*/ 18 h 22"/>
                <a:gd name="T8" fmla="*/ 0 w 132"/>
                <a:gd name="T9" fmla="*/ 22 h 22"/>
                <a:gd name="T10" fmla="*/ 1 w 132"/>
                <a:gd name="T11" fmla="*/ 22 h 22"/>
                <a:gd name="T12" fmla="*/ 3 w 132"/>
                <a:gd name="T13" fmla="*/ 20 h 22"/>
                <a:gd name="T14" fmla="*/ 3 w 132"/>
                <a:gd name="T15" fmla="*/ 20 h 22"/>
                <a:gd name="T16" fmla="*/ 17 w 132"/>
                <a:gd name="T17" fmla="*/ 18 h 22"/>
                <a:gd name="T18" fmla="*/ 41 w 132"/>
                <a:gd name="T19" fmla="*/ 14 h 22"/>
                <a:gd name="T20" fmla="*/ 92 w 132"/>
                <a:gd name="T21" fmla="*/ 10 h 22"/>
                <a:gd name="T22" fmla="*/ 92 w 132"/>
                <a:gd name="T23" fmla="*/ 10 h 22"/>
                <a:gd name="T24" fmla="*/ 122 w 132"/>
                <a:gd name="T25" fmla="*/ 8 h 22"/>
                <a:gd name="T26" fmla="*/ 132 w 132"/>
                <a:gd name="T27" fmla="*/ 8 h 22"/>
                <a:gd name="T28" fmla="*/ 132 w 132"/>
                <a:gd name="T29" fmla="*/ 8 h 22"/>
                <a:gd name="T30" fmla="*/ 108 w 132"/>
                <a:gd name="T31" fmla="*/ 4 h 22"/>
                <a:gd name="T32" fmla="*/ 61 w 132"/>
                <a:gd name="T33" fmla="*/ 0 h 22"/>
                <a:gd name="T34" fmla="*/ 61 w 132"/>
                <a:gd name="T35" fmla="*/ 0 h 22"/>
                <a:gd name="T36" fmla="*/ 39 w 132"/>
                <a:gd name="T37" fmla="*/ 0 h 22"/>
                <a:gd name="T38" fmla="*/ 19 w 132"/>
                <a:gd name="T39" fmla="*/ 2 h 22"/>
                <a:gd name="T40" fmla="*/ 1 w 132"/>
                <a:gd name="T41" fmla="*/ 6 h 22"/>
                <a:gd name="T42" fmla="*/ 1 w 132"/>
                <a:gd name="T43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2">
                  <a:moveTo>
                    <a:pt x="1" y="6"/>
                  </a:moveTo>
                  <a:lnTo>
                    <a:pt x="1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7" y="18"/>
                  </a:lnTo>
                  <a:lnTo>
                    <a:pt x="41" y="14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12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08" y="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39" y="0"/>
                  </a:lnTo>
                  <a:lnTo>
                    <a:pt x="19" y="2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6" name="Freeform 57"/>
            <p:cNvSpPr/>
            <p:nvPr/>
          </p:nvSpPr>
          <p:spPr bwMode="auto">
            <a:xfrm>
              <a:off x="5981701" y="5957888"/>
              <a:ext cx="652463" cy="146050"/>
            </a:xfrm>
            <a:custGeom>
              <a:avLst/>
              <a:gdLst>
                <a:gd name="T0" fmla="*/ 0 w 411"/>
                <a:gd name="T1" fmla="*/ 2 h 92"/>
                <a:gd name="T2" fmla="*/ 0 w 411"/>
                <a:gd name="T3" fmla="*/ 2 h 92"/>
                <a:gd name="T4" fmla="*/ 29 w 411"/>
                <a:gd name="T5" fmla="*/ 0 h 92"/>
                <a:gd name="T6" fmla="*/ 61 w 411"/>
                <a:gd name="T7" fmla="*/ 0 h 92"/>
                <a:gd name="T8" fmla="*/ 95 w 411"/>
                <a:gd name="T9" fmla="*/ 2 h 92"/>
                <a:gd name="T10" fmla="*/ 130 w 411"/>
                <a:gd name="T11" fmla="*/ 5 h 92"/>
                <a:gd name="T12" fmla="*/ 170 w 411"/>
                <a:gd name="T13" fmla="*/ 9 h 92"/>
                <a:gd name="T14" fmla="*/ 211 w 411"/>
                <a:gd name="T15" fmla="*/ 17 h 92"/>
                <a:gd name="T16" fmla="*/ 257 w 411"/>
                <a:gd name="T17" fmla="*/ 25 h 92"/>
                <a:gd name="T18" fmla="*/ 302 w 411"/>
                <a:gd name="T19" fmla="*/ 35 h 92"/>
                <a:gd name="T20" fmla="*/ 302 w 411"/>
                <a:gd name="T21" fmla="*/ 35 h 92"/>
                <a:gd name="T22" fmla="*/ 334 w 411"/>
                <a:gd name="T23" fmla="*/ 45 h 92"/>
                <a:gd name="T24" fmla="*/ 362 w 411"/>
                <a:gd name="T25" fmla="*/ 57 h 92"/>
                <a:gd name="T26" fmla="*/ 387 w 411"/>
                <a:gd name="T27" fmla="*/ 71 h 92"/>
                <a:gd name="T28" fmla="*/ 411 w 411"/>
                <a:gd name="T29" fmla="*/ 85 h 92"/>
                <a:gd name="T30" fmla="*/ 393 w 411"/>
                <a:gd name="T31" fmla="*/ 92 h 92"/>
                <a:gd name="T32" fmla="*/ 393 w 411"/>
                <a:gd name="T33" fmla="*/ 92 h 92"/>
                <a:gd name="T34" fmla="*/ 366 w 411"/>
                <a:gd name="T35" fmla="*/ 91 h 92"/>
                <a:gd name="T36" fmla="*/ 296 w 411"/>
                <a:gd name="T37" fmla="*/ 85 h 92"/>
                <a:gd name="T38" fmla="*/ 209 w 411"/>
                <a:gd name="T39" fmla="*/ 75 h 92"/>
                <a:gd name="T40" fmla="*/ 166 w 411"/>
                <a:gd name="T41" fmla="*/ 69 h 92"/>
                <a:gd name="T42" fmla="*/ 126 w 411"/>
                <a:gd name="T43" fmla="*/ 63 h 92"/>
                <a:gd name="T44" fmla="*/ 126 w 411"/>
                <a:gd name="T45" fmla="*/ 63 h 92"/>
                <a:gd name="T46" fmla="*/ 103 w 411"/>
                <a:gd name="T47" fmla="*/ 57 h 92"/>
                <a:gd name="T48" fmla="*/ 81 w 411"/>
                <a:gd name="T49" fmla="*/ 51 h 92"/>
                <a:gd name="T50" fmla="*/ 63 w 411"/>
                <a:gd name="T51" fmla="*/ 43 h 92"/>
                <a:gd name="T52" fmla="*/ 45 w 411"/>
                <a:gd name="T53" fmla="*/ 35 h 92"/>
                <a:gd name="T54" fmla="*/ 20 w 411"/>
                <a:gd name="T55" fmla="*/ 17 h 92"/>
                <a:gd name="T56" fmla="*/ 0 w 411"/>
                <a:gd name="T57" fmla="*/ 2 h 92"/>
                <a:gd name="T58" fmla="*/ 0 w 411"/>
                <a:gd name="T5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1" h="92">
                  <a:moveTo>
                    <a:pt x="0" y="2"/>
                  </a:moveTo>
                  <a:lnTo>
                    <a:pt x="0" y="2"/>
                  </a:lnTo>
                  <a:lnTo>
                    <a:pt x="29" y="0"/>
                  </a:lnTo>
                  <a:lnTo>
                    <a:pt x="61" y="0"/>
                  </a:lnTo>
                  <a:lnTo>
                    <a:pt x="95" y="2"/>
                  </a:lnTo>
                  <a:lnTo>
                    <a:pt x="130" y="5"/>
                  </a:lnTo>
                  <a:lnTo>
                    <a:pt x="170" y="9"/>
                  </a:lnTo>
                  <a:lnTo>
                    <a:pt x="211" y="17"/>
                  </a:lnTo>
                  <a:lnTo>
                    <a:pt x="257" y="25"/>
                  </a:lnTo>
                  <a:lnTo>
                    <a:pt x="302" y="35"/>
                  </a:lnTo>
                  <a:lnTo>
                    <a:pt x="302" y="35"/>
                  </a:lnTo>
                  <a:lnTo>
                    <a:pt x="334" y="45"/>
                  </a:lnTo>
                  <a:lnTo>
                    <a:pt x="362" y="57"/>
                  </a:lnTo>
                  <a:lnTo>
                    <a:pt x="387" y="71"/>
                  </a:lnTo>
                  <a:lnTo>
                    <a:pt x="411" y="85"/>
                  </a:lnTo>
                  <a:lnTo>
                    <a:pt x="393" y="92"/>
                  </a:lnTo>
                  <a:lnTo>
                    <a:pt x="393" y="92"/>
                  </a:lnTo>
                  <a:lnTo>
                    <a:pt x="366" y="91"/>
                  </a:lnTo>
                  <a:lnTo>
                    <a:pt x="296" y="85"/>
                  </a:lnTo>
                  <a:lnTo>
                    <a:pt x="209" y="75"/>
                  </a:lnTo>
                  <a:lnTo>
                    <a:pt x="166" y="6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03" y="57"/>
                  </a:lnTo>
                  <a:lnTo>
                    <a:pt x="81" y="51"/>
                  </a:lnTo>
                  <a:lnTo>
                    <a:pt x="63" y="43"/>
                  </a:lnTo>
                  <a:lnTo>
                    <a:pt x="45" y="35"/>
                  </a:lnTo>
                  <a:lnTo>
                    <a:pt x="20" y="1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A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7" name="Freeform 58"/>
            <p:cNvSpPr/>
            <p:nvPr/>
          </p:nvSpPr>
          <p:spPr bwMode="auto">
            <a:xfrm>
              <a:off x="5937251" y="5954713"/>
              <a:ext cx="898525" cy="825500"/>
            </a:xfrm>
            <a:custGeom>
              <a:avLst/>
              <a:gdLst>
                <a:gd name="T0" fmla="*/ 536 w 566"/>
                <a:gd name="T1" fmla="*/ 310 h 520"/>
                <a:gd name="T2" fmla="*/ 526 w 566"/>
                <a:gd name="T3" fmla="*/ 385 h 520"/>
                <a:gd name="T4" fmla="*/ 514 w 566"/>
                <a:gd name="T5" fmla="*/ 419 h 520"/>
                <a:gd name="T6" fmla="*/ 498 w 566"/>
                <a:gd name="T7" fmla="*/ 446 h 520"/>
                <a:gd name="T8" fmla="*/ 477 w 566"/>
                <a:gd name="T9" fmla="*/ 470 h 520"/>
                <a:gd name="T10" fmla="*/ 447 w 566"/>
                <a:gd name="T11" fmla="*/ 488 h 520"/>
                <a:gd name="T12" fmla="*/ 409 w 566"/>
                <a:gd name="T13" fmla="*/ 502 h 520"/>
                <a:gd name="T14" fmla="*/ 364 w 566"/>
                <a:gd name="T15" fmla="*/ 510 h 520"/>
                <a:gd name="T16" fmla="*/ 384 w 566"/>
                <a:gd name="T17" fmla="*/ 516 h 520"/>
                <a:gd name="T18" fmla="*/ 419 w 566"/>
                <a:gd name="T19" fmla="*/ 520 h 520"/>
                <a:gd name="T20" fmla="*/ 453 w 566"/>
                <a:gd name="T21" fmla="*/ 514 h 520"/>
                <a:gd name="T22" fmla="*/ 481 w 566"/>
                <a:gd name="T23" fmla="*/ 500 h 520"/>
                <a:gd name="T24" fmla="*/ 504 w 566"/>
                <a:gd name="T25" fmla="*/ 480 h 520"/>
                <a:gd name="T26" fmla="*/ 526 w 566"/>
                <a:gd name="T27" fmla="*/ 454 h 520"/>
                <a:gd name="T28" fmla="*/ 542 w 566"/>
                <a:gd name="T29" fmla="*/ 425 h 520"/>
                <a:gd name="T30" fmla="*/ 558 w 566"/>
                <a:gd name="T31" fmla="*/ 373 h 520"/>
                <a:gd name="T32" fmla="*/ 566 w 566"/>
                <a:gd name="T33" fmla="*/ 298 h 520"/>
                <a:gd name="T34" fmla="*/ 558 w 566"/>
                <a:gd name="T35" fmla="*/ 223 h 520"/>
                <a:gd name="T36" fmla="*/ 544 w 566"/>
                <a:gd name="T37" fmla="*/ 172 h 520"/>
                <a:gd name="T38" fmla="*/ 528 w 566"/>
                <a:gd name="T39" fmla="*/ 142 h 520"/>
                <a:gd name="T40" fmla="*/ 510 w 566"/>
                <a:gd name="T41" fmla="*/ 116 h 520"/>
                <a:gd name="T42" fmla="*/ 498 w 566"/>
                <a:gd name="T43" fmla="*/ 104 h 520"/>
                <a:gd name="T44" fmla="*/ 467 w 566"/>
                <a:gd name="T45" fmla="*/ 85 h 520"/>
                <a:gd name="T46" fmla="*/ 429 w 566"/>
                <a:gd name="T47" fmla="*/ 69 h 520"/>
                <a:gd name="T48" fmla="*/ 390 w 566"/>
                <a:gd name="T49" fmla="*/ 61 h 520"/>
                <a:gd name="T50" fmla="*/ 305 w 566"/>
                <a:gd name="T51" fmla="*/ 57 h 520"/>
                <a:gd name="T52" fmla="*/ 222 w 566"/>
                <a:gd name="T53" fmla="*/ 53 h 520"/>
                <a:gd name="T54" fmla="*/ 184 w 566"/>
                <a:gd name="T55" fmla="*/ 49 h 520"/>
                <a:gd name="T56" fmla="*/ 148 w 566"/>
                <a:gd name="T57" fmla="*/ 39 h 520"/>
                <a:gd name="T58" fmla="*/ 79 w 566"/>
                <a:gd name="T59" fmla="*/ 6 h 520"/>
                <a:gd name="T60" fmla="*/ 56 w 566"/>
                <a:gd name="T61" fmla="*/ 0 h 520"/>
                <a:gd name="T62" fmla="*/ 26 w 566"/>
                <a:gd name="T63" fmla="*/ 2 h 520"/>
                <a:gd name="T64" fmla="*/ 0 w 566"/>
                <a:gd name="T65" fmla="*/ 4 h 520"/>
                <a:gd name="T66" fmla="*/ 18 w 566"/>
                <a:gd name="T67" fmla="*/ 15 h 520"/>
                <a:gd name="T68" fmla="*/ 69 w 566"/>
                <a:gd name="T69" fmla="*/ 51 h 520"/>
                <a:gd name="T70" fmla="*/ 117 w 566"/>
                <a:gd name="T71" fmla="*/ 71 h 520"/>
                <a:gd name="T72" fmla="*/ 146 w 566"/>
                <a:gd name="T73" fmla="*/ 77 h 520"/>
                <a:gd name="T74" fmla="*/ 226 w 566"/>
                <a:gd name="T75" fmla="*/ 87 h 520"/>
                <a:gd name="T76" fmla="*/ 332 w 566"/>
                <a:gd name="T77" fmla="*/ 96 h 520"/>
                <a:gd name="T78" fmla="*/ 394 w 566"/>
                <a:gd name="T79" fmla="*/ 106 h 520"/>
                <a:gd name="T80" fmla="*/ 447 w 566"/>
                <a:gd name="T81" fmla="*/ 124 h 520"/>
                <a:gd name="T82" fmla="*/ 479 w 566"/>
                <a:gd name="T83" fmla="*/ 146 h 520"/>
                <a:gd name="T84" fmla="*/ 497 w 566"/>
                <a:gd name="T85" fmla="*/ 164 h 520"/>
                <a:gd name="T86" fmla="*/ 512 w 566"/>
                <a:gd name="T87" fmla="*/ 187 h 520"/>
                <a:gd name="T88" fmla="*/ 524 w 566"/>
                <a:gd name="T89" fmla="*/ 215 h 520"/>
                <a:gd name="T90" fmla="*/ 534 w 566"/>
                <a:gd name="T91" fmla="*/ 267 h 520"/>
                <a:gd name="T92" fmla="*/ 536 w 566"/>
                <a:gd name="T93" fmla="*/ 3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6" h="520">
                  <a:moveTo>
                    <a:pt x="536" y="310"/>
                  </a:moveTo>
                  <a:lnTo>
                    <a:pt x="536" y="310"/>
                  </a:lnTo>
                  <a:lnTo>
                    <a:pt x="532" y="350"/>
                  </a:lnTo>
                  <a:lnTo>
                    <a:pt x="526" y="385"/>
                  </a:lnTo>
                  <a:lnTo>
                    <a:pt x="520" y="403"/>
                  </a:lnTo>
                  <a:lnTo>
                    <a:pt x="514" y="419"/>
                  </a:lnTo>
                  <a:lnTo>
                    <a:pt x="506" y="433"/>
                  </a:lnTo>
                  <a:lnTo>
                    <a:pt x="498" y="446"/>
                  </a:lnTo>
                  <a:lnTo>
                    <a:pt x="489" y="458"/>
                  </a:lnTo>
                  <a:lnTo>
                    <a:pt x="477" y="470"/>
                  </a:lnTo>
                  <a:lnTo>
                    <a:pt x="463" y="480"/>
                  </a:lnTo>
                  <a:lnTo>
                    <a:pt x="447" y="488"/>
                  </a:lnTo>
                  <a:lnTo>
                    <a:pt x="429" y="496"/>
                  </a:lnTo>
                  <a:lnTo>
                    <a:pt x="409" y="502"/>
                  </a:lnTo>
                  <a:lnTo>
                    <a:pt x="388" y="50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84" y="516"/>
                  </a:lnTo>
                  <a:lnTo>
                    <a:pt x="402" y="518"/>
                  </a:lnTo>
                  <a:lnTo>
                    <a:pt x="419" y="520"/>
                  </a:lnTo>
                  <a:lnTo>
                    <a:pt x="437" y="518"/>
                  </a:lnTo>
                  <a:lnTo>
                    <a:pt x="453" y="514"/>
                  </a:lnTo>
                  <a:lnTo>
                    <a:pt x="467" y="508"/>
                  </a:lnTo>
                  <a:lnTo>
                    <a:pt x="481" y="500"/>
                  </a:lnTo>
                  <a:lnTo>
                    <a:pt x="495" y="492"/>
                  </a:lnTo>
                  <a:lnTo>
                    <a:pt x="504" y="480"/>
                  </a:lnTo>
                  <a:lnTo>
                    <a:pt x="516" y="468"/>
                  </a:lnTo>
                  <a:lnTo>
                    <a:pt x="526" y="454"/>
                  </a:lnTo>
                  <a:lnTo>
                    <a:pt x="534" y="440"/>
                  </a:lnTo>
                  <a:lnTo>
                    <a:pt x="542" y="425"/>
                  </a:lnTo>
                  <a:lnTo>
                    <a:pt x="548" y="409"/>
                  </a:lnTo>
                  <a:lnTo>
                    <a:pt x="558" y="373"/>
                  </a:lnTo>
                  <a:lnTo>
                    <a:pt x="564" y="336"/>
                  </a:lnTo>
                  <a:lnTo>
                    <a:pt x="566" y="298"/>
                  </a:lnTo>
                  <a:lnTo>
                    <a:pt x="564" y="261"/>
                  </a:lnTo>
                  <a:lnTo>
                    <a:pt x="558" y="223"/>
                  </a:lnTo>
                  <a:lnTo>
                    <a:pt x="550" y="187"/>
                  </a:lnTo>
                  <a:lnTo>
                    <a:pt x="544" y="172"/>
                  </a:lnTo>
                  <a:lnTo>
                    <a:pt x="536" y="156"/>
                  </a:lnTo>
                  <a:lnTo>
                    <a:pt x="528" y="142"/>
                  </a:lnTo>
                  <a:lnTo>
                    <a:pt x="520" y="128"/>
                  </a:lnTo>
                  <a:lnTo>
                    <a:pt x="510" y="116"/>
                  </a:lnTo>
                  <a:lnTo>
                    <a:pt x="498" y="104"/>
                  </a:lnTo>
                  <a:lnTo>
                    <a:pt x="498" y="104"/>
                  </a:lnTo>
                  <a:lnTo>
                    <a:pt x="483" y="93"/>
                  </a:lnTo>
                  <a:lnTo>
                    <a:pt x="467" y="85"/>
                  </a:lnTo>
                  <a:lnTo>
                    <a:pt x="449" y="77"/>
                  </a:lnTo>
                  <a:lnTo>
                    <a:pt x="429" y="69"/>
                  </a:lnTo>
                  <a:lnTo>
                    <a:pt x="409" y="65"/>
                  </a:lnTo>
                  <a:lnTo>
                    <a:pt x="390" y="61"/>
                  </a:lnTo>
                  <a:lnTo>
                    <a:pt x="346" y="57"/>
                  </a:lnTo>
                  <a:lnTo>
                    <a:pt x="305" y="57"/>
                  </a:lnTo>
                  <a:lnTo>
                    <a:pt x="261" y="55"/>
                  </a:lnTo>
                  <a:lnTo>
                    <a:pt x="222" y="53"/>
                  </a:lnTo>
                  <a:lnTo>
                    <a:pt x="184" y="49"/>
                  </a:lnTo>
                  <a:lnTo>
                    <a:pt x="184" y="49"/>
                  </a:lnTo>
                  <a:lnTo>
                    <a:pt x="166" y="45"/>
                  </a:lnTo>
                  <a:lnTo>
                    <a:pt x="148" y="39"/>
                  </a:lnTo>
                  <a:lnTo>
                    <a:pt x="111" y="21"/>
                  </a:lnTo>
                  <a:lnTo>
                    <a:pt x="79" y="6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26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8" y="15"/>
                  </a:lnTo>
                  <a:lnTo>
                    <a:pt x="48" y="39"/>
                  </a:lnTo>
                  <a:lnTo>
                    <a:pt x="69" y="51"/>
                  </a:lnTo>
                  <a:lnTo>
                    <a:pt x="91" y="61"/>
                  </a:lnTo>
                  <a:lnTo>
                    <a:pt x="117" y="71"/>
                  </a:lnTo>
                  <a:lnTo>
                    <a:pt x="146" y="77"/>
                  </a:lnTo>
                  <a:lnTo>
                    <a:pt x="146" y="77"/>
                  </a:lnTo>
                  <a:lnTo>
                    <a:pt x="186" y="83"/>
                  </a:lnTo>
                  <a:lnTo>
                    <a:pt x="226" y="87"/>
                  </a:lnTo>
                  <a:lnTo>
                    <a:pt x="299" y="93"/>
                  </a:lnTo>
                  <a:lnTo>
                    <a:pt x="332" y="96"/>
                  </a:lnTo>
                  <a:lnTo>
                    <a:pt x="364" y="100"/>
                  </a:lnTo>
                  <a:lnTo>
                    <a:pt x="394" y="106"/>
                  </a:lnTo>
                  <a:lnTo>
                    <a:pt x="421" y="114"/>
                  </a:lnTo>
                  <a:lnTo>
                    <a:pt x="447" y="124"/>
                  </a:lnTo>
                  <a:lnTo>
                    <a:pt x="469" y="138"/>
                  </a:lnTo>
                  <a:lnTo>
                    <a:pt x="479" y="146"/>
                  </a:lnTo>
                  <a:lnTo>
                    <a:pt x="489" y="154"/>
                  </a:lnTo>
                  <a:lnTo>
                    <a:pt x="497" y="164"/>
                  </a:lnTo>
                  <a:lnTo>
                    <a:pt x="504" y="176"/>
                  </a:lnTo>
                  <a:lnTo>
                    <a:pt x="512" y="187"/>
                  </a:lnTo>
                  <a:lnTo>
                    <a:pt x="518" y="201"/>
                  </a:lnTo>
                  <a:lnTo>
                    <a:pt x="524" y="215"/>
                  </a:lnTo>
                  <a:lnTo>
                    <a:pt x="528" y="231"/>
                  </a:lnTo>
                  <a:lnTo>
                    <a:pt x="534" y="267"/>
                  </a:lnTo>
                  <a:lnTo>
                    <a:pt x="536" y="310"/>
                  </a:lnTo>
                  <a:lnTo>
                    <a:pt x="536" y="31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8" name="Freeform 59"/>
            <p:cNvSpPr/>
            <p:nvPr/>
          </p:nvSpPr>
          <p:spPr bwMode="auto">
            <a:xfrm>
              <a:off x="6731001" y="30480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9" name="Freeform 60"/>
            <p:cNvSpPr/>
            <p:nvPr/>
          </p:nvSpPr>
          <p:spPr bwMode="auto">
            <a:xfrm>
              <a:off x="6743701" y="30226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731001" y="29845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7843838" y="5576888"/>
              <a:ext cx="222250" cy="908050"/>
            </a:xfrm>
            <a:custGeom>
              <a:avLst/>
              <a:gdLst>
                <a:gd name="T0" fmla="*/ 51 w 140"/>
                <a:gd name="T1" fmla="*/ 356 h 572"/>
                <a:gd name="T2" fmla="*/ 51 w 140"/>
                <a:gd name="T3" fmla="*/ 356 h 572"/>
                <a:gd name="T4" fmla="*/ 35 w 140"/>
                <a:gd name="T5" fmla="*/ 408 h 572"/>
                <a:gd name="T6" fmla="*/ 21 w 140"/>
                <a:gd name="T7" fmla="*/ 447 h 572"/>
                <a:gd name="T8" fmla="*/ 19 w 140"/>
                <a:gd name="T9" fmla="*/ 461 h 572"/>
                <a:gd name="T10" fmla="*/ 17 w 140"/>
                <a:gd name="T11" fmla="*/ 473 h 572"/>
                <a:gd name="T12" fmla="*/ 17 w 140"/>
                <a:gd name="T13" fmla="*/ 485 h 572"/>
                <a:gd name="T14" fmla="*/ 21 w 140"/>
                <a:gd name="T15" fmla="*/ 493 h 572"/>
                <a:gd name="T16" fmla="*/ 21 w 140"/>
                <a:gd name="T17" fmla="*/ 493 h 572"/>
                <a:gd name="T18" fmla="*/ 33 w 140"/>
                <a:gd name="T19" fmla="*/ 510 h 572"/>
                <a:gd name="T20" fmla="*/ 53 w 140"/>
                <a:gd name="T21" fmla="*/ 532 h 572"/>
                <a:gd name="T22" fmla="*/ 92 w 140"/>
                <a:gd name="T23" fmla="*/ 572 h 572"/>
                <a:gd name="T24" fmla="*/ 92 w 140"/>
                <a:gd name="T25" fmla="*/ 572 h 572"/>
                <a:gd name="T26" fmla="*/ 69 w 140"/>
                <a:gd name="T27" fmla="*/ 560 h 572"/>
                <a:gd name="T28" fmla="*/ 51 w 140"/>
                <a:gd name="T29" fmla="*/ 550 h 572"/>
                <a:gd name="T30" fmla="*/ 35 w 140"/>
                <a:gd name="T31" fmla="*/ 536 h 572"/>
                <a:gd name="T32" fmla="*/ 23 w 140"/>
                <a:gd name="T33" fmla="*/ 526 h 572"/>
                <a:gd name="T34" fmla="*/ 7 w 140"/>
                <a:gd name="T35" fmla="*/ 506 h 572"/>
                <a:gd name="T36" fmla="*/ 2 w 140"/>
                <a:gd name="T37" fmla="*/ 499 h 572"/>
                <a:gd name="T38" fmla="*/ 2 w 140"/>
                <a:gd name="T39" fmla="*/ 499 h 572"/>
                <a:gd name="T40" fmla="*/ 0 w 140"/>
                <a:gd name="T41" fmla="*/ 491 h 572"/>
                <a:gd name="T42" fmla="*/ 0 w 140"/>
                <a:gd name="T43" fmla="*/ 479 h 572"/>
                <a:gd name="T44" fmla="*/ 2 w 140"/>
                <a:gd name="T45" fmla="*/ 463 h 572"/>
                <a:gd name="T46" fmla="*/ 5 w 140"/>
                <a:gd name="T47" fmla="*/ 443 h 572"/>
                <a:gd name="T48" fmla="*/ 21 w 140"/>
                <a:gd name="T49" fmla="*/ 396 h 572"/>
                <a:gd name="T50" fmla="*/ 39 w 140"/>
                <a:gd name="T51" fmla="*/ 344 h 572"/>
                <a:gd name="T52" fmla="*/ 61 w 140"/>
                <a:gd name="T53" fmla="*/ 293 h 572"/>
                <a:gd name="T54" fmla="*/ 83 w 140"/>
                <a:gd name="T55" fmla="*/ 245 h 572"/>
                <a:gd name="T56" fmla="*/ 112 w 140"/>
                <a:gd name="T57" fmla="*/ 182 h 572"/>
                <a:gd name="T58" fmla="*/ 112 w 140"/>
                <a:gd name="T59" fmla="*/ 182 h 572"/>
                <a:gd name="T60" fmla="*/ 116 w 140"/>
                <a:gd name="T61" fmla="*/ 170 h 572"/>
                <a:gd name="T62" fmla="*/ 118 w 140"/>
                <a:gd name="T63" fmla="*/ 157 h 572"/>
                <a:gd name="T64" fmla="*/ 116 w 140"/>
                <a:gd name="T65" fmla="*/ 143 h 572"/>
                <a:gd name="T66" fmla="*/ 114 w 140"/>
                <a:gd name="T67" fmla="*/ 129 h 572"/>
                <a:gd name="T68" fmla="*/ 110 w 140"/>
                <a:gd name="T69" fmla="*/ 115 h 572"/>
                <a:gd name="T70" fmla="*/ 106 w 140"/>
                <a:gd name="T71" fmla="*/ 99 h 572"/>
                <a:gd name="T72" fmla="*/ 92 w 140"/>
                <a:gd name="T73" fmla="*/ 72 h 572"/>
                <a:gd name="T74" fmla="*/ 79 w 140"/>
                <a:gd name="T75" fmla="*/ 46 h 572"/>
                <a:gd name="T76" fmla="*/ 67 w 140"/>
                <a:gd name="T77" fmla="*/ 24 h 572"/>
                <a:gd name="T78" fmla="*/ 53 w 140"/>
                <a:gd name="T79" fmla="*/ 4 h 572"/>
                <a:gd name="T80" fmla="*/ 53 w 140"/>
                <a:gd name="T81" fmla="*/ 4 h 572"/>
                <a:gd name="T82" fmla="*/ 92 w 140"/>
                <a:gd name="T83" fmla="*/ 0 h 572"/>
                <a:gd name="T84" fmla="*/ 92 w 140"/>
                <a:gd name="T85" fmla="*/ 0 h 572"/>
                <a:gd name="T86" fmla="*/ 108 w 140"/>
                <a:gd name="T87" fmla="*/ 30 h 572"/>
                <a:gd name="T88" fmla="*/ 126 w 140"/>
                <a:gd name="T89" fmla="*/ 64 h 572"/>
                <a:gd name="T90" fmla="*/ 132 w 140"/>
                <a:gd name="T91" fmla="*/ 83 h 572"/>
                <a:gd name="T92" fmla="*/ 138 w 140"/>
                <a:gd name="T93" fmla="*/ 101 h 572"/>
                <a:gd name="T94" fmla="*/ 140 w 140"/>
                <a:gd name="T95" fmla="*/ 119 h 572"/>
                <a:gd name="T96" fmla="*/ 140 w 140"/>
                <a:gd name="T97" fmla="*/ 137 h 572"/>
                <a:gd name="T98" fmla="*/ 140 w 140"/>
                <a:gd name="T99" fmla="*/ 137 h 572"/>
                <a:gd name="T100" fmla="*/ 140 w 140"/>
                <a:gd name="T101" fmla="*/ 149 h 572"/>
                <a:gd name="T102" fmla="*/ 136 w 140"/>
                <a:gd name="T103" fmla="*/ 160 h 572"/>
                <a:gd name="T104" fmla="*/ 128 w 140"/>
                <a:gd name="T105" fmla="*/ 184 h 572"/>
                <a:gd name="T106" fmla="*/ 116 w 140"/>
                <a:gd name="T107" fmla="*/ 210 h 572"/>
                <a:gd name="T108" fmla="*/ 102 w 140"/>
                <a:gd name="T109" fmla="*/ 238 h 572"/>
                <a:gd name="T110" fmla="*/ 73 w 140"/>
                <a:gd name="T111" fmla="*/ 295 h 572"/>
                <a:gd name="T112" fmla="*/ 61 w 140"/>
                <a:gd name="T113" fmla="*/ 325 h 572"/>
                <a:gd name="T114" fmla="*/ 51 w 140"/>
                <a:gd name="T115" fmla="*/ 356 h 572"/>
                <a:gd name="T116" fmla="*/ 51 w 140"/>
                <a:gd name="T117" fmla="*/ 35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572">
                  <a:moveTo>
                    <a:pt x="51" y="356"/>
                  </a:moveTo>
                  <a:lnTo>
                    <a:pt x="51" y="356"/>
                  </a:lnTo>
                  <a:lnTo>
                    <a:pt x="35" y="408"/>
                  </a:lnTo>
                  <a:lnTo>
                    <a:pt x="21" y="447"/>
                  </a:lnTo>
                  <a:lnTo>
                    <a:pt x="19" y="461"/>
                  </a:lnTo>
                  <a:lnTo>
                    <a:pt x="17" y="473"/>
                  </a:lnTo>
                  <a:lnTo>
                    <a:pt x="17" y="485"/>
                  </a:lnTo>
                  <a:lnTo>
                    <a:pt x="21" y="493"/>
                  </a:lnTo>
                  <a:lnTo>
                    <a:pt x="21" y="493"/>
                  </a:lnTo>
                  <a:lnTo>
                    <a:pt x="33" y="510"/>
                  </a:lnTo>
                  <a:lnTo>
                    <a:pt x="53" y="532"/>
                  </a:lnTo>
                  <a:lnTo>
                    <a:pt x="92" y="572"/>
                  </a:lnTo>
                  <a:lnTo>
                    <a:pt x="92" y="572"/>
                  </a:lnTo>
                  <a:lnTo>
                    <a:pt x="69" y="560"/>
                  </a:lnTo>
                  <a:lnTo>
                    <a:pt x="51" y="550"/>
                  </a:lnTo>
                  <a:lnTo>
                    <a:pt x="35" y="536"/>
                  </a:lnTo>
                  <a:lnTo>
                    <a:pt x="23" y="526"/>
                  </a:lnTo>
                  <a:lnTo>
                    <a:pt x="7" y="506"/>
                  </a:lnTo>
                  <a:lnTo>
                    <a:pt x="2" y="499"/>
                  </a:lnTo>
                  <a:lnTo>
                    <a:pt x="2" y="499"/>
                  </a:lnTo>
                  <a:lnTo>
                    <a:pt x="0" y="491"/>
                  </a:lnTo>
                  <a:lnTo>
                    <a:pt x="0" y="479"/>
                  </a:lnTo>
                  <a:lnTo>
                    <a:pt x="2" y="463"/>
                  </a:lnTo>
                  <a:lnTo>
                    <a:pt x="5" y="443"/>
                  </a:lnTo>
                  <a:lnTo>
                    <a:pt x="21" y="396"/>
                  </a:lnTo>
                  <a:lnTo>
                    <a:pt x="39" y="344"/>
                  </a:lnTo>
                  <a:lnTo>
                    <a:pt x="61" y="293"/>
                  </a:lnTo>
                  <a:lnTo>
                    <a:pt x="83" y="245"/>
                  </a:lnTo>
                  <a:lnTo>
                    <a:pt x="112" y="182"/>
                  </a:lnTo>
                  <a:lnTo>
                    <a:pt x="112" y="182"/>
                  </a:lnTo>
                  <a:lnTo>
                    <a:pt x="116" y="170"/>
                  </a:lnTo>
                  <a:lnTo>
                    <a:pt x="118" y="157"/>
                  </a:lnTo>
                  <a:lnTo>
                    <a:pt x="116" y="143"/>
                  </a:lnTo>
                  <a:lnTo>
                    <a:pt x="114" y="129"/>
                  </a:lnTo>
                  <a:lnTo>
                    <a:pt x="110" y="115"/>
                  </a:lnTo>
                  <a:lnTo>
                    <a:pt x="106" y="99"/>
                  </a:lnTo>
                  <a:lnTo>
                    <a:pt x="92" y="72"/>
                  </a:lnTo>
                  <a:lnTo>
                    <a:pt x="79" y="46"/>
                  </a:lnTo>
                  <a:lnTo>
                    <a:pt x="67" y="24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8" y="30"/>
                  </a:lnTo>
                  <a:lnTo>
                    <a:pt x="126" y="64"/>
                  </a:lnTo>
                  <a:lnTo>
                    <a:pt x="132" y="83"/>
                  </a:lnTo>
                  <a:lnTo>
                    <a:pt x="138" y="101"/>
                  </a:lnTo>
                  <a:lnTo>
                    <a:pt x="140" y="119"/>
                  </a:lnTo>
                  <a:lnTo>
                    <a:pt x="140" y="137"/>
                  </a:lnTo>
                  <a:lnTo>
                    <a:pt x="140" y="137"/>
                  </a:lnTo>
                  <a:lnTo>
                    <a:pt x="140" y="149"/>
                  </a:lnTo>
                  <a:lnTo>
                    <a:pt x="136" y="160"/>
                  </a:lnTo>
                  <a:lnTo>
                    <a:pt x="128" y="184"/>
                  </a:lnTo>
                  <a:lnTo>
                    <a:pt x="116" y="210"/>
                  </a:lnTo>
                  <a:lnTo>
                    <a:pt x="102" y="238"/>
                  </a:lnTo>
                  <a:lnTo>
                    <a:pt x="73" y="295"/>
                  </a:lnTo>
                  <a:lnTo>
                    <a:pt x="61" y="325"/>
                  </a:lnTo>
                  <a:lnTo>
                    <a:pt x="51" y="356"/>
                  </a:lnTo>
                  <a:lnTo>
                    <a:pt x="51" y="356"/>
                  </a:lnTo>
                  <a:close/>
                </a:path>
              </a:pathLst>
            </a:custGeom>
            <a:solidFill>
              <a:srgbClr val="455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 bldLvl="0" animBg="1"/>
      <p:bldP spid="27" grpId="1" animBg="1"/>
      <p:bldP spid="28" grpId="0"/>
      <p:bldP spid="28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7d50ba21be55c01350c1b6c9b976a54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2" b="14820"/>
          <a:stretch>
            <a:fillRect/>
          </a:stretch>
        </p:blipFill>
        <p:spPr bwMode="auto">
          <a:xfrm>
            <a:off x="-362585" y="0"/>
            <a:ext cx="10030460" cy="67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06126a9332ebea2558c76fbc92b233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5538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005965" y="1414145"/>
            <a:ext cx="532447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简单选择排序的核心思想：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在未排序的序列中选出</a:t>
            </a:r>
            <a:r>
              <a:rPr lang="zh-CN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最小的元素和序列的首位元素交换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，接下来</a:t>
            </a:r>
            <a:r>
              <a:rPr lang="zh-CN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在剩下的未排序序列中再选出最小元素与序列的第二位元素交换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，依次类推，最后形成从小到大的已排序序列。</a:t>
            </a:r>
            <a:endParaRPr lang="en-US" altLang="zh-CN" sz="22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椭圆 4"/>
          <p:cNvSpPr/>
          <p:nvPr/>
        </p:nvSpPr>
        <p:spPr>
          <a:xfrm>
            <a:off x="1998345" y="1386840"/>
            <a:ext cx="965835" cy="9182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7</a:t>
            </a:r>
            <a:endParaRPr lang="en-US" altLang="zh-CN" sz="3200"/>
          </a:p>
        </p:txBody>
      </p:sp>
      <p:sp>
        <p:nvSpPr>
          <p:cNvPr id="6" name="椭圆 5"/>
          <p:cNvSpPr/>
          <p:nvPr/>
        </p:nvSpPr>
        <p:spPr>
          <a:xfrm>
            <a:off x="9424035" y="1386840"/>
            <a:ext cx="965835" cy="9182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1</a:t>
            </a:r>
            <a:endParaRPr lang="en-US" altLang="zh-CN" sz="3200"/>
          </a:p>
        </p:txBody>
      </p:sp>
      <p:sp>
        <p:nvSpPr>
          <p:cNvPr id="8" name="椭圆 7"/>
          <p:cNvSpPr/>
          <p:nvPr/>
        </p:nvSpPr>
        <p:spPr>
          <a:xfrm>
            <a:off x="4136390" y="1386840"/>
            <a:ext cx="965835" cy="9182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6</a:t>
            </a:r>
            <a:endParaRPr lang="en-US" altLang="zh-CN" sz="3200"/>
          </a:p>
        </p:txBody>
      </p:sp>
      <p:sp>
        <p:nvSpPr>
          <p:cNvPr id="9" name="椭圆 8"/>
          <p:cNvSpPr/>
          <p:nvPr/>
        </p:nvSpPr>
        <p:spPr>
          <a:xfrm>
            <a:off x="5862955" y="1386840"/>
            <a:ext cx="965835" cy="9182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3</a:t>
            </a:r>
            <a:endParaRPr lang="en-US" altLang="zh-CN" sz="3200"/>
          </a:p>
        </p:txBody>
      </p:sp>
      <p:sp>
        <p:nvSpPr>
          <p:cNvPr id="10" name="椭圆 9"/>
          <p:cNvSpPr/>
          <p:nvPr/>
        </p:nvSpPr>
        <p:spPr>
          <a:xfrm>
            <a:off x="7557135" y="1386840"/>
            <a:ext cx="965835" cy="9182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2</a:t>
            </a:r>
            <a:endParaRPr lang="en-US" altLang="zh-CN" sz="3200"/>
          </a:p>
        </p:txBody>
      </p:sp>
      <p:sp>
        <p:nvSpPr>
          <p:cNvPr id="11" name="上箭头 10"/>
          <p:cNvSpPr/>
          <p:nvPr/>
        </p:nvSpPr>
        <p:spPr>
          <a:xfrm>
            <a:off x="1998345" y="2906395"/>
            <a:ext cx="807720" cy="10452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</a:t>
            </a:r>
            <a:endParaRPr lang="en-US" altLang="zh-CN" sz="3200"/>
          </a:p>
        </p:txBody>
      </p:sp>
      <p:sp>
        <p:nvSpPr>
          <p:cNvPr id="12" name="上箭头 11"/>
          <p:cNvSpPr/>
          <p:nvPr/>
        </p:nvSpPr>
        <p:spPr>
          <a:xfrm>
            <a:off x="5942330" y="2906395"/>
            <a:ext cx="807720" cy="10452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</a:t>
            </a:r>
            <a:endParaRPr lang="en-US" altLang="zh-CN" sz="3200"/>
          </a:p>
        </p:txBody>
      </p:sp>
      <p:sp>
        <p:nvSpPr>
          <p:cNvPr id="15" name="上箭头 14"/>
          <p:cNvSpPr/>
          <p:nvPr/>
        </p:nvSpPr>
        <p:spPr>
          <a:xfrm>
            <a:off x="7635875" y="3033395"/>
            <a:ext cx="807720" cy="10452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</a:t>
            </a:r>
            <a:endParaRPr lang="en-US" altLang="zh-CN" sz="3200"/>
          </a:p>
        </p:txBody>
      </p:sp>
      <p:sp>
        <p:nvSpPr>
          <p:cNvPr id="16" name="上箭头 15"/>
          <p:cNvSpPr/>
          <p:nvPr/>
        </p:nvSpPr>
        <p:spPr>
          <a:xfrm>
            <a:off x="9503410" y="3033395"/>
            <a:ext cx="807720" cy="10452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</a:t>
            </a:r>
            <a:endParaRPr lang="en-US" altLang="zh-CN" sz="3200"/>
          </a:p>
        </p:txBody>
      </p:sp>
      <p:sp>
        <p:nvSpPr>
          <p:cNvPr id="17" name="上箭头 16"/>
          <p:cNvSpPr/>
          <p:nvPr/>
        </p:nvSpPr>
        <p:spPr>
          <a:xfrm>
            <a:off x="4215765" y="2780030"/>
            <a:ext cx="807720" cy="1045210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/>
              <a:t>i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610365 0.002315 " pathEditMode="relative" ptsTypes="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605156 0.004630 " pathEditMode="relative" ptsTypes="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76875 0.004630 " pathEditMode="relative" rAng="0" ptsTypes="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-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81823 -0.006944 " pathEditMode="relative" ptsTypes="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1" animBg="1"/>
      <p:bldP spid="5" grpId="2" animBg="1"/>
      <p:bldP spid="6" grpId="2" animBg="1"/>
      <p:bldP spid="8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5" grpId="0" bldLvl="0" animBg="1"/>
      <p:bldP spid="15" grpId="1" animBg="1"/>
      <p:bldP spid="15" grpId="2" bldLvl="0" animBg="1"/>
      <p:bldP spid="16" grpId="0" bldLvl="0" animBg="1"/>
      <p:bldP spid="16" grpId="1" animBg="1"/>
      <p:bldP spid="16" grpId="2" bldLvl="0" animBg="1"/>
      <p:bldP spid="17" grpId="0" bldLvl="0" animBg="1"/>
      <p:bldP spid="17" grpId="1" animBg="1"/>
      <p:bldP spid="17" grpId="2" bldLvl="0" animBg="1"/>
      <p:bldP spid="11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087120" y="393065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牛刀小试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1870" y="1798955"/>
            <a:ext cx="8898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给定数组</a:t>
            </a:r>
            <a:r>
              <a:rPr lang="en-US" altLang="zh-CN" sz="2400"/>
              <a:t>{66,45,99,13,10,37}</a:t>
            </a:r>
            <a:r>
              <a:rPr lang="zh-CN" altLang="en-US" sz="2400"/>
              <a:t>，请</a:t>
            </a:r>
            <a:r>
              <a:rPr lang="zh-CN" sz="2400"/>
              <a:t>用简单选择排序进行排序并写出每趟排序的结果</a:t>
            </a:r>
            <a:endParaRPr lang="zh-CN" sz="2400"/>
          </a:p>
        </p:txBody>
      </p:sp>
      <p:sp>
        <p:nvSpPr>
          <p:cNvPr id="31837" name="Text Box 4"/>
          <p:cNvSpPr txBox="1"/>
          <p:nvPr/>
        </p:nvSpPr>
        <p:spPr>
          <a:xfrm>
            <a:off x="1360805" y="1400175"/>
            <a:ext cx="1052513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〖</a:t>
            </a:r>
            <a:r>
              <a:rPr lang="zh-CN" altLang="en-US" sz="2000" b="1" dirty="0">
                <a:latin typeface="Times New Roman" panose="02020603050405020304" pitchFamily="18" charset="0"/>
                <a:ea typeface="MS Hei"/>
              </a:rPr>
              <a:t>例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〗: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1158" name="组合 1157"/>
          <p:cNvGrpSpPr/>
          <p:nvPr/>
        </p:nvGrpSpPr>
        <p:grpSpPr>
          <a:xfrm>
            <a:off x="8667750" y="2170430"/>
            <a:ext cx="3180080" cy="4639945"/>
            <a:chOff x="2881229" y="73594"/>
            <a:chExt cx="459327" cy="719567"/>
          </a:xfrm>
        </p:grpSpPr>
        <p:sp>
          <p:nvSpPr>
            <p:cNvPr id="1159" name="Freeform 3628"/>
            <p:cNvSpPr/>
            <p:nvPr/>
          </p:nvSpPr>
          <p:spPr bwMode="auto">
            <a:xfrm>
              <a:off x="3192505" y="413837"/>
              <a:ext cx="121384" cy="78624"/>
            </a:xfrm>
            <a:custGeom>
              <a:avLst/>
              <a:gdLst>
                <a:gd name="T0" fmla="*/ 15 w 181"/>
                <a:gd name="T1" fmla="*/ 34 h 117"/>
                <a:gd name="T2" fmla="*/ 13 w 181"/>
                <a:gd name="T3" fmla="*/ 96 h 117"/>
                <a:gd name="T4" fmla="*/ 65 w 181"/>
                <a:gd name="T5" fmla="*/ 116 h 117"/>
                <a:gd name="T6" fmla="*/ 150 w 181"/>
                <a:gd name="T7" fmla="*/ 105 h 117"/>
                <a:gd name="T8" fmla="*/ 159 w 181"/>
                <a:gd name="T9" fmla="*/ 78 h 117"/>
                <a:gd name="T10" fmla="*/ 156 w 181"/>
                <a:gd name="T11" fmla="*/ 40 h 117"/>
                <a:gd name="T12" fmla="*/ 165 w 181"/>
                <a:gd name="T13" fmla="*/ 10 h 117"/>
                <a:gd name="T14" fmla="*/ 117 w 181"/>
                <a:gd name="T15" fmla="*/ 11 h 117"/>
                <a:gd name="T16" fmla="*/ 86 w 181"/>
                <a:gd name="T17" fmla="*/ 16 h 117"/>
                <a:gd name="T18" fmla="*/ 15 w 181"/>
                <a:gd name="T19" fmla="*/ 3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17">
                  <a:moveTo>
                    <a:pt x="15" y="34"/>
                  </a:moveTo>
                  <a:cubicBezTo>
                    <a:pt x="0" y="72"/>
                    <a:pt x="13" y="96"/>
                    <a:pt x="13" y="96"/>
                  </a:cubicBezTo>
                  <a:cubicBezTo>
                    <a:pt x="13" y="96"/>
                    <a:pt x="32" y="117"/>
                    <a:pt x="65" y="116"/>
                  </a:cubicBezTo>
                  <a:cubicBezTo>
                    <a:pt x="98" y="115"/>
                    <a:pt x="139" y="110"/>
                    <a:pt x="150" y="105"/>
                  </a:cubicBezTo>
                  <a:cubicBezTo>
                    <a:pt x="161" y="101"/>
                    <a:pt x="176" y="83"/>
                    <a:pt x="159" y="78"/>
                  </a:cubicBezTo>
                  <a:cubicBezTo>
                    <a:pt x="178" y="66"/>
                    <a:pt x="181" y="49"/>
                    <a:pt x="156" y="40"/>
                  </a:cubicBezTo>
                  <a:cubicBezTo>
                    <a:pt x="176" y="26"/>
                    <a:pt x="170" y="16"/>
                    <a:pt x="165" y="10"/>
                  </a:cubicBezTo>
                  <a:cubicBezTo>
                    <a:pt x="159" y="5"/>
                    <a:pt x="126" y="9"/>
                    <a:pt x="117" y="11"/>
                  </a:cubicBezTo>
                  <a:cubicBezTo>
                    <a:pt x="107" y="13"/>
                    <a:pt x="86" y="16"/>
                    <a:pt x="86" y="16"/>
                  </a:cubicBezTo>
                  <a:cubicBezTo>
                    <a:pt x="86" y="16"/>
                    <a:pt x="34" y="0"/>
                    <a:pt x="15" y="3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0" name="Freeform 3629"/>
            <p:cNvSpPr/>
            <p:nvPr/>
          </p:nvSpPr>
          <p:spPr bwMode="auto">
            <a:xfrm>
              <a:off x="3205839" y="419354"/>
              <a:ext cx="102533" cy="69888"/>
            </a:xfrm>
            <a:custGeom>
              <a:avLst/>
              <a:gdLst>
                <a:gd name="T0" fmla="*/ 0 w 153"/>
                <a:gd name="T1" fmla="*/ 42 h 104"/>
                <a:gd name="T2" fmla="*/ 15 w 153"/>
                <a:gd name="T3" fmla="*/ 14 h 104"/>
                <a:gd name="T4" fmla="*/ 96 w 153"/>
                <a:gd name="T5" fmla="*/ 2 h 104"/>
                <a:gd name="T6" fmla="*/ 138 w 153"/>
                <a:gd name="T7" fmla="*/ 6 h 104"/>
                <a:gd name="T8" fmla="*/ 138 w 153"/>
                <a:gd name="T9" fmla="*/ 27 h 104"/>
                <a:gd name="T10" fmla="*/ 85 w 153"/>
                <a:gd name="T11" fmla="*/ 38 h 104"/>
                <a:gd name="T12" fmla="*/ 79 w 153"/>
                <a:gd name="T13" fmla="*/ 43 h 104"/>
                <a:gd name="T14" fmla="*/ 142 w 153"/>
                <a:gd name="T15" fmla="*/ 38 h 104"/>
                <a:gd name="T16" fmla="*/ 143 w 153"/>
                <a:gd name="T17" fmla="*/ 63 h 104"/>
                <a:gd name="T18" fmla="*/ 110 w 153"/>
                <a:gd name="T19" fmla="*/ 73 h 104"/>
                <a:gd name="T20" fmla="*/ 114 w 153"/>
                <a:gd name="T21" fmla="*/ 77 h 104"/>
                <a:gd name="T22" fmla="*/ 144 w 153"/>
                <a:gd name="T23" fmla="*/ 76 h 104"/>
                <a:gd name="T24" fmla="*/ 124 w 153"/>
                <a:gd name="T25" fmla="*/ 92 h 104"/>
                <a:gd name="T26" fmla="*/ 60 w 153"/>
                <a:gd name="T27" fmla="*/ 100 h 104"/>
                <a:gd name="T28" fmla="*/ 0 w 153"/>
                <a:gd name="T29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04">
                  <a:moveTo>
                    <a:pt x="0" y="42"/>
                  </a:moveTo>
                  <a:cubicBezTo>
                    <a:pt x="0" y="42"/>
                    <a:pt x="4" y="18"/>
                    <a:pt x="15" y="14"/>
                  </a:cubicBezTo>
                  <a:cubicBezTo>
                    <a:pt x="27" y="10"/>
                    <a:pt x="72" y="0"/>
                    <a:pt x="96" y="2"/>
                  </a:cubicBezTo>
                  <a:cubicBezTo>
                    <a:pt x="119" y="4"/>
                    <a:pt x="131" y="2"/>
                    <a:pt x="138" y="6"/>
                  </a:cubicBezTo>
                  <a:cubicBezTo>
                    <a:pt x="145" y="9"/>
                    <a:pt x="150" y="20"/>
                    <a:pt x="138" y="27"/>
                  </a:cubicBezTo>
                  <a:cubicBezTo>
                    <a:pt x="125" y="35"/>
                    <a:pt x="85" y="38"/>
                    <a:pt x="85" y="38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130" y="31"/>
                    <a:pt x="142" y="38"/>
                  </a:cubicBezTo>
                  <a:cubicBezTo>
                    <a:pt x="153" y="46"/>
                    <a:pt x="153" y="58"/>
                    <a:pt x="143" y="63"/>
                  </a:cubicBezTo>
                  <a:cubicBezTo>
                    <a:pt x="134" y="68"/>
                    <a:pt x="124" y="70"/>
                    <a:pt x="110" y="73"/>
                  </a:cubicBezTo>
                  <a:cubicBezTo>
                    <a:pt x="95" y="76"/>
                    <a:pt x="105" y="80"/>
                    <a:pt x="114" y="77"/>
                  </a:cubicBezTo>
                  <a:cubicBezTo>
                    <a:pt x="124" y="74"/>
                    <a:pt x="141" y="71"/>
                    <a:pt x="144" y="76"/>
                  </a:cubicBezTo>
                  <a:cubicBezTo>
                    <a:pt x="146" y="80"/>
                    <a:pt x="138" y="89"/>
                    <a:pt x="124" y="92"/>
                  </a:cubicBezTo>
                  <a:cubicBezTo>
                    <a:pt x="110" y="96"/>
                    <a:pt x="97" y="104"/>
                    <a:pt x="60" y="100"/>
                  </a:cubicBezTo>
                  <a:cubicBezTo>
                    <a:pt x="23" y="96"/>
                    <a:pt x="0" y="96"/>
                    <a:pt x="0" y="4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1" name="Freeform 3630"/>
            <p:cNvSpPr/>
            <p:nvPr/>
          </p:nvSpPr>
          <p:spPr bwMode="auto">
            <a:xfrm>
              <a:off x="3068822" y="346708"/>
              <a:ext cx="137017" cy="141615"/>
            </a:xfrm>
            <a:custGeom>
              <a:avLst/>
              <a:gdLst>
                <a:gd name="T0" fmla="*/ 58 w 204"/>
                <a:gd name="T1" fmla="*/ 23 h 211"/>
                <a:gd name="T2" fmla="*/ 119 w 204"/>
                <a:gd name="T3" fmla="*/ 124 h 211"/>
                <a:gd name="T4" fmla="*/ 195 w 204"/>
                <a:gd name="T5" fmla="*/ 128 h 211"/>
                <a:gd name="T6" fmla="*/ 204 w 204"/>
                <a:gd name="T7" fmla="*/ 207 h 211"/>
                <a:gd name="T8" fmla="*/ 174 w 204"/>
                <a:gd name="T9" fmla="*/ 211 h 211"/>
                <a:gd name="T10" fmla="*/ 75 w 204"/>
                <a:gd name="T11" fmla="*/ 196 h 211"/>
                <a:gd name="T12" fmla="*/ 9 w 204"/>
                <a:gd name="T13" fmla="*/ 77 h 211"/>
                <a:gd name="T14" fmla="*/ 58 w 204"/>
                <a:gd name="T15" fmla="*/ 2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11">
                  <a:moveTo>
                    <a:pt x="58" y="23"/>
                  </a:moveTo>
                  <a:cubicBezTo>
                    <a:pt x="58" y="23"/>
                    <a:pt x="117" y="101"/>
                    <a:pt x="119" y="124"/>
                  </a:cubicBezTo>
                  <a:cubicBezTo>
                    <a:pt x="171" y="124"/>
                    <a:pt x="195" y="128"/>
                    <a:pt x="195" y="128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04" y="207"/>
                    <a:pt x="200" y="211"/>
                    <a:pt x="174" y="211"/>
                  </a:cubicBezTo>
                  <a:cubicBezTo>
                    <a:pt x="148" y="210"/>
                    <a:pt x="92" y="203"/>
                    <a:pt x="75" y="196"/>
                  </a:cubicBezTo>
                  <a:cubicBezTo>
                    <a:pt x="57" y="190"/>
                    <a:pt x="10" y="143"/>
                    <a:pt x="9" y="77"/>
                  </a:cubicBezTo>
                  <a:cubicBezTo>
                    <a:pt x="0" y="0"/>
                    <a:pt x="58" y="23"/>
                    <a:pt x="58" y="23"/>
                  </a:cubicBez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2" name="Freeform 3631"/>
            <p:cNvSpPr/>
            <p:nvPr/>
          </p:nvSpPr>
          <p:spPr bwMode="auto">
            <a:xfrm>
              <a:off x="3092271" y="368318"/>
              <a:ext cx="101153" cy="116326"/>
            </a:xfrm>
            <a:custGeom>
              <a:avLst/>
              <a:gdLst>
                <a:gd name="T0" fmla="*/ 7 w 151"/>
                <a:gd name="T1" fmla="*/ 60 h 173"/>
                <a:gd name="T2" fmla="*/ 10 w 151"/>
                <a:gd name="T3" fmla="*/ 107 h 173"/>
                <a:gd name="T4" fmla="*/ 42 w 151"/>
                <a:gd name="T5" fmla="*/ 159 h 173"/>
                <a:gd name="T6" fmla="*/ 114 w 151"/>
                <a:gd name="T7" fmla="*/ 168 h 173"/>
                <a:gd name="T8" fmla="*/ 147 w 151"/>
                <a:gd name="T9" fmla="*/ 164 h 173"/>
                <a:gd name="T10" fmla="*/ 143 w 151"/>
                <a:gd name="T11" fmla="*/ 111 h 173"/>
                <a:gd name="T12" fmla="*/ 131 w 151"/>
                <a:gd name="T13" fmla="*/ 98 h 173"/>
                <a:gd name="T14" fmla="*/ 84 w 151"/>
                <a:gd name="T15" fmla="*/ 98 h 173"/>
                <a:gd name="T16" fmla="*/ 58 w 151"/>
                <a:gd name="T17" fmla="*/ 127 h 173"/>
                <a:gd name="T18" fmla="*/ 55 w 151"/>
                <a:gd name="T19" fmla="*/ 124 h 173"/>
                <a:gd name="T20" fmla="*/ 79 w 151"/>
                <a:gd name="T21" fmla="*/ 92 h 173"/>
                <a:gd name="T22" fmla="*/ 29 w 151"/>
                <a:gd name="T23" fmla="*/ 12 h 173"/>
                <a:gd name="T24" fmla="*/ 5 w 151"/>
                <a:gd name="T25" fmla="*/ 14 h 173"/>
                <a:gd name="T26" fmla="*/ 7 w 151"/>
                <a:gd name="T27" fmla="*/ 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73">
                  <a:moveTo>
                    <a:pt x="7" y="60"/>
                  </a:moveTo>
                  <a:cubicBezTo>
                    <a:pt x="7" y="67"/>
                    <a:pt x="11" y="100"/>
                    <a:pt x="10" y="107"/>
                  </a:cubicBezTo>
                  <a:cubicBezTo>
                    <a:pt x="11" y="121"/>
                    <a:pt x="29" y="150"/>
                    <a:pt x="42" y="159"/>
                  </a:cubicBezTo>
                  <a:cubicBezTo>
                    <a:pt x="55" y="168"/>
                    <a:pt x="96" y="166"/>
                    <a:pt x="114" y="168"/>
                  </a:cubicBezTo>
                  <a:cubicBezTo>
                    <a:pt x="133" y="170"/>
                    <a:pt x="151" y="173"/>
                    <a:pt x="147" y="164"/>
                  </a:cubicBezTo>
                  <a:cubicBezTo>
                    <a:pt x="131" y="133"/>
                    <a:pt x="140" y="122"/>
                    <a:pt x="143" y="111"/>
                  </a:cubicBezTo>
                  <a:cubicBezTo>
                    <a:pt x="146" y="100"/>
                    <a:pt x="140" y="98"/>
                    <a:pt x="131" y="98"/>
                  </a:cubicBezTo>
                  <a:cubicBezTo>
                    <a:pt x="121" y="98"/>
                    <a:pt x="91" y="95"/>
                    <a:pt x="84" y="98"/>
                  </a:cubicBezTo>
                  <a:cubicBezTo>
                    <a:pt x="80" y="101"/>
                    <a:pt x="66" y="120"/>
                    <a:pt x="58" y="127"/>
                  </a:cubicBezTo>
                  <a:cubicBezTo>
                    <a:pt x="51" y="135"/>
                    <a:pt x="46" y="129"/>
                    <a:pt x="55" y="124"/>
                  </a:cubicBezTo>
                  <a:cubicBezTo>
                    <a:pt x="65" y="118"/>
                    <a:pt x="76" y="104"/>
                    <a:pt x="79" y="92"/>
                  </a:cubicBezTo>
                  <a:cubicBezTo>
                    <a:pt x="83" y="79"/>
                    <a:pt x="35" y="16"/>
                    <a:pt x="29" y="12"/>
                  </a:cubicBezTo>
                  <a:cubicBezTo>
                    <a:pt x="29" y="12"/>
                    <a:pt x="10" y="0"/>
                    <a:pt x="5" y="14"/>
                  </a:cubicBezTo>
                  <a:cubicBezTo>
                    <a:pt x="0" y="29"/>
                    <a:pt x="6" y="43"/>
                    <a:pt x="7" y="60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3" name="Freeform 3632"/>
            <p:cNvSpPr/>
            <p:nvPr/>
          </p:nvSpPr>
          <p:spPr bwMode="auto">
            <a:xfrm>
              <a:off x="3275726" y="544876"/>
              <a:ext cx="64830" cy="228514"/>
            </a:xfrm>
            <a:custGeom>
              <a:avLst/>
              <a:gdLst>
                <a:gd name="T0" fmla="*/ 46 w 97"/>
                <a:gd name="T1" fmla="*/ 295 h 340"/>
                <a:gd name="T2" fmla="*/ 73 w 97"/>
                <a:gd name="T3" fmla="*/ 271 h 340"/>
                <a:gd name="T4" fmla="*/ 73 w 97"/>
                <a:gd name="T5" fmla="*/ 48 h 340"/>
                <a:gd name="T6" fmla="*/ 82 w 97"/>
                <a:gd name="T7" fmla="*/ 5 h 340"/>
                <a:gd name="T8" fmla="*/ 95 w 97"/>
                <a:gd name="T9" fmla="*/ 103 h 340"/>
                <a:gd name="T10" fmla="*/ 95 w 97"/>
                <a:gd name="T11" fmla="*/ 264 h 340"/>
                <a:gd name="T12" fmla="*/ 73 w 97"/>
                <a:gd name="T13" fmla="*/ 314 h 340"/>
                <a:gd name="T14" fmla="*/ 0 w 97"/>
                <a:gd name="T15" fmla="*/ 330 h 340"/>
                <a:gd name="T16" fmla="*/ 46 w 97"/>
                <a:gd name="T17" fmla="*/ 29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40">
                  <a:moveTo>
                    <a:pt x="46" y="295"/>
                  </a:moveTo>
                  <a:cubicBezTo>
                    <a:pt x="46" y="295"/>
                    <a:pt x="69" y="287"/>
                    <a:pt x="73" y="271"/>
                  </a:cubicBezTo>
                  <a:cubicBezTo>
                    <a:pt x="73" y="220"/>
                    <a:pt x="73" y="68"/>
                    <a:pt x="73" y="48"/>
                  </a:cubicBezTo>
                  <a:cubicBezTo>
                    <a:pt x="73" y="29"/>
                    <a:pt x="67" y="0"/>
                    <a:pt x="82" y="5"/>
                  </a:cubicBezTo>
                  <a:cubicBezTo>
                    <a:pt x="97" y="11"/>
                    <a:pt x="95" y="53"/>
                    <a:pt x="95" y="103"/>
                  </a:cubicBezTo>
                  <a:cubicBezTo>
                    <a:pt x="95" y="153"/>
                    <a:pt x="95" y="231"/>
                    <a:pt x="95" y="264"/>
                  </a:cubicBezTo>
                  <a:cubicBezTo>
                    <a:pt x="95" y="297"/>
                    <a:pt x="91" y="307"/>
                    <a:pt x="73" y="314"/>
                  </a:cubicBezTo>
                  <a:cubicBezTo>
                    <a:pt x="56" y="321"/>
                    <a:pt x="15" y="340"/>
                    <a:pt x="0" y="330"/>
                  </a:cubicBezTo>
                  <a:cubicBezTo>
                    <a:pt x="14" y="317"/>
                    <a:pt x="46" y="295"/>
                    <a:pt x="46" y="295"/>
                  </a:cubicBezTo>
                  <a:close/>
                </a:path>
              </a:pathLst>
            </a:custGeom>
            <a:solidFill>
              <a:srgbClr val="3A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4" name="Freeform 3633"/>
            <p:cNvSpPr/>
            <p:nvPr/>
          </p:nvSpPr>
          <p:spPr bwMode="auto">
            <a:xfrm>
              <a:off x="3219632" y="180724"/>
              <a:ext cx="94716" cy="612437"/>
            </a:xfrm>
            <a:custGeom>
              <a:avLst/>
              <a:gdLst>
                <a:gd name="T0" fmla="*/ 20 w 141"/>
                <a:gd name="T1" fmla="*/ 142 h 911"/>
                <a:gd name="T2" fmla="*/ 6 w 141"/>
                <a:gd name="T3" fmla="*/ 392 h 911"/>
                <a:gd name="T4" fmla="*/ 0 w 141"/>
                <a:gd name="T5" fmla="*/ 731 h 911"/>
                <a:gd name="T6" fmla="*/ 0 w 141"/>
                <a:gd name="T7" fmla="*/ 856 h 911"/>
                <a:gd name="T8" fmla="*/ 129 w 141"/>
                <a:gd name="T9" fmla="*/ 856 h 911"/>
                <a:gd name="T10" fmla="*/ 110 w 141"/>
                <a:gd name="T11" fmla="*/ 360 h 911"/>
                <a:gd name="T12" fmla="*/ 75 w 141"/>
                <a:gd name="T13" fmla="*/ 83 h 911"/>
                <a:gd name="T14" fmla="*/ 20 w 141"/>
                <a:gd name="T15" fmla="*/ 142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911">
                  <a:moveTo>
                    <a:pt x="20" y="142"/>
                  </a:moveTo>
                  <a:cubicBezTo>
                    <a:pt x="20" y="142"/>
                    <a:pt x="11" y="248"/>
                    <a:pt x="6" y="392"/>
                  </a:cubicBezTo>
                  <a:cubicBezTo>
                    <a:pt x="0" y="536"/>
                    <a:pt x="0" y="668"/>
                    <a:pt x="0" y="731"/>
                  </a:cubicBezTo>
                  <a:cubicBezTo>
                    <a:pt x="0" y="794"/>
                    <a:pt x="0" y="856"/>
                    <a:pt x="0" y="856"/>
                  </a:cubicBezTo>
                  <a:cubicBezTo>
                    <a:pt x="0" y="856"/>
                    <a:pt x="74" y="911"/>
                    <a:pt x="129" y="856"/>
                  </a:cubicBezTo>
                  <a:cubicBezTo>
                    <a:pt x="141" y="779"/>
                    <a:pt x="119" y="431"/>
                    <a:pt x="110" y="360"/>
                  </a:cubicBezTo>
                  <a:cubicBezTo>
                    <a:pt x="102" y="290"/>
                    <a:pt x="89" y="129"/>
                    <a:pt x="75" y="83"/>
                  </a:cubicBezTo>
                  <a:cubicBezTo>
                    <a:pt x="60" y="37"/>
                    <a:pt x="49" y="0"/>
                    <a:pt x="20" y="14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5" name="Freeform 3634"/>
            <p:cNvSpPr/>
            <p:nvPr/>
          </p:nvSpPr>
          <p:spPr bwMode="auto">
            <a:xfrm>
              <a:off x="3245381" y="198196"/>
              <a:ext cx="21610" cy="32185"/>
            </a:xfrm>
            <a:custGeom>
              <a:avLst/>
              <a:gdLst>
                <a:gd name="T0" fmla="*/ 32 w 32"/>
                <a:gd name="T1" fmla="*/ 42 h 48"/>
                <a:gd name="T2" fmla="*/ 0 w 32"/>
                <a:gd name="T3" fmla="*/ 43 h 48"/>
                <a:gd name="T4" fmla="*/ 32 w 32"/>
                <a:gd name="T5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48">
                  <a:moveTo>
                    <a:pt x="32" y="42"/>
                  </a:moveTo>
                  <a:cubicBezTo>
                    <a:pt x="23" y="15"/>
                    <a:pt x="14" y="0"/>
                    <a:pt x="0" y="43"/>
                  </a:cubicBezTo>
                  <a:cubicBezTo>
                    <a:pt x="8" y="46"/>
                    <a:pt x="19" y="48"/>
                    <a:pt x="32" y="42"/>
                  </a:cubicBezTo>
                  <a:close/>
                </a:path>
              </a:pathLst>
            </a:custGeom>
            <a:solidFill>
              <a:srgbClr val="3A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6" name="Freeform 3635"/>
            <p:cNvSpPr>
              <a:spLocks noEditPoints="1"/>
            </p:cNvSpPr>
            <p:nvPr/>
          </p:nvSpPr>
          <p:spPr bwMode="auto">
            <a:xfrm>
              <a:off x="3219632" y="263946"/>
              <a:ext cx="88279" cy="529215"/>
            </a:xfrm>
            <a:custGeom>
              <a:avLst/>
              <a:gdLst>
                <a:gd name="T0" fmla="*/ 71 w 131"/>
                <a:gd name="T1" fmla="*/ 730 h 787"/>
                <a:gd name="T2" fmla="*/ 0 w 131"/>
                <a:gd name="T3" fmla="*/ 709 h 787"/>
                <a:gd name="T4" fmla="*/ 0 w 131"/>
                <a:gd name="T5" fmla="*/ 732 h 787"/>
                <a:gd name="T6" fmla="*/ 129 w 131"/>
                <a:gd name="T7" fmla="*/ 732 h 787"/>
                <a:gd name="T8" fmla="*/ 131 w 131"/>
                <a:gd name="T9" fmla="*/ 710 h 787"/>
                <a:gd name="T10" fmla="*/ 71 w 131"/>
                <a:gd name="T11" fmla="*/ 730 h 787"/>
                <a:gd name="T12" fmla="*/ 86 w 131"/>
                <a:gd name="T13" fmla="*/ 21 h 787"/>
                <a:gd name="T14" fmla="*/ 83 w 131"/>
                <a:gd name="T15" fmla="*/ 0 h 787"/>
                <a:gd name="T16" fmla="*/ 23 w 131"/>
                <a:gd name="T17" fmla="*/ 1 h 787"/>
                <a:gd name="T18" fmla="*/ 20 w 131"/>
                <a:gd name="T19" fmla="*/ 18 h 787"/>
                <a:gd name="T20" fmla="*/ 20 w 131"/>
                <a:gd name="T21" fmla="*/ 20 h 787"/>
                <a:gd name="T22" fmla="*/ 86 w 131"/>
                <a:gd name="T23" fmla="*/ 21 h 787"/>
                <a:gd name="T24" fmla="*/ 122 w 131"/>
                <a:gd name="T25" fmla="*/ 391 h 787"/>
                <a:gd name="T26" fmla="*/ 121 w 131"/>
                <a:gd name="T27" fmla="*/ 368 h 787"/>
                <a:gd name="T28" fmla="*/ 3 w 131"/>
                <a:gd name="T29" fmla="*/ 369 h 787"/>
                <a:gd name="T30" fmla="*/ 2 w 131"/>
                <a:gd name="T31" fmla="*/ 369 h 787"/>
                <a:gd name="T32" fmla="*/ 2 w 131"/>
                <a:gd name="T33" fmla="*/ 392 h 787"/>
                <a:gd name="T34" fmla="*/ 122 w 131"/>
                <a:gd name="T35" fmla="*/ 391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787">
                  <a:moveTo>
                    <a:pt x="71" y="730"/>
                  </a:moveTo>
                  <a:cubicBezTo>
                    <a:pt x="41" y="733"/>
                    <a:pt x="14" y="718"/>
                    <a:pt x="0" y="709"/>
                  </a:cubicBezTo>
                  <a:cubicBezTo>
                    <a:pt x="0" y="723"/>
                    <a:pt x="0" y="732"/>
                    <a:pt x="0" y="732"/>
                  </a:cubicBezTo>
                  <a:cubicBezTo>
                    <a:pt x="0" y="732"/>
                    <a:pt x="74" y="787"/>
                    <a:pt x="129" y="732"/>
                  </a:cubicBezTo>
                  <a:cubicBezTo>
                    <a:pt x="130" y="726"/>
                    <a:pt x="131" y="719"/>
                    <a:pt x="131" y="710"/>
                  </a:cubicBezTo>
                  <a:cubicBezTo>
                    <a:pt x="116" y="723"/>
                    <a:pt x="106" y="727"/>
                    <a:pt x="71" y="730"/>
                  </a:cubicBezTo>
                  <a:close/>
                  <a:moveTo>
                    <a:pt x="86" y="21"/>
                  </a:moveTo>
                  <a:cubicBezTo>
                    <a:pt x="85" y="13"/>
                    <a:pt x="84" y="6"/>
                    <a:pt x="83" y="0"/>
                  </a:cubicBezTo>
                  <a:cubicBezTo>
                    <a:pt x="55" y="15"/>
                    <a:pt x="34" y="7"/>
                    <a:pt x="23" y="1"/>
                  </a:cubicBezTo>
                  <a:cubicBezTo>
                    <a:pt x="22" y="7"/>
                    <a:pt x="21" y="12"/>
                    <a:pt x="20" y="18"/>
                  </a:cubicBezTo>
                  <a:cubicBezTo>
                    <a:pt x="20" y="18"/>
                    <a:pt x="20" y="19"/>
                    <a:pt x="20" y="20"/>
                  </a:cubicBezTo>
                  <a:cubicBezTo>
                    <a:pt x="50" y="34"/>
                    <a:pt x="74" y="27"/>
                    <a:pt x="86" y="21"/>
                  </a:cubicBezTo>
                  <a:close/>
                  <a:moveTo>
                    <a:pt x="122" y="391"/>
                  </a:moveTo>
                  <a:cubicBezTo>
                    <a:pt x="122" y="383"/>
                    <a:pt x="121" y="376"/>
                    <a:pt x="121" y="368"/>
                  </a:cubicBezTo>
                  <a:cubicBezTo>
                    <a:pt x="50" y="399"/>
                    <a:pt x="3" y="369"/>
                    <a:pt x="3" y="369"/>
                  </a:cubicBezTo>
                  <a:cubicBezTo>
                    <a:pt x="3" y="369"/>
                    <a:pt x="3" y="369"/>
                    <a:pt x="2" y="369"/>
                  </a:cubicBezTo>
                  <a:cubicBezTo>
                    <a:pt x="2" y="377"/>
                    <a:pt x="2" y="384"/>
                    <a:pt x="2" y="392"/>
                  </a:cubicBezTo>
                  <a:cubicBezTo>
                    <a:pt x="63" y="411"/>
                    <a:pt x="107" y="397"/>
                    <a:pt x="122" y="391"/>
                  </a:cubicBezTo>
                  <a:close/>
                </a:path>
              </a:pathLst>
            </a:custGeom>
            <a:solidFill>
              <a:srgbClr val="44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7" name="Freeform 3636"/>
            <p:cNvSpPr/>
            <p:nvPr/>
          </p:nvSpPr>
          <p:spPr bwMode="auto">
            <a:xfrm>
              <a:off x="3198942" y="426711"/>
              <a:ext cx="68508" cy="42300"/>
            </a:xfrm>
            <a:custGeom>
              <a:avLst/>
              <a:gdLst>
                <a:gd name="T0" fmla="*/ 10 w 102"/>
                <a:gd name="T1" fmla="*/ 8 h 63"/>
                <a:gd name="T2" fmla="*/ 35 w 102"/>
                <a:gd name="T3" fmla="*/ 9 h 63"/>
                <a:gd name="T4" fmla="*/ 82 w 102"/>
                <a:gd name="T5" fmla="*/ 28 h 63"/>
                <a:gd name="T6" fmla="*/ 88 w 102"/>
                <a:gd name="T7" fmla="*/ 52 h 63"/>
                <a:gd name="T8" fmla="*/ 45 w 102"/>
                <a:gd name="T9" fmla="*/ 49 h 63"/>
                <a:gd name="T10" fmla="*/ 6 w 102"/>
                <a:gd name="T11" fmla="*/ 57 h 63"/>
                <a:gd name="T12" fmla="*/ 10 w 102"/>
                <a:gd name="T1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3">
                  <a:moveTo>
                    <a:pt x="10" y="8"/>
                  </a:moveTo>
                  <a:cubicBezTo>
                    <a:pt x="10" y="8"/>
                    <a:pt x="17" y="0"/>
                    <a:pt x="35" y="9"/>
                  </a:cubicBezTo>
                  <a:cubicBezTo>
                    <a:pt x="52" y="17"/>
                    <a:pt x="56" y="25"/>
                    <a:pt x="82" y="28"/>
                  </a:cubicBezTo>
                  <a:cubicBezTo>
                    <a:pt x="99" y="29"/>
                    <a:pt x="102" y="40"/>
                    <a:pt x="88" y="52"/>
                  </a:cubicBezTo>
                  <a:cubicBezTo>
                    <a:pt x="76" y="63"/>
                    <a:pt x="56" y="57"/>
                    <a:pt x="45" y="49"/>
                  </a:cubicBezTo>
                  <a:cubicBezTo>
                    <a:pt x="35" y="41"/>
                    <a:pt x="24" y="56"/>
                    <a:pt x="6" y="57"/>
                  </a:cubicBezTo>
                  <a:cubicBezTo>
                    <a:pt x="0" y="34"/>
                    <a:pt x="10" y="8"/>
                    <a:pt x="10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8" name="Freeform 3637"/>
            <p:cNvSpPr/>
            <p:nvPr/>
          </p:nvSpPr>
          <p:spPr bwMode="auto">
            <a:xfrm>
              <a:off x="3200781" y="430849"/>
              <a:ext cx="63451" cy="33564"/>
            </a:xfrm>
            <a:custGeom>
              <a:avLst/>
              <a:gdLst>
                <a:gd name="T0" fmla="*/ 6 w 94"/>
                <a:gd name="T1" fmla="*/ 17 h 50"/>
                <a:gd name="T2" fmla="*/ 31 w 94"/>
                <a:gd name="T3" fmla="*/ 8 h 50"/>
                <a:gd name="T4" fmla="*/ 65 w 94"/>
                <a:gd name="T5" fmla="*/ 23 h 50"/>
                <a:gd name="T6" fmla="*/ 91 w 94"/>
                <a:gd name="T7" fmla="*/ 29 h 50"/>
                <a:gd name="T8" fmla="*/ 80 w 94"/>
                <a:gd name="T9" fmla="*/ 46 h 50"/>
                <a:gd name="T10" fmla="*/ 43 w 94"/>
                <a:gd name="T11" fmla="*/ 40 h 50"/>
                <a:gd name="T12" fmla="*/ 30 w 94"/>
                <a:gd name="T13" fmla="*/ 38 h 50"/>
                <a:gd name="T14" fmla="*/ 2 w 94"/>
                <a:gd name="T15" fmla="*/ 45 h 50"/>
                <a:gd name="T16" fmla="*/ 6 w 94"/>
                <a:gd name="T1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50">
                  <a:moveTo>
                    <a:pt x="6" y="17"/>
                  </a:moveTo>
                  <a:cubicBezTo>
                    <a:pt x="6" y="17"/>
                    <a:pt x="16" y="0"/>
                    <a:pt x="31" y="8"/>
                  </a:cubicBezTo>
                  <a:cubicBezTo>
                    <a:pt x="47" y="15"/>
                    <a:pt x="53" y="21"/>
                    <a:pt x="65" y="23"/>
                  </a:cubicBezTo>
                  <a:cubicBezTo>
                    <a:pt x="76" y="24"/>
                    <a:pt x="89" y="23"/>
                    <a:pt x="91" y="29"/>
                  </a:cubicBezTo>
                  <a:cubicBezTo>
                    <a:pt x="94" y="34"/>
                    <a:pt x="90" y="43"/>
                    <a:pt x="80" y="46"/>
                  </a:cubicBezTo>
                  <a:cubicBezTo>
                    <a:pt x="71" y="50"/>
                    <a:pt x="52" y="46"/>
                    <a:pt x="43" y="40"/>
                  </a:cubicBezTo>
                  <a:cubicBezTo>
                    <a:pt x="34" y="34"/>
                    <a:pt x="34" y="34"/>
                    <a:pt x="30" y="38"/>
                  </a:cubicBezTo>
                  <a:cubicBezTo>
                    <a:pt x="26" y="42"/>
                    <a:pt x="11" y="49"/>
                    <a:pt x="2" y="45"/>
                  </a:cubicBezTo>
                  <a:cubicBezTo>
                    <a:pt x="0" y="35"/>
                    <a:pt x="6" y="17"/>
                    <a:pt x="6" y="1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9" name="Freeform 3638"/>
            <p:cNvSpPr/>
            <p:nvPr/>
          </p:nvSpPr>
          <p:spPr bwMode="auto">
            <a:xfrm>
              <a:off x="3180091" y="425331"/>
              <a:ext cx="30806" cy="68508"/>
            </a:xfrm>
            <a:custGeom>
              <a:avLst/>
              <a:gdLst>
                <a:gd name="T0" fmla="*/ 41 w 46"/>
                <a:gd name="T1" fmla="*/ 7 h 102"/>
                <a:gd name="T2" fmla="*/ 46 w 46"/>
                <a:gd name="T3" fmla="*/ 93 h 102"/>
                <a:gd name="T4" fmla="*/ 28 w 46"/>
                <a:gd name="T5" fmla="*/ 93 h 102"/>
                <a:gd name="T6" fmla="*/ 23 w 46"/>
                <a:gd name="T7" fmla="*/ 9 h 102"/>
                <a:gd name="T8" fmla="*/ 41 w 46"/>
                <a:gd name="T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41" y="7"/>
                  </a:moveTo>
                  <a:cubicBezTo>
                    <a:pt x="41" y="7"/>
                    <a:pt x="26" y="43"/>
                    <a:pt x="46" y="93"/>
                  </a:cubicBezTo>
                  <a:cubicBezTo>
                    <a:pt x="38" y="102"/>
                    <a:pt x="28" y="93"/>
                    <a:pt x="28" y="93"/>
                  </a:cubicBezTo>
                  <a:cubicBezTo>
                    <a:pt x="28" y="93"/>
                    <a:pt x="0" y="63"/>
                    <a:pt x="23" y="9"/>
                  </a:cubicBezTo>
                  <a:cubicBezTo>
                    <a:pt x="33" y="0"/>
                    <a:pt x="41" y="7"/>
                    <a:pt x="41" y="7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0" name="Freeform 3639"/>
            <p:cNvSpPr/>
            <p:nvPr/>
          </p:nvSpPr>
          <p:spPr bwMode="auto">
            <a:xfrm>
              <a:off x="2914793" y="481885"/>
              <a:ext cx="25748" cy="39542"/>
            </a:xfrm>
            <a:custGeom>
              <a:avLst/>
              <a:gdLst>
                <a:gd name="T0" fmla="*/ 7 w 38"/>
                <a:gd name="T1" fmla="*/ 39 h 59"/>
                <a:gd name="T2" fmla="*/ 3 w 38"/>
                <a:gd name="T3" fmla="*/ 14 h 59"/>
                <a:gd name="T4" fmla="*/ 30 w 38"/>
                <a:gd name="T5" fmla="*/ 27 h 59"/>
                <a:gd name="T6" fmla="*/ 38 w 38"/>
                <a:gd name="T7" fmla="*/ 49 h 59"/>
                <a:gd name="T8" fmla="*/ 15 w 38"/>
                <a:gd name="T9" fmla="*/ 59 h 59"/>
                <a:gd name="T10" fmla="*/ 7 w 38"/>
                <a:gd name="T1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7" y="39"/>
                  </a:moveTo>
                  <a:cubicBezTo>
                    <a:pt x="7" y="39"/>
                    <a:pt x="0" y="24"/>
                    <a:pt x="3" y="14"/>
                  </a:cubicBezTo>
                  <a:cubicBezTo>
                    <a:pt x="5" y="4"/>
                    <a:pt x="18" y="0"/>
                    <a:pt x="30" y="27"/>
                  </a:cubicBezTo>
                  <a:cubicBezTo>
                    <a:pt x="38" y="44"/>
                    <a:pt x="38" y="49"/>
                    <a:pt x="38" y="49"/>
                  </a:cubicBezTo>
                  <a:cubicBezTo>
                    <a:pt x="15" y="59"/>
                    <a:pt x="15" y="59"/>
                    <a:pt x="15" y="59"/>
                  </a:cubicBezTo>
                  <a:lnTo>
                    <a:pt x="7" y="39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1" name="Freeform 3640"/>
            <p:cNvSpPr/>
            <p:nvPr/>
          </p:nvSpPr>
          <p:spPr bwMode="auto">
            <a:xfrm>
              <a:off x="2917552" y="486483"/>
              <a:ext cx="20231" cy="33564"/>
            </a:xfrm>
            <a:custGeom>
              <a:avLst/>
              <a:gdLst>
                <a:gd name="T0" fmla="*/ 4 w 30"/>
                <a:gd name="T1" fmla="*/ 26 h 50"/>
                <a:gd name="T2" fmla="*/ 1 w 30"/>
                <a:gd name="T3" fmla="*/ 8 h 50"/>
                <a:gd name="T4" fmla="*/ 21 w 30"/>
                <a:gd name="T5" fmla="*/ 16 h 50"/>
                <a:gd name="T6" fmla="*/ 30 w 30"/>
                <a:gd name="T7" fmla="*/ 40 h 50"/>
                <a:gd name="T8" fmla="*/ 4 w 30"/>
                <a:gd name="T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4" y="26"/>
                  </a:moveTo>
                  <a:cubicBezTo>
                    <a:pt x="4" y="26"/>
                    <a:pt x="0" y="16"/>
                    <a:pt x="1" y="8"/>
                  </a:cubicBezTo>
                  <a:cubicBezTo>
                    <a:pt x="3" y="0"/>
                    <a:pt x="15" y="1"/>
                    <a:pt x="21" y="16"/>
                  </a:cubicBezTo>
                  <a:cubicBezTo>
                    <a:pt x="28" y="32"/>
                    <a:pt x="30" y="40"/>
                    <a:pt x="30" y="40"/>
                  </a:cubicBezTo>
                  <a:cubicBezTo>
                    <a:pt x="30" y="40"/>
                    <a:pt x="13" y="50"/>
                    <a:pt x="4" y="2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2" name="Freeform 3641"/>
            <p:cNvSpPr/>
            <p:nvPr/>
          </p:nvSpPr>
          <p:spPr bwMode="auto">
            <a:xfrm>
              <a:off x="2906058" y="493380"/>
              <a:ext cx="25748" cy="40001"/>
            </a:xfrm>
            <a:custGeom>
              <a:avLst/>
              <a:gdLst>
                <a:gd name="T0" fmla="*/ 6 w 38"/>
                <a:gd name="T1" fmla="*/ 40 h 60"/>
                <a:gd name="T2" fmla="*/ 2 w 38"/>
                <a:gd name="T3" fmla="*/ 14 h 60"/>
                <a:gd name="T4" fmla="*/ 30 w 38"/>
                <a:gd name="T5" fmla="*/ 27 h 60"/>
                <a:gd name="T6" fmla="*/ 38 w 38"/>
                <a:gd name="T7" fmla="*/ 49 h 60"/>
                <a:gd name="T8" fmla="*/ 15 w 38"/>
                <a:gd name="T9" fmla="*/ 60 h 60"/>
                <a:gd name="T10" fmla="*/ 6 w 38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0">
                  <a:moveTo>
                    <a:pt x="6" y="40"/>
                  </a:moveTo>
                  <a:cubicBezTo>
                    <a:pt x="6" y="40"/>
                    <a:pt x="0" y="24"/>
                    <a:pt x="2" y="14"/>
                  </a:cubicBezTo>
                  <a:cubicBezTo>
                    <a:pt x="5" y="4"/>
                    <a:pt x="18" y="0"/>
                    <a:pt x="30" y="27"/>
                  </a:cubicBezTo>
                  <a:cubicBezTo>
                    <a:pt x="38" y="45"/>
                    <a:pt x="38" y="49"/>
                    <a:pt x="38" y="49"/>
                  </a:cubicBezTo>
                  <a:cubicBezTo>
                    <a:pt x="15" y="60"/>
                    <a:pt x="15" y="60"/>
                    <a:pt x="15" y="60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3" name="Freeform 3642"/>
            <p:cNvSpPr/>
            <p:nvPr/>
          </p:nvSpPr>
          <p:spPr bwMode="auto">
            <a:xfrm>
              <a:off x="2908356" y="497978"/>
              <a:ext cx="20690" cy="34944"/>
            </a:xfrm>
            <a:custGeom>
              <a:avLst/>
              <a:gdLst>
                <a:gd name="T0" fmla="*/ 5 w 31"/>
                <a:gd name="T1" fmla="*/ 27 h 52"/>
                <a:gd name="T2" fmla="*/ 2 w 31"/>
                <a:gd name="T3" fmla="*/ 8 h 52"/>
                <a:gd name="T4" fmla="*/ 23 w 31"/>
                <a:gd name="T5" fmla="*/ 16 h 52"/>
                <a:gd name="T6" fmla="*/ 31 w 31"/>
                <a:gd name="T7" fmla="*/ 41 h 52"/>
                <a:gd name="T8" fmla="*/ 5 w 31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5" y="27"/>
                  </a:moveTo>
                  <a:cubicBezTo>
                    <a:pt x="5" y="27"/>
                    <a:pt x="0" y="16"/>
                    <a:pt x="2" y="8"/>
                  </a:cubicBezTo>
                  <a:cubicBezTo>
                    <a:pt x="4" y="0"/>
                    <a:pt x="16" y="0"/>
                    <a:pt x="23" y="16"/>
                  </a:cubicBezTo>
                  <a:cubicBezTo>
                    <a:pt x="29" y="33"/>
                    <a:pt x="31" y="41"/>
                    <a:pt x="31" y="41"/>
                  </a:cubicBezTo>
                  <a:cubicBezTo>
                    <a:pt x="31" y="41"/>
                    <a:pt x="14" y="52"/>
                    <a:pt x="5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4" name="Freeform 3643"/>
            <p:cNvSpPr/>
            <p:nvPr/>
          </p:nvSpPr>
          <p:spPr bwMode="auto">
            <a:xfrm>
              <a:off x="2896402" y="445562"/>
              <a:ext cx="92417" cy="102073"/>
            </a:xfrm>
            <a:custGeom>
              <a:avLst/>
              <a:gdLst>
                <a:gd name="T0" fmla="*/ 69 w 138"/>
                <a:gd name="T1" fmla="*/ 33 h 152"/>
                <a:gd name="T2" fmla="*/ 77 w 138"/>
                <a:gd name="T3" fmla="*/ 59 h 152"/>
                <a:gd name="T4" fmla="*/ 42 w 138"/>
                <a:gd name="T5" fmla="*/ 73 h 152"/>
                <a:gd name="T6" fmla="*/ 46 w 138"/>
                <a:gd name="T7" fmla="*/ 111 h 152"/>
                <a:gd name="T8" fmla="*/ 18 w 138"/>
                <a:gd name="T9" fmla="*/ 102 h 152"/>
                <a:gd name="T10" fmla="*/ 26 w 138"/>
                <a:gd name="T11" fmla="*/ 147 h 152"/>
                <a:gd name="T12" fmla="*/ 50 w 138"/>
                <a:gd name="T13" fmla="*/ 146 h 152"/>
                <a:gd name="T14" fmla="*/ 85 w 138"/>
                <a:gd name="T15" fmla="*/ 138 h 152"/>
                <a:gd name="T16" fmla="*/ 128 w 138"/>
                <a:gd name="T17" fmla="*/ 80 h 152"/>
                <a:gd name="T18" fmla="*/ 115 w 138"/>
                <a:gd name="T19" fmla="*/ 0 h 152"/>
                <a:gd name="T20" fmla="*/ 69 w 138"/>
                <a:gd name="T21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52">
                  <a:moveTo>
                    <a:pt x="69" y="33"/>
                  </a:moveTo>
                  <a:cubicBezTo>
                    <a:pt x="69" y="33"/>
                    <a:pt x="77" y="46"/>
                    <a:pt x="77" y="59"/>
                  </a:cubicBezTo>
                  <a:cubicBezTo>
                    <a:pt x="56" y="59"/>
                    <a:pt x="48" y="64"/>
                    <a:pt x="42" y="73"/>
                  </a:cubicBezTo>
                  <a:cubicBezTo>
                    <a:pt x="37" y="81"/>
                    <a:pt x="37" y="95"/>
                    <a:pt x="46" y="111"/>
                  </a:cubicBezTo>
                  <a:cubicBezTo>
                    <a:pt x="46" y="111"/>
                    <a:pt x="36" y="99"/>
                    <a:pt x="18" y="102"/>
                  </a:cubicBezTo>
                  <a:cubicBezTo>
                    <a:pt x="0" y="105"/>
                    <a:pt x="7" y="139"/>
                    <a:pt x="26" y="147"/>
                  </a:cubicBezTo>
                  <a:cubicBezTo>
                    <a:pt x="37" y="152"/>
                    <a:pt x="50" y="146"/>
                    <a:pt x="50" y="146"/>
                  </a:cubicBezTo>
                  <a:cubicBezTo>
                    <a:pt x="50" y="146"/>
                    <a:pt x="72" y="149"/>
                    <a:pt x="85" y="138"/>
                  </a:cubicBezTo>
                  <a:cubicBezTo>
                    <a:pt x="99" y="127"/>
                    <a:pt x="118" y="110"/>
                    <a:pt x="128" y="80"/>
                  </a:cubicBezTo>
                  <a:cubicBezTo>
                    <a:pt x="138" y="49"/>
                    <a:pt x="126" y="12"/>
                    <a:pt x="115" y="0"/>
                  </a:cubicBezTo>
                  <a:lnTo>
                    <a:pt x="69" y="33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5" name="Freeform 3644"/>
            <p:cNvSpPr/>
            <p:nvPr/>
          </p:nvSpPr>
          <p:spPr bwMode="auto">
            <a:xfrm>
              <a:off x="2902839" y="434987"/>
              <a:ext cx="70347" cy="112648"/>
            </a:xfrm>
            <a:custGeom>
              <a:avLst/>
              <a:gdLst>
                <a:gd name="T0" fmla="*/ 67 w 105"/>
                <a:gd name="T1" fmla="*/ 89 h 168"/>
                <a:gd name="T2" fmla="*/ 52 w 105"/>
                <a:gd name="T3" fmla="*/ 80 h 168"/>
                <a:gd name="T4" fmla="*/ 36 w 105"/>
                <a:gd name="T5" fmla="*/ 121 h 168"/>
                <a:gd name="T6" fmla="*/ 37 w 105"/>
                <a:gd name="T7" fmla="*/ 143 h 168"/>
                <a:gd name="T8" fmla="*/ 35 w 105"/>
                <a:gd name="T9" fmla="*/ 138 h 168"/>
                <a:gd name="T10" fmla="*/ 25 w 105"/>
                <a:gd name="T11" fmla="*/ 123 h 168"/>
                <a:gd name="T12" fmla="*/ 1 w 105"/>
                <a:gd name="T13" fmla="*/ 134 h 168"/>
                <a:gd name="T14" fmla="*/ 31 w 105"/>
                <a:gd name="T15" fmla="*/ 162 h 168"/>
                <a:gd name="T16" fmla="*/ 42 w 105"/>
                <a:gd name="T17" fmla="*/ 152 h 168"/>
                <a:gd name="T18" fmla="*/ 43 w 105"/>
                <a:gd name="T19" fmla="*/ 156 h 168"/>
                <a:gd name="T20" fmla="*/ 65 w 105"/>
                <a:gd name="T21" fmla="*/ 156 h 168"/>
                <a:gd name="T22" fmla="*/ 96 w 105"/>
                <a:gd name="T23" fmla="*/ 125 h 168"/>
                <a:gd name="T24" fmla="*/ 101 w 105"/>
                <a:gd name="T25" fmla="*/ 37 h 168"/>
                <a:gd name="T26" fmla="*/ 85 w 105"/>
                <a:gd name="T27" fmla="*/ 0 h 168"/>
                <a:gd name="T28" fmla="*/ 48 w 105"/>
                <a:gd name="T29" fmla="*/ 32 h 168"/>
                <a:gd name="T30" fmla="*/ 68 w 105"/>
                <a:gd name="T31" fmla="*/ 68 h 168"/>
                <a:gd name="T32" fmla="*/ 67 w 105"/>
                <a:gd name="T33" fmla="*/ 8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8">
                  <a:moveTo>
                    <a:pt x="67" y="89"/>
                  </a:moveTo>
                  <a:cubicBezTo>
                    <a:pt x="67" y="89"/>
                    <a:pt x="63" y="80"/>
                    <a:pt x="52" y="80"/>
                  </a:cubicBezTo>
                  <a:cubicBezTo>
                    <a:pt x="41" y="80"/>
                    <a:pt x="22" y="93"/>
                    <a:pt x="36" y="121"/>
                  </a:cubicBezTo>
                  <a:cubicBezTo>
                    <a:pt x="44" y="133"/>
                    <a:pt x="41" y="136"/>
                    <a:pt x="37" y="143"/>
                  </a:cubicBezTo>
                  <a:cubicBezTo>
                    <a:pt x="34" y="150"/>
                    <a:pt x="34" y="142"/>
                    <a:pt x="35" y="138"/>
                  </a:cubicBezTo>
                  <a:cubicBezTo>
                    <a:pt x="37" y="133"/>
                    <a:pt x="32" y="125"/>
                    <a:pt x="25" y="123"/>
                  </a:cubicBezTo>
                  <a:cubicBezTo>
                    <a:pt x="17" y="120"/>
                    <a:pt x="3" y="117"/>
                    <a:pt x="1" y="134"/>
                  </a:cubicBezTo>
                  <a:cubicBezTo>
                    <a:pt x="0" y="151"/>
                    <a:pt x="21" y="168"/>
                    <a:pt x="31" y="162"/>
                  </a:cubicBezTo>
                  <a:cubicBezTo>
                    <a:pt x="38" y="159"/>
                    <a:pt x="42" y="156"/>
                    <a:pt x="42" y="152"/>
                  </a:cubicBezTo>
                  <a:cubicBezTo>
                    <a:pt x="42" y="149"/>
                    <a:pt x="45" y="151"/>
                    <a:pt x="43" y="156"/>
                  </a:cubicBezTo>
                  <a:cubicBezTo>
                    <a:pt x="42" y="162"/>
                    <a:pt x="59" y="159"/>
                    <a:pt x="65" y="156"/>
                  </a:cubicBezTo>
                  <a:cubicBezTo>
                    <a:pt x="70" y="153"/>
                    <a:pt x="90" y="141"/>
                    <a:pt x="96" y="125"/>
                  </a:cubicBezTo>
                  <a:cubicBezTo>
                    <a:pt x="102" y="110"/>
                    <a:pt x="105" y="56"/>
                    <a:pt x="101" y="37"/>
                  </a:cubicBezTo>
                  <a:cubicBezTo>
                    <a:pt x="98" y="17"/>
                    <a:pt x="85" y="0"/>
                    <a:pt x="85" y="0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65" y="47"/>
                    <a:pt x="68" y="68"/>
                  </a:cubicBezTo>
                  <a:cubicBezTo>
                    <a:pt x="70" y="89"/>
                    <a:pt x="71" y="95"/>
                    <a:pt x="67" y="89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6" name="Freeform 3645"/>
            <p:cNvSpPr/>
            <p:nvPr/>
          </p:nvSpPr>
          <p:spPr bwMode="auto">
            <a:xfrm>
              <a:off x="2881229" y="346708"/>
              <a:ext cx="118165" cy="134258"/>
            </a:xfrm>
            <a:custGeom>
              <a:avLst/>
              <a:gdLst>
                <a:gd name="T0" fmla="*/ 154 w 176"/>
                <a:gd name="T1" fmla="*/ 0 h 200"/>
                <a:gd name="T2" fmla="*/ 17 w 176"/>
                <a:gd name="T3" fmla="*/ 93 h 200"/>
                <a:gd name="T4" fmla="*/ 92 w 176"/>
                <a:gd name="T5" fmla="*/ 200 h 200"/>
                <a:gd name="T6" fmla="*/ 144 w 176"/>
                <a:gd name="T7" fmla="*/ 147 h 200"/>
                <a:gd name="T8" fmla="*/ 116 w 176"/>
                <a:gd name="T9" fmla="*/ 109 h 200"/>
                <a:gd name="T10" fmla="*/ 176 w 176"/>
                <a:gd name="T11" fmla="*/ 56 h 200"/>
                <a:gd name="T12" fmla="*/ 154 w 176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00">
                  <a:moveTo>
                    <a:pt x="154" y="0"/>
                  </a:moveTo>
                  <a:cubicBezTo>
                    <a:pt x="154" y="0"/>
                    <a:pt x="34" y="74"/>
                    <a:pt x="17" y="93"/>
                  </a:cubicBezTo>
                  <a:cubicBezTo>
                    <a:pt x="0" y="112"/>
                    <a:pt x="92" y="200"/>
                    <a:pt x="92" y="200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76" y="56"/>
                    <a:pt x="176" y="56"/>
                    <a:pt x="176" y="5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7" name="Freeform 3646"/>
            <p:cNvSpPr/>
            <p:nvPr/>
          </p:nvSpPr>
          <p:spPr bwMode="auto">
            <a:xfrm>
              <a:off x="2900080" y="357283"/>
              <a:ext cx="82762" cy="115866"/>
            </a:xfrm>
            <a:custGeom>
              <a:avLst/>
              <a:gdLst>
                <a:gd name="T0" fmla="*/ 84 w 123"/>
                <a:gd name="T1" fmla="*/ 87 h 172"/>
                <a:gd name="T2" fmla="*/ 116 w 123"/>
                <a:gd name="T3" fmla="*/ 52 h 172"/>
                <a:gd name="T4" fmla="*/ 66 w 123"/>
                <a:gd name="T5" fmla="*/ 31 h 172"/>
                <a:gd name="T6" fmla="*/ 25 w 123"/>
                <a:gd name="T7" fmla="*/ 61 h 172"/>
                <a:gd name="T8" fmla="*/ 4 w 123"/>
                <a:gd name="T9" fmla="*/ 77 h 172"/>
                <a:gd name="T10" fmla="*/ 8 w 123"/>
                <a:gd name="T11" fmla="*/ 108 h 172"/>
                <a:gd name="T12" fmla="*/ 65 w 123"/>
                <a:gd name="T13" fmla="*/ 168 h 172"/>
                <a:gd name="T14" fmla="*/ 105 w 123"/>
                <a:gd name="T15" fmla="*/ 130 h 172"/>
                <a:gd name="T16" fmla="*/ 82 w 123"/>
                <a:gd name="T17" fmla="*/ 98 h 172"/>
                <a:gd name="T18" fmla="*/ 53 w 123"/>
                <a:gd name="T19" fmla="*/ 104 h 172"/>
                <a:gd name="T20" fmla="*/ 51 w 123"/>
                <a:gd name="T21" fmla="*/ 97 h 172"/>
                <a:gd name="T22" fmla="*/ 84 w 123"/>
                <a:gd name="T23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172">
                  <a:moveTo>
                    <a:pt x="84" y="87"/>
                  </a:moveTo>
                  <a:cubicBezTo>
                    <a:pt x="84" y="87"/>
                    <a:pt x="109" y="72"/>
                    <a:pt x="116" y="52"/>
                  </a:cubicBezTo>
                  <a:cubicBezTo>
                    <a:pt x="123" y="31"/>
                    <a:pt x="104" y="0"/>
                    <a:pt x="66" y="31"/>
                  </a:cubicBezTo>
                  <a:cubicBezTo>
                    <a:pt x="53" y="42"/>
                    <a:pt x="39" y="52"/>
                    <a:pt x="25" y="61"/>
                  </a:cubicBezTo>
                  <a:cubicBezTo>
                    <a:pt x="18" y="66"/>
                    <a:pt x="8" y="68"/>
                    <a:pt x="4" y="77"/>
                  </a:cubicBezTo>
                  <a:cubicBezTo>
                    <a:pt x="0" y="86"/>
                    <a:pt x="3" y="100"/>
                    <a:pt x="8" y="108"/>
                  </a:cubicBezTo>
                  <a:cubicBezTo>
                    <a:pt x="14" y="129"/>
                    <a:pt x="53" y="172"/>
                    <a:pt x="65" y="168"/>
                  </a:cubicBezTo>
                  <a:cubicBezTo>
                    <a:pt x="76" y="164"/>
                    <a:pt x="105" y="144"/>
                    <a:pt x="105" y="130"/>
                  </a:cubicBezTo>
                  <a:cubicBezTo>
                    <a:pt x="105" y="117"/>
                    <a:pt x="90" y="98"/>
                    <a:pt x="82" y="98"/>
                  </a:cubicBezTo>
                  <a:cubicBezTo>
                    <a:pt x="74" y="98"/>
                    <a:pt x="57" y="99"/>
                    <a:pt x="53" y="104"/>
                  </a:cubicBezTo>
                  <a:cubicBezTo>
                    <a:pt x="48" y="109"/>
                    <a:pt x="46" y="103"/>
                    <a:pt x="51" y="97"/>
                  </a:cubicBezTo>
                  <a:cubicBezTo>
                    <a:pt x="56" y="92"/>
                    <a:pt x="72" y="87"/>
                    <a:pt x="84" y="87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8" name="Freeform 3647"/>
            <p:cNvSpPr/>
            <p:nvPr/>
          </p:nvSpPr>
          <p:spPr bwMode="auto">
            <a:xfrm>
              <a:off x="2939622" y="441424"/>
              <a:ext cx="50117" cy="49197"/>
            </a:xfrm>
            <a:custGeom>
              <a:avLst/>
              <a:gdLst>
                <a:gd name="T0" fmla="*/ 1 w 74"/>
                <a:gd name="T1" fmla="*/ 56 h 73"/>
                <a:gd name="T2" fmla="*/ 55 w 74"/>
                <a:gd name="T3" fmla="*/ 3 h 73"/>
                <a:gd name="T4" fmla="*/ 66 w 74"/>
                <a:gd name="T5" fmla="*/ 19 h 73"/>
                <a:gd name="T6" fmla="*/ 43 w 74"/>
                <a:gd name="T7" fmla="*/ 44 h 73"/>
                <a:gd name="T8" fmla="*/ 22 w 74"/>
                <a:gd name="T9" fmla="*/ 63 h 73"/>
                <a:gd name="T10" fmla="*/ 17 w 74"/>
                <a:gd name="T11" fmla="*/ 67 h 73"/>
                <a:gd name="T12" fmla="*/ 6 w 74"/>
                <a:gd name="T13" fmla="*/ 70 h 73"/>
                <a:gd name="T14" fmla="*/ 0 w 74"/>
                <a:gd name="T15" fmla="*/ 60 h 73"/>
                <a:gd name="T16" fmla="*/ 1 w 74"/>
                <a:gd name="T17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3">
                  <a:moveTo>
                    <a:pt x="1" y="56"/>
                  </a:moveTo>
                  <a:cubicBezTo>
                    <a:pt x="1" y="56"/>
                    <a:pt x="43" y="24"/>
                    <a:pt x="55" y="3"/>
                  </a:cubicBezTo>
                  <a:cubicBezTo>
                    <a:pt x="60" y="0"/>
                    <a:pt x="74" y="6"/>
                    <a:pt x="66" y="19"/>
                  </a:cubicBezTo>
                  <a:cubicBezTo>
                    <a:pt x="59" y="27"/>
                    <a:pt x="51" y="36"/>
                    <a:pt x="43" y="44"/>
                  </a:cubicBezTo>
                  <a:cubicBezTo>
                    <a:pt x="36" y="51"/>
                    <a:pt x="30" y="57"/>
                    <a:pt x="22" y="63"/>
                  </a:cubicBezTo>
                  <a:cubicBezTo>
                    <a:pt x="21" y="64"/>
                    <a:pt x="19" y="65"/>
                    <a:pt x="17" y="67"/>
                  </a:cubicBezTo>
                  <a:cubicBezTo>
                    <a:pt x="14" y="69"/>
                    <a:pt x="9" y="73"/>
                    <a:pt x="6" y="70"/>
                  </a:cubicBezTo>
                  <a:cubicBezTo>
                    <a:pt x="3" y="68"/>
                    <a:pt x="1" y="63"/>
                    <a:pt x="0" y="60"/>
                  </a:cubicBezTo>
                  <a:cubicBezTo>
                    <a:pt x="0" y="59"/>
                    <a:pt x="1" y="57"/>
                    <a:pt x="1" y="5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9" name="Freeform 3648"/>
            <p:cNvSpPr/>
            <p:nvPr/>
          </p:nvSpPr>
          <p:spPr bwMode="auto">
            <a:xfrm>
              <a:off x="2956634" y="518208"/>
              <a:ext cx="153109" cy="243687"/>
            </a:xfrm>
            <a:custGeom>
              <a:avLst/>
              <a:gdLst>
                <a:gd name="T0" fmla="*/ 23 w 228"/>
                <a:gd name="T1" fmla="*/ 0 h 363"/>
                <a:gd name="T2" fmla="*/ 213 w 228"/>
                <a:gd name="T3" fmla="*/ 0 h 363"/>
                <a:gd name="T4" fmla="*/ 213 w 228"/>
                <a:gd name="T5" fmla="*/ 296 h 363"/>
                <a:gd name="T6" fmla="*/ 228 w 228"/>
                <a:gd name="T7" fmla="*/ 320 h 363"/>
                <a:gd name="T8" fmla="*/ 190 w 228"/>
                <a:gd name="T9" fmla="*/ 320 h 363"/>
                <a:gd name="T10" fmla="*/ 148 w 228"/>
                <a:gd name="T11" fmla="*/ 339 h 363"/>
                <a:gd name="T12" fmla="*/ 120 w 228"/>
                <a:gd name="T13" fmla="*/ 332 h 363"/>
                <a:gd name="T14" fmla="*/ 89 w 228"/>
                <a:gd name="T15" fmla="*/ 340 h 363"/>
                <a:gd name="T16" fmla="*/ 25 w 228"/>
                <a:gd name="T17" fmla="*/ 329 h 363"/>
                <a:gd name="T18" fmla="*/ 3 w 228"/>
                <a:gd name="T19" fmla="*/ 328 h 363"/>
                <a:gd name="T20" fmla="*/ 22 w 228"/>
                <a:gd name="T21" fmla="*/ 297 h 363"/>
                <a:gd name="T22" fmla="*/ 23 w 228"/>
                <a:gd name="T2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363">
                  <a:moveTo>
                    <a:pt x="2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13" y="296"/>
                    <a:pt x="213" y="296"/>
                    <a:pt x="213" y="296"/>
                  </a:cubicBezTo>
                  <a:cubicBezTo>
                    <a:pt x="213" y="296"/>
                    <a:pt x="228" y="304"/>
                    <a:pt x="228" y="320"/>
                  </a:cubicBezTo>
                  <a:cubicBezTo>
                    <a:pt x="228" y="335"/>
                    <a:pt x="218" y="327"/>
                    <a:pt x="190" y="320"/>
                  </a:cubicBezTo>
                  <a:cubicBezTo>
                    <a:pt x="162" y="312"/>
                    <a:pt x="148" y="329"/>
                    <a:pt x="148" y="339"/>
                  </a:cubicBezTo>
                  <a:cubicBezTo>
                    <a:pt x="148" y="349"/>
                    <a:pt x="125" y="363"/>
                    <a:pt x="120" y="332"/>
                  </a:cubicBezTo>
                  <a:cubicBezTo>
                    <a:pt x="115" y="350"/>
                    <a:pt x="101" y="359"/>
                    <a:pt x="89" y="340"/>
                  </a:cubicBezTo>
                  <a:cubicBezTo>
                    <a:pt x="78" y="321"/>
                    <a:pt x="50" y="310"/>
                    <a:pt x="25" y="329"/>
                  </a:cubicBezTo>
                  <a:cubicBezTo>
                    <a:pt x="0" y="348"/>
                    <a:pt x="3" y="337"/>
                    <a:pt x="3" y="328"/>
                  </a:cubicBezTo>
                  <a:cubicBezTo>
                    <a:pt x="3" y="320"/>
                    <a:pt x="11" y="301"/>
                    <a:pt x="22" y="29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0" name="Freeform 3649"/>
            <p:cNvSpPr/>
            <p:nvPr/>
          </p:nvSpPr>
          <p:spPr bwMode="auto">
            <a:xfrm>
              <a:off x="2962152" y="522346"/>
              <a:ext cx="144833" cy="223457"/>
            </a:xfrm>
            <a:custGeom>
              <a:avLst/>
              <a:gdLst>
                <a:gd name="T0" fmla="*/ 104 w 216"/>
                <a:gd name="T1" fmla="*/ 321 h 333"/>
                <a:gd name="T2" fmla="*/ 117 w 216"/>
                <a:gd name="T3" fmla="*/ 324 h 333"/>
                <a:gd name="T4" fmla="*/ 130 w 216"/>
                <a:gd name="T5" fmla="*/ 316 h 333"/>
                <a:gd name="T6" fmla="*/ 162 w 216"/>
                <a:gd name="T7" fmla="*/ 298 h 333"/>
                <a:gd name="T8" fmla="*/ 206 w 216"/>
                <a:gd name="T9" fmla="*/ 304 h 333"/>
                <a:gd name="T10" fmla="*/ 215 w 216"/>
                <a:gd name="T11" fmla="*/ 307 h 333"/>
                <a:gd name="T12" fmla="*/ 205 w 216"/>
                <a:gd name="T13" fmla="*/ 294 h 333"/>
                <a:gd name="T14" fmla="*/ 198 w 216"/>
                <a:gd name="T15" fmla="*/ 282 h 333"/>
                <a:gd name="T16" fmla="*/ 197 w 216"/>
                <a:gd name="T17" fmla="*/ 103 h 333"/>
                <a:gd name="T18" fmla="*/ 93 w 216"/>
                <a:gd name="T19" fmla="*/ 14 h 333"/>
                <a:gd name="T20" fmla="*/ 23 w 216"/>
                <a:gd name="T21" fmla="*/ 46 h 333"/>
                <a:gd name="T22" fmla="*/ 18 w 216"/>
                <a:gd name="T23" fmla="*/ 263 h 333"/>
                <a:gd name="T24" fmla="*/ 24 w 216"/>
                <a:gd name="T25" fmla="*/ 288 h 333"/>
                <a:gd name="T26" fmla="*/ 26 w 216"/>
                <a:gd name="T27" fmla="*/ 294 h 333"/>
                <a:gd name="T28" fmla="*/ 1 w 216"/>
                <a:gd name="T29" fmla="*/ 316 h 333"/>
                <a:gd name="T30" fmla="*/ 50 w 216"/>
                <a:gd name="T31" fmla="*/ 300 h 333"/>
                <a:gd name="T32" fmla="*/ 99 w 216"/>
                <a:gd name="T33" fmla="*/ 326 h 333"/>
                <a:gd name="T34" fmla="*/ 104 w 216"/>
                <a:gd name="T35" fmla="*/ 32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333">
                  <a:moveTo>
                    <a:pt x="104" y="321"/>
                  </a:moveTo>
                  <a:cubicBezTo>
                    <a:pt x="108" y="312"/>
                    <a:pt x="113" y="315"/>
                    <a:pt x="117" y="324"/>
                  </a:cubicBezTo>
                  <a:cubicBezTo>
                    <a:pt x="122" y="333"/>
                    <a:pt x="123" y="326"/>
                    <a:pt x="130" y="316"/>
                  </a:cubicBezTo>
                  <a:cubicBezTo>
                    <a:pt x="138" y="303"/>
                    <a:pt x="148" y="301"/>
                    <a:pt x="162" y="298"/>
                  </a:cubicBezTo>
                  <a:cubicBezTo>
                    <a:pt x="173" y="295"/>
                    <a:pt x="199" y="298"/>
                    <a:pt x="206" y="304"/>
                  </a:cubicBezTo>
                  <a:cubicBezTo>
                    <a:pt x="213" y="309"/>
                    <a:pt x="214" y="307"/>
                    <a:pt x="215" y="307"/>
                  </a:cubicBezTo>
                  <a:cubicBezTo>
                    <a:pt x="216" y="305"/>
                    <a:pt x="215" y="299"/>
                    <a:pt x="205" y="294"/>
                  </a:cubicBezTo>
                  <a:cubicBezTo>
                    <a:pt x="195" y="289"/>
                    <a:pt x="191" y="289"/>
                    <a:pt x="198" y="282"/>
                  </a:cubicBezTo>
                  <a:cubicBezTo>
                    <a:pt x="204" y="276"/>
                    <a:pt x="197" y="207"/>
                    <a:pt x="197" y="103"/>
                  </a:cubicBezTo>
                  <a:cubicBezTo>
                    <a:pt x="197" y="0"/>
                    <a:pt x="152" y="14"/>
                    <a:pt x="93" y="14"/>
                  </a:cubicBezTo>
                  <a:cubicBezTo>
                    <a:pt x="34" y="14"/>
                    <a:pt x="23" y="27"/>
                    <a:pt x="23" y="46"/>
                  </a:cubicBezTo>
                  <a:cubicBezTo>
                    <a:pt x="23" y="65"/>
                    <a:pt x="18" y="251"/>
                    <a:pt x="18" y="263"/>
                  </a:cubicBezTo>
                  <a:cubicBezTo>
                    <a:pt x="18" y="275"/>
                    <a:pt x="18" y="285"/>
                    <a:pt x="24" y="288"/>
                  </a:cubicBezTo>
                  <a:cubicBezTo>
                    <a:pt x="32" y="291"/>
                    <a:pt x="41" y="294"/>
                    <a:pt x="26" y="294"/>
                  </a:cubicBezTo>
                  <a:cubicBezTo>
                    <a:pt x="12" y="294"/>
                    <a:pt x="0" y="305"/>
                    <a:pt x="1" y="316"/>
                  </a:cubicBezTo>
                  <a:cubicBezTo>
                    <a:pt x="1" y="316"/>
                    <a:pt x="13" y="300"/>
                    <a:pt x="50" y="300"/>
                  </a:cubicBezTo>
                  <a:cubicBezTo>
                    <a:pt x="87" y="300"/>
                    <a:pt x="96" y="319"/>
                    <a:pt x="99" y="326"/>
                  </a:cubicBezTo>
                  <a:cubicBezTo>
                    <a:pt x="99" y="326"/>
                    <a:pt x="102" y="325"/>
                    <a:pt x="104" y="32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1" name="Freeform 3650"/>
            <p:cNvSpPr/>
            <p:nvPr/>
          </p:nvSpPr>
          <p:spPr bwMode="auto">
            <a:xfrm>
              <a:off x="3029740" y="566026"/>
              <a:ext cx="14713" cy="187133"/>
            </a:xfrm>
            <a:custGeom>
              <a:avLst/>
              <a:gdLst>
                <a:gd name="T0" fmla="*/ 0 w 22"/>
                <a:gd name="T1" fmla="*/ 277 h 279"/>
                <a:gd name="T2" fmla="*/ 11 w 22"/>
                <a:gd name="T3" fmla="*/ 261 h 279"/>
                <a:gd name="T4" fmla="*/ 22 w 22"/>
                <a:gd name="T5" fmla="*/ 279 h 279"/>
                <a:gd name="T6" fmla="*/ 16 w 22"/>
                <a:gd name="T7" fmla="*/ 213 h 279"/>
                <a:gd name="T8" fmla="*/ 15 w 22"/>
                <a:gd name="T9" fmla="*/ 0 h 279"/>
                <a:gd name="T10" fmla="*/ 3 w 22"/>
                <a:gd name="T11" fmla="*/ 2 h 279"/>
                <a:gd name="T12" fmla="*/ 5 w 22"/>
                <a:gd name="T13" fmla="*/ 224 h 279"/>
                <a:gd name="T14" fmla="*/ 0 w 22"/>
                <a:gd name="T15" fmla="*/ 2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79">
                  <a:moveTo>
                    <a:pt x="0" y="277"/>
                  </a:moveTo>
                  <a:cubicBezTo>
                    <a:pt x="5" y="275"/>
                    <a:pt x="9" y="268"/>
                    <a:pt x="11" y="261"/>
                  </a:cubicBezTo>
                  <a:cubicBezTo>
                    <a:pt x="13" y="272"/>
                    <a:pt x="17" y="277"/>
                    <a:pt x="22" y="279"/>
                  </a:cubicBezTo>
                  <a:cubicBezTo>
                    <a:pt x="16" y="267"/>
                    <a:pt x="16" y="248"/>
                    <a:pt x="16" y="213"/>
                  </a:cubicBezTo>
                  <a:cubicBezTo>
                    <a:pt x="16" y="170"/>
                    <a:pt x="15" y="0"/>
                    <a:pt x="15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5" y="203"/>
                    <a:pt x="5" y="224"/>
                  </a:cubicBezTo>
                  <a:cubicBezTo>
                    <a:pt x="5" y="239"/>
                    <a:pt x="2" y="263"/>
                    <a:pt x="0" y="277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2" name="Freeform 3651"/>
            <p:cNvSpPr/>
            <p:nvPr/>
          </p:nvSpPr>
          <p:spPr bwMode="auto">
            <a:xfrm>
              <a:off x="3009510" y="549934"/>
              <a:ext cx="54715" cy="29426"/>
            </a:xfrm>
            <a:custGeom>
              <a:avLst/>
              <a:gdLst>
                <a:gd name="T0" fmla="*/ 4 w 81"/>
                <a:gd name="T1" fmla="*/ 18 h 44"/>
                <a:gd name="T2" fmla="*/ 68 w 81"/>
                <a:gd name="T3" fmla="*/ 14 h 44"/>
                <a:gd name="T4" fmla="*/ 54 w 81"/>
                <a:gd name="T5" fmla="*/ 14 h 44"/>
                <a:gd name="T6" fmla="*/ 18 w 81"/>
                <a:gd name="T7" fmla="*/ 16 h 44"/>
                <a:gd name="T8" fmla="*/ 4 w 81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4">
                  <a:moveTo>
                    <a:pt x="4" y="18"/>
                  </a:moveTo>
                  <a:cubicBezTo>
                    <a:pt x="4" y="18"/>
                    <a:pt x="40" y="44"/>
                    <a:pt x="68" y="14"/>
                  </a:cubicBezTo>
                  <a:cubicBezTo>
                    <a:pt x="81" y="0"/>
                    <a:pt x="65" y="2"/>
                    <a:pt x="54" y="14"/>
                  </a:cubicBezTo>
                  <a:cubicBezTo>
                    <a:pt x="42" y="26"/>
                    <a:pt x="29" y="21"/>
                    <a:pt x="18" y="16"/>
                  </a:cubicBezTo>
                  <a:cubicBezTo>
                    <a:pt x="8" y="11"/>
                    <a:pt x="0" y="13"/>
                    <a:pt x="4" y="18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3" name="Freeform 3652"/>
            <p:cNvSpPr/>
            <p:nvPr/>
          </p:nvSpPr>
          <p:spPr bwMode="auto">
            <a:xfrm>
              <a:off x="2955255" y="720975"/>
              <a:ext cx="76784" cy="39082"/>
            </a:xfrm>
            <a:custGeom>
              <a:avLst/>
              <a:gdLst>
                <a:gd name="T0" fmla="*/ 0 w 114"/>
                <a:gd name="T1" fmla="*/ 50 h 58"/>
                <a:gd name="T2" fmla="*/ 84 w 114"/>
                <a:gd name="T3" fmla="*/ 13 h 58"/>
                <a:gd name="T4" fmla="*/ 114 w 114"/>
                <a:gd name="T5" fmla="*/ 48 h 58"/>
                <a:gd name="T6" fmla="*/ 0 w 114"/>
                <a:gd name="T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58">
                  <a:moveTo>
                    <a:pt x="0" y="50"/>
                  </a:moveTo>
                  <a:cubicBezTo>
                    <a:pt x="10" y="8"/>
                    <a:pt x="56" y="0"/>
                    <a:pt x="84" y="13"/>
                  </a:cubicBezTo>
                  <a:cubicBezTo>
                    <a:pt x="104" y="22"/>
                    <a:pt x="111" y="38"/>
                    <a:pt x="114" y="48"/>
                  </a:cubicBezTo>
                  <a:cubicBezTo>
                    <a:pt x="85" y="58"/>
                    <a:pt x="27" y="54"/>
                    <a:pt x="0" y="50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4" name="Freeform 3653"/>
            <p:cNvSpPr/>
            <p:nvPr/>
          </p:nvSpPr>
          <p:spPr bwMode="auto">
            <a:xfrm>
              <a:off x="2952036" y="753160"/>
              <a:ext cx="81842" cy="21150"/>
            </a:xfrm>
            <a:custGeom>
              <a:avLst/>
              <a:gdLst>
                <a:gd name="T0" fmla="*/ 5 w 122"/>
                <a:gd name="T1" fmla="*/ 2 h 31"/>
                <a:gd name="T2" fmla="*/ 5 w 122"/>
                <a:gd name="T3" fmla="*/ 2 h 31"/>
                <a:gd name="T4" fmla="*/ 119 w 122"/>
                <a:gd name="T5" fmla="*/ 0 h 31"/>
                <a:gd name="T6" fmla="*/ 119 w 122"/>
                <a:gd name="T7" fmla="*/ 16 h 31"/>
                <a:gd name="T8" fmla="*/ 8 w 122"/>
                <a:gd name="T9" fmla="*/ 17 h 31"/>
                <a:gd name="T10" fmla="*/ 5 w 122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1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2" y="6"/>
                    <a:pt x="90" y="10"/>
                    <a:pt x="119" y="0"/>
                  </a:cubicBezTo>
                  <a:cubicBezTo>
                    <a:pt x="122" y="7"/>
                    <a:pt x="121" y="12"/>
                    <a:pt x="119" y="16"/>
                  </a:cubicBezTo>
                  <a:cubicBezTo>
                    <a:pt x="119" y="16"/>
                    <a:pt x="60" y="31"/>
                    <a:pt x="8" y="17"/>
                  </a:cubicBezTo>
                  <a:cubicBezTo>
                    <a:pt x="8" y="17"/>
                    <a:pt x="0" y="15"/>
                    <a:pt x="5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5" name="Oval 3654"/>
            <p:cNvSpPr>
              <a:spLocks noChangeArrowheads="1"/>
            </p:cNvSpPr>
            <p:nvPr/>
          </p:nvSpPr>
          <p:spPr bwMode="auto">
            <a:xfrm>
              <a:off x="2981003" y="735228"/>
              <a:ext cx="23449" cy="9196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6" name="Freeform 3655"/>
            <p:cNvSpPr/>
            <p:nvPr/>
          </p:nvSpPr>
          <p:spPr bwMode="auto">
            <a:xfrm>
              <a:off x="3042614" y="720975"/>
              <a:ext cx="76325" cy="39082"/>
            </a:xfrm>
            <a:custGeom>
              <a:avLst/>
              <a:gdLst>
                <a:gd name="T0" fmla="*/ 0 w 114"/>
                <a:gd name="T1" fmla="*/ 50 h 58"/>
                <a:gd name="T2" fmla="*/ 84 w 114"/>
                <a:gd name="T3" fmla="*/ 13 h 58"/>
                <a:gd name="T4" fmla="*/ 114 w 114"/>
                <a:gd name="T5" fmla="*/ 48 h 58"/>
                <a:gd name="T6" fmla="*/ 0 w 114"/>
                <a:gd name="T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58">
                  <a:moveTo>
                    <a:pt x="0" y="50"/>
                  </a:moveTo>
                  <a:cubicBezTo>
                    <a:pt x="10" y="8"/>
                    <a:pt x="56" y="0"/>
                    <a:pt x="84" y="13"/>
                  </a:cubicBezTo>
                  <a:cubicBezTo>
                    <a:pt x="104" y="22"/>
                    <a:pt x="111" y="38"/>
                    <a:pt x="114" y="48"/>
                  </a:cubicBezTo>
                  <a:cubicBezTo>
                    <a:pt x="85" y="58"/>
                    <a:pt x="27" y="54"/>
                    <a:pt x="0" y="50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7" name="Freeform 3656"/>
            <p:cNvSpPr/>
            <p:nvPr/>
          </p:nvSpPr>
          <p:spPr bwMode="auto">
            <a:xfrm>
              <a:off x="3039396" y="753160"/>
              <a:ext cx="81842" cy="21150"/>
            </a:xfrm>
            <a:custGeom>
              <a:avLst/>
              <a:gdLst>
                <a:gd name="T0" fmla="*/ 5 w 122"/>
                <a:gd name="T1" fmla="*/ 2 h 31"/>
                <a:gd name="T2" fmla="*/ 5 w 122"/>
                <a:gd name="T3" fmla="*/ 2 h 31"/>
                <a:gd name="T4" fmla="*/ 119 w 122"/>
                <a:gd name="T5" fmla="*/ 0 h 31"/>
                <a:gd name="T6" fmla="*/ 119 w 122"/>
                <a:gd name="T7" fmla="*/ 16 h 31"/>
                <a:gd name="T8" fmla="*/ 8 w 122"/>
                <a:gd name="T9" fmla="*/ 17 h 31"/>
                <a:gd name="T10" fmla="*/ 5 w 122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1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2" y="6"/>
                    <a:pt x="90" y="10"/>
                    <a:pt x="119" y="0"/>
                  </a:cubicBezTo>
                  <a:cubicBezTo>
                    <a:pt x="122" y="7"/>
                    <a:pt x="121" y="12"/>
                    <a:pt x="119" y="16"/>
                  </a:cubicBezTo>
                  <a:cubicBezTo>
                    <a:pt x="119" y="16"/>
                    <a:pt x="60" y="31"/>
                    <a:pt x="8" y="17"/>
                  </a:cubicBezTo>
                  <a:cubicBezTo>
                    <a:pt x="8" y="17"/>
                    <a:pt x="0" y="15"/>
                    <a:pt x="5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8" name="Oval 3657"/>
            <p:cNvSpPr>
              <a:spLocks noChangeArrowheads="1"/>
            </p:cNvSpPr>
            <p:nvPr/>
          </p:nvSpPr>
          <p:spPr bwMode="auto">
            <a:xfrm>
              <a:off x="3067903" y="735228"/>
              <a:ext cx="23449" cy="9196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9" name="Freeform 3658"/>
            <p:cNvSpPr/>
            <p:nvPr/>
          </p:nvSpPr>
          <p:spPr bwMode="auto">
            <a:xfrm>
              <a:off x="2991578" y="313603"/>
              <a:ext cx="96096" cy="158167"/>
            </a:xfrm>
            <a:custGeom>
              <a:avLst/>
              <a:gdLst>
                <a:gd name="T0" fmla="*/ 0 w 143"/>
                <a:gd name="T1" fmla="*/ 61 h 235"/>
                <a:gd name="T2" fmla="*/ 143 w 143"/>
                <a:gd name="T3" fmla="*/ 62 h 235"/>
                <a:gd name="T4" fmla="*/ 143 w 143"/>
                <a:gd name="T5" fmla="*/ 235 h 235"/>
                <a:gd name="T6" fmla="*/ 1 w 143"/>
                <a:gd name="T7" fmla="*/ 234 h 235"/>
                <a:gd name="T8" fmla="*/ 0 w 143"/>
                <a:gd name="T9" fmla="*/ 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35">
                  <a:moveTo>
                    <a:pt x="0" y="61"/>
                  </a:moveTo>
                  <a:cubicBezTo>
                    <a:pt x="0" y="61"/>
                    <a:pt x="70" y="0"/>
                    <a:pt x="143" y="62"/>
                  </a:cubicBezTo>
                  <a:cubicBezTo>
                    <a:pt x="143" y="157"/>
                    <a:pt x="143" y="235"/>
                    <a:pt x="143" y="235"/>
                  </a:cubicBezTo>
                  <a:cubicBezTo>
                    <a:pt x="1" y="234"/>
                    <a:pt x="1" y="234"/>
                    <a:pt x="1" y="23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0" name="Freeform 3659"/>
            <p:cNvSpPr/>
            <p:nvPr/>
          </p:nvSpPr>
          <p:spPr bwMode="auto">
            <a:xfrm>
              <a:off x="3010889" y="369697"/>
              <a:ext cx="20231" cy="16552"/>
            </a:xfrm>
            <a:custGeom>
              <a:avLst/>
              <a:gdLst>
                <a:gd name="T0" fmla="*/ 38 w 44"/>
                <a:gd name="T1" fmla="*/ 8 h 36"/>
                <a:gd name="T2" fmla="*/ 6 w 44"/>
                <a:gd name="T3" fmla="*/ 36 h 36"/>
                <a:gd name="T4" fmla="*/ 0 w 44"/>
                <a:gd name="T5" fmla="*/ 26 h 36"/>
                <a:gd name="T6" fmla="*/ 41 w 44"/>
                <a:gd name="T7" fmla="*/ 0 h 36"/>
                <a:gd name="T8" fmla="*/ 44 w 44"/>
                <a:gd name="T9" fmla="*/ 6 h 36"/>
                <a:gd name="T10" fmla="*/ 38 w 44"/>
                <a:gd name="T1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6">
                  <a:moveTo>
                    <a:pt x="38" y="8"/>
                  </a:moveTo>
                  <a:lnTo>
                    <a:pt x="6" y="36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4" y="6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1" name="Freeform 3660"/>
            <p:cNvSpPr/>
            <p:nvPr/>
          </p:nvSpPr>
          <p:spPr bwMode="auto">
            <a:xfrm>
              <a:off x="3048132" y="369697"/>
              <a:ext cx="19771" cy="16552"/>
            </a:xfrm>
            <a:custGeom>
              <a:avLst/>
              <a:gdLst>
                <a:gd name="T0" fmla="*/ 4 w 43"/>
                <a:gd name="T1" fmla="*/ 8 h 36"/>
                <a:gd name="T2" fmla="*/ 38 w 43"/>
                <a:gd name="T3" fmla="*/ 36 h 36"/>
                <a:gd name="T4" fmla="*/ 43 w 43"/>
                <a:gd name="T5" fmla="*/ 26 h 36"/>
                <a:gd name="T6" fmla="*/ 2 w 43"/>
                <a:gd name="T7" fmla="*/ 0 h 36"/>
                <a:gd name="T8" fmla="*/ 0 w 43"/>
                <a:gd name="T9" fmla="*/ 6 h 36"/>
                <a:gd name="T10" fmla="*/ 4 w 43"/>
                <a:gd name="T1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4" y="8"/>
                  </a:moveTo>
                  <a:lnTo>
                    <a:pt x="38" y="36"/>
                  </a:lnTo>
                  <a:lnTo>
                    <a:pt x="43" y="26"/>
                  </a:lnTo>
                  <a:lnTo>
                    <a:pt x="2" y="0"/>
                  </a:lnTo>
                  <a:lnTo>
                    <a:pt x="0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2" name="Freeform 3661"/>
            <p:cNvSpPr>
              <a:spLocks noEditPoints="1"/>
            </p:cNvSpPr>
            <p:nvPr/>
          </p:nvSpPr>
          <p:spPr bwMode="auto">
            <a:xfrm>
              <a:off x="2997555" y="358202"/>
              <a:ext cx="77704" cy="25288"/>
            </a:xfrm>
            <a:custGeom>
              <a:avLst/>
              <a:gdLst>
                <a:gd name="T0" fmla="*/ 31 w 169"/>
                <a:gd name="T1" fmla="*/ 55 h 55"/>
                <a:gd name="T2" fmla="*/ 92 w 169"/>
                <a:gd name="T3" fmla="*/ 12 h 55"/>
                <a:gd name="T4" fmla="*/ 0 w 169"/>
                <a:gd name="T5" fmla="*/ 0 h 55"/>
                <a:gd name="T6" fmla="*/ 31 w 169"/>
                <a:gd name="T7" fmla="*/ 55 h 55"/>
                <a:gd name="T8" fmla="*/ 92 w 169"/>
                <a:gd name="T9" fmla="*/ 12 h 55"/>
                <a:gd name="T10" fmla="*/ 148 w 169"/>
                <a:gd name="T11" fmla="*/ 55 h 55"/>
                <a:gd name="T12" fmla="*/ 169 w 169"/>
                <a:gd name="T13" fmla="*/ 0 h 55"/>
                <a:gd name="T14" fmla="*/ 92 w 169"/>
                <a:gd name="T15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55">
                  <a:moveTo>
                    <a:pt x="31" y="55"/>
                  </a:moveTo>
                  <a:lnTo>
                    <a:pt x="92" y="12"/>
                  </a:lnTo>
                  <a:lnTo>
                    <a:pt x="0" y="0"/>
                  </a:lnTo>
                  <a:lnTo>
                    <a:pt x="31" y="55"/>
                  </a:lnTo>
                  <a:close/>
                  <a:moveTo>
                    <a:pt x="92" y="12"/>
                  </a:moveTo>
                  <a:lnTo>
                    <a:pt x="148" y="55"/>
                  </a:lnTo>
                  <a:lnTo>
                    <a:pt x="169" y="0"/>
                  </a:lnTo>
                  <a:lnTo>
                    <a:pt x="92" y="12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3" name="Freeform 3662"/>
            <p:cNvSpPr/>
            <p:nvPr/>
          </p:nvSpPr>
          <p:spPr bwMode="auto">
            <a:xfrm>
              <a:off x="3019625" y="371536"/>
              <a:ext cx="44599" cy="109429"/>
            </a:xfrm>
            <a:custGeom>
              <a:avLst/>
              <a:gdLst>
                <a:gd name="T0" fmla="*/ 59 w 97"/>
                <a:gd name="T1" fmla="*/ 0 h 238"/>
                <a:gd name="T2" fmla="*/ 28 w 97"/>
                <a:gd name="T3" fmla="*/ 0 h 238"/>
                <a:gd name="T4" fmla="*/ 28 w 97"/>
                <a:gd name="T5" fmla="*/ 4 h 238"/>
                <a:gd name="T6" fmla="*/ 0 w 97"/>
                <a:gd name="T7" fmla="*/ 167 h 238"/>
                <a:gd name="T8" fmla="*/ 47 w 97"/>
                <a:gd name="T9" fmla="*/ 238 h 238"/>
                <a:gd name="T10" fmla="*/ 97 w 97"/>
                <a:gd name="T11" fmla="*/ 165 h 238"/>
                <a:gd name="T12" fmla="*/ 59 w 97"/>
                <a:gd name="T1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38">
                  <a:moveTo>
                    <a:pt x="59" y="0"/>
                  </a:moveTo>
                  <a:lnTo>
                    <a:pt x="28" y="0"/>
                  </a:lnTo>
                  <a:lnTo>
                    <a:pt x="28" y="4"/>
                  </a:lnTo>
                  <a:lnTo>
                    <a:pt x="0" y="167"/>
                  </a:lnTo>
                  <a:lnTo>
                    <a:pt x="47" y="238"/>
                  </a:lnTo>
                  <a:lnTo>
                    <a:pt x="97" y="16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4" name="Freeform 3663"/>
            <p:cNvSpPr/>
            <p:nvPr/>
          </p:nvSpPr>
          <p:spPr bwMode="auto">
            <a:xfrm>
              <a:off x="3021004" y="373375"/>
              <a:ext cx="41841" cy="104372"/>
            </a:xfrm>
            <a:custGeom>
              <a:avLst/>
              <a:gdLst>
                <a:gd name="T0" fmla="*/ 29 w 91"/>
                <a:gd name="T1" fmla="*/ 0 h 227"/>
                <a:gd name="T2" fmla="*/ 53 w 91"/>
                <a:gd name="T3" fmla="*/ 0 h 227"/>
                <a:gd name="T4" fmla="*/ 91 w 91"/>
                <a:gd name="T5" fmla="*/ 160 h 227"/>
                <a:gd name="T6" fmla="*/ 44 w 91"/>
                <a:gd name="T7" fmla="*/ 227 h 227"/>
                <a:gd name="T8" fmla="*/ 0 w 91"/>
                <a:gd name="T9" fmla="*/ 161 h 227"/>
                <a:gd name="T10" fmla="*/ 29 w 91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27">
                  <a:moveTo>
                    <a:pt x="29" y="0"/>
                  </a:moveTo>
                  <a:lnTo>
                    <a:pt x="53" y="0"/>
                  </a:lnTo>
                  <a:lnTo>
                    <a:pt x="91" y="160"/>
                  </a:lnTo>
                  <a:lnTo>
                    <a:pt x="44" y="227"/>
                  </a:lnTo>
                  <a:lnTo>
                    <a:pt x="0" y="16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64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5" name="Freeform 3664"/>
            <p:cNvSpPr/>
            <p:nvPr/>
          </p:nvSpPr>
          <p:spPr bwMode="auto">
            <a:xfrm>
              <a:off x="3040315" y="373375"/>
              <a:ext cx="22530" cy="104372"/>
            </a:xfrm>
            <a:custGeom>
              <a:avLst/>
              <a:gdLst>
                <a:gd name="T0" fmla="*/ 49 w 49"/>
                <a:gd name="T1" fmla="*/ 160 h 227"/>
                <a:gd name="T2" fmla="*/ 11 w 49"/>
                <a:gd name="T3" fmla="*/ 0 h 227"/>
                <a:gd name="T4" fmla="*/ 0 w 49"/>
                <a:gd name="T5" fmla="*/ 0 h 227"/>
                <a:gd name="T6" fmla="*/ 0 w 49"/>
                <a:gd name="T7" fmla="*/ 226 h 227"/>
                <a:gd name="T8" fmla="*/ 2 w 49"/>
                <a:gd name="T9" fmla="*/ 227 h 227"/>
                <a:gd name="T10" fmla="*/ 49 w 49"/>
                <a:gd name="T11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7">
                  <a:moveTo>
                    <a:pt x="49" y="16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2" y="227"/>
                  </a:lnTo>
                  <a:lnTo>
                    <a:pt x="49" y="160"/>
                  </a:lnTo>
                  <a:close/>
                </a:path>
              </a:pathLst>
            </a:custGeom>
            <a:solidFill>
              <a:srgbClr val="492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6" name="Freeform 3665"/>
            <p:cNvSpPr/>
            <p:nvPr/>
          </p:nvSpPr>
          <p:spPr bwMode="auto">
            <a:xfrm>
              <a:off x="3027901" y="385790"/>
              <a:ext cx="22530" cy="23909"/>
            </a:xfrm>
            <a:custGeom>
              <a:avLst/>
              <a:gdLst>
                <a:gd name="T0" fmla="*/ 30 w 34"/>
                <a:gd name="T1" fmla="*/ 0 h 36"/>
                <a:gd name="T2" fmla="*/ 24 w 34"/>
                <a:gd name="T3" fmla="*/ 6 h 36"/>
                <a:gd name="T4" fmla="*/ 3 w 34"/>
                <a:gd name="T5" fmla="*/ 20 h 36"/>
                <a:gd name="T6" fmla="*/ 0 w 34"/>
                <a:gd name="T7" fmla="*/ 36 h 36"/>
                <a:gd name="T8" fmla="*/ 34 w 34"/>
                <a:gd name="T9" fmla="*/ 16 h 36"/>
                <a:gd name="T10" fmla="*/ 30 w 3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">
                  <a:moveTo>
                    <a:pt x="30" y="0"/>
                  </a:moveTo>
                  <a:cubicBezTo>
                    <a:pt x="29" y="2"/>
                    <a:pt x="27" y="4"/>
                    <a:pt x="24" y="6"/>
                  </a:cubicBezTo>
                  <a:cubicBezTo>
                    <a:pt x="19" y="11"/>
                    <a:pt x="12" y="16"/>
                    <a:pt x="3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1"/>
                    <a:pt x="26" y="23"/>
                    <a:pt x="34" y="16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7" name="Freeform 3666"/>
            <p:cNvSpPr/>
            <p:nvPr/>
          </p:nvSpPr>
          <p:spPr bwMode="auto">
            <a:xfrm>
              <a:off x="3022384" y="410618"/>
              <a:ext cx="34484" cy="29426"/>
            </a:xfrm>
            <a:custGeom>
              <a:avLst/>
              <a:gdLst>
                <a:gd name="T0" fmla="*/ 51 w 51"/>
                <a:gd name="T1" fmla="*/ 17 h 44"/>
                <a:gd name="T2" fmla="*/ 47 w 51"/>
                <a:gd name="T3" fmla="*/ 0 h 44"/>
                <a:gd name="T4" fmla="*/ 37 w 51"/>
                <a:gd name="T5" fmla="*/ 11 h 44"/>
                <a:gd name="T6" fmla="*/ 3 w 51"/>
                <a:gd name="T7" fmla="*/ 29 h 44"/>
                <a:gd name="T8" fmla="*/ 0 w 51"/>
                <a:gd name="T9" fmla="*/ 44 h 44"/>
                <a:gd name="T10" fmla="*/ 47 w 51"/>
                <a:gd name="T11" fmla="*/ 21 h 44"/>
                <a:gd name="T12" fmla="*/ 51 w 51"/>
                <a:gd name="T13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4">
                  <a:moveTo>
                    <a:pt x="51" y="1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5" y="3"/>
                    <a:pt x="42" y="7"/>
                    <a:pt x="37" y="11"/>
                  </a:cubicBezTo>
                  <a:cubicBezTo>
                    <a:pt x="29" y="18"/>
                    <a:pt x="18" y="25"/>
                    <a:pt x="3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39"/>
                    <a:pt x="37" y="30"/>
                    <a:pt x="47" y="21"/>
                  </a:cubicBezTo>
                  <a:cubicBezTo>
                    <a:pt x="48" y="20"/>
                    <a:pt x="50" y="18"/>
                    <a:pt x="51" y="1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8" name="Freeform 3667"/>
            <p:cNvSpPr/>
            <p:nvPr/>
          </p:nvSpPr>
          <p:spPr bwMode="auto">
            <a:xfrm>
              <a:off x="3026982" y="437286"/>
              <a:ext cx="35863" cy="27587"/>
            </a:xfrm>
            <a:custGeom>
              <a:avLst/>
              <a:gdLst>
                <a:gd name="T0" fmla="*/ 49 w 53"/>
                <a:gd name="T1" fmla="*/ 0 h 41"/>
                <a:gd name="T2" fmla="*/ 0 w 53"/>
                <a:gd name="T3" fmla="*/ 29 h 41"/>
                <a:gd name="T4" fmla="*/ 8 w 53"/>
                <a:gd name="T5" fmla="*/ 41 h 41"/>
                <a:gd name="T6" fmla="*/ 48 w 53"/>
                <a:gd name="T7" fmla="*/ 21 h 41"/>
                <a:gd name="T8" fmla="*/ 53 w 53"/>
                <a:gd name="T9" fmla="*/ 14 h 41"/>
                <a:gd name="T10" fmla="*/ 49 w 5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1">
                  <a:moveTo>
                    <a:pt x="49" y="0"/>
                  </a:moveTo>
                  <a:cubicBezTo>
                    <a:pt x="43" y="7"/>
                    <a:pt x="29" y="22"/>
                    <a:pt x="0" y="2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6" y="36"/>
                    <a:pt x="39" y="28"/>
                    <a:pt x="48" y="21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9" name="Freeform 3668"/>
            <p:cNvSpPr/>
            <p:nvPr/>
          </p:nvSpPr>
          <p:spPr bwMode="auto">
            <a:xfrm>
              <a:off x="3028361" y="364639"/>
              <a:ext cx="22070" cy="16552"/>
            </a:xfrm>
            <a:custGeom>
              <a:avLst/>
              <a:gdLst>
                <a:gd name="T0" fmla="*/ 3 w 33"/>
                <a:gd name="T1" fmla="*/ 0 h 24"/>
                <a:gd name="T2" fmla="*/ 32 w 33"/>
                <a:gd name="T3" fmla="*/ 0 h 24"/>
                <a:gd name="T4" fmla="*/ 32 w 33"/>
                <a:gd name="T5" fmla="*/ 16 h 24"/>
                <a:gd name="T6" fmla="*/ 16 w 33"/>
                <a:gd name="T7" fmla="*/ 24 h 24"/>
                <a:gd name="T8" fmla="*/ 3 w 33"/>
                <a:gd name="T9" fmla="*/ 19 h 24"/>
                <a:gd name="T10" fmla="*/ 3 w 3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4">
                  <a:moveTo>
                    <a:pt x="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2" y="15"/>
                    <a:pt x="32" y="16"/>
                  </a:cubicBezTo>
                  <a:cubicBezTo>
                    <a:pt x="30" y="24"/>
                    <a:pt x="22" y="24"/>
                    <a:pt x="16" y="24"/>
                  </a:cubicBezTo>
                  <a:cubicBezTo>
                    <a:pt x="11" y="24"/>
                    <a:pt x="6" y="23"/>
                    <a:pt x="3" y="19"/>
                  </a:cubicBezTo>
                  <a:cubicBezTo>
                    <a:pt x="0" y="14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4F3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0" name="Freeform 3669"/>
            <p:cNvSpPr/>
            <p:nvPr/>
          </p:nvSpPr>
          <p:spPr bwMode="auto">
            <a:xfrm>
              <a:off x="2969508" y="354984"/>
              <a:ext cx="133338" cy="182076"/>
            </a:xfrm>
            <a:custGeom>
              <a:avLst/>
              <a:gdLst>
                <a:gd name="T0" fmla="*/ 34 w 199"/>
                <a:gd name="T1" fmla="*/ 0 h 271"/>
                <a:gd name="T2" fmla="*/ 104 w 199"/>
                <a:gd name="T3" fmla="*/ 120 h 271"/>
                <a:gd name="T4" fmla="*/ 176 w 199"/>
                <a:gd name="T5" fmla="*/ 0 h 271"/>
                <a:gd name="T6" fmla="*/ 187 w 199"/>
                <a:gd name="T7" fmla="*/ 0 h 271"/>
                <a:gd name="T8" fmla="*/ 198 w 199"/>
                <a:gd name="T9" fmla="*/ 155 h 271"/>
                <a:gd name="T10" fmla="*/ 199 w 199"/>
                <a:gd name="T11" fmla="*/ 251 h 271"/>
                <a:gd name="T12" fmla="*/ 0 w 199"/>
                <a:gd name="T13" fmla="*/ 251 h 271"/>
                <a:gd name="T14" fmla="*/ 19 w 199"/>
                <a:gd name="T15" fmla="*/ 0 h 271"/>
                <a:gd name="T16" fmla="*/ 34 w 199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271">
                  <a:moveTo>
                    <a:pt x="34" y="0"/>
                  </a:moveTo>
                  <a:cubicBezTo>
                    <a:pt x="34" y="0"/>
                    <a:pt x="60" y="59"/>
                    <a:pt x="104" y="120"/>
                  </a:cubicBezTo>
                  <a:cubicBezTo>
                    <a:pt x="145" y="70"/>
                    <a:pt x="176" y="0"/>
                    <a:pt x="17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97" y="118"/>
                    <a:pt x="198" y="155"/>
                  </a:cubicBezTo>
                  <a:cubicBezTo>
                    <a:pt x="198" y="192"/>
                    <a:pt x="199" y="251"/>
                    <a:pt x="199" y="251"/>
                  </a:cubicBezTo>
                  <a:cubicBezTo>
                    <a:pt x="199" y="251"/>
                    <a:pt x="101" y="271"/>
                    <a:pt x="0" y="251"/>
                  </a:cubicBezTo>
                  <a:cubicBezTo>
                    <a:pt x="2" y="159"/>
                    <a:pt x="19" y="0"/>
                    <a:pt x="19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1" name="Freeform 3670"/>
            <p:cNvSpPr/>
            <p:nvPr/>
          </p:nvSpPr>
          <p:spPr bwMode="auto">
            <a:xfrm>
              <a:off x="2969508" y="362340"/>
              <a:ext cx="67589" cy="162305"/>
            </a:xfrm>
            <a:custGeom>
              <a:avLst/>
              <a:gdLst>
                <a:gd name="T0" fmla="*/ 23 w 101"/>
                <a:gd name="T1" fmla="*/ 16 h 242"/>
                <a:gd name="T2" fmla="*/ 8 w 101"/>
                <a:gd name="T3" fmla="*/ 175 h 242"/>
                <a:gd name="T4" fmla="*/ 25 w 101"/>
                <a:gd name="T5" fmla="*/ 238 h 242"/>
                <a:gd name="T6" fmla="*/ 86 w 101"/>
                <a:gd name="T7" fmla="*/ 237 h 242"/>
                <a:gd name="T8" fmla="*/ 86 w 101"/>
                <a:gd name="T9" fmla="*/ 133 h 242"/>
                <a:gd name="T10" fmla="*/ 101 w 101"/>
                <a:gd name="T11" fmla="*/ 115 h 242"/>
                <a:gd name="T12" fmla="*/ 43 w 101"/>
                <a:gd name="T13" fmla="*/ 22 h 242"/>
                <a:gd name="T14" fmla="*/ 23 w 101"/>
                <a:gd name="T15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42">
                  <a:moveTo>
                    <a:pt x="23" y="16"/>
                  </a:moveTo>
                  <a:cubicBezTo>
                    <a:pt x="23" y="16"/>
                    <a:pt x="8" y="144"/>
                    <a:pt x="8" y="175"/>
                  </a:cubicBezTo>
                  <a:cubicBezTo>
                    <a:pt x="8" y="206"/>
                    <a:pt x="0" y="233"/>
                    <a:pt x="25" y="238"/>
                  </a:cubicBezTo>
                  <a:cubicBezTo>
                    <a:pt x="50" y="242"/>
                    <a:pt x="86" y="237"/>
                    <a:pt x="86" y="237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96" y="123"/>
                    <a:pt x="101" y="115"/>
                    <a:pt x="101" y="115"/>
                  </a:cubicBezTo>
                  <a:cubicBezTo>
                    <a:pt x="101" y="115"/>
                    <a:pt x="54" y="39"/>
                    <a:pt x="43" y="22"/>
                  </a:cubicBezTo>
                  <a:cubicBezTo>
                    <a:pt x="32" y="5"/>
                    <a:pt x="26" y="0"/>
                    <a:pt x="23" y="1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2" name="Freeform 3671"/>
            <p:cNvSpPr/>
            <p:nvPr/>
          </p:nvSpPr>
          <p:spPr bwMode="auto">
            <a:xfrm>
              <a:off x="3030660" y="360961"/>
              <a:ext cx="69428" cy="171501"/>
            </a:xfrm>
            <a:custGeom>
              <a:avLst/>
              <a:gdLst>
                <a:gd name="T0" fmla="*/ 3 w 104"/>
                <a:gd name="T1" fmla="*/ 240 h 255"/>
                <a:gd name="T2" fmla="*/ 92 w 104"/>
                <a:gd name="T3" fmla="*/ 239 h 255"/>
                <a:gd name="T4" fmla="*/ 102 w 104"/>
                <a:gd name="T5" fmla="*/ 134 h 255"/>
                <a:gd name="T6" fmla="*/ 95 w 104"/>
                <a:gd name="T7" fmla="*/ 26 h 255"/>
                <a:gd name="T8" fmla="*/ 81 w 104"/>
                <a:gd name="T9" fmla="*/ 12 h 255"/>
                <a:gd name="T10" fmla="*/ 55 w 104"/>
                <a:gd name="T11" fmla="*/ 61 h 255"/>
                <a:gd name="T12" fmla="*/ 2 w 104"/>
                <a:gd name="T13" fmla="*/ 136 h 255"/>
                <a:gd name="T14" fmla="*/ 3 w 104"/>
                <a:gd name="T15" fmla="*/ 24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55">
                  <a:moveTo>
                    <a:pt x="3" y="240"/>
                  </a:moveTo>
                  <a:cubicBezTo>
                    <a:pt x="26" y="255"/>
                    <a:pt x="80" y="241"/>
                    <a:pt x="92" y="239"/>
                  </a:cubicBezTo>
                  <a:cubicBezTo>
                    <a:pt x="104" y="237"/>
                    <a:pt x="102" y="157"/>
                    <a:pt x="102" y="134"/>
                  </a:cubicBezTo>
                  <a:cubicBezTo>
                    <a:pt x="102" y="111"/>
                    <a:pt x="95" y="52"/>
                    <a:pt x="95" y="26"/>
                  </a:cubicBezTo>
                  <a:cubicBezTo>
                    <a:pt x="95" y="0"/>
                    <a:pt x="82" y="7"/>
                    <a:pt x="81" y="12"/>
                  </a:cubicBezTo>
                  <a:cubicBezTo>
                    <a:pt x="79" y="17"/>
                    <a:pt x="63" y="46"/>
                    <a:pt x="55" y="61"/>
                  </a:cubicBezTo>
                  <a:cubicBezTo>
                    <a:pt x="47" y="77"/>
                    <a:pt x="2" y="136"/>
                    <a:pt x="2" y="136"/>
                  </a:cubicBezTo>
                  <a:cubicBezTo>
                    <a:pt x="2" y="136"/>
                    <a:pt x="0" y="229"/>
                    <a:pt x="3" y="240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3" name="Rectangle 3672"/>
            <p:cNvSpPr>
              <a:spLocks noChangeArrowheads="1"/>
            </p:cNvSpPr>
            <p:nvPr/>
          </p:nvSpPr>
          <p:spPr bwMode="auto">
            <a:xfrm>
              <a:off x="3054109" y="492000"/>
              <a:ext cx="37243" cy="8736"/>
            </a:xfrm>
            <a:prstGeom prst="rect">
              <a:avLst/>
            </a:pr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4" name="Freeform 3673"/>
            <p:cNvSpPr/>
            <p:nvPr/>
          </p:nvSpPr>
          <p:spPr bwMode="auto">
            <a:xfrm>
              <a:off x="2892264" y="73594"/>
              <a:ext cx="287367" cy="212422"/>
            </a:xfrm>
            <a:custGeom>
              <a:avLst/>
              <a:gdLst>
                <a:gd name="T0" fmla="*/ 22 w 428"/>
                <a:gd name="T1" fmla="*/ 264 h 316"/>
                <a:gd name="T2" fmla="*/ 45 w 428"/>
                <a:gd name="T3" fmla="*/ 316 h 316"/>
                <a:gd name="T4" fmla="*/ 389 w 428"/>
                <a:gd name="T5" fmla="*/ 313 h 316"/>
                <a:gd name="T6" fmla="*/ 409 w 428"/>
                <a:gd name="T7" fmla="*/ 204 h 316"/>
                <a:gd name="T8" fmla="*/ 428 w 428"/>
                <a:gd name="T9" fmla="*/ 208 h 316"/>
                <a:gd name="T10" fmla="*/ 411 w 428"/>
                <a:gd name="T11" fmla="*/ 169 h 316"/>
                <a:gd name="T12" fmla="*/ 387 w 428"/>
                <a:gd name="T13" fmla="*/ 129 h 316"/>
                <a:gd name="T14" fmla="*/ 405 w 428"/>
                <a:gd name="T15" fmla="*/ 99 h 316"/>
                <a:gd name="T16" fmla="*/ 357 w 428"/>
                <a:gd name="T17" fmla="*/ 87 h 316"/>
                <a:gd name="T18" fmla="*/ 260 w 428"/>
                <a:gd name="T19" fmla="*/ 42 h 316"/>
                <a:gd name="T20" fmla="*/ 250 w 428"/>
                <a:gd name="T21" fmla="*/ 0 h 316"/>
                <a:gd name="T22" fmla="*/ 215 w 428"/>
                <a:gd name="T23" fmla="*/ 34 h 316"/>
                <a:gd name="T24" fmla="*/ 107 w 428"/>
                <a:gd name="T25" fmla="*/ 62 h 316"/>
                <a:gd name="T26" fmla="*/ 38 w 428"/>
                <a:gd name="T27" fmla="*/ 133 h 316"/>
                <a:gd name="T28" fmla="*/ 18 w 428"/>
                <a:gd name="T29" fmla="*/ 110 h 316"/>
                <a:gd name="T30" fmla="*/ 31 w 428"/>
                <a:gd name="T31" fmla="*/ 156 h 316"/>
                <a:gd name="T32" fmla="*/ 9 w 428"/>
                <a:gd name="T33" fmla="*/ 134 h 316"/>
                <a:gd name="T34" fmla="*/ 23 w 428"/>
                <a:gd name="T35" fmla="*/ 189 h 316"/>
                <a:gd name="T36" fmla="*/ 22 w 428"/>
                <a:gd name="T37" fmla="*/ 26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316">
                  <a:moveTo>
                    <a:pt x="22" y="264"/>
                  </a:moveTo>
                  <a:cubicBezTo>
                    <a:pt x="13" y="302"/>
                    <a:pt x="45" y="316"/>
                    <a:pt x="45" y="316"/>
                  </a:cubicBezTo>
                  <a:cubicBezTo>
                    <a:pt x="45" y="316"/>
                    <a:pt x="178" y="313"/>
                    <a:pt x="389" y="313"/>
                  </a:cubicBezTo>
                  <a:cubicBezTo>
                    <a:pt x="428" y="274"/>
                    <a:pt x="422" y="227"/>
                    <a:pt x="409" y="204"/>
                  </a:cubicBezTo>
                  <a:cubicBezTo>
                    <a:pt x="420" y="215"/>
                    <a:pt x="428" y="208"/>
                    <a:pt x="428" y="208"/>
                  </a:cubicBezTo>
                  <a:cubicBezTo>
                    <a:pt x="422" y="208"/>
                    <a:pt x="416" y="197"/>
                    <a:pt x="411" y="169"/>
                  </a:cubicBezTo>
                  <a:cubicBezTo>
                    <a:pt x="407" y="141"/>
                    <a:pt x="387" y="129"/>
                    <a:pt x="387" y="129"/>
                  </a:cubicBezTo>
                  <a:cubicBezTo>
                    <a:pt x="405" y="122"/>
                    <a:pt x="405" y="99"/>
                    <a:pt x="405" y="99"/>
                  </a:cubicBezTo>
                  <a:cubicBezTo>
                    <a:pt x="401" y="114"/>
                    <a:pt x="375" y="116"/>
                    <a:pt x="357" y="87"/>
                  </a:cubicBezTo>
                  <a:cubicBezTo>
                    <a:pt x="340" y="59"/>
                    <a:pt x="300" y="42"/>
                    <a:pt x="260" y="42"/>
                  </a:cubicBezTo>
                  <a:cubicBezTo>
                    <a:pt x="283" y="11"/>
                    <a:pt x="250" y="0"/>
                    <a:pt x="250" y="0"/>
                  </a:cubicBezTo>
                  <a:cubicBezTo>
                    <a:pt x="250" y="29"/>
                    <a:pt x="215" y="34"/>
                    <a:pt x="215" y="34"/>
                  </a:cubicBezTo>
                  <a:cubicBezTo>
                    <a:pt x="215" y="34"/>
                    <a:pt x="132" y="37"/>
                    <a:pt x="107" y="62"/>
                  </a:cubicBezTo>
                  <a:cubicBezTo>
                    <a:pt x="64" y="62"/>
                    <a:pt x="45" y="87"/>
                    <a:pt x="38" y="133"/>
                  </a:cubicBezTo>
                  <a:cubicBezTo>
                    <a:pt x="27" y="133"/>
                    <a:pt x="18" y="110"/>
                    <a:pt x="18" y="110"/>
                  </a:cubicBezTo>
                  <a:cubicBezTo>
                    <a:pt x="18" y="127"/>
                    <a:pt x="31" y="156"/>
                    <a:pt x="31" y="156"/>
                  </a:cubicBezTo>
                  <a:cubicBezTo>
                    <a:pt x="11" y="156"/>
                    <a:pt x="9" y="134"/>
                    <a:pt x="9" y="134"/>
                  </a:cubicBezTo>
                  <a:cubicBezTo>
                    <a:pt x="0" y="142"/>
                    <a:pt x="0" y="181"/>
                    <a:pt x="23" y="189"/>
                  </a:cubicBezTo>
                  <a:cubicBezTo>
                    <a:pt x="23" y="189"/>
                    <a:pt x="0" y="219"/>
                    <a:pt x="22" y="264"/>
                  </a:cubicBezTo>
                </a:path>
              </a:pathLst>
            </a:custGeom>
            <a:solidFill>
              <a:srgbClr val="3B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5" name="Freeform 3674"/>
            <p:cNvSpPr/>
            <p:nvPr/>
          </p:nvSpPr>
          <p:spPr bwMode="auto">
            <a:xfrm>
              <a:off x="2906058" y="197277"/>
              <a:ext cx="273573" cy="88739"/>
            </a:xfrm>
            <a:custGeom>
              <a:avLst/>
              <a:gdLst>
                <a:gd name="T0" fmla="*/ 24 w 407"/>
                <a:gd name="T1" fmla="*/ 132 h 132"/>
                <a:gd name="T2" fmla="*/ 368 w 407"/>
                <a:gd name="T3" fmla="*/ 129 h 132"/>
                <a:gd name="T4" fmla="*/ 388 w 407"/>
                <a:gd name="T5" fmla="*/ 21 h 132"/>
                <a:gd name="T6" fmla="*/ 383 w 407"/>
                <a:gd name="T7" fmla="*/ 92 h 132"/>
                <a:gd name="T8" fmla="*/ 359 w 407"/>
                <a:gd name="T9" fmla="*/ 91 h 132"/>
                <a:gd name="T10" fmla="*/ 359 w 407"/>
                <a:gd name="T11" fmla="*/ 76 h 132"/>
                <a:gd name="T12" fmla="*/ 349 w 407"/>
                <a:gd name="T13" fmla="*/ 57 h 132"/>
                <a:gd name="T14" fmla="*/ 328 w 407"/>
                <a:gd name="T15" fmla="*/ 45 h 132"/>
                <a:gd name="T16" fmla="*/ 334 w 407"/>
                <a:gd name="T17" fmla="*/ 68 h 132"/>
                <a:gd name="T18" fmla="*/ 303 w 407"/>
                <a:gd name="T19" fmla="*/ 41 h 132"/>
                <a:gd name="T20" fmla="*/ 270 w 407"/>
                <a:gd name="T21" fmla="*/ 14 h 132"/>
                <a:gd name="T22" fmla="*/ 277 w 407"/>
                <a:gd name="T23" fmla="*/ 43 h 132"/>
                <a:gd name="T24" fmla="*/ 225 w 407"/>
                <a:gd name="T25" fmla="*/ 0 h 132"/>
                <a:gd name="T26" fmla="*/ 214 w 407"/>
                <a:gd name="T27" fmla="*/ 46 h 132"/>
                <a:gd name="T28" fmla="*/ 209 w 407"/>
                <a:gd name="T29" fmla="*/ 64 h 132"/>
                <a:gd name="T30" fmla="*/ 202 w 407"/>
                <a:gd name="T31" fmla="*/ 51 h 132"/>
                <a:gd name="T32" fmla="*/ 181 w 407"/>
                <a:gd name="T33" fmla="*/ 36 h 132"/>
                <a:gd name="T34" fmla="*/ 143 w 407"/>
                <a:gd name="T35" fmla="*/ 10 h 132"/>
                <a:gd name="T36" fmla="*/ 158 w 407"/>
                <a:gd name="T37" fmla="*/ 46 h 132"/>
                <a:gd name="T38" fmla="*/ 117 w 407"/>
                <a:gd name="T39" fmla="*/ 17 h 132"/>
                <a:gd name="T40" fmla="*/ 125 w 407"/>
                <a:gd name="T41" fmla="*/ 60 h 132"/>
                <a:gd name="T42" fmla="*/ 93 w 407"/>
                <a:gd name="T43" fmla="*/ 43 h 132"/>
                <a:gd name="T44" fmla="*/ 71 w 407"/>
                <a:gd name="T45" fmla="*/ 16 h 132"/>
                <a:gd name="T46" fmla="*/ 67 w 407"/>
                <a:gd name="T47" fmla="*/ 54 h 132"/>
                <a:gd name="T48" fmla="*/ 38 w 407"/>
                <a:gd name="T49" fmla="*/ 73 h 132"/>
                <a:gd name="T50" fmla="*/ 38 w 407"/>
                <a:gd name="T51" fmla="*/ 94 h 132"/>
                <a:gd name="T52" fmla="*/ 5 w 407"/>
                <a:gd name="T53" fmla="*/ 94 h 132"/>
                <a:gd name="T54" fmla="*/ 0 w 407"/>
                <a:gd name="T55" fmla="*/ 99 h 132"/>
                <a:gd name="T56" fmla="*/ 24 w 407"/>
                <a:gd name="T5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7" h="132">
                  <a:moveTo>
                    <a:pt x="24" y="132"/>
                  </a:moveTo>
                  <a:cubicBezTo>
                    <a:pt x="24" y="132"/>
                    <a:pt x="157" y="129"/>
                    <a:pt x="368" y="129"/>
                  </a:cubicBezTo>
                  <a:cubicBezTo>
                    <a:pt x="407" y="91"/>
                    <a:pt x="401" y="44"/>
                    <a:pt x="388" y="21"/>
                  </a:cubicBezTo>
                  <a:cubicBezTo>
                    <a:pt x="402" y="53"/>
                    <a:pt x="383" y="92"/>
                    <a:pt x="383" y="92"/>
                  </a:cubicBezTo>
                  <a:cubicBezTo>
                    <a:pt x="372" y="86"/>
                    <a:pt x="359" y="91"/>
                    <a:pt x="359" y="91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9" y="76"/>
                    <a:pt x="355" y="65"/>
                    <a:pt x="349" y="57"/>
                  </a:cubicBezTo>
                  <a:cubicBezTo>
                    <a:pt x="343" y="49"/>
                    <a:pt x="328" y="45"/>
                    <a:pt x="328" y="45"/>
                  </a:cubicBezTo>
                  <a:cubicBezTo>
                    <a:pt x="328" y="45"/>
                    <a:pt x="333" y="50"/>
                    <a:pt x="334" y="68"/>
                  </a:cubicBezTo>
                  <a:cubicBezTo>
                    <a:pt x="328" y="60"/>
                    <a:pt x="317" y="46"/>
                    <a:pt x="303" y="41"/>
                  </a:cubicBezTo>
                  <a:cubicBezTo>
                    <a:pt x="288" y="37"/>
                    <a:pt x="273" y="21"/>
                    <a:pt x="270" y="14"/>
                  </a:cubicBezTo>
                  <a:cubicBezTo>
                    <a:pt x="268" y="20"/>
                    <a:pt x="265" y="38"/>
                    <a:pt x="277" y="43"/>
                  </a:cubicBezTo>
                  <a:cubicBezTo>
                    <a:pt x="253" y="43"/>
                    <a:pt x="232" y="20"/>
                    <a:pt x="225" y="0"/>
                  </a:cubicBezTo>
                  <a:cubicBezTo>
                    <a:pt x="228" y="16"/>
                    <a:pt x="220" y="40"/>
                    <a:pt x="214" y="46"/>
                  </a:cubicBezTo>
                  <a:cubicBezTo>
                    <a:pt x="207" y="53"/>
                    <a:pt x="209" y="64"/>
                    <a:pt x="209" y="64"/>
                  </a:cubicBezTo>
                  <a:cubicBezTo>
                    <a:pt x="209" y="64"/>
                    <a:pt x="204" y="59"/>
                    <a:pt x="202" y="51"/>
                  </a:cubicBezTo>
                  <a:cubicBezTo>
                    <a:pt x="201" y="42"/>
                    <a:pt x="196" y="37"/>
                    <a:pt x="181" y="36"/>
                  </a:cubicBezTo>
                  <a:cubicBezTo>
                    <a:pt x="155" y="34"/>
                    <a:pt x="144" y="24"/>
                    <a:pt x="143" y="10"/>
                  </a:cubicBezTo>
                  <a:cubicBezTo>
                    <a:pt x="134" y="24"/>
                    <a:pt x="142" y="40"/>
                    <a:pt x="158" y="46"/>
                  </a:cubicBezTo>
                  <a:cubicBezTo>
                    <a:pt x="138" y="45"/>
                    <a:pt x="129" y="36"/>
                    <a:pt x="117" y="17"/>
                  </a:cubicBezTo>
                  <a:cubicBezTo>
                    <a:pt x="111" y="34"/>
                    <a:pt x="125" y="60"/>
                    <a:pt x="125" y="60"/>
                  </a:cubicBezTo>
                  <a:cubicBezTo>
                    <a:pt x="125" y="60"/>
                    <a:pt x="109" y="54"/>
                    <a:pt x="93" y="43"/>
                  </a:cubicBezTo>
                  <a:cubicBezTo>
                    <a:pt x="77" y="33"/>
                    <a:pt x="71" y="16"/>
                    <a:pt x="71" y="16"/>
                  </a:cubicBezTo>
                  <a:cubicBezTo>
                    <a:pt x="71" y="16"/>
                    <a:pt x="72" y="40"/>
                    <a:pt x="67" y="54"/>
                  </a:cubicBezTo>
                  <a:cubicBezTo>
                    <a:pt x="62" y="68"/>
                    <a:pt x="38" y="73"/>
                    <a:pt x="38" y="73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21" y="81"/>
                    <a:pt x="5" y="94"/>
                    <a:pt x="5" y="94"/>
                  </a:cubicBezTo>
                  <a:cubicBezTo>
                    <a:pt x="4" y="94"/>
                    <a:pt x="2" y="96"/>
                    <a:pt x="0" y="99"/>
                  </a:cubicBezTo>
                  <a:cubicBezTo>
                    <a:pt x="2" y="123"/>
                    <a:pt x="24" y="132"/>
                    <a:pt x="24" y="132"/>
                  </a:cubicBezTo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6" name="Freeform 3675"/>
            <p:cNvSpPr/>
            <p:nvPr/>
          </p:nvSpPr>
          <p:spPr bwMode="auto">
            <a:xfrm>
              <a:off x="2892264" y="147620"/>
              <a:ext cx="26668" cy="53335"/>
            </a:xfrm>
            <a:custGeom>
              <a:avLst/>
              <a:gdLst>
                <a:gd name="T0" fmla="*/ 18 w 40"/>
                <a:gd name="T1" fmla="*/ 0 h 79"/>
                <a:gd name="T2" fmla="*/ 31 w 40"/>
                <a:gd name="T3" fmla="*/ 46 h 79"/>
                <a:gd name="T4" fmla="*/ 9 w 40"/>
                <a:gd name="T5" fmla="*/ 24 h 79"/>
                <a:gd name="T6" fmla="*/ 23 w 40"/>
                <a:gd name="T7" fmla="*/ 79 h 79"/>
                <a:gd name="T8" fmla="*/ 33 w 40"/>
                <a:gd name="T9" fmla="*/ 76 h 79"/>
                <a:gd name="T10" fmla="*/ 9 w 40"/>
                <a:gd name="T11" fmla="*/ 57 h 79"/>
                <a:gd name="T12" fmla="*/ 8 w 40"/>
                <a:gd name="T13" fmla="*/ 29 h 79"/>
                <a:gd name="T14" fmla="*/ 35 w 40"/>
                <a:gd name="T15" fmla="*/ 48 h 79"/>
                <a:gd name="T16" fmla="*/ 21 w 40"/>
                <a:gd name="T17" fmla="*/ 10 h 79"/>
                <a:gd name="T18" fmla="*/ 40 w 40"/>
                <a:gd name="T19" fmla="*/ 26 h 79"/>
                <a:gd name="T20" fmla="*/ 38 w 40"/>
                <a:gd name="T21" fmla="*/ 23 h 79"/>
                <a:gd name="T22" fmla="*/ 18 w 40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9">
                  <a:moveTo>
                    <a:pt x="18" y="0"/>
                  </a:moveTo>
                  <a:cubicBezTo>
                    <a:pt x="18" y="17"/>
                    <a:pt x="31" y="46"/>
                    <a:pt x="31" y="46"/>
                  </a:cubicBezTo>
                  <a:cubicBezTo>
                    <a:pt x="11" y="46"/>
                    <a:pt x="9" y="24"/>
                    <a:pt x="9" y="24"/>
                  </a:cubicBezTo>
                  <a:cubicBezTo>
                    <a:pt x="0" y="32"/>
                    <a:pt x="0" y="71"/>
                    <a:pt x="23" y="79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14" y="69"/>
                    <a:pt x="9" y="57"/>
                  </a:cubicBezTo>
                  <a:cubicBezTo>
                    <a:pt x="5" y="45"/>
                    <a:pt x="7" y="33"/>
                    <a:pt x="8" y="29"/>
                  </a:cubicBezTo>
                  <a:cubicBezTo>
                    <a:pt x="9" y="39"/>
                    <a:pt x="15" y="51"/>
                    <a:pt x="35" y="48"/>
                  </a:cubicBezTo>
                  <a:cubicBezTo>
                    <a:pt x="27" y="33"/>
                    <a:pt x="21" y="15"/>
                    <a:pt x="21" y="10"/>
                  </a:cubicBezTo>
                  <a:cubicBezTo>
                    <a:pt x="28" y="23"/>
                    <a:pt x="33" y="27"/>
                    <a:pt x="40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27" y="23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7" name="Freeform 3676"/>
            <p:cNvSpPr/>
            <p:nvPr/>
          </p:nvSpPr>
          <p:spPr bwMode="auto">
            <a:xfrm>
              <a:off x="2917552" y="73594"/>
              <a:ext cx="262079" cy="141155"/>
            </a:xfrm>
            <a:custGeom>
              <a:avLst/>
              <a:gdLst>
                <a:gd name="T0" fmla="*/ 373 w 390"/>
                <a:gd name="T1" fmla="*/ 169 h 210"/>
                <a:gd name="T2" fmla="*/ 349 w 390"/>
                <a:gd name="T3" fmla="*/ 129 h 210"/>
                <a:gd name="T4" fmla="*/ 367 w 390"/>
                <a:gd name="T5" fmla="*/ 99 h 210"/>
                <a:gd name="T6" fmla="*/ 319 w 390"/>
                <a:gd name="T7" fmla="*/ 87 h 210"/>
                <a:gd name="T8" fmla="*/ 222 w 390"/>
                <a:gd name="T9" fmla="*/ 42 h 210"/>
                <a:gd name="T10" fmla="*/ 212 w 390"/>
                <a:gd name="T11" fmla="*/ 0 h 210"/>
                <a:gd name="T12" fmla="*/ 177 w 390"/>
                <a:gd name="T13" fmla="*/ 34 h 210"/>
                <a:gd name="T14" fmla="*/ 70 w 390"/>
                <a:gd name="T15" fmla="*/ 62 h 210"/>
                <a:gd name="T16" fmla="*/ 0 w 390"/>
                <a:gd name="T17" fmla="*/ 132 h 210"/>
                <a:gd name="T18" fmla="*/ 52 w 390"/>
                <a:gd name="T19" fmla="*/ 70 h 210"/>
                <a:gd name="T20" fmla="*/ 85 w 390"/>
                <a:gd name="T21" fmla="*/ 76 h 210"/>
                <a:gd name="T22" fmla="*/ 104 w 390"/>
                <a:gd name="T23" fmla="*/ 75 h 210"/>
                <a:gd name="T24" fmla="*/ 87 w 390"/>
                <a:gd name="T25" fmla="*/ 74 h 210"/>
                <a:gd name="T26" fmla="*/ 73 w 390"/>
                <a:gd name="T27" fmla="*/ 63 h 210"/>
                <a:gd name="T28" fmla="*/ 123 w 390"/>
                <a:gd name="T29" fmla="*/ 46 h 210"/>
                <a:gd name="T30" fmla="*/ 216 w 390"/>
                <a:gd name="T31" fmla="*/ 7 h 210"/>
                <a:gd name="T32" fmla="*/ 212 w 390"/>
                <a:gd name="T33" fmla="*/ 48 h 210"/>
                <a:gd name="T34" fmla="*/ 298 w 390"/>
                <a:gd name="T35" fmla="*/ 70 h 210"/>
                <a:gd name="T36" fmla="*/ 361 w 390"/>
                <a:gd name="T37" fmla="*/ 110 h 210"/>
                <a:gd name="T38" fmla="*/ 332 w 390"/>
                <a:gd name="T39" fmla="*/ 126 h 210"/>
                <a:gd name="T40" fmla="*/ 367 w 390"/>
                <a:gd name="T41" fmla="*/ 158 h 210"/>
                <a:gd name="T42" fmla="*/ 390 w 390"/>
                <a:gd name="T43" fmla="*/ 208 h 210"/>
                <a:gd name="T44" fmla="*/ 373 w 390"/>
                <a:gd name="T45" fmla="*/ 16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0" h="210">
                  <a:moveTo>
                    <a:pt x="373" y="169"/>
                  </a:moveTo>
                  <a:cubicBezTo>
                    <a:pt x="369" y="141"/>
                    <a:pt x="349" y="129"/>
                    <a:pt x="349" y="129"/>
                  </a:cubicBezTo>
                  <a:cubicBezTo>
                    <a:pt x="367" y="122"/>
                    <a:pt x="367" y="99"/>
                    <a:pt x="367" y="99"/>
                  </a:cubicBezTo>
                  <a:cubicBezTo>
                    <a:pt x="363" y="114"/>
                    <a:pt x="337" y="116"/>
                    <a:pt x="319" y="87"/>
                  </a:cubicBezTo>
                  <a:cubicBezTo>
                    <a:pt x="302" y="59"/>
                    <a:pt x="262" y="42"/>
                    <a:pt x="222" y="42"/>
                  </a:cubicBezTo>
                  <a:cubicBezTo>
                    <a:pt x="245" y="11"/>
                    <a:pt x="212" y="0"/>
                    <a:pt x="212" y="0"/>
                  </a:cubicBezTo>
                  <a:cubicBezTo>
                    <a:pt x="212" y="29"/>
                    <a:pt x="177" y="34"/>
                    <a:pt x="177" y="34"/>
                  </a:cubicBezTo>
                  <a:cubicBezTo>
                    <a:pt x="177" y="34"/>
                    <a:pt x="94" y="37"/>
                    <a:pt x="70" y="62"/>
                  </a:cubicBezTo>
                  <a:cubicBezTo>
                    <a:pt x="26" y="62"/>
                    <a:pt x="7" y="87"/>
                    <a:pt x="0" y="132"/>
                  </a:cubicBezTo>
                  <a:cubicBezTo>
                    <a:pt x="1" y="129"/>
                    <a:pt x="16" y="78"/>
                    <a:pt x="52" y="70"/>
                  </a:cubicBezTo>
                  <a:cubicBezTo>
                    <a:pt x="64" y="68"/>
                    <a:pt x="73" y="67"/>
                    <a:pt x="85" y="76"/>
                  </a:cubicBezTo>
                  <a:cubicBezTo>
                    <a:pt x="97" y="84"/>
                    <a:pt x="104" y="79"/>
                    <a:pt x="104" y="75"/>
                  </a:cubicBezTo>
                  <a:cubicBezTo>
                    <a:pt x="104" y="75"/>
                    <a:pt x="96" y="83"/>
                    <a:pt x="87" y="74"/>
                  </a:cubicBezTo>
                  <a:cubicBezTo>
                    <a:pt x="78" y="65"/>
                    <a:pt x="73" y="63"/>
                    <a:pt x="73" y="63"/>
                  </a:cubicBezTo>
                  <a:cubicBezTo>
                    <a:pt x="73" y="63"/>
                    <a:pt x="90" y="51"/>
                    <a:pt x="123" y="46"/>
                  </a:cubicBezTo>
                  <a:cubicBezTo>
                    <a:pt x="156" y="41"/>
                    <a:pt x="218" y="42"/>
                    <a:pt x="216" y="7"/>
                  </a:cubicBezTo>
                  <a:cubicBezTo>
                    <a:pt x="230" y="17"/>
                    <a:pt x="227" y="33"/>
                    <a:pt x="212" y="48"/>
                  </a:cubicBezTo>
                  <a:cubicBezTo>
                    <a:pt x="229" y="45"/>
                    <a:pt x="280" y="50"/>
                    <a:pt x="298" y="70"/>
                  </a:cubicBezTo>
                  <a:cubicBezTo>
                    <a:pt x="315" y="89"/>
                    <a:pt x="346" y="128"/>
                    <a:pt x="361" y="110"/>
                  </a:cubicBezTo>
                  <a:cubicBezTo>
                    <a:pt x="361" y="124"/>
                    <a:pt x="344" y="128"/>
                    <a:pt x="332" y="126"/>
                  </a:cubicBezTo>
                  <a:cubicBezTo>
                    <a:pt x="332" y="126"/>
                    <a:pt x="359" y="133"/>
                    <a:pt x="367" y="158"/>
                  </a:cubicBezTo>
                  <a:cubicBezTo>
                    <a:pt x="374" y="184"/>
                    <a:pt x="374" y="210"/>
                    <a:pt x="390" y="208"/>
                  </a:cubicBezTo>
                  <a:cubicBezTo>
                    <a:pt x="384" y="208"/>
                    <a:pt x="378" y="197"/>
                    <a:pt x="373" y="169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8" name="Freeform 3677"/>
            <p:cNvSpPr/>
            <p:nvPr/>
          </p:nvSpPr>
          <p:spPr bwMode="auto">
            <a:xfrm>
              <a:off x="3129054" y="182564"/>
              <a:ext cx="22989" cy="66669"/>
            </a:xfrm>
            <a:custGeom>
              <a:avLst/>
              <a:gdLst>
                <a:gd name="T0" fmla="*/ 23 w 34"/>
                <a:gd name="T1" fmla="*/ 88 h 99"/>
                <a:gd name="T2" fmla="*/ 23 w 34"/>
                <a:gd name="T3" fmla="*/ 38 h 99"/>
                <a:gd name="T4" fmla="*/ 0 w 34"/>
                <a:gd name="T5" fmla="*/ 0 h 99"/>
                <a:gd name="T6" fmla="*/ 31 w 34"/>
                <a:gd name="T7" fmla="*/ 51 h 99"/>
                <a:gd name="T8" fmla="*/ 24 w 34"/>
                <a:gd name="T9" fmla="*/ 99 h 99"/>
                <a:gd name="T10" fmla="*/ 23 w 34"/>
                <a:gd name="T11" fmla="*/ 8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99">
                  <a:moveTo>
                    <a:pt x="23" y="88"/>
                  </a:moveTo>
                  <a:cubicBezTo>
                    <a:pt x="23" y="88"/>
                    <a:pt x="29" y="59"/>
                    <a:pt x="23" y="38"/>
                  </a:cubicBezTo>
                  <a:cubicBezTo>
                    <a:pt x="16" y="17"/>
                    <a:pt x="0" y="0"/>
                    <a:pt x="0" y="0"/>
                  </a:cubicBezTo>
                  <a:cubicBezTo>
                    <a:pt x="0" y="0"/>
                    <a:pt x="24" y="9"/>
                    <a:pt x="31" y="51"/>
                  </a:cubicBezTo>
                  <a:cubicBezTo>
                    <a:pt x="34" y="76"/>
                    <a:pt x="24" y="99"/>
                    <a:pt x="24" y="99"/>
                  </a:cubicBezTo>
                  <a:cubicBezTo>
                    <a:pt x="24" y="99"/>
                    <a:pt x="23" y="93"/>
                    <a:pt x="23" y="88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9" name="Freeform 3678"/>
            <p:cNvSpPr/>
            <p:nvPr/>
          </p:nvSpPr>
          <p:spPr bwMode="auto">
            <a:xfrm>
              <a:off x="2933645" y="206932"/>
              <a:ext cx="210123" cy="164144"/>
            </a:xfrm>
            <a:custGeom>
              <a:avLst/>
              <a:gdLst>
                <a:gd name="T0" fmla="*/ 294 w 313"/>
                <a:gd name="T1" fmla="*/ 40 h 244"/>
                <a:gd name="T2" fmla="*/ 299 w 313"/>
                <a:gd name="T3" fmla="*/ 67 h 244"/>
                <a:gd name="T4" fmla="*/ 273 w 313"/>
                <a:gd name="T5" fmla="*/ 41 h 244"/>
                <a:gd name="T6" fmla="*/ 231 w 313"/>
                <a:gd name="T7" fmla="*/ 11 h 244"/>
                <a:gd name="T8" fmla="*/ 244 w 313"/>
                <a:gd name="T9" fmla="*/ 31 h 244"/>
                <a:gd name="T10" fmla="*/ 187 w 313"/>
                <a:gd name="T11" fmla="*/ 0 h 244"/>
                <a:gd name="T12" fmla="*/ 181 w 313"/>
                <a:gd name="T13" fmla="*/ 28 h 244"/>
                <a:gd name="T14" fmla="*/ 177 w 313"/>
                <a:gd name="T15" fmla="*/ 59 h 244"/>
                <a:gd name="T16" fmla="*/ 159 w 313"/>
                <a:gd name="T17" fmla="*/ 41 h 244"/>
                <a:gd name="T18" fmla="*/ 129 w 313"/>
                <a:gd name="T19" fmla="*/ 23 h 244"/>
                <a:gd name="T20" fmla="*/ 101 w 313"/>
                <a:gd name="T21" fmla="*/ 4 h 244"/>
                <a:gd name="T22" fmla="*/ 127 w 313"/>
                <a:gd name="T23" fmla="*/ 33 h 244"/>
                <a:gd name="T24" fmla="*/ 78 w 313"/>
                <a:gd name="T25" fmla="*/ 12 h 244"/>
                <a:gd name="T26" fmla="*/ 106 w 313"/>
                <a:gd name="T27" fmla="*/ 54 h 244"/>
                <a:gd name="T28" fmla="*/ 33 w 313"/>
                <a:gd name="T29" fmla="*/ 16 h 244"/>
                <a:gd name="T30" fmla="*/ 14 w 313"/>
                <a:gd name="T31" fmla="*/ 64 h 244"/>
                <a:gd name="T32" fmla="*/ 5 w 313"/>
                <a:gd name="T33" fmla="*/ 69 h 244"/>
                <a:gd name="T34" fmla="*/ 5 w 313"/>
                <a:gd name="T35" fmla="*/ 152 h 244"/>
                <a:gd name="T36" fmla="*/ 158 w 313"/>
                <a:gd name="T37" fmla="*/ 244 h 244"/>
                <a:gd name="T38" fmla="*/ 313 w 313"/>
                <a:gd name="T39" fmla="*/ 171 h 244"/>
                <a:gd name="T40" fmla="*/ 313 w 313"/>
                <a:gd name="T41" fmla="*/ 63 h 244"/>
                <a:gd name="T42" fmla="*/ 294 w 313"/>
                <a:gd name="T4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3" h="244">
                  <a:moveTo>
                    <a:pt x="294" y="40"/>
                  </a:moveTo>
                  <a:cubicBezTo>
                    <a:pt x="294" y="40"/>
                    <a:pt x="302" y="56"/>
                    <a:pt x="299" y="67"/>
                  </a:cubicBezTo>
                  <a:cubicBezTo>
                    <a:pt x="299" y="67"/>
                    <a:pt x="293" y="54"/>
                    <a:pt x="273" y="41"/>
                  </a:cubicBezTo>
                  <a:cubicBezTo>
                    <a:pt x="253" y="28"/>
                    <a:pt x="238" y="22"/>
                    <a:pt x="231" y="11"/>
                  </a:cubicBezTo>
                  <a:cubicBezTo>
                    <a:pt x="231" y="11"/>
                    <a:pt x="232" y="26"/>
                    <a:pt x="244" y="31"/>
                  </a:cubicBezTo>
                  <a:cubicBezTo>
                    <a:pt x="244" y="31"/>
                    <a:pt x="203" y="40"/>
                    <a:pt x="187" y="0"/>
                  </a:cubicBezTo>
                  <a:cubicBezTo>
                    <a:pt x="187" y="0"/>
                    <a:pt x="188" y="17"/>
                    <a:pt x="181" y="28"/>
                  </a:cubicBezTo>
                  <a:cubicBezTo>
                    <a:pt x="175" y="39"/>
                    <a:pt x="169" y="51"/>
                    <a:pt x="177" y="59"/>
                  </a:cubicBezTo>
                  <a:cubicBezTo>
                    <a:pt x="177" y="59"/>
                    <a:pt x="166" y="57"/>
                    <a:pt x="159" y="41"/>
                  </a:cubicBezTo>
                  <a:cubicBezTo>
                    <a:pt x="151" y="25"/>
                    <a:pt x="140" y="25"/>
                    <a:pt x="129" y="23"/>
                  </a:cubicBezTo>
                  <a:cubicBezTo>
                    <a:pt x="119" y="21"/>
                    <a:pt x="103" y="19"/>
                    <a:pt x="101" y="4"/>
                  </a:cubicBezTo>
                  <a:cubicBezTo>
                    <a:pt x="101" y="4"/>
                    <a:pt x="96" y="25"/>
                    <a:pt x="127" y="33"/>
                  </a:cubicBezTo>
                  <a:cubicBezTo>
                    <a:pt x="127" y="33"/>
                    <a:pt x="95" y="44"/>
                    <a:pt x="78" y="12"/>
                  </a:cubicBezTo>
                  <a:cubicBezTo>
                    <a:pt x="78" y="12"/>
                    <a:pt x="80" y="45"/>
                    <a:pt x="106" y="54"/>
                  </a:cubicBezTo>
                  <a:cubicBezTo>
                    <a:pt x="106" y="54"/>
                    <a:pt x="52" y="52"/>
                    <a:pt x="33" y="16"/>
                  </a:cubicBezTo>
                  <a:cubicBezTo>
                    <a:pt x="33" y="16"/>
                    <a:pt x="44" y="49"/>
                    <a:pt x="14" y="64"/>
                  </a:cubicBezTo>
                  <a:cubicBezTo>
                    <a:pt x="11" y="66"/>
                    <a:pt x="8" y="68"/>
                    <a:pt x="5" y="6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72"/>
                    <a:pt x="0" y="244"/>
                    <a:pt x="158" y="244"/>
                  </a:cubicBezTo>
                  <a:cubicBezTo>
                    <a:pt x="237" y="244"/>
                    <a:pt x="313" y="226"/>
                    <a:pt x="313" y="171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09" y="54"/>
                    <a:pt x="308" y="45"/>
                    <a:pt x="294" y="40"/>
                  </a:cubicBezTo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0" name="Freeform 3679"/>
            <p:cNvSpPr/>
            <p:nvPr/>
          </p:nvSpPr>
          <p:spPr bwMode="auto">
            <a:xfrm>
              <a:off x="2968589" y="257509"/>
              <a:ext cx="31725" cy="30806"/>
            </a:xfrm>
            <a:custGeom>
              <a:avLst/>
              <a:gdLst>
                <a:gd name="T0" fmla="*/ 44 w 47"/>
                <a:gd name="T1" fmla="*/ 17 h 46"/>
                <a:gd name="T2" fmla="*/ 30 w 47"/>
                <a:gd name="T3" fmla="*/ 43 h 46"/>
                <a:gd name="T4" fmla="*/ 3 w 47"/>
                <a:gd name="T5" fmla="*/ 29 h 46"/>
                <a:gd name="T6" fmla="*/ 17 w 47"/>
                <a:gd name="T7" fmla="*/ 3 h 46"/>
                <a:gd name="T8" fmla="*/ 44 w 47"/>
                <a:gd name="T9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6">
                  <a:moveTo>
                    <a:pt x="44" y="17"/>
                  </a:moveTo>
                  <a:cubicBezTo>
                    <a:pt x="47" y="28"/>
                    <a:pt x="41" y="40"/>
                    <a:pt x="30" y="43"/>
                  </a:cubicBezTo>
                  <a:cubicBezTo>
                    <a:pt x="19" y="46"/>
                    <a:pt x="7" y="40"/>
                    <a:pt x="3" y="29"/>
                  </a:cubicBezTo>
                  <a:cubicBezTo>
                    <a:pt x="0" y="18"/>
                    <a:pt x="6" y="6"/>
                    <a:pt x="17" y="3"/>
                  </a:cubicBezTo>
                  <a:cubicBezTo>
                    <a:pt x="28" y="0"/>
                    <a:pt x="40" y="6"/>
                    <a:pt x="44" y="17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1" name="Freeform 3680"/>
            <p:cNvSpPr/>
            <p:nvPr/>
          </p:nvSpPr>
          <p:spPr bwMode="auto">
            <a:xfrm>
              <a:off x="2981922" y="259808"/>
              <a:ext cx="11035" cy="7816"/>
            </a:xfrm>
            <a:custGeom>
              <a:avLst/>
              <a:gdLst>
                <a:gd name="T0" fmla="*/ 16 w 16"/>
                <a:gd name="T1" fmla="*/ 7 h 11"/>
                <a:gd name="T2" fmla="*/ 7 w 16"/>
                <a:gd name="T3" fmla="*/ 11 h 11"/>
                <a:gd name="T4" fmla="*/ 1 w 16"/>
                <a:gd name="T5" fmla="*/ 4 h 11"/>
                <a:gd name="T6" fmla="*/ 9 w 16"/>
                <a:gd name="T7" fmla="*/ 1 h 11"/>
                <a:gd name="T8" fmla="*/ 16 w 16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7"/>
                  </a:moveTo>
                  <a:cubicBezTo>
                    <a:pt x="15" y="10"/>
                    <a:pt x="11" y="11"/>
                    <a:pt x="7" y="11"/>
                  </a:cubicBezTo>
                  <a:cubicBezTo>
                    <a:pt x="3" y="10"/>
                    <a:pt x="0" y="7"/>
                    <a:pt x="1" y="4"/>
                  </a:cubicBezTo>
                  <a:cubicBezTo>
                    <a:pt x="2" y="1"/>
                    <a:pt x="5" y="0"/>
                    <a:pt x="9" y="1"/>
                  </a:cubicBezTo>
                  <a:cubicBezTo>
                    <a:pt x="13" y="2"/>
                    <a:pt x="16" y="5"/>
                    <a:pt x="16" y="7"/>
                  </a:cubicBezTo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2" name="Freeform 3681"/>
            <p:cNvSpPr/>
            <p:nvPr/>
          </p:nvSpPr>
          <p:spPr bwMode="auto">
            <a:xfrm>
              <a:off x="3088133" y="256589"/>
              <a:ext cx="32185" cy="32185"/>
            </a:xfrm>
            <a:custGeom>
              <a:avLst/>
              <a:gdLst>
                <a:gd name="T0" fmla="*/ 14 w 48"/>
                <a:gd name="T1" fmla="*/ 5 h 48"/>
                <a:gd name="T2" fmla="*/ 6 w 48"/>
                <a:gd name="T3" fmla="*/ 34 h 48"/>
                <a:gd name="T4" fmla="*/ 34 w 48"/>
                <a:gd name="T5" fmla="*/ 43 h 48"/>
                <a:gd name="T6" fmla="*/ 43 w 48"/>
                <a:gd name="T7" fmla="*/ 14 h 48"/>
                <a:gd name="T8" fmla="*/ 14 w 48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14" y="5"/>
                  </a:moveTo>
                  <a:cubicBezTo>
                    <a:pt x="4" y="11"/>
                    <a:pt x="0" y="23"/>
                    <a:pt x="6" y="34"/>
                  </a:cubicBezTo>
                  <a:cubicBezTo>
                    <a:pt x="11" y="44"/>
                    <a:pt x="24" y="48"/>
                    <a:pt x="34" y="43"/>
                  </a:cubicBezTo>
                  <a:cubicBezTo>
                    <a:pt x="44" y="37"/>
                    <a:pt x="48" y="25"/>
                    <a:pt x="43" y="14"/>
                  </a:cubicBezTo>
                  <a:cubicBezTo>
                    <a:pt x="37" y="4"/>
                    <a:pt x="25" y="0"/>
                    <a:pt x="14" y="5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3" name="Freeform 3682"/>
            <p:cNvSpPr/>
            <p:nvPr/>
          </p:nvSpPr>
          <p:spPr bwMode="auto">
            <a:xfrm>
              <a:off x="3102846" y="259808"/>
              <a:ext cx="11035" cy="8736"/>
            </a:xfrm>
            <a:custGeom>
              <a:avLst/>
              <a:gdLst>
                <a:gd name="T0" fmla="*/ 2 w 16"/>
                <a:gd name="T1" fmla="*/ 2 h 13"/>
                <a:gd name="T2" fmla="*/ 6 w 16"/>
                <a:gd name="T3" fmla="*/ 10 h 13"/>
                <a:gd name="T4" fmla="*/ 15 w 16"/>
                <a:gd name="T5" fmla="*/ 10 h 13"/>
                <a:gd name="T6" fmla="*/ 11 w 16"/>
                <a:gd name="T7" fmla="*/ 2 h 13"/>
                <a:gd name="T8" fmla="*/ 2 w 16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2" y="2"/>
                  </a:moveTo>
                  <a:cubicBezTo>
                    <a:pt x="0" y="4"/>
                    <a:pt x="2" y="8"/>
                    <a:pt x="6" y="10"/>
                  </a:cubicBezTo>
                  <a:cubicBezTo>
                    <a:pt x="9" y="13"/>
                    <a:pt x="13" y="13"/>
                    <a:pt x="15" y="10"/>
                  </a:cubicBezTo>
                  <a:cubicBezTo>
                    <a:pt x="16" y="8"/>
                    <a:pt x="14" y="4"/>
                    <a:pt x="11" y="2"/>
                  </a:cubicBezTo>
                  <a:cubicBezTo>
                    <a:pt x="7" y="0"/>
                    <a:pt x="3" y="0"/>
                    <a:pt x="2" y="2"/>
                  </a:cubicBezTo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4" name="Rectangle 3683"/>
            <p:cNvSpPr>
              <a:spLocks noChangeArrowheads="1"/>
            </p:cNvSpPr>
            <p:nvPr/>
          </p:nvSpPr>
          <p:spPr bwMode="auto">
            <a:xfrm>
              <a:off x="2930426" y="267624"/>
              <a:ext cx="21610" cy="643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5" name="Rectangle 3684"/>
            <p:cNvSpPr>
              <a:spLocks noChangeArrowheads="1"/>
            </p:cNvSpPr>
            <p:nvPr/>
          </p:nvSpPr>
          <p:spPr bwMode="auto">
            <a:xfrm>
              <a:off x="2930426" y="267624"/>
              <a:ext cx="2161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6" name="Freeform 3685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76 w 85"/>
                <a:gd name="T1" fmla="*/ 0 h 99"/>
                <a:gd name="T2" fmla="*/ 25 w 85"/>
                <a:gd name="T3" fmla="*/ 99 h 99"/>
                <a:gd name="T4" fmla="*/ 34 w 85"/>
                <a:gd name="T5" fmla="*/ 99 h 99"/>
                <a:gd name="T6" fmla="*/ 85 w 85"/>
                <a:gd name="T7" fmla="*/ 0 h 99"/>
                <a:gd name="T8" fmla="*/ 76 w 85"/>
                <a:gd name="T9" fmla="*/ 0 h 99"/>
                <a:gd name="T10" fmla="*/ 51 w 85"/>
                <a:gd name="T11" fmla="*/ 0 h 99"/>
                <a:gd name="T12" fmla="*/ 0 w 85"/>
                <a:gd name="T13" fmla="*/ 99 h 99"/>
                <a:gd name="T14" fmla="*/ 16 w 85"/>
                <a:gd name="T15" fmla="*/ 99 h 99"/>
                <a:gd name="T16" fmla="*/ 67 w 85"/>
                <a:gd name="T17" fmla="*/ 0 h 99"/>
                <a:gd name="T18" fmla="*/ 51 w 85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9">
                  <a:moveTo>
                    <a:pt x="76" y="0"/>
                  </a:moveTo>
                  <a:lnTo>
                    <a:pt x="25" y="99"/>
                  </a:lnTo>
                  <a:lnTo>
                    <a:pt x="34" y="99"/>
                  </a:lnTo>
                  <a:lnTo>
                    <a:pt x="85" y="0"/>
                  </a:lnTo>
                  <a:lnTo>
                    <a:pt x="76" y="0"/>
                  </a:lnTo>
                  <a:close/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7" name="Freeform 3686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76 w 85"/>
                <a:gd name="T1" fmla="*/ 0 h 99"/>
                <a:gd name="T2" fmla="*/ 25 w 85"/>
                <a:gd name="T3" fmla="*/ 99 h 99"/>
                <a:gd name="T4" fmla="*/ 34 w 85"/>
                <a:gd name="T5" fmla="*/ 99 h 99"/>
                <a:gd name="T6" fmla="*/ 85 w 85"/>
                <a:gd name="T7" fmla="*/ 0 h 99"/>
                <a:gd name="T8" fmla="*/ 76 w 85"/>
                <a:gd name="T9" fmla="*/ 0 h 99"/>
                <a:gd name="T10" fmla="*/ 51 w 85"/>
                <a:gd name="T11" fmla="*/ 0 h 99"/>
                <a:gd name="T12" fmla="*/ 0 w 85"/>
                <a:gd name="T13" fmla="*/ 99 h 99"/>
                <a:gd name="T14" fmla="*/ 16 w 85"/>
                <a:gd name="T15" fmla="*/ 99 h 99"/>
                <a:gd name="T16" fmla="*/ 67 w 85"/>
                <a:gd name="T17" fmla="*/ 0 h 99"/>
                <a:gd name="T18" fmla="*/ 51 w 85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9">
                  <a:moveTo>
                    <a:pt x="76" y="0"/>
                  </a:moveTo>
                  <a:lnTo>
                    <a:pt x="25" y="99"/>
                  </a:lnTo>
                  <a:lnTo>
                    <a:pt x="34" y="99"/>
                  </a:lnTo>
                  <a:lnTo>
                    <a:pt x="85" y="0"/>
                  </a:lnTo>
                  <a:lnTo>
                    <a:pt x="76" y="0"/>
                  </a:lnTo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8" name="Rectangle 3687"/>
            <p:cNvSpPr>
              <a:spLocks noChangeArrowheads="1"/>
            </p:cNvSpPr>
            <p:nvPr/>
          </p:nvSpPr>
          <p:spPr bwMode="auto">
            <a:xfrm>
              <a:off x="3129974" y="267624"/>
              <a:ext cx="21150" cy="643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9" name="Rectangle 3688"/>
            <p:cNvSpPr>
              <a:spLocks noChangeArrowheads="1"/>
            </p:cNvSpPr>
            <p:nvPr/>
          </p:nvSpPr>
          <p:spPr bwMode="auto">
            <a:xfrm>
              <a:off x="3129974" y="267624"/>
              <a:ext cx="2115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0" name="Freeform 3689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76 w 84"/>
                <a:gd name="T1" fmla="*/ 0 h 99"/>
                <a:gd name="T2" fmla="*/ 24 w 84"/>
                <a:gd name="T3" fmla="*/ 99 h 99"/>
                <a:gd name="T4" fmla="*/ 33 w 84"/>
                <a:gd name="T5" fmla="*/ 99 h 99"/>
                <a:gd name="T6" fmla="*/ 84 w 84"/>
                <a:gd name="T7" fmla="*/ 0 h 99"/>
                <a:gd name="T8" fmla="*/ 76 w 84"/>
                <a:gd name="T9" fmla="*/ 0 h 99"/>
                <a:gd name="T10" fmla="*/ 51 w 84"/>
                <a:gd name="T11" fmla="*/ 0 h 99"/>
                <a:gd name="T12" fmla="*/ 0 w 84"/>
                <a:gd name="T13" fmla="*/ 99 h 99"/>
                <a:gd name="T14" fmla="*/ 16 w 84"/>
                <a:gd name="T15" fmla="*/ 99 h 99"/>
                <a:gd name="T16" fmla="*/ 67 w 84"/>
                <a:gd name="T17" fmla="*/ 0 h 99"/>
                <a:gd name="T18" fmla="*/ 51 w 8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9">
                  <a:moveTo>
                    <a:pt x="76" y="0"/>
                  </a:moveTo>
                  <a:lnTo>
                    <a:pt x="24" y="99"/>
                  </a:lnTo>
                  <a:lnTo>
                    <a:pt x="33" y="99"/>
                  </a:lnTo>
                  <a:lnTo>
                    <a:pt x="84" y="0"/>
                  </a:lnTo>
                  <a:lnTo>
                    <a:pt x="76" y="0"/>
                  </a:lnTo>
                  <a:close/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1" name="Freeform 3690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76 w 84"/>
                <a:gd name="T1" fmla="*/ 0 h 99"/>
                <a:gd name="T2" fmla="*/ 24 w 84"/>
                <a:gd name="T3" fmla="*/ 99 h 99"/>
                <a:gd name="T4" fmla="*/ 33 w 84"/>
                <a:gd name="T5" fmla="*/ 99 h 99"/>
                <a:gd name="T6" fmla="*/ 84 w 84"/>
                <a:gd name="T7" fmla="*/ 0 h 99"/>
                <a:gd name="T8" fmla="*/ 76 w 84"/>
                <a:gd name="T9" fmla="*/ 0 h 99"/>
                <a:gd name="T10" fmla="*/ 51 w 84"/>
                <a:gd name="T11" fmla="*/ 0 h 99"/>
                <a:gd name="T12" fmla="*/ 0 w 84"/>
                <a:gd name="T13" fmla="*/ 99 h 99"/>
                <a:gd name="T14" fmla="*/ 16 w 84"/>
                <a:gd name="T15" fmla="*/ 99 h 99"/>
                <a:gd name="T16" fmla="*/ 67 w 84"/>
                <a:gd name="T17" fmla="*/ 0 h 99"/>
                <a:gd name="T18" fmla="*/ 51 w 8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9">
                  <a:moveTo>
                    <a:pt x="76" y="0"/>
                  </a:moveTo>
                  <a:lnTo>
                    <a:pt x="24" y="99"/>
                  </a:lnTo>
                  <a:lnTo>
                    <a:pt x="33" y="99"/>
                  </a:lnTo>
                  <a:lnTo>
                    <a:pt x="84" y="0"/>
                  </a:lnTo>
                  <a:lnTo>
                    <a:pt x="76" y="0"/>
                  </a:lnTo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2" name="Freeform 3691"/>
            <p:cNvSpPr/>
            <p:nvPr/>
          </p:nvSpPr>
          <p:spPr bwMode="auto">
            <a:xfrm>
              <a:off x="3019625" y="259348"/>
              <a:ext cx="42300" cy="14253"/>
            </a:xfrm>
            <a:custGeom>
              <a:avLst/>
              <a:gdLst>
                <a:gd name="T0" fmla="*/ 57 w 63"/>
                <a:gd name="T1" fmla="*/ 10 h 21"/>
                <a:gd name="T2" fmla="*/ 32 w 63"/>
                <a:gd name="T3" fmla="*/ 0 h 21"/>
                <a:gd name="T4" fmla="*/ 29 w 63"/>
                <a:gd name="T5" fmla="*/ 0 h 21"/>
                <a:gd name="T6" fmla="*/ 0 w 63"/>
                <a:gd name="T7" fmla="*/ 14 h 21"/>
                <a:gd name="T8" fmla="*/ 0 w 63"/>
                <a:gd name="T9" fmla="*/ 21 h 21"/>
                <a:gd name="T10" fmla="*/ 30 w 63"/>
                <a:gd name="T11" fmla="*/ 6 h 21"/>
                <a:gd name="T12" fmla="*/ 32 w 63"/>
                <a:gd name="T13" fmla="*/ 5 h 21"/>
                <a:gd name="T14" fmla="*/ 54 w 63"/>
                <a:gd name="T15" fmla="*/ 14 h 21"/>
                <a:gd name="T16" fmla="*/ 62 w 63"/>
                <a:gd name="T17" fmla="*/ 20 h 21"/>
                <a:gd name="T18" fmla="*/ 63 w 63"/>
                <a:gd name="T19" fmla="*/ 21 h 21"/>
                <a:gd name="T20" fmla="*/ 63 w 63"/>
                <a:gd name="T21" fmla="*/ 14 h 21"/>
                <a:gd name="T22" fmla="*/ 57 w 63"/>
                <a:gd name="T2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1">
                  <a:moveTo>
                    <a:pt x="57" y="10"/>
                  </a:moveTo>
                  <a:cubicBezTo>
                    <a:pt x="51" y="5"/>
                    <a:pt x="42" y="0"/>
                    <a:pt x="32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16" y="2"/>
                    <a:pt x="6" y="9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8"/>
                    <a:pt x="16" y="7"/>
                    <a:pt x="30" y="6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40" y="5"/>
                    <a:pt x="48" y="10"/>
                    <a:pt x="54" y="14"/>
                  </a:cubicBezTo>
                  <a:cubicBezTo>
                    <a:pt x="57" y="16"/>
                    <a:pt x="60" y="18"/>
                    <a:pt x="62" y="20"/>
                  </a:cubicBezTo>
                  <a:cubicBezTo>
                    <a:pt x="62" y="21"/>
                    <a:pt x="63" y="21"/>
                    <a:pt x="63" y="2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0" y="11"/>
                    <a:pt x="57" y="10"/>
                  </a:cubicBezTo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3" name="Freeform 3692"/>
            <p:cNvSpPr>
              <a:spLocks noEditPoints="1"/>
            </p:cNvSpPr>
            <p:nvPr/>
          </p:nvSpPr>
          <p:spPr bwMode="auto">
            <a:xfrm>
              <a:off x="3061925" y="249233"/>
              <a:ext cx="68049" cy="45519"/>
            </a:xfrm>
            <a:custGeom>
              <a:avLst/>
              <a:gdLst>
                <a:gd name="T0" fmla="*/ 48 w 101"/>
                <a:gd name="T1" fmla="*/ 49 h 68"/>
                <a:gd name="T2" fmla="*/ 38 w 101"/>
                <a:gd name="T3" fmla="*/ 68 h 68"/>
                <a:gd name="T4" fmla="*/ 44 w 101"/>
                <a:gd name="T5" fmla="*/ 68 h 68"/>
                <a:gd name="T6" fmla="*/ 52 w 101"/>
                <a:gd name="T7" fmla="*/ 53 h 68"/>
                <a:gd name="T8" fmla="*/ 48 w 101"/>
                <a:gd name="T9" fmla="*/ 49 h 68"/>
                <a:gd name="T10" fmla="*/ 85 w 101"/>
                <a:gd name="T11" fmla="*/ 0 h 68"/>
                <a:gd name="T12" fmla="*/ 16 w 101"/>
                <a:gd name="T13" fmla="*/ 0 h 68"/>
                <a:gd name="T14" fmla="*/ 0 w 101"/>
                <a:gd name="T15" fmla="*/ 16 h 68"/>
                <a:gd name="T16" fmla="*/ 0 w 101"/>
                <a:gd name="T17" fmla="*/ 52 h 68"/>
                <a:gd name="T18" fmla="*/ 16 w 101"/>
                <a:gd name="T19" fmla="*/ 68 h 68"/>
                <a:gd name="T20" fmla="*/ 27 w 101"/>
                <a:gd name="T21" fmla="*/ 68 h 68"/>
                <a:gd name="T22" fmla="*/ 43 w 101"/>
                <a:gd name="T23" fmla="*/ 38 h 68"/>
                <a:gd name="T24" fmla="*/ 53 w 101"/>
                <a:gd name="T25" fmla="*/ 16 h 68"/>
                <a:gd name="T26" fmla="*/ 54 w 101"/>
                <a:gd name="T27" fmla="*/ 16 h 68"/>
                <a:gd name="T28" fmla="*/ 62 w 101"/>
                <a:gd name="T29" fmla="*/ 0 h 68"/>
                <a:gd name="T30" fmla="*/ 73 w 101"/>
                <a:gd name="T31" fmla="*/ 0 h 68"/>
                <a:gd name="T32" fmla="*/ 66 w 101"/>
                <a:gd name="T33" fmla="*/ 14 h 68"/>
                <a:gd name="T34" fmla="*/ 71 w 101"/>
                <a:gd name="T35" fmla="*/ 16 h 68"/>
                <a:gd name="T36" fmla="*/ 79 w 101"/>
                <a:gd name="T37" fmla="*/ 0 h 68"/>
                <a:gd name="T38" fmla="*/ 85 w 101"/>
                <a:gd name="T39" fmla="*/ 0 h 68"/>
                <a:gd name="T40" fmla="*/ 76 w 101"/>
                <a:gd name="T41" fmla="*/ 18 h 68"/>
                <a:gd name="T42" fmla="*/ 82 w 101"/>
                <a:gd name="T43" fmla="*/ 25 h 68"/>
                <a:gd name="T44" fmla="*/ 73 w 101"/>
                <a:gd name="T45" fmla="*/ 54 h 68"/>
                <a:gd name="T46" fmla="*/ 64 w 101"/>
                <a:gd name="T47" fmla="*/ 56 h 68"/>
                <a:gd name="T48" fmla="*/ 57 w 101"/>
                <a:gd name="T49" fmla="*/ 55 h 68"/>
                <a:gd name="T50" fmla="*/ 50 w 101"/>
                <a:gd name="T51" fmla="*/ 68 h 68"/>
                <a:gd name="T52" fmla="*/ 85 w 101"/>
                <a:gd name="T53" fmla="*/ 68 h 68"/>
                <a:gd name="T54" fmla="*/ 101 w 101"/>
                <a:gd name="T55" fmla="*/ 52 h 68"/>
                <a:gd name="T56" fmla="*/ 101 w 101"/>
                <a:gd name="T57" fmla="*/ 37 h 68"/>
                <a:gd name="T58" fmla="*/ 101 w 101"/>
                <a:gd name="T59" fmla="*/ 37 h 68"/>
                <a:gd name="T60" fmla="*/ 101 w 101"/>
                <a:gd name="T61" fmla="*/ 27 h 68"/>
                <a:gd name="T62" fmla="*/ 101 w 101"/>
                <a:gd name="T63" fmla="*/ 27 h 68"/>
                <a:gd name="T64" fmla="*/ 101 w 101"/>
                <a:gd name="T65" fmla="*/ 16 h 68"/>
                <a:gd name="T66" fmla="*/ 85 w 10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8">
                  <a:moveTo>
                    <a:pt x="48" y="49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1" y="52"/>
                    <a:pt x="49" y="51"/>
                    <a:pt x="48" y="49"/>
                  </a:cubicBezTo>
                  <a:moveTo>
                    <a:pt x="8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1" y="29"/>
                    <a:pt x="45" y="21"/>
                    <a:pt x="53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8" y="14"/>
                    <a:pt x="70" y="15"/>
                    <a:pt x="71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20"/>
                    <a:pt x="80" y="22"/>
                    <a:pt x="82" y="25"/>
                  </a:cubicBezTo>
                  <a:cubicBezTo>
                    <a:pt x="87" y="36"/>
                    <a:pt x="83" y="48"/>
                    <a:pt x="73" y="54"/>
                  </a:cubicBezTo>
                  <a:cubicBezTo>
                    <a:pt x="70" y="55"/>
                    <a:pt x="67" y="56"/>
                    <a:pt x="64" y="56"/>
                  </a:cubicBezTo>
                  <a:cubicBezTo>
                    <a:pt x="61" y="56"/>
                    <a:pt x="59" y="56"/>
                    <a:pt x="57" y="55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94" y="68"/>
                    <a:pt x="101" y="61"/>
                    <a:pt x="101" y="52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7"/>
                    <a:pt x="94" y="0"/>
                    <a:pt x="85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4" name="Freeform 3693"/>
            <p:cNvSpPr>
              <a:spLocks noEditPoints="1"/>
            </p:cNvSpPr>
            <p:nvPr/>
          </p:nvSpPr>
          <p:spPr bwMode="auto">
            <a:xfrm>
              <a:off x="3089513" y="258888"/>
              <a:ext cx="30806" cy="28047"/>
            </a:xfrm>
            <a:custGeom>
              <a:avLst/>
              <a:gdLst>
                <a:gd name="T0" fmla="*/ 21 w 46"/>
                <a:gd name="T1" fmla="*/ 7 h 42"/>
                <a:gd name="T2" fmla="*/ 7 w 46"/>
                <a:gd name="T3" fmla="*/ 35 h 42"/>
                <a:gd name="T4" fmla="*/ 11 w 46"/>
                <a:gd name="T5" fmla="*/ 39 h 42"/>
                <a:gd name="T6" fmla="*/ 25 w 46"/>
                <a:gd name="T7" fmla="*/ 12 h 42"/>
                <a:gd name="T8" fmla="*/ 21 w 46"/>
                <a:gd name="T9" fmla="*/ 7 h 42"/>
                <a:gd name="T10" fmla="*/ 35 w 46"/>
                <a:gd name="T11" fmla="*/ 4 h 42"/>
                <a:gd name="T12" fmla="*/ 34 w 46"/>
                <a:gd name="T13" fmla="*/ 7 h 42"/>
                <a:gd name="T14" fmla="*/ 35 w 46"/>
                <a:gd name="T15" fmla="*/ 12 h 42"/>
                <a:gd name="T16" fmla="*/ 31 w 46"/>
                <a:gd name="T17" fmla="*/ 14 h 42"/>
                <a:gd name="T18" fmla="*/ 30 w 46"/>
                <a:gd name="T19" fmla="*/ 14 h 42"/>
                <a:gd name="T20" fmla="*/ 16 w 46"/>
                <a:gd name="T21" fmla="*/ 41 h 42"/>
                <a:gd name="T22" fmla="*/ 23 w 46"/>
                <a:gd name="T23" fmla="*/ 42 h 42"/>
                <a:gd name="T24" fmla="*/ 32 w 46"/>
                <a:gd name="T25" fmla="*/ 40 h 42"/>
                <a:gd name="T26" fmla="*/ 41 w 46"/>
                <a:gd name="T27" fmla="*/ 11 h 42"/>
                <a:gd name="T28" fmla="*/ 35 w 46"/>
                <a:gd name="T29" fmla="*/ 4 h 42"/>
                <a:gd name="T30" fmla="*/ 13 w 46"/>
                <a:gd name="T31" fmla="*/ 2 h 42"/>
                <a:gd name="T32" fmla="*/ 12 w 46"/>
                <a:gd name="T33" fmla="*/ 2 h 42"/>
                <a:gd name="T34" fmla="*/ 2 w 46"/>
                <a:gd name="T35" fmla="*/ 24 h 42"/>
                <a:gd name="T36" fmla="*/ 13 w 46"/>
                <a:gd name="T37" fmla="*/ 2 h 42"/>
                <a:gd name="T38" fmla="*/ 25 w 46"/>
                <a:gd name="T39" fmla="*/ 0 h 42"/>
                <a:gd name="T40" fmla="*/ 24 w 46"/>
                <a:gd name="T41" fmla="*/ 3 h 42"/>
                <a:gd name="T42" fmla="*/ 26 w 46"/>
                <a:gd name="T43" fmla="*/ 2 h 42"/>
                <a:gd name="T44" fmla="*/ 30 w 46"/>
                <a:gd name="T45" fmla="*/ 3 h 42"/>
                <a:gd name="T46" fmla="*/ 30 w 46"/>
                <a:gd name="T47" fmla="*/ 2 h 42"/>
                <a:gd name="T48" fmla="*/ 25 w 46"/>
                <a:gd name="T4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2">
                  <a:moveTo>
                    <a:pt x="21" y="7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7"/>
                    <a:pt x="10" y="38"/>
                    <a:pt x="11" y="3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11"/>
                    <a:pt x="22" y="9"/>
                    <a:pt x="21" y="7"/>
                  </a:cubicBezTo>
                  <a:moveTo>
                    <a:pt x="35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6" y="11"/>
                    <a:pt x="35" y="12"/>
                  </a:cubicBezTo>
                  <a:cubicBezTo>
                    <a:pt x="34" y="13"/>
                    <a:pt x="32" y="14"/>
                    <a:pt x="31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42"/>
                    <a:pt x="20" y="42"/>
                    <a:pt x="23" y="42"/>
                  </a:cubicBezTo>
                  <a:cubicBezTo>
                    <a:pt x="26" y="42"/>
                    <a:pt x="29" y="41"/>
                    <a:pt x="32" y="40"/>
                  </a:cubicBezTo>
                  <a:cubicBezTo>
                    <a:pt x="42" y="34"/>
                    <a:pt x="46" y="22"/>
                    <a:pt x="41" y="11"/>
                  </a:cubicBezTo>
                  <a:cubicBezTo>
                    <a:pt x="39" y="8"/>
                    <a:pt x="37" y="6"/>
                    <a:pt x="35" y="4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2" y="2"/>
                  </a:cubicBezTo>
                  <a:cubicBezTo>
                    <a:pt x="4" y="7"/>
                    <a:pt x="0" y="15"/>
                    <a:pt x="2" y="24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25" y="0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2"/>
                    <a:pt x="26" y="2"/>
                  </a:cubicBezTo>
                  <a:cubicBezTo>
                    <a:pt x="27" y="2"/>
                    <a:pt x="28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5" name="Freeform 3694"/>
            <p:cNvSpPr>
              <a:spLocks noEditPoints="1"/>
            </p:cNvSpPr>
            <p:nvPr/>
          </p:nvSpPr>
          <p:spPr bwMode="auto">
            <a:xfrm>
              <a:off x="3103766" y="259808"/>
              <a:ext cx="10115" cy="8276"/>
            </a:xfrm>
            <a:custGeom>
              <a:avLst/>
              <a:gdLst>
                <a:gd name="T0" fmla="*/ 13 w 15"/>
                <a:gd name="T1" fmla="*/ 5 h 12"/>
                <a:gd name="T2" fmla="*/ 9 w 15"/>
                <a:gd name="T3" fmla="*/ 12 h 12"/>
                <a:gd name="T4" fmla="*/ 10 w 15"/>
                <a:gd name="T5" fmla="*/ 12 h 12"/>
                <a:gd name="T6" fmla="*/ 14 w 15"/>
                <a:gd name="T7" fmla="*/ 10 h 12"/>
                <a:gd name="T8" fmla="*/ 13 w 15"/>
                <a:gd name="T9" fmla="*/ 5 h 12"/>
                <a:gd name="T10" fmla="*/ 5 w 15"/>
                <a:gd name="T11" fmla="*/ 0 h 12"/>
                <a:gd name="T12" fmla="*/ 3 w 15"/>
                <a:gd name="T13" fmla="*/ 1 h 12"/>
                <a:gd name="T14" fmla="*/ 0 w 15"/>
                <a:gd name="T15" fmla="*/ 5 h 12"/>
                <a:gd name="T16" fmla="*/ 4 w 15"/>
                <a:gd name="T17" fmla="*/ 10 h 12"/>
                <a:gd name="T18" fmla="*/ 9 w 15"/>
                <a:gd name="T19" fmla="*/ 1 h 12"/>
                <a:gd name="T20" fmla="*/ 5 w 1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13" y="5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1" y="12"/>
                    <a:pt x="13" y="11"/>
                    <a:pt x="14" y="10"/>
                  </a:cubicBezTo>
                  <a:cubicBezTo>
                    <a:pt x="15" y="9"/>
                    <a:pt x="14" y="6"/>
                    <a:pt x="13" y="5"/>
                  </a:cubicBezTo>
                  <a:moveTo>
                    <a:pt x="5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2" y="9"/>
                    <a:pt x="4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6" name="Rectangle 3695"/>
            <p:cNvSpPr>
              <a:spLocks noChangeArrowheads="1"/>
            </p:cNvSpPr>
            <p:nvPr/>
          </p:nvSpPr>
          <p:spPr bwMode="auto">
            <a:xfrm>
              <a:off x="3129974" y="267624"/>
              <a:ext cx="460" cy="6437"/>
            </a:xfrm>
            <a:prstGeom prst="rect">
              <a:avLst/>
            </a:prstGeom>
            <a:solidFill>
              <a:srgbClr val="B5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7" name="Rectangle 3696"/>
            <p:cNvSpPr>
              <a:spLocks noChangeArrowheads="1"/>
            </p:cNvSpPr>
            <p:nvPr/>
          </p:nvSpPr>
          <p:spPr bwMode="auto">
            <a:xfrm>
              <a:off x="3129974" y="267624"/>
              <a:ext cx="46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8" name="Freeform 3697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67 w 84"/>
                <a:gd name="T1" fmla="*/ 0 h 99"/>
                <a:gd name="T2" fmla="*/ 51 w 84"/>
                <a:gd name="T3" fmla="*/ 0 h 99"/>
                <a:gd name="T4" fmla="*/ 39 w 84"/>
                <a:gd name="T5" fmla="*/ 23 h 99"/>
                <a:gd name="T6" fmla="*/ 23 w 84"/>
                <a:gd name="T7" fmla="*/ 56 h 99"/>
                <a:gd name="T8" fmla="*/ 0 w 84"/>
                <a:gd name="T9" fmla="*/ 99 h 99"/>
                <a:gd name="T10" fmla="*/ 16 w 84"/>
                <a:gd name="T11" fmla="*/ 99 h 99"/>
                <a:gd name="T12" fmla="*/ 30 w 84"/>
                <a:gd name="T13" fmla="*/ 72 h 99"/>
                <a:gd name="T14" fmla="*/ 51 w 84"/>
                <a:gd name="T15" fmla="*/ 31 h 99"/>
                <a:gd name="T16" fmla="*/ 55 w 84"/>
                <a:gd name="T17" fmla="*/ 25 h 99"/>
                <a:gd name="T18" fmla="*/ 57 w 84"/>
                <a:gd name="T19" fmla="*/ 21 h 99"/>
                <a:gd name="T20" fmla="*/ 67 w 84"/>
                <a:gd name="T21" fmla="*/ 0 h 99"/>
                <a:gd name="T22" fmla="*/ 84 w 84"/>
                <a:gd name="T23" fmla="*/ 0 h 99"/>
                <a:gd name="T24" fmla="*/ 76 w 84"/>
                <a:gd name="T25" fmla="*/ 0 h 99"/>
                <a:gd name="T26" fmla="*/ 64 w 84"/>
                <a:gd name="T27" fmla="*/ 23 h 99"/>
                <a:gd name="T28" fmla="*/ 64 w 84"/>
                <a:gd name="T29" fmla="*/ 25 h 99"/>
                <a:gd name="T30" fmla="*/ 57 w 84"/>
                <a:gd name="T31" fmla="*/ 38 h 99"/>
                <a:gd name="T32" fmla="*/ 36 w 84"/>
                <a:gd name="T33" fmla="*/ 78 h 99"/>
                <a:gd name="T34" fmla="*/ 24 w 84"/>
                <a:gd name="T35" fmla="*/ 99 h 99"/>
                <a:gd name="T36" fmla="*/ 33 w 84"/>
                <a:gd name="T37" fmla="*/ 99 h 99"/>
                <a:gd name="T38" fmla="*/ 43 w 84"/>
                <a:gd name="T39" fmla="*/ 80 h 99"/>
                <a:gd name="T40" fmla="*/ 64 w 84"/>
                <a:gd name="T41" fmla="*/ 41 h 99"/>
                <a:gd name="T42" fmla="*/ 70 w 84"/>
                <a:gd name="T43" fmla="*/ 31 h 99"/>
                <a:gd name="T44" fmla="*/ 71 w 84"/>
                <a:gd name="T45" fmla="*/ 26 h 99"/>
                <a:gd name="T46" fmla="*/ 84 w 84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9">
                  <a:moveTo>
                    <a:pt x="67" y="0"/>
                  </a:moveTo>
                  <a:lnTo>
                    <a:pt x="51" y="0"/>
                  </a:lnTo>
                  <a:lnTo>
                    <a:pt x="39" y="23"/>
                  </a:lnTo>
                  <a:lnTo>
                    <a:pt x="23" y="56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30" y="72"/>
                  </a:lnTo>
                  <a:lnTo>
                    <a:pt x="51" y="31"/>
                  </a:lnTo>
                  <a:lnTo>
                    <a:pt x="55" y="25"/>
                  </a:lnTo>
                  <a:lnTo>
                    <a:pt x="57" y="21"/>
                  </a:lnTo>
                  <a:lnTo>
                    <a:pt x="67" y="0"/>
                  </a:lnTo>
                  <a:close/>
                  <a:moveTo>
                    <a:pt x="84" y="0"/>
                  </a:moveTo>
                  <a:lnTo>
                    <a:pt x="76" y="0"/>
                  </a:lnTo>
                  <a:lnTo>
                    <a:pt x="64" y="23"/>
                  </a:lnTo>
                  <a:lnTo>
                    <a:pt x="64" y="25"/>
                  </a:lnTo>
                  <a:lnTo>
                    <a:pt x="57" y="38"/>
                  </a:lnTo>
                  <a:lnTo>
                    <a:pt x="36" y="78"/>
                  </a:lnTo>
                  <a:lnTo>
                    <a:pt x="24" y="99"/>
                  </a:lnTo>
                  <a:lnTo>
                    <a:pt x="33" y="99"/>
                  </a:lnTo>
                  <a:lnTo>
                    <a:pt x="43" y="80"/>
                  </a:lnTo>
                  <a:lnTo>
                    <a:pt x="64" y="41"/>
                  </a:lnTo>
                  <a:lnTo>
                    <a:pt x="70" y="31"/>
                  </a:lnTo>
                  <a:lnTo>
                    <a:pt x="71" y="2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9" name="Freeform 3698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67 w 84"/>
                <a:gd name="T1" fmla="*/ 0 h 99"/>
                <a:gd name="T2" fmla="*/ 51 w 84"/>
                <a:gd name="T3" fmla="*/ 0 h 99"/>
                <a:gd name="T4" fmla="*/ 39 w 84"/>
                <a:gd name="T5" fmla="*/ 23 h 99"/>
                <a:gd name="T6" fmla="*/ 23 w 84"/>
                <a:gd name="T7" fmla="*/ 56 h 99"/>
                <a:gd name="T8" fmla="*/ 0 w 84"/>
                <a:gd name="T9" fmla="*/ 99 h 99"/>
                <a:gd name="T10" fmla="*/ 16 w 84"/>
                <a:gd name="T11" fmla="*/ 99 h 99"/>
                <a:gd name="T12" fmla="*/ 30 w 84"/>
                <a:gd name="T13" fmla="*/ 72 h 99"/>
                <a:gd name="T14" fmla="*/ 51 w 84"/>
                <a:gd name="T15" fmla="*/ 31 h 99"/>
                <a:gd name="T16" fmla="*/ 55 w 84"/>
                <a:gd name="T17" fmla="*/ 25 h 99"/>
                <a:gd name="T18" fmla="*/ 57 w 84"/>
                <a:gd name="T19" fmla="*/ 21 h 99"/>
                <a:gd name="T20" fmla="*/ 67 w 84"/>
                <a:gd name="T21" fmla="*/ 0 h 99"/>
                <a:gd name="T22" fmla="*/ 84 w 84"/>
                <a:gd name="T23" fmla="*/ 0 h 99"/>
                <a:gd name="T24" fmla="*/ 76 w 84"/>
                <a:gd name="T25" fmla="*/ 0 h 99"/>
                <a:gd name="T26" fmla="*/ 64 w 84"/>
                <a:gd name="T27" fmla="*/ 23 h 99"/>
                <a:gd name="T28" fmla="*/ 64 w 84"/>
                <a:gd name="T29" fmla="*/ 25 h 99"/>
                <a:gd name="T30" fmla="*/ 57 w 84"/>
                <a:gd name="T31" fmla="*/ 38 h 99"/>
                <a:gd name="T32" fmla="*/ 36 w 84"/>
                <a:gd name="T33" fmla="*/ 78 h 99"/>
                <a:gd name="T34" fmla="*/ 24 w 84"/>
                <a:gd name="T35" fmla="*/ 99 h 99"/>
                <a:gd name="T36" fmla="*/ 33 w 84"/>
                <a:gd name="T37" fmla="*/ 99 h 99"/>
                <a:gd name="T38" fmla="*/ 43 w 84"/>
                <a:gd name="T39" fmla="*/ 80 h 99"/>
                <a:gd name="T40" fmla="*/ 64 w 84"/>
                <a:gd name="T41" fmla="*/ 41 h 99"/>
                <a:gd name="T42" fmla="*/ 70 w 84"/>
                <a:gd name="T43" fmla="*/ 31 h 99"/>
                <a:gd name="T44" fmla="*/ 71 w 84"/>
                <a:gd name="T45" fmla="*/ 26 h 99"/>
                <a:gd name="T46" fmla="*/ 84 w 84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9">
                  <a:moveTo>
                    <a:pt x="67" y="0"/>
                  </a:moveTo>
                  <a:lnTo>
                    <a:pt x="51" y="0"/>
                  </a:lnTo>
                  <a:lnTo>
                    <a:pt x="39" y="23"/>
                  </a:lnTo>
                  <a:lnTo>
                    <a:pt x="23" y="56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30" y="72"/>
                  </a:lnTo>
                  <a:lnTo>
                    <a:pt x="51" y="31"/>
                  </a:lnTo>
                  <a:lnTo>
                    <a:pt x="55" y="25"/>
                  </a:lnTo>
                  <a:lnTo>
                    <a:pt x="57" y="21"/>
                  </a:lnTo>
                  <a:lnTo>
                    <a:pt x="67" y="0"/>
                  </a:lnTo>
                  <a:moveTo>
                    <a:pt x="84" y="0"/>
                  </a:moveTo>
                  <a:lnTo>
                    <a:pt x="76" y="0"/>
                  </a:lnTo>
                  <a:lnTo>
                    <a:pt x="64" y="23"/>
                  </a:lnTo>
                  <a:lnTo>
                    <a:pt x="64" y="25"/>
                  </a:lnTo>
                  <a:lnTo>
                    <a:pt x="57" y="38"/>
                  </a:lnTo>
                  <a:lnTo>
                    <a:pt x="36" y="78"/>
                  </a:lnTo>
                  <a:lnTo>
                    <a:pt x="24" y="99"/>
                  </a:lnTo>
                  <a:lnTo>
                    <a:pt x="33" y="99"/>
                  </a:lnTo>
                  <a:lnTo>
                    <a:pt x="43" y="80"/>
                  </a:lnTo>
                  <a:lnTo>
                    <a:pt x="64" y="41"/>
                  </a:lnTo>
                  <a:lnTo>
                    <a:pt x="70" y="31"/>
                  </a:lnTo>
                  <a:lnTo>
                    <a:pt x="71" y="2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0" name="Freeform 3699"/>
            <p:cNvSpPr/>
            <p:nvPr/>
          </p:nvSpPr>
          <p:spPr bwMode="auto">
            <a:xfrm>
              <a:off x="3061466" y="248773"/>
              <a:ext cx="68968" cy="46898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0 w 103"/>
                <a:gd name="T5" fmla="*/ 17 h 70"/>
                <a:gd name="T6" fmla="*/ 17 w 103"/>
                <a:gd name="T7" fmla="*/ 0 h 70"/>
                <a:gd name="T8" fmla="*/ 17 w 103"/>
                <a:gd name="T9" fmla="*/ 1 h 70"/>
                <a:gd name="T10" fmla="*/ 17 w 103"/>
                <a:gd name="T11" fmla="*/ 3 h 70"/>
                <a:gd name="T12" fmla="*/ 3 w 103"/>
                <a:gd name="T13" fmla="*/ 17 h 70"/>
                <a:gd name="T14" fmla="*/ 3 w 103"/>
                <a:gd name="T15" fmla="*/ 53 h 70"/>
                <a:gd name="T16" fmla="*/ 17 w 103"/>
                <a:gd name="T17" fmla="*/ 68 h 70"/>
                <a:gd name="T18" fmla="*/ 86 w 103"/>
                <a:gd name="T19" fmla="*/ 68 h 70"/>
                <a:gd name="T20" fmla="*/ 101 w 103"/>
                <a:gd name="T21" fmla="*/ 53 h 70"/>
                <a:gd name="T22" fmla="*/ 101 w 103"/>
                <a:gd name="T23" fmla="*/ 17 h 70"/>
                <a:gd name="T24" fmla="*/ 86 w 103"/>
                <a:gd name="T25" fmla="*/ 3 h 70"/>
                <a:gd name="T26" fmla="*/ 17 w 103"/>
                <a:gd name="T27" fmla="*/ 3 h 70"/>
                <a:gd name="T28" fmla="*/ 17 w 103"/>
                <a:gd name="T29" fmla="*/ 1 h 70"/>
                <a:gd name="T30" fmla="*/ 17 w 103"/>
                <a:gd name="T31" fmla="*/ 0 h 70"/>
                <a:gd name="T32" fmla="*/ 86 w 103"/>
                <a:gd name="T33" fmla="*/ 0 h 70"/>
                <a:gd name="T34" fmla="*/ 103 w 103"/>
                <a:gd name="T35" fmla="*/ 17 h 70"/>
                <a:gd name="T36" fmla="*/ 103 w 103"/>
                <a:gd name="T37" fmla="*/ 53 h 70"/>
                <a:gd name="T38" fmla="*/ 86 w 103"/>
                <a:gd name="T39" fmla="*/ 70 h 70"/>
                <a:gd name="T40" fmla="*/ 17 w 103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3" y="9"/>
                    <a:pt x="3" y="17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1"/>
                    <a:pt x="9" y="68"/>
                    <a:pt x="1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4" y="68"/>
                    <a:pt x="101" y="61"/>
                    <a:pt x="101" y="5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9"/>
                    <a:pt x="94" y="3"/>
                    <a:pt x="8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63"/>
                    <a:pt x="96" y="70"/>
                    <a:pt x="86" y="70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1" name="Freeform 3700"/>
            <p:cNvSpPr>
              <a:spLocks noEditPoints="1"/>
            </p:cNvSpPr>
            <p:nvPr/>
          </p:nvSpPr>
          <p:spPr bwMode="auto">
            <a:xfrm>
              <a:off x="2952036" y="249233"/>
              <a:ext cx="67589" cy="45519"/>
            </a:xfrm>
            <a:custGeom>
              <a:avLst/>
              <a:gdLst>
                <a:gd name="T0" fmla="*/ 44 w 101"/>
                <a:gd name="T1" fmla="*/ 56 h 68"/>
                <a:gd name="T2" fmla="*/ 38 w 101"/>
                <a:gd name="T3" fmla="*/ 68 h 68"/>
                <a:gd name="T4" fmla="*/ 44 w 101"/>
                <a:gd name="T5" fmla="*/ 68 h 68"/>
                <a:gd name="T6" fmla="*/ 51 w 101"/>
                <a:gd name="T7" fmla="*/ 56 h 68"/>
                <a:gd name="T8" fmla="*/ 48 w 101"/>
                <a:gd name="T9" fmla="*/ 56 h 68"/>
                <a:gd name="T10" fmla="*/ 44 w 101"/>
                <a:gd name="T11" fmla="*/ 56 h 68"/>
                <a:gd name="T12" fmla="*/ 85 w 101"/>
                <a:gd name="T13" fmla="*/ 0 h 68"/>
                <a:gd name="T14" fmla="*/ 16 w 101"/>
                <a:gd name="T15" fmla="*/ 0 h 68"/>
                <a:gd name="T16" fmla="*/ 0 w 101"/>
                <a:gd name="T17" fmla="*/ 16 h 68"/>
                <a:gd name="T18" fmla="*/ 0 w 101"/>
                <a:gd name="T19" fmla="*/ 52 h 68"/>
                <a:gd name="T20" fmla="*/ 16 w 101"/>
                <a:gd name="T21" fmla="*/ 68 h 68"/>
                <a:gd name="T22" fmla="*/ 27 w 101"/>
                <a:gd name="T23" fmla="*/ 68 h 68"/>
                <a:gd name="T24" fmla="*/ 35 w 101"/>
                <a:gd name="T25" fmla="*/ 51 h 68"/>
                <a:gd name="T26" fmla="*/ 28 w 101"/>
                <a:gd name="T27" fmla="*/ 41 h 68"/>
                <a:gd name="T28" fmla="*/ 42 w 101"/>
                <a:gd name="T29" fmla="*/ 15 h 68"/>
                <a:gd name="T30" fmla="*/ 49 w 101"/>
                <a:gd name="T31" fmla="*/ 14 h 68"/>
                <a:gd name="T32" fmla="*/ 54 w 101"/>
                <a:gd name="T33" fmla="*/ 15 h 68"/>
                <a:gd name="T34" fmla="*/ 62 w 101"/>
                <a:gd name="T35" fmla="*/ 0 h 68"/>
                <a:gd name="T36" fmla="*/ 73 w 101"/>
                <a:gd name="T37" fmla="*/ 0 h 68"/>
                <a:gd name="T38" fmla="*/ 63 w 101"/>
                <a:gd name="T39" fmla="*/ 20 h 68"/>
                <a:gd name="T40" fmla="*/ 67 w 101"/>
                <a:gd name="T41" fmla="*/ 24 h 68"/>
                <a:gd name="T42" fmla="*/ 79 w 101"/>
                <a:gd name="T43" fmla="*/ 0 h 68"/>
                <a:gd name="T44" fmla="*/ 85 w 101"/>
                <a:gd name="T45" fmla="*/ 0 h 68"/>
                <a:gd name="T46" fmla="*/ 69 w 101"/>
                <a:gd name="T47" fmla="*/ 31 h 68"/>
                <a:gd name="T48" fmla="*/ 57 w 101"/>
                <a:gd name="T49" fmla="*/ 54 h 68"/>
                <a:gd name="T50" fmla="*/ 50 w 101"/>
                <a:gd name="T51" fmla="*/ 68 h 68"/>
                <a:gd name="T52" fmla="*/ 85 w 101"/>
                <a:gd name="T53" fmla="*/ 68 h 68"/>
                <a:gd name="T54" fmla="*/ 101 w 101"/>
                <a:gd name="T55" fmla="*/ 52 h 68"/>
                <a:gd name="T56" fmla="*/ 101 w 101"/>
                <a:gd name="T57" fmla="*/ 36 h 68"/>
                <a:gd name="T58" fmla="*/ 101 w 101"/>
                <a:gd name="T59" fmla="*/ 36 h 68"/>
                <a:gd name="T60" fmla="*/ 101 w 101"/>
                <a:gd name="T61" fmla="*/ 29 h 68"/>
                <a:gd name="T62" fmla="*/ 101 w 101"/>
                <a:gd name="T63" fmla="*/ 29 h 68"/>
                <a:gd name="T64" fmla="*/ 101 w 101"/>
                <a:gd name="T65" fmla="*/ 16 h 68"/>
                <a:gd name="T66" fmla="*/ 85 w 10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8">
                  <a:moveTo>
                    <a:pt x="44" y="56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0" y="56"/>
                    <a:pt x="49" y="56"/>
                    <a:pt x="48" y="56"/>
                  </a:cubicBezTo>
                  <a:cubicBezTo>
                    <a:pt x="47" y="56"/>
                    <a:pt x="46" y="56"/>
                    <a:pt x="44" y="56"/>
                  </a:cubicBezTo>
                  <a:moveTo>
                    <a:pt x="8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2" y="49"/>
                    <a:pt x="30" y="45"/>
                    <a:pt x="28" y="41"/>
                  </a:cubicBezTo>
                  <a:cubicBezTo>
                    <a:pt x="25" y="30"/>
                    <a:pt x="31" y="18"/>
                    <a:pt x="42" y="15"/>
                  </a:cubicBezTo>
                  <a:cubicBezTo>
                    <a:pt x="44" y="14"/>
                    <a:pt x="46" y="14"/>
                    <a:pt x="49" y="14"/>
                  </a:cubicBezTo>
                  <a:cubicBezTo>
                    <a:pt x="50" y="14"/>
                    <a:pt x="52" y="14"/>
                    <a:pt x="54" y="1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1"/>
                    <a:pt x="66" y="23"/>
                    <a:pt x="67" y="2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1" y="40"/>
                    <a:pt x="66" y="50"/>
                    <a:pt x="57" y="54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94" y="68"/>
                    <a:pt x="101" y="61"/>
                    <a:pt x="101" y="52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7"/>
                    <a:pt x="94" y="0"/>
                    <a:pt x="85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2" name="Freeform 3701"/>
            <p:cNvSpPr>
              <a:spLocks noEditPoints="1"/>
            </p:cNvSpPr>
            <p:nvPr/>
          </p:nvSpPr>
          <p:spPr bwMode="auto">
            <a:xfrm>
              <a:off x="2968589" y="258888"/>
              <a:ext cx="30806" cy="28047"/>
            </a:xfrm>
            <a:custGeom>
              <a:avLst/>
              <a:gdLst>
                <a:gd name="T0" fmla="*/ 44 w 46"/>
                <a:gd name="T1" fmla="*/ 17 h 42"/>
                <a:gd name="T2" fmla="*/ 32 w 46"/>
                <a:gd name="T3" fmla="*/ 40 h 42"/>
                <a:gd name="T4" fmla="*/ 44 w 46"/>
                <a:gd name="T5" fmla="*/ 17 h 42"/>
                <a:gd name="T6" fmla="*/ 38 w 46"/>
                <a:gd name="T7" fmla="*/ 6 h 42"/>
                <a:gd name="T8" fmla="*/ 19 w 46"/>
                <a:gd name="T9" fmla="*/ 42 h 42"/>
                <a:gd name="T10" fmla="*/ 23 w 46"/>
                <a:gd name="T11" fmla="*/ 42 h 42"/>
                <a:gd name="T12" fmla="*/ 26 w 46"/>
                <a:gd name="T13" fmla="*/ 42 h 42"/>
                <a:gd name="T14" fmla="*/ 42 w 46"/>
                <a:gd name="T15" fmla="*/ 10 h 42"/>
                <a:gd name="T16" fmla="*/ 38 w 46"/>
                <a:gd name="T17" fmla="*/ 6 h 42"/>
                <a:gd name="T18" fmla="*/ 24 w 46"/>
                <a:gd name="T19" fmla="*/ 0 h 42"/>
                <a:gd name="T20" fmla="*/ 17 w 46"/>
                <a:gd name="T21" fmla="*/ 1 h 42"/>
                <a:gd name="T22" fmla="*/ 3 w 46"/>
                <a:gd name="T23" fmla="*/ 27 h 42"/>
                <a:gd name="T24" fmla="*/ 10 w 46"/>
                <a:gd name="T25" fmla="*/ 37 h 42"/>
                <a:gd name="T26" fmla="*/ 24 w 46"/>
                <a:gd name="T27" fmla="*/ 11 h 42"/>
                <a:gd name="T28" fmla="*/ 21 w 46"/>
                <a:gd name="T29" fmla="*/ 6 h 42"/>
                <a:gd name="T30" fmla="*/ 27 w 46"/>
                <a:gd name="T31" fmla="*/ 3 h 42"/>
                <a:gd name="T32" fmla="*/ 28 w 46"/>
                <a:gd name="T33" fmla="*/ 3 h 42"/>
                <a:gd name="T34" fmla="*/ 29 w 46"/>
                <a:gd name="T35" fmla="*/ 1 h 42"/>
                <a:gd name="T36" fmla="*/ 24 w 46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42">
                  <a:moveTo>
                    <a:pt x="44" y="1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41" y="36"/>
                    <a:pt x="46" y="26"/>
                    <a:pt x="44" y="17"/>
                  </a:cubicBezTo>
                  <a:moveTo>
                    <a:pt x="38" y="6"/>
                  </a:moveTo>
                  <a:cubicBezTo>
                    <a:pt x="19" y="42"/>
                    <a:pt x="19" y="42"/>
                    <a:pt x="19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4" y="42"/>
                    <a:pt x="25" y="42"/>
                    <a:pt x="26" y="4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39" y="7"/>
                    <a:pt x="38" y="6"/>
                  </a:cubicBezTo>
                  <a:moveTo>
                    <a:pt x="24" y="0"/>
                  </a:moveTo>
                  <a:cubicBezTo>
                    <a:pt x="21" y="0"/>
                    <a:pt x="19" y="0"/>
                    <a:pt x="17" y="1"/>
                  </a:cubicBezTo>
                  <a:cubicBezTo>
                    <a:pt x="6" y="4"/>
                    <a:pt x="0" y="16"/>
                    <a:pt x="3" y="27"/>
                  </a:cubicBezTo>
                  <a:cubicBezTo>
                    <a:pt x="5" y="31"/>
                    <a:pt x="7" y="35"/>
                    <a:pt x="10" y="3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0"/>
                    <a:pt x="21" y="8"/>
                    <a:pt x="21" y="6"/>
                  </a:cubicBezTo>
                  <a:cubicBezTo>
                    <a:pt x="21" y="4"/>
                    <a:pt x="24" y="3"/>
                    <a:pt x="27" y="3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3" name="Freeform 3702"/>
            <p:cNvSpPr/>
            <p:nvPr/>
          </p:nvSpPr>
          <p:spPr bwMode="auto">
            <a:xfrm>
              <a:off x="2982842" y="260727"/>
              <a:ext cx="4598" cy="551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3 h 8"/>
                <a:gd name="T4" fmla="*/ 3 w 7"/>
                <a:gd name="T5" fmla="*/ 8 h 8"/>
                <a:gd name="T6" fmla="*/ 7 w 7"/>
                <a:gd name="T7" fmla="*/ 0 h 8"/>
                <a:gd name="T8" fmla="*/ 6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4" name="Freeform 3703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67 w 85"/>
                <a:gd name="T1" fmla="*/ 0 h 99"/>
                <a:gd name="T2" fmla="*/ 51 w 85"/>
                <a:gd name="T3" fmla="*/ 0 h 99"/>
                <a:gd name="T4" fmla="*/ 40 w 85"/>
                <a:gd name="T5" fmla="*/ 22 h 99"/>
                <a:gd name="T6" fmla="*/ 38 w 85"/>
                <a:gd name="T7" fmla="*/ 25 h 99"/>
                <a:gd name="T8" fmla="*/ 32 w 85"/>
                <a:gd name="T9" fmla="*/ 37 h 99"/>
                <a:gd name="T10" fmla="*/ 12 w 85"/>
                <a:gd name="T11" fmla="*/ 75 h 99"/>
                <a:gd name="T12" fmla="*/ 0 w 85"/>
                <a:gd name="T13" fmla="*/ 99 h 99"/>
                <a:gd name="T14" fmla="*/ 16 w 85"/>
                <a:gd name="T15" fmla="*/ 99 h 99"/>
                <a:gd name="T16" fmla="*/ 25 w 85"/>
                <a:gd name="T17" fmla="*/ 82 h 99"/>
                <a:gd name="T18" fmla="*/ 53 w 85"/>
                <a:gd name="T19" fmla="*/ 29 h 99"/>
                <a:gd name="T20" fmla="*/ 67 w 85"/>
                <a:gd name="T21" fmla="*/ 0 h 99"/>
                <a:gd name="T22" fmla="*/ 85 w 85"/>
                <a:gd name="T23" fmla="*/ 0 h 99"/>
                <a:gd name="T24" fmla="*/ 76 w 85"/>
                <a:gd name="T25" fmla="*/ 0 h 99"/>
                <a:gd name="T26" fmla="*/ 59 w 85"/>
                <a:gd name="T27" fmla="*/ 35 h 99"/>
                <a:gd name="T28" fmla="*/ 35 w 85"/>
                <a:gd name="T29" fmla="*/ 82 h 99"/>
                <a:gd name="T30" fmla="*/ 25 w 85"/>
                <a:gd name="T31" fmla="*/ 99 h 99"/>
                <a:gd name="T32" fmla="*/ 34 w 85"/>
                <a:gd name="T33" fmla="*/ 99 h 99"/>
                <a:gd name="T34" fmla="*/ 44 w 85"/>
                <a:gd name="T35" fmla="*/ 79 h 99"/>
                <a:gd name="T36" fmla="*/ 61 w 85"/>
                <a:gd name="T37" fmla="*/ 45 h 99"/>
                <a:gd name="T38" fmla="*/ 85 w 85"/>
                <a:gd name="T3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9">
                  <a:moveTo>
                    <a:pt x="67" y="0"/>
                  </a:moveTo>
                  <a:lnTo>
                    <a:pt x="51" y="0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2" y="37"/>
                  </a:lnTo>
                  <a:lnTo>
                    <a:pt x="12" y="75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25" y="82"/>
                  </a:lnTo>
                  <a:lnTo>
                    <a:pt x="53" y="29"/>
                  </a:lnTo>
                  <a:lnTo>
                    <a:pt x="67" y="0"/>
                  </a:lnTo>
                  <a:close/>
                  <a:moveTo>
                    <a:pt x="85" y="0"/>
                  </a:moveTo>
                  <a:lnTo>
                    <a:pt x="76" y="0"/>
                  </a:lnTo>
                  <a:lnTo>
                    <a:pt x="59" y="35"/>
                  </a:lnTo>
                  <a:lnTo>
                    <a:pt x="35" y="82"/>
                  </a:lnTo>
                  <a:lnTo>
                    <a:pt x="25" y="99"/>
                  </a:lnTo>
                  <a:lnTo>
                    <a:pt x="34" y="99"/>
                  </a:lnTo>
                  <a:lnTo>
                    <a:pt x="44" y="79"/>
                  </a:lnTo>
                  <a:lnTo>
                    <a:pt x="61" y="4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5" name="Freeform 3704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67 w 85"/>
                <a:gd name="T1" fmla="*/ 0 h 99"/>
                <a:gd name="T2" fmla="*/ 51 w 85"/>
                <a:gd name="T3" fmla="*/ 0 h 99"/>
                <a:gd name="T4" fmla="*/ 40 w 85"/>
                <a:gd name="T5" fmla="*/ 22 h 99"/>
                <a:gd name="T6" fmla="*/ 38 w 85"/>
                <a:gd name="T7" fmla="*/ 25 h 99"/>
                <a:gd name="T8" fmla="*/ 32 w 85"/>
                <a:gd name="T9" fmla="*/ 37 h 99"/>
                <a:gd name="T10" fmla="*/ 12 w 85"/>
                <a:gd name="T11" fmla="*/ 75 h 99"/>
                <a:gd name="T12" fmla="*/ 0 w 85"/>
                <a:gd name="T13" fmla="*/ 99 h 99"/>
                <a:gd name="T14" fmla="*/ 16 w 85"/>
                <a:gd name="T15" fmla="*/ 99 h 99"/>
                <a:gd name="T16" fmla="*/ 25 w 85"/>
                <a:gd name="T17" fmla="*/ 82 h 99"/>
                <a:gd name="T18" fmla="*/ 53 w 85"/>
                <a:gd name="T19" fmla="*/ 29 h 99"/>
                <a:gd name="T20" fmla="*/ 67 w 85"/>
                <a:gd name="T21" fmla="*/ 0 h 99"/>
                <a:gd name="T22" fmla="*/ 85 w 85"/>
                <a:gd name="T23" fmla="*/ 0 h 99"/>
                <a:gd name="T24" fmla="*/ 76 w 85"/>
                <a:gd name="T25" fmla="*/ 0 h 99"/>
                <a:gd name="T26" fmla="*/ 59 w 85"/>
                <a:gd name="T27" fmla="*/ 35 h 99"/>
                <a:gd name="T28" fmla="*/ 35 w 85"/>
                <a:gd name="T29" fmla="*/ 82 h 99"/>
                <a:gd name="T30" fmla="*/ 25 w 85"/>
                <a:gd name="T31" fmla="*/ 99 h 99"/>
                <a:gd name="T32" fmla="*/ 34 w 85"/>
                <a:gd name="T33" fmla="*/ 99 h 99"/>
                <a:gd name="T34" fmla="*/ 44 w 85"/>
                <a:gd name="T35" fmla="*/ 79 h 99"/>
                <a:gd name="T36" fmla="*/ 61 w 85"/>
                <a:gd name="T37" fmla="*/ 45 h 99"/>
                <a:gd name="T38" fmla="*/ 85 w 85"/>
                <a:gd name="T3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9">
                  <a:moveTo>
                    <a:pt x="67" y="0"/>
                  </a:moveTo>
                  <a:lnTo>
                    <a:pt x="51" y="0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2" y="37"/>
                  </a:lnTo>
                  <a:lnTo>
                    <a:pt x="12" y="75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25" y="82"/>
                  </a:lnTo>
                  <a:lnTo>
                    <a:pt x="53" y="29"/>
                  </a:lnTo>
                  <a:lnTo>
                    <a:pt x="67" y="0"/>
                  </a:lnTo>
                  <a:moveTo>
                    <a:pt x="85" y="0"/>
                  </a:moveTo>
                  <a:lnTo>
                    <a:pt x="76" y="0"/>
                  </a:lnTo>
                  <a:lnTo>
                    <a:pt x="59" y="35"/>
                  </a:lnTo>
                  <a:lnTo>
                    <a:pt x="35" y="82"/>
                  </a:lnTo>
                  <a:lnTo>
                    <a:pt x="25" y="99"/>
                  </a:lnTo>
                  <a:lnTo>
                    <a:pt x="34" y="99"/>
                  </a:lnTo>
                  <a:lnTo>
                    <a:pt x="44" y="79"/>
                  </a:lnTo>
                  <a:lnTo>
                    <a:pt x="61" y="45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6" name="Freeform 3705"/>
            <p:cNvSpPr/>
            <p:nvPr/>
          </p:nvSpPr>
          <p:spPr bwMode="auto">
            <a:xfrm>
              <a:off x="2951117" y="248773"/>
              <a:ext cx="69428" cy="46898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0 w 103"/>
                <a:gd name="T5" fmla="*/ 17 h 70"/>
                <a:gd name="T6" fmla="*/ 17 w 103"/>
                <a:gd name="T7" fmla="*/ 0 h 70"/>
                <a:gd name="T8" fmla="*/ 86 w 103"/>
                <a:gd name="T9" fmla="*/ 0 h 70"/>
                <a:gd name="T10" fmla="*/ 86 w 103"/>
                <a:gd name="T11" fmla="*/ 1 h 70"/>
                <a:gd name="T12" fmla="*/ 86 w 103"/>
                <a:gd name="T13" fmla="*/ 3 h 70"/>
                <a:gd name="T14" fmla="*/ 17 w 103"/>
                <a:gd name="T15" fmla="*/ 3 h 70"/>
                <a:gd name="T16" fmla="*/ 2 w 103"/>
                <a:gd name="T17" fmla="*/ 17 h 70"/>
                <a:gd name="T18" fmla="*/ 2 w 103"/>
                <a:gd name="T19" fmla="*/ 53 h 70"/>
                <a:gd name="T20" fmla="*/ 17 w 103"/>
                <a:gd name="T21" fmla="*/ 68 h 70"/>
                <a:gd name="T22" fmla="*/ 86 w 103"/>
                <a:gd name="T23" fmla="*/ 68 h 70"/>
                <a:gd name="T24" fmla="*/ 101 w 103"/>
                <a:gd name="T25" fmla="*/ 53 h 70"/>
                <a:gd name="T26" fmla="*/ 101 w 103"/>
                <a:gd name="T27" fmla="*/ 17 h 70"/>
                <a:gd name="T28" fmla="*/ 86 w 103"/>
                <a:gd name="T29" fmla="*/ 3 h 70"/>
                <a:gd name="T30" fmla="*/ 86 w 103"/>
                <a:gd name="T31" fmla="*/ 1 h 70"/>
                <a:gd name="T32" fmla="*/ 86 w 103"/>
                <a:gd name="T33" fmla="*/ 0 h 70"/>
                <a:gd name="T34" fmla="*/ 103 w 103"/>
                <a:gd name="T35" fmla="*/ 17 h 70"/>
                <a:gd name="T36" fmla="*/ 103 w 103"/>
                <a:gd name="T37" fmla="*/ 53 h 70"/>
                <a:gd name="T38" fmla="*/ 86 w 103"/>
                <a:gd name="T39" fmla="*/ 70 h 70"/>
                <a:gd name="T40" fmla="*/ 17 w 103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61"/>
                    <a:pt x="9" y="68"/>
                    <a:pt x="1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4" y="68"/>
                    <a:pt x="101" y="61"/>
                    <a:pt x="101" y="5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9"/>
                    <a:pt x="94" y="3"/>
                    <a:pt x="86" y="3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63"/>
                    <a:pt x="96" y="70"/>
                    <a:pt x="86" y="70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7" name="Freeform 3706"/>
            <p:cNvSpPr/>
            <p:nvPr/>
          </p:nvSpPr>
          <p:spPr bwMode="auto">
            <a:xfrm>
              <a:off x="3024223" y="285556"/>
              <a:ext cx="33564" cy="14713"/>
            </a:xfrm>
            <a:custGeom>
              <a:avLst/>
              <a:gdLst>
                <a:gd name="T0" fmla="*/ 46 w 50"/>
                <a:gd name="T1" fmla="*/ 20 h 22"/>
                <a:gd name="T2" fmla="*/ 41 w 50"/>
                <a:gd name="T3" fmla="*/ 11 h 22"/>
                <a:gd name="T4" fmla="*/ 26 w 50"/>
                <a:gd name="T5" fmla="*/ 4 h 22"/>
                <a:gd name="T6" fmla="*/ 11 w 50"/>
                <a:gd name="T7" fmla="*/ 11 h 22"/>
                <a:gd name="T8" fmla="*/ 4 w 50"/>
                <a:gd name="T9" fmla="*/ 20 h 22"/>
                <a:gd name="T10" fmla="*/ 4 w 50"/>
                <a:gd name="T11" fmla="*/ 21 h 22"/>
                <a:gd name="T12" fmla="*/ 4 w 50"/>
                <a:gd name="T13" fmla="*/ 21 h 22"/>
                <a:gd name="T14" fmla="*/ 1 w 50"/>
                <a:gd name="T15" fmla="*/ 22 h 22"/>
                <a:gd name="T16" fmla="*/ 0 w 50"/>
                <a:gd name="T17" fmla="*/ 19 h 22"/>
                <a:gd name="T18" fmla="*/ 6 w 50"/>
                <a:gd name="T19" fmla="*/ 10 h 22"/>
                <a:gd name="T20" fmla="*/ 26 w 50"/>
                <a:gd name="T21" fmla="*/ 0 h 22"/>
                <a:gd name="T22" fmla="*/ 44 w 50"/>
                <a:gd name="T23" fmla="*/ 8 h 22"/>
                <a:gd name="T24" fmla="*/ 50 w 50"/>
                <a:gd name="T25" fmla="*/ 20 h 22"/>
                <a:gd name="T26" fmla="*/ 48 w 50"/>
                <a:gd name="T27" fmla="*/ 22 h 22"/>
                <a:gd name="T28" fmla="*/ 46 w 50"/>
                <a:gd name="T2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22">
                  <a:moveTo>
                    <a:pt x="46" y="20"/>
                  </a:moveTo>
                  <a:cubicBezTo>
                    <a:pt x="46" y="19"/>
                    <a:pt x="44" y="14"/>
                    <a:pt x="41" y="11"/>
                  </a:cubicBezTo>
                  <a:cubicBezTo>
                    <a:pt x="38" y="7"/>
                    <a:pt x="33" y="4"/>
                    <a:pt x="26" y="4"/>
                  </a:cubicBezTo>
                  <a:cubicBezTo>
                    <a:pt x="19" y="4"/>
                    <a:pt x="14" y="7"/>
                    <a:pt x="11" y="11"/>
                  </a:cubicBezTo>
                  <a:cubicBezTo>
                    <a:pt x="7" y="14"/>
                    <a:pt x="5" y="18"/>
                    <a:pt x="4" y="20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9"/>
                    <a:pt x="2" y="14"/>
                    <a:pt x="6" y="10"/>
                  </a:cubicBezTo>
                  <a:cubicBezTo>
                    <a:pt x="10" y="5"/>
                    <a:pt x="17" y="0"/>
                    <a:pt x="26" y="0"/>
                  </a:cubicBezTo>
                  <a:cubicBezTo>
                    <a:pt x="34" y="0"/>
                    <a:pt x="41" y="4"/>
                    <a:pt x="44" y="8"/>
                  </a:cubicBezTo>
                  <a:cubicBezTo>
                    <a:pt x="48" y="13"/>
                    <a:pt x="50" y="17"/>
                    <a:pt x="50" y="20"/>
                  </a:cubicBezTo>
                  <a:cubicBezTo>
                    <a:pt x="50" y="21"/>
                    <a:pt x="49" y="22"/>
                    <a:pt x="48" y="22"/>
                  </a:cubicBezTo>
                  <a:cubicBezTo>
                    <a:pt x="47" y="22"/>
                    <a:pt x="46" y="21"/>
                    <a:pt x="46" y="20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8" name="Freeform 3707"/>
            <p:cNvSpPr/>
            <p:nvPr/>
          </p:nvSpPr>
          <p:spPr bwMode="auto">
            <a:xfrm>
              <a:off x="2903759" y="257969"/>
              <a:ext cx="38622" cy="55174"/>
            </a:xfrm>
            <a:custGeom>
              <a:avLst/>
              <a:gdLst>
                <a:gd name="T0" fmla="*/ 56 w 58"/>
                <a:gd name="T1" fmla="*/ 27 h 82"/>
                <a:gd name="T2" fmla="*/ 25 w 58"/>
                <a:gd name="T3" fmla="*/ 7 h 82"/>
                <a:gd name="T4" fmla="*/ 11 w 58"/>
                <a:gd name="T5" fmla="*/ 52 h 82"/>
                <a:gd name="T6" fmla="*/ 58 w 58"/>
                <a:gd name="T7" fmla="*/ 58 h 82"/>
                <a:gd name="T8" fmla="*/ 56 w 58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56" y="27"/>
                  </a:moveTo>
                  <a:cubicBezTo>
                    <a:pt x="56" y="27"/>
                    <a:pt x="49" y="0"/>
                    <a:pt x="25" y="7"/>
                  </a:cubicBezTo>
                  <a:cubicBezTo>
                    <a:pt x="0" y="13"/>
                    <a:pt x="3" y="40"/>
                    <a:pt x="11" y="52"/>
                  </a:cubicBezTo>
                  <a:cubicBezTo>
                    <a:pt x="20" y="64"/>
                    <a:pt x="50" y="82"/>
                    <a:pt x="58" y="58"/>
                  </a:cubicBezTo>
                  <a:cubicBezTo>
                    <a:pt x="57" y="43"/>
                    <a:pt x="56" y="27"/>
                    <a:pt x="56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9" name="Freeform 3708"/>
            <p:cNvSpPr/>
            <p:nvPr/>
          </p:nvSpPr>
          <p:spPr bwMode="auto">
            <a:xfrm>
              <a:off x="2903759" y="257969"/>
              <a:ext cx="38622" cy="55174"/>
            </a:xfrm>
            <a:custGeom>
              <a:avLst/>
              <a:gdLst>
                <a:gd name="T0" fmla="*/ 25 w 58"/>
                <a:gd name="T1" fmla="*/ 7 h 82"/>
                <a:gd name="T2" fmla="*/ 56 w 58"/>
                <a:gd name="T3" fmla="*/ 27 h 82"/>
                <a:gd name="T4" fmla="*/ 56 w 58"/>
                <a:gd name="T5" fmla="*/ 28 h 82"/>
                <a:gd name="T6" fmla="*/ 23 w 58"/>
                <a:gd name="T7" fmla="*/ 10 h 82"/>
                <a:gd name="T8" fmla="*/ 21 w 58"/>
                <a:gd name="T9" fmla="*/ 56 h 82"/>
                <a:gd name="T10" fmla="*/ 58 w 58"/>
                <a:gd name="T11" fmla="*/ 58 h 82"/>
                <a:gd name="T12" fmla="*/ 11 w 58"/>
                <a:gd name="T13" fmla="*/ 52 h 82"/>
                <a:gd name="T14" fmla="*/ 25 w 58"/>
                <a:gd name="T1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2">
                  <a:moveTo>
                    <a:pt x="25" y="7"/>
                  </a:moveTo>
                  <a:cubicBezTo>
                    <a:pt x="49" y="0"/>
                    <a:pt x="56" y="27"/>
                    <a:pt x="56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45" y="5"/>
                    <a:pt x="23" y="10"/>
                  </a:cubicBezTo>
                  <a:cubicBezTo>
                    <a:pt x="1" y="16"/>
                    <a:pt x="11" y="51"/>
                    <a:pt x="21" y="56"/>
                  </a:cubicBezTo>
                  <a:cubicBezTo>
                    <a:pt x="31" y="62"/>
                    <a:pt x="47" y="71"/>
                    <a:pt x="58" y="58"/>
                  </a:cubicBezTo>
                  <a:cubicBezTo>
                    <a:pt x="50" y="82"/>
                    <a:pt x="20" y="64"/>
                    <a:pt x="11" y="52"/>
                  </a:cubicBezTo>
                  <a:cubicBezTo>
                    <a:pt x="3" y="40"/>
                    <a:pt x="0" y="13"/>
                    <a:pt x="25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0" name="Freeform 3709"/>
            <p:cNvSpPr/>
            <p:nvPr/>
          </p:nvSpPr>
          <p:spPr bwMode="auto">
            <a:xfrm>
              <a:off x="2917092" y="269923"/>
              <a:ext cx="16552" cy="15633"/>
            </a:xfrm>
            <a:custGeom>
              <a:avLst/>
              <a:gdLst>
                <a:gd name="T0" fmla="*/ 25 w 25"/>
                <a:gd name="T1" fmla="*/ 18 h 23"/>
                <a:gd name="T2" fmla="*/ 21 w 25"/>
                <a:gd name="T3" fmla="*/ 8 h 23"/>
                <a:gd name="T4" fmla="*/ 21 w 25"/>
                <a:gd name="T5" fmla="*/ 8 h 23"/>
                <a:gd name="T6" fmla="*/ 14 w 25"/>
                <a:gd name="T7" fmla="*/ 1 h 23"/>
                <a:gd name="T8" fmla="*/ 10 w 25"/>
                <a:gd name="T9" fmla="*/ 0 h 23"/>
                <a:gd name="T10" fmla="*/ 8 w 25"/>
                <a:gd name="T11" fmla="*/ 2 h 23"/>
                <a:gd name="T12" fmla="*/ 9 w 25"/>
                <a:gd name="T13" fmla="*/ 4 h 23"/>
                <a:gd name="T14" fmla="*/ 10 w 25"/>
                <a:gd name="T15" fmla="*/ 4 h 23"/>
                <a:gd name="T16" fmla="*/ 12 w 25"/>
                <a:gd name="T17" fmla="*/ 5 h 23"/>
                <a:gd name="T18" fmla="*/ 16 w 25"/>
                <a:gd name="T19" fmla="*/ 8 h 23"/>
                <a:gd name="T20" fmla="*/ 12 w 25"/>
                <a:gd name="T21" fmla="*/ 9 h 23"/>
                <a:gd name="T22" fmla="*/ 1 w 25"/>
                <a:gd name="T23" fmla="*/ 20 h 23"/>
                <a:gd name="T24" fmla="*/ 1 w 25"/>
                <a:gd name="T25" fmla="*/ 21 h 23"/>
                <a:gd name="T26" fmla="*/ 2 w 25"/>
                <a:gd name="T27" fmla="*/ 23 h 23"/>
                <a:gd name="T28" fmla="*/ 2 w 25"/>
                <a:gd name="T29" fmla="*/ 23 h 23"/>
                <a:gd name="T30" fmla="*/ 4 w 25"/>
                <a:gd name="T31" fmla="*/ 22 h 23"/>
                <a:gd name="T32" fmla="*/ 4 w 25"/>
                <a:gd name="T33" fmla="*/ 21 h 23"/>
                <a:gd name="T34" fmla="*/ 14 w 25"/>
                <a:gd name="T35" fmla="*/ 12 h 23"/>
                <a:gd name="T36" fmla="*/ 18 w 25"/>
                <a:gd name="T37" fmla="*/ 11 h 23"/>
                <a:gd name="T38" fmla="*/ 19 w 25"/>
                <a:gd name="T39" fmla="*/ 11 h 23"/>
                <a:gd name="T40" fmla="*/ 21 w 25"/>
                <a:gd name="T41" fmla="*/ 19 h 23"/>
                <a:gd name="T42" fmla="*/ 22 w 25"/>
                <a:gd name="T43" fmla="*/ 20 h 23"/>
                <a:gd name="T44" fmla="*/ 23 w 25"/>
                <a:gd name="T45" fmla="*/ 20 h 23"/>
                <a:gd name="T46" fmla="*/ 25 w 25"/>
                <a:gd name="T4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3">
                  <a:moveTo>
                    <a:pt x="25" y="18"/>
                  </a:moveTo>
                  <a:cubicBezTo>
                    <a:pt x="24" y="14"/>
                    <a:pt x="23" y="10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6" y="2"/>
                    <a:pt x="14" y="1"/>
                  </a:cubicBezTo>
                  <a:cubicBezTo>
                    <a:pt x="12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5" y="8"/>
                    <a:pt x="14" y="8"/>
                    <a:pt x="12" y="9"/>
                  </a:cubicBezTo>
                  <a:cubicBezTo>
                    <a:pt x="8" y="11"/>
                    <a:pt x="4" y="14"/>
                    <a:pt x="1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3"/>
                    <a:pt x="4" y="23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16"/>
                    <a:pt x="10" y="14"/>
                    <a:pt x="14" y="12"/>
                  </a:cubicBezTo>
                  <a:cubicBezTo>
                    <a:pt x="15" y="12"/>
                    <a:pt x="17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5"/>
                    <a:pt x="21" y="19"/>
                  </a:cubicBezTo>
                  <a:cubicBezTo>
                    <a:pt x="21" y="19"/>
                    <a:pt x="21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1" name="Freeform 3710"/>
            <p:cNvSpPr/>
            <p:nvPr/>
          </p:nvSpPr>
          <p:spPr bwMode="auto">
            <a:xfrm>
              <a:off x="3140089" y="257969"/>
              <a:ext cx="38162" cy="55174"/>
            </a:xfrm>
            <a:custGeom>
              <a:avLst/>
              <a:gdLst>
                <a:gd name="T0" fmla="*/ 1 w 57"/>
                <a:gd name="T1" fmla="*/ 27 h 82"/>
                <a:gd name="T2" fmla="*/ 32 w 57"/>
                <a:gd name="T3" fmla="*/ 7 h 82"/>
                <a:gd name="T4" fmla="*/ 46 w 57"/>
                <a:gd name="T5" fmla="*/ 52 h 82"/>
                <a:gd name="T6" fmla="*/ 0 w 57"/>
                <a:gd name="T7" fmla="*/ 58 h 82"/>
                <a:gd name="T8" fmla="*/ 1 w 57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2">
                  <a:moveTo>
                    <a:pt x="1" y="27"/>
                  </a:moveTo>
                  <a:cubicBezTo>
                    <a:pt x="1" y="27"/>
                    <a:pt x="8" y="0"/>
                    <a:pt x="32" y="7"/>
                  </a:cubicBezTo>
                  <a:cubicBezTo>
                    <a:pt x="57" y="13"/>
                    <a:pt x="55" y="40"/>
                    <a:pt x="46" y="52"/>
                  </a:cubicBezTo>
                  <a:cubicBezTo>
                    <a:pt x="37" y="64"/>
                    <a:pt x="7" y="82"/>
                    <a:pt x="0" y="58"/>
                  </a:cubicBezTo>
                  <a:cubicBezTo>
                    <a:pt x="0" y="43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2" name="Freeform 3711"/>
            <p:cNvSpPr/>
            <p:nvPr/>
          </p:nvSpPr>
          <p:spPr bwMode="auto">
            <a:xfrm>
              <a:off x="3140089" y="257969"/>
              <a:ext cx="38162" cy="55174"/>
            </a:xfrm>
            <a:custGeom>
              <a:avLst/>
              <a:gdLst>
                <a:gd name="T0" fmla="*/ 32 w 57"/>
                <a:gd name="T1" fmla="*/ 7 h 82"/>
                <a:gd name="T2" fmla="*/ 1 w 57"/>
                <a:gd name="T3" fmla="*/ 27 h 82"/>
                <a:gd name="T4" fmla="*/ 1 w 57"/>
                <a:gd name="T5" fmla="*/ 28 h 82"/>
                <a:gd name="T6" fmla="*/ 34 w 57"/>
                <a:gd name="T7" fmla="*/ 10 h 82"/>
                <a:gd name="T8" fmla="*/ 36 w 57"/>
                <a:gd name="T9" fmla="*/ 56 h 82"/>
                <a:gd name="T10" fmla="*/ 0 w 57"/>
                <a:gd name="T11" fmla="*/ 58 h 82"/>
                <a:gd name="T12" fmla="*/ 46 w 57"/>
                <a:gd name="T13" fmla="*/ 52 h 82"/>
                <a:gd name="T14" fmla="*/ 32 w 57"/>
                <a:gd name="T1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2">
                  <a:moveTo>
                    <a:pt x="32" y="7"/>
                  </a:moveTo>
                  <a:cubicBezTo>
                    <a:pt x="8" y="0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2" y="5"/>
                    <a:pt x="34" y="10"/>
                  </a:cubicBezTo>
                  <a:cubicBezTo>
                    <a:pt x="56" y="16"/>
                    <a:pt x="46" y="51"/>
                    <a:pt x="36" y="56"/>
                  </a:cubicBezTo>
                  <a:cubicBezTo>
                    <a:pt x="26" y="62"/>
                    <a:pt x="10" y="71"/>
                    <a:pt x="0" y="58"/>
                  </a:cubicBezTo>
                  <a:cubicBezTo>
                    <a:pt x="7" y="82"/>
                    <a:pt x="37" y="64"/>
                    <a:pt x="46" y="52"/>
                  </a:cubicBezTo>
                  <a:cubicBezTo>
                    <a:pt x="55" y="40"/>
                    <a:pt x="57" y="13"/>
                    <a:pt x="32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3" name="Freeform 3712"/>
            <p:cNvSpPr/>
            <p:nvPr/>
          </p:nvSpPr>
          <p:spPr bwMode="auto">
            <a:xfrm>
              <a:off x="3148825" y="269923"/>
              <a:ext cx="16093" cy="15633"/>
            </a:xfrm>
            <a:custGeom>
              <a:avLst/>
              <a:gdLst>
                <a:gd name="T0" fmla="*/ 0 w 24"/>
                <a:gd name="T1" fmla="*/ 18 h 23"/>
                <a:gd name="T2" fmla="*/ 3 w 24"/>
                <a:gd name="T3" fmla="*/ 8 h 23"/>
                <a:gd name="T4" fmla="*/ 3 w 24"/>
                <a:gd name="T5" fmla="*/ 8 h 23"/>
                <a:gd name="T6" fmla="*/ 11 w 24"/>
                <a:gd name="T7" fmla="*/ 1 h 23"/>
                <a:gd name="T8" fmla="*/ 14 w 24"/>
                <a:gd name="T9" fmla="*/ 0 h 23"/>
                <a:gd name="T10" fmla="*/ 17 w 24"/>
                <a:gd name="T11" fmla="*/ 2 h 23"/>
                <a:gd name="T12" fmla="*/ 15 w 24"/>
                <a:gd name="T13" fmla="*/ 4 h 23"/>
                <a:gd name="T14" fmla="*/ 15 w 24"/>
                <a:gd name="T15" fmla="*/ 4 h 23"/>
                <a:gd name="T16" fmla="*/ 12 w 24"/>
                <a:gd name="T17" fmla="*/ 5 h 23"/>
                <a:gd name="T18" fmla="*/ 8 w 24"/>
                <a:gd name="T19" fmla="*/ 8 h 23"/>
                <a:gd name="T20" fmla="*/ 12 w 24"/>
                <a:gd name="T21" fmla="*/ 9 h 23"/>
                <a:gd name="T22" fmla="*/ 23 w 24"/>
                <a:gd name="T23" fmla="*/ 20 h 23"/>
                <a:gd name="T24" fmla="*/ 24 w 24"/>
                <a:gd name="T25" fmla="*/ 21 h 23"/>
                <a:gd name="T26" fmla="*/ 23 w 24"/>
                <a:gd name="T27" fmla="*/ 23 h 23"/>
                <a:gd name="T28" fmla="*/ 23 w 24"/>
                <a:gd name="T29" fmla="*/ 23 h 23"/>
                <a:gd name="T30" fmla="*/ 20 w 24"/>
                <a:gd name="T31" fmla="*/ 22 h 23"/>
                <a:gd name="T32" fmla="*/ 20 w 24"/>
                <a:gd name="T33" fmla="*/ 21 h 23"/>
                <a:gd name="T34" fmla="*/ 10 w 24"/>
                <a:gd name="T35" fmla="*/ 12 h 23"/>
                <a:gd name="T36" fmla="*/ 6 w 24"/>
                <a:gd name="T37" fmla="*/ 11 h 23"/>
                <a:gd name="T38" fmla="*/ 6 w 24"/>
                <a:gd name="T39" fmla="*/ 11 h 23"/>
                <a:gd name="T40" fmla="*/ 3 w 24"/>
                <a:gd name="T41" fmla="*/ 19 h 23"/>
                <a:gd name="T42" fmla="*/ 2 w 24"/>
                <a:gd name="T43" fmla="*/ 20 h 23"/>
                <a:gd name="T44" fmla="*/ 1 w 24"/>
                <a:gd name="T45" fmla="*/ 20 h 23"/>
                <a:gd name="T46" fmla="*/ 0 w 24"/>
                <a:gd name="T4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3">
                  <a:moveTo>
                    <a:pt x="0" y="18"/>
                  </a:moveTo>
                  <a:cubicBezTo>
                    <a:pt x="0" y="14"/>
                    <a:pt x="1" y="10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4"/>
                    <a:pt x="8" y="2"/>
                    <a:pt x="11" y="1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6" y="0"/>
                    <a:pt x="16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4"/>
                    <a:pt x="12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9" y="8"/>
                    <a:pt x="10" y="8"/>
                    <a:pt x="12" y="9"/>
                  </a:cubicBezTo>
                  <a:cubicBezTo>
                    <a:pt x="16" y="11"/>
                    <a:pt x="20" y="14"/>
                    <a:pt x="23" y="20"/>
                  </a:cubicBezTo>
                  <a:cubicBezTo>
                    <a:pt x="23" y="20"/>
                    <a:pt x="23" y="20"/>
                    <a:pt x="24" y="21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0" y="23"/>
                    <a:pt x="20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6"/>
                    <a:pt x="14" y="14"/>
                    <a:pt x="10" y="12"/>
                  </a:cubicBezTo>
                  <a:cubicBezTo>
                    <a:pt x="9" y="12"/>
                    <a:pt x="7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5"/>
                    <a:pt x="3" y="19"/>
                  </a:cubicBezTo>
                  <a:cubicBezTo>
                    <a:pt x="3" y="19"/>
                    <a:pt x="3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4" name="Freeform 3713"/>
            <p:cNvSpPr>
              <a:spLocks noEditPoints="1"/>
            </p:cNvSpPr>
            <p:nvPr/>
          </p:nvSpPr>
          <p:spPr bwMode="auto">
            <a:xfrm>
              <a:off x="3007671" y="320040"/>
              <a:ext cx="85061" cy="25288"/>
            </a:xfrm>
            <a:custGeom>
              <a:avLst/>
              <a:gdLst>
                <a:gd name="T0" fmla="*/ 116 w 127"/>
                <a:gd name="T1" fmla="*/ 11 h 38"/>
                <a:gd name="T2" fmla="*/ 115 w 127"/>
                <a:gd name="T3" fmla="*/ 11 h 38"/>
                <a:gd name="T4" fmla="*/ 112 w 127"/>
                <a:gd name="T5" fmla="*/ 13 h 38"/>
                <a:gd name="T6" fmla="*/ 109 w 127"/>
                <a:gd name="T7" fmla="*/ 20 h 38"/>
                <a:gd name="T8" fmla="*/ 106 w 127"/>
                <a:gd name="T9" fmla="*/ 23 h 38"/>
                <a:gd name="T10" fmla="*/ 99 w 127"/>
                <a:gd name="T11" fmla="*/ 27 h 38"/>
                <a:gd name="T12" fmla="*/ 87 w 127"/>
                <a:gd name="T13" fmla="*/ 31 h 38"/>
                <a:gd name="T14" fmla="*/ 66 w 127"/>
                <a:gd name="T15" fmla="*/ 33 h 38"/>
                <a:gd name="T16" fmla="*/ 8 w 127"/>
                <a:gd name="T17" fmla="*/ 29 h 38"/>
                <a:gd name="T18" fmla="*/ 8 w 127"/>
                <a:gd name="T19" fmla="*/ 29 h 38"/>
                <a:gd name="T20" fmla="*/ 5 w 127"/>
                <a:gd name="T21" fmla="*/ 28 h 38"/>
                <a:gd name="T22" fmla="*/ 4 w 127"/>
                <a:gd name="T23" fmla="*/ 28 h 38"/>
                <a:gd name="T24" fmla="*/ 3 w 127"/>
                <a:gd name="T25" fmla="*/ 28 h 38"/>
                <a:gd name="T26" fmla="*/ 3 w 127"/>
                <a:gd name="T27" fmla="*/ 28 h 38"/>
                <a:gd name="T28" fmla="*/ 1 w 127"/>
                <a:gd name="T29" fmla="*/ 30 h 38"/>
                <a:gd name="T30" fmla="*/ 1 w 127"/>
                <a:gd name="T31" fmla="*/ 30 h 38"/>
                <a:gd name="T32" fmla="*/ 3 w 127"/>
                <a:gd name="T33" fmla="*/ 33 h 38"/>
                <a:gd name="T34" fmla="*/ 3 w 127"/>
                <a:gd name="T35" fmla="*/ 33 h 38"/>
                <a:gd name="T36" fmla="*/ 3 w 127"/>
                <a:gd name="T37" fmla="*/ 33 h 38"/>
                <a:gd name="T38" fmla="*/ 7 w 127"/>
                <a:gd name="T39" fmla="*/ 34 h 38"/>
                <a:gd name="T40" fmla="*/ 43 w 127"/>
                <a:gd name="T41" fmla="*/ 37 h 38"/>
                <a:gd name="T42" fmla="*/ 67 w 127"/>
                <a:gd name="T43" fmla="*/ 38 h 38"/>
                <a:gd name="T44" fmla="*/ 87 w 127"/>
                <a:gd name="T45" fmla="*/ 36 h 38"/>
                <a:gd name="T46" fmla="*/ 87 w 127"/>
                <a:gd name="T47" fmla="*/ 36 h 38"/>
                <a:gd name="T48" fmla="*/ 87 w 127"/>
                <a:gd name="T49" fmla="*/ 36 h 38"/>
                <a:gd name="T50" fmla="*/ 88 w 127"/>
                <a:gd name="T51" fmla="*/ 36 h 38"/>
                <a:gd name="T52" fmla="*/ 100 w 127"/>
                <a:gd name="T53" fmla="*/ 32 h 38"/>
                <a:gd name="T54" fmla="*/ 106 w 127"/>
                <a:gd name="T55" fmla="*/ 29 h 38"/>
                <a:gd name="T56" fmla="*/ 113 w 127"/>
                <a:gd name="T57" fmla="*/ 23 h 38"/>
                <a:gd name="T58" fmla="*/ 117 w 127"/>
                <a:gd name="T59" fmla="*/ 15 h 38"/>
                <a:gd name="T60" fmla="*/ 117 w 127"/>
                <a:gd name="T61" fmla="*/ 14 h 38"/>
                <a:gd name="T62" fmla="*/ 116 w 127"/>
                <a:gd name="T63" fmla="*/ 11 h 38"/>
                <a:gd name="T64" fmla="*/ 127 w 127"/>
                <a:gd name="T65" fmla="*/ 9 h 38"/>
                <a:gd name="T66" fmla="*/ 122 w 127"/>
                <a:gd name="T67" fmla="*/ 3 h 38"/>
                <a:gd name="T68" fmla="*/ 116 w 127"/>
                <a:gd name="T69" fmla="*/ 0 h 38"/>
                <a:gd name="T70" fmla="*/ 116 w 127"/>
                <a:gd name="T71" fmla="*/ 0 h 38"/>
                <a:gd name="T72" fmla="*/ 111 w 127"/>
                <a:gd name="T73" fmla="*/ 1 h 38"/>
                <a:gd name="T74" fmla="*/ 105 w 127"/>
                <a:gd name="T75" fmla="*/ 5 h 38"/>
                <a:gd name="T76" fmla="*/ 104 w 127"/>
                <a:gd name="T77" fmla="*/ 6 h 38"/>
                <a:gd name="T78" fmla="*/ 103 w 127"/>
                <a:gd name="T79" fmla="*/ 7 h 38"/>
                <a:gd name="T80" fmla="*/ 103 w 127"/>
                <a:gd name="T81" fmla="*/ 7 h 38"/>
                <a:gd name="T82" fmla="*/ 102 w 127"/>
                <a:gd name="T83" fmla="*/ 8 h 38"/>
                <a:gd name="T84" fmla="*/ 103 w 127"/>
                <a:gd name="T85" fmla="*/ 11 h 38"/>
                <a:gd name="T86" fmla="*/ 105 w 127"/>
                <a:gd name="T87" fmla="*/ 11 h 38"/>
                <a:gd name="T88" fmla="*/ 106 w 127"/>
                <a:gd name="T89" fmla="*/ 11 h 38"/>
                <a:gd name="T90" fmla="*/ 106 w 127"/>
                <a:gd name="T91" fmla="*/ 11 h 38"/>
                <a:gd name="T92" fmla="*/ 107 w 127"/>
                <a:gd name="T93" fmla="*/ 10 h 38"/>
                <a:gd name="T94" fmla="*/ 107 w 127"/>
                <a:gd name="T95" fmla="*/ 10 h 38"/>
                <a:gd name="T96" fmla="*/ 110 w 127"/>
                <a:gd name="T97" fmla="*/ 7 h 38"/>
                <a:gd name="T98" fmla="*/ 113 w 127"/>
                <a:gd name="T99" fmla="*/ 6 h 38"/>
                <a:gd name="T100" fmla="*/ 116 w 127"/>
                <a:gd name="T101" fmla="*/ 5 h 38"/>
                <a:gd name="T102" fmla="*/ 119 w 127"/>
                <a:gd name="T103" fmla="*/ 7 h 38"/>
                <a:gd name="T104" fmla="*/ 122 w 127"/>
                <a:gd name="T105" fmla="*/ 12 h 38"/>
                <a:gd name="T106" fmla="*/ 124 w 127"/>
                <a:gd name="T107" fmla="*/ 13 h 38"/>
                <a:gd name="T108" fmla="*/ 126 w 127"/>
                <a:gd name="T109" fmla="*/ 13 h 38"/>
                <a:gd name="T110" fmla="*/ 127 w 127"/>
                <a:gd name="T111" fmla="*/ 11 h 38"/>
                <a:gd name="T112" fmla="*/ 127 w 127"/>
                <a:gd name="T1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7" h="38">
                  <a:moveTo>
                    <a:pt x="116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3" y="12"/>
                    <a:pt x="112" y="13"/>
                  </a:cubicBezTo>
                  <a:cubicBezTo>
                    <a:pt x="111" y="16"/>
                    <a:pt x="110" y="18"/>
                    <a:pt x="109" y="20"/>
                  </a:cubicBezTo>
                  <a:cubicBezTo>
                    <a:pt x="108" y="21"/>
                    <a:pt x="107" y="22"/>
                    <a:pt x="106" y="23"/>
                  </a:cubicBezTo>
                  <a:cubicBezTo>
                    <a:pt x="105" y="25"/>
                    <a:pt x="103" y="26"/>
                    <a:pt x="99" y="27"/>
                  </a:cubicBezTo>
                  <a:cubicBezTo>
                    <a:pt x="96" y="28"/>
                    <a:pt x="92" y="29"/>
                    <a:pt x="87" y="31"/>
                  </a:cubicBezTo>
                  <a:cubicBezTo>
                    <a:pt x="81" y="32"/>
                    <a:pt x="74" y="32"/>
                    <a:pt x="66" y="33"/>
                  </a:cubicBezTo>
                  <a:cubicBezTo>
                    <a:pt x="44" y="33"/>
                    <a:pt x="1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5" y="29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1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2"/>
                    <a:pt x="1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4" y="34"/>
                    <a:pt x="7" y="34"/>
                  </a:cubicBezTo>
                  <a:cubicBezTo>
                    <a:pt x="14" y="35"/>
                    <a:pt x="28" y="36"/>
                    <a:pt x="43" y="37"/>
                  </a:cubicBezTo>
                  <a:cubicBezTo>
                    <a:pt x="51" y="38"/>
                    <a:pt x="59" y="38"/>
                    <a:pt x="67" y="38"/>
                  </a:cubicBezTo>
                  <a:cubicBezTo>
                    <a:pt x="74" y="38"/>
                    <a:pt x="81" y="37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3" y="35"/>
                    <a:pt x="97" y="34"/>
                    <a:pt x="100" y="32"/>
                  </a:cubicBezTo>
                  <a:cubicBezTo>
                    <a:pt x="102" y="31"/>
                    <a:pt x="104" y="30"/>
                    <a:pt x="106" y="29"/>
                  </a:cubicBezTo>
                  <a:cubicBezTo>
                    <a:pt x="109" y="28"/>
                    <a:pt x="111" y="26"/>
                    <a:pt x="113" y="23"/>
                  </a:cubicBezTo>
                  <a:cubicBezTo>
                    <a:pt x="114" y="21"/>
                    <a:pt x="116" y="18"/>
                    <a:pt x="117" y="15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3"/>
                    <a:pt x="117" y="12"/>
                    <a:pt x="116" y="11"/>
                  </a:cubicBezTo>
                  <a:close/>
                  <a:moveTo>
                    <a:pt x="127" y="9"/>
                  </a:moveTo>
                  <a:cubicBezTo>
                    <a:pt x="125" y="6"/>
                    <a:pt x="123" y="4"/>
                    <a:pt x="122" y="3"/>
                  </a:cubicBezTo>
                  <a:cubicBezTo>
                    <a:pt x="120" y="1"/>
                    <a:pt x="118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2" y="0"/>
                    <a:pt x="111" y="1"/>
                  </a:cubicBezTo>
                  <a:cubicBezTo>
                    <a:pt x="108" y="2"/>
                    <a:pt x="106" y="3"/>
                    <a:pt x="105" y="5"/>
                  </a:cubicBezTo>
                  <a:cubicBezTo>
                    <a:pt x="104" y="5"/>
                    <a:pt x="104" y="6"/>
                    <a:pt x="104" y="6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8"/>
                    <a:pt x="102" y="8"/>
                  </a:cubicBezTo>
                  <a:cubicBezTo>
                    <a:pt x="102" y="9"/>
                    <a:pt x="103" y="10"/>
                    <a:pt x="103" y="11"/>
                  </a:cubicBezTo>
                  <a:cubicBezTo>
                    <a:pt x="104" y="11"/>
                    <a:pt x="104" y="11"/>
                    <a:pt x="105" y="11"/>
                  </a:cubicBezTo>
                  <a:cubicBezTo>
                    <a:pt x="105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8" y="9"/>
                    <a:pt x="109" y="8"/>
                    <a:pt x="110" y="7"/>
                  </a:cubicBezTo>
                  <a:cubicBezTo>
                    <a:pt x="111" y="7"/>
                    <a:pt x="112" y="6"/>
                    <a:pt x="113" y="6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16" y="5"/>
                    <a:pt x="117" y="6"/>
                    <a:pt x="119" y="7"/>
                  </a:cubicBezTo>
                  <a:cubicBezTo>
                    <a:pt x="120" y="8"/>
                    <a:pt x="121" y="9"/>
                    <a:pt x="122" y="12"/>
                  </a:cubicBezTo>
                  <a:cubicBezTo>
                    <a:pt x="123" y="12"/>
                    <a:pt x="123" y="13"/>
                    <a:pt x="124" y="13"/>
                  </a:cubicBezTo>
                  <a:cubicBezTo>
                    <a:pt x="125" y="13"/>
                    <a:pt x="125" y="13"/>
                    <a:pt x="126" y="13"/>
                  </a:cubicBezTo>
                  <a:cubicBezTo>
                    <a:pt x="126" y="12"/>
                    <a:pt x="127" y="11"/>
                    <a:pt x="127" y="11"/>
                  </a:cubicBezTo>
                  <a:cubicBezTo>
                    <a:pt x="127" y="10"/>
                    <a:pt x="127" y="10"/>
                    <a:pt x="127" y="9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360805" y="3166745"/>
          <a:ext cx="58204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05"/>
                <a:gridCol w="584200"/>
                <a:gridCol w="584200"/>
                <a:gridCol w="584835"/>
                <a:gridCol w="584835"/>
                <a:gridCol w="584835"/>
                <a:gridCol w="584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趟排序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>
                          <a:solidFill>
                            <a:srgbClr val="1784C7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olidFill>
                            <a:srgbClr val="1784C7"/>
                          </a:solidFill>
                          <a:sym typeface="+mn-ea"/>
                        </a:rPr>
                        <a:t>趟排序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趟排序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10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Text Box 4"/>
          <p:cNvSpPr txBox="1"/>
          <p:nvPr/>
        </p:nvSpPr>
        <p:spPr>
          <a:xfrm>
            <a:off x="1087120" y="2631440"/>
            <a:ext cx="1527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〖</a:t>
            </a: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解析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〗: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837" grpId="0"/>
      <p:bldP spid="31837" grpId="1"/>
      <p:bldP spid="8" grpId="0"/>
      <p:bldP spid="8" grpId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-24765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07391" y="660792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</a:rPr>
              <a:t>课堂小结 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7415" y="1798955"/>
            <a:ext cx="707072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简单选择排序的核心思想：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在未排序的序列中选出</a:t>
            </a:r>
            <a:r>
              <a:rPr lang="zh-CN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最小的元素和序列的首位元素交换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，接下来</a:t>
            </a:r>
            <a:r>
              <a:rPr lang="zh-CN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在剩下的未排序序列中再选出最小元素与序列的第二位元素交换</a:t>
            </a:r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，依次类推，最后形成从小到大的已排序序列。</a:t>
            </a:r>
            <a:endParaRPr lang="en-US" altLang="zh-CN" sz="2200" b="1" dirty="0"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10855" y="1674495"/>
            <a:ext cx="3984625" cy="3556000"/>
            <a:chOff x="327791" y="4099501"/>
            <a:chExt cx="4080084" cy="3008380"/>
          </a:xfrm>
        </p:grpSpPr>
        <p:sp>
          <p:nvSpPr>
            <p:cNvPr id="6" name="Shape 6"/>
            <p:cNvSpPr/>
            <p:nvPr/>
          </p:nvSpPr>
          <p:spPr>
            <a:xfrm>
              <a:off x="407262" y="5336222"/>
              <a:ext cx="1771659" cy="177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>
              <a:off x="1448576" y="4530297"/>
              <a:ext cx="2030859" cy="20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56326" y="5519838"/>
              <a:ext cx="2351549" cy="1562069"/>
              <a:chOff x="6919266" y="2220698"/>
              <a:chExt cx="3741177" cy="248516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919266" y="3086797"/>
                <a:ext cx="3124130" cy="1619063"/>
                <a:chOff x="6913980" y="3201803"/>
                <a:chExt cx="3124130" cy="1619063"/>
              </a:xfrm>
            </p:grpSpPr>
            <p:sp>
              <p:nvSpPr>
                <p:cNvPr id="37" name="Shape 12"/>
                <p:cNvSpPr/>
                <p:nvPr/>
              </p:nvSpPr>
              <p:spPr>
                <a:xfrm>
                  <a:off x="6913980" y="3488884"/>
                  <a:ext cx="3124130" cy="1329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8" name="Shape 13"/>
                <p:cNvSpPr/>
                <p:nvPr/>
              </p:nvSpPr>
              <p:spPr>
                <a:xfrm>
                  <a:off x="6913980" y="3555210"/>
                  <a:ext cx="1500942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9" name="Shape 14"/>
                <p:cNvSpPr/>
                <p:nvPr/>
              </p:nvSpPr>
              <p:spPr>
                <a:xfrm>
                  <a:off x="8410004" y="4107929"/>
                  <a:ext cx="1533061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0" name="Shape 15"/>
                <p:cNvSpPr/>
                <p:nvPr/>
              </p:nvSpPr>
              <p:spPr>
                <a:xfrm>
                  <a:off x="6913980" y="3201803"/>
                  <a:ext cx="3124130" cy="1329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506329" y="2825776"/>
                <a:ext cx="3129148" cy="1619057"/>
                <a:chOff x="4482815" y="5446950"/>
                <a:chExt cx="3129148" cy="1619057"/>
              </a:xfrm>
            </p:grpSpPr>
            <p:sp>
              <p:nvSpPr>
                <p:cNvPr id="33" name="Shape 8"/>
                <p:cNvSpPr/>
                <p:nvPr/>
              </p:nvSpPr>
              <p:spPr>
                <a:xfrm>
                  <a:off x="4482815" y="5734031"/>
                  <a:ext cx="3124124" cy="13291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4" name="Shape 9"/>
                <p:cNvSpPr/>
                <p:nvPr/>
              </p:nvSpPr>
              <p:spPr>
                <a:xfrm>
                  <a:off x="4482815" y="5800357"/>
                  <a:ext cx="1500943" cy="1265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5" name="Shape 10"/>
                <p:cNvSpPr/>
                <p:nvPr/>
              </p:nvSpPr>
              <p:spPr>
                <a:xfrm>
                  <a:off x="5986209" y="6353076"/>
                  <a:ext cx="1533066" cy="67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6" name="Shape 11"/>
                <p:cNvSpPr/>
                <p:nvPr/>
              </p:nvSpPr>
              <p:spPr>
                <a:xfrm>
                  <a:off x="4487839" y="5446950"/>
                  <a:ext cx="3124124" cy="1329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7531301" y="2220698"/>
                <a:ext cx="3129142" cy="1636349"/>
                <a:chOff x="7107934" y="786594"/>
                <a:chExt cx="3129142" cy="1636349"/>
              </a:xfrm>
            </p:grpSpPr>
            <p:sp>
              <p:nvSpPr>
                <p:cNvPr id="29" name="Shape 16"/>
                <p:cNvSpPr/>
                <p:nvPr/>
              </p:nvSpPr>
              <p:spPr>
                <a:xfrm>
                  <a:off x="7112958" y="1093771"/>
                  <a:ext cx="3124118" cy="1329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0" name="Shape 17"/>
                <p:cNvSpPr/>
                <p:nvPr/>
              </p:nvSpPr>
              <p:spPr>
                <a:xfrm>
                  <a:off x="7112958" y="1152727"/>
                  <a:ext cx="1500936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1" name="Shape 18"/>
                <p:cNvSpPr/>
                <p:nvPr/>
              </p:nvSpPr>
              <p:spPr>
                <a:xfrm>
                  <a:off x="8608983" y="1712815"/>
                  <a:ext cx="1533066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" name="Shape 19"/>
                <p:cNvSpPr/>
                <p:nvPr/>
              </p:nvSpPr>
              <p:spPr>
                <a:xfrm>
                  <a:off x="7107934" y="786594"/>
                  <a:ext cx="3124118" cy="1329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327791" y="5779312"/>
              <a:ext cx="1105732" cy="1106530"/>
              <a:chOff x="1902665" y="3496253"/>
              <a:chExt cx="1759156" cy="1760426"/>
            </a:xfrm>
          </p:grpSpPr>
          <p:sp>
            <p:nvSpPr>
              <p:cNvPr id="10" name="Shape 26"/>
              <p:cNvSpPr/>
              <p:nvPr/>
            </p:nvSpPr>
            <p:spPr>
              <a:xfrm>
                <a:off x="3339733" y="4933322"/>
                <a:ext cx="320194" cy="32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60" y="14527"/>
                    </a:moveTo>
                    <a:lnTo>
                      <a:pt x="0" y="8569"/>
                    </a:lnTo>
                    <a:lnTo>
                      <a:pt x="8570" y="0"/>
                    </a:lnTo>
                    <a:lnTo>
                      <a:pt x="14529" y="5959"/>
                    </a:lnTo>
                    <a:lnTo>
                      <a:pt x="14533" y="5956"/>
                    </a:lnTo>
                    <a:lnTo>
                      <a:pt x="21600" y="21600"/>
                    </a:lnTo>
                    <a:lnTo>
                      <a:pt x="5956" y="14529"/>
                    </a:lnTo>
                    <a:cubicBezTo>
                      <a:pt x="5956" y="14529"/>
                      <a:pt x="5960" y="14527"/>
                      <a:pt x="5960" y="1452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" name="Shape 27"/>
              <p:cNvSpPr/>
              <p:nvPr/>
            </p:nvSpPr>
            <p:spPr>
              <a:xfrm>
                <a:off x="1902665" y="3496253"/>
                <a:ext cx="1647350" cy="164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1" h="21491" extrusionOk="0">
                    <a:moveTo>
                      <a:pt x="3319" y="1662"/>
                    </a:moveTo>
                    <a:lnTo>
                      <a:pt x="3012" y="1970"/>
                    </a:lnTo>
                    <a:cubicBezTo>
                      <a:pt x="3029" y="1665"/>
                      <a:pt x="2925" y="1354"/>
                      <a:pt x="2692" y="1121"/>
                    </a:cubicBezTo>
                    <a:lnTo>
                      <a:pt x="1895" y="325"/>
                    </a:lnTo>
                    <a:cubicBezTo>
                      <a:pt x="1462" y="-109"/>
                      <a:pt x="759" y="-109"/>
                      <a:pt x="325" y="325"/>
                    </a:cubicBezTo>
                    <a:cubicBezTo>
                      <a:pt x="-109" y="759"/>
                      <a:pt x="-109" y="1463"/>
                      <a:pt x="325" y="1897"/>
                    </a:cubicBezTo>
                    <a:lnTo>
                      <a:pt x="1120" y="2693"/>
                    </a:lnTo>
                    <a:cubicBezTo>
                      <a:pt x="1353" y="2926"/>
                      <a:pt x="1664" y="3029"/>
                      <a:pt x="1970" y="3012"/>
                    </a:cubicBezTo>
                    <a:lnTo>
                      <a:pt x="1662" y="3319"/>
                    </a:lnTo>
                    <a:lnTo>
                      <a:pt x="19834" y="21491"/>
                    </a:lnTo>
                    <a:cubicBezTo>
                      <a:pt x="19834" y="21491"/>
                      <a:pt x="19735" y="20975"/>
                      <a:pt x="20307" y="21017"/>
                    </a:cubicBezTo>
                    <a:lnTo>
                      <a:pt x="2249" y="2959"/>
                    </a:lnTo>
                    <a:cubicBezTo>
                      <a:pt x="2411" y="2906"/>
                      <a:pt x="2564" y="2821"/>
                      <a:pt x="2693" y="2692"/>
                    </a:cubicBezTo>
                    <a:cubicBezTo>
                      <a:pt x="2821" y="2564"/>
                      <a:pt x="2907" y="2411"/>
                      <a:pt x="2959" y="2249"/>
                    </a:cubicBezTo>
                    <a:lnTo>
                      <a:pt x="21018" y="20307"/>
                    </a:lnTo>
                    <a:cubicBezTo>
                      <a:pt x="21101" y="19842"/>
                      <a:pt x="21491" y="19834"/>
                      <a:pt x="21491" y="19834"/>
                    </a:cubicBezTo>
                    <a:cubicBezTo>
                      <a:pt x="21491" y="19834"/>
                      <a:pt x="3319" y="1662"/>
                      <a:pt x="3319" y="166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28"/>
              <p:cNvSpPr/>
              <p:nvPr/>
            </p:nvSpPr>
            <p:spPr>
              <a:xfrm>
                <a:off x="2072165" y="3665754"/>
                <a:ext cx="1447324" cy="1447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7" y="21600"/>
                    </a:moveTo>
                    <a:cubicBezTo>
                      <a:pt x="20630" y="20566"/>
                      <a:pt x="21600" y="20788"/>
                      <a:pt x="21600" y="20788"/>
                    </a:cubicBezTo>
                    <a:lnTo>
                      <a:pt x="812" y="0"/>
                    </a:lnTo>
                    <a:lnTo>
                      <a:pt x="0" y="812"/>
                    </a:lnTo>
                    <a:cubicBezTo>
                      <a:pt x="0" y="812"/>
                      <a:pt x="20787" y="21600"/>
                      <a:pt x="20787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46886" y="3540470"/>
                <a:ext cx="1714935" cy="1716209"/>
              </a:xfrm>
              <a:custGeom>
                <a:avLst/>
                <a:gdLst>
                  <a:gd name="connsiteX0" fmla="*/ 1687205 w 1714935"/>
                  <a:gd name="connsiteY0" fmla="*/ 1654833 h 1716209"/>
                  <a:gd name="connsiteX1" fmla="*/ 1714935 w 1714935"/>
                  <a:gd name="connsiteY1" fmla="*/ 1716209 h 1716209"/>
                  <a:gd name="connsiteX2" fmla="*/ 1651505 w 1714935"/>
                  <a:gd name="connsiteY2" fmla="*/ 1687544 h 1716209"/>
                  <a:gd name="connsiteX3" fmla="*/ 1687205 w 1714935"/>
                  <a:gd name="connsiteY3" fmla="*/ 1654833 h 1716209"/>
                  <a:gd name="connsiteX4" fmla="*/ 138883 w 1714935"/>
                  <a:gd name="connsiteY4" fmla="*/ 0 h 1716209"/>
                  <a:gd name="connsiteX5" fmla="*/ 148770 w 1714935"/>
                  <a:gd name="connsiteY5" fmla="*/ 4094 h 1716209"/>
                  <a:gd name="connsiteX6" fmla="*/ 148770 w 1714935"/>
                  <a:gd name="connsiteY6" fmla="*/ 23855 h 1716209"/>
                  <a:gd name="connsiteX7" fmla="*/ 147797 w 1714935"/>
                  <a:gd name="connsiteY7" fmla="*/ 24827 h 1716209"/>
                  <a:gd name="connsiteX8" fmla="*/ 193422 w 1714935"/>
                  <a:gd name="connsiteY8" fmla="*/ 70469 h 1716209"/>
                  <a:gd name="connsiteX9" fmla="*/ 194373 w 1714935"/>
                  <a:gd name="connsiteY9" fmla="*/ 69517 h 1716209"/>
                  <a:gd name="connsiteX10" fmla="*/ 214131 w 1714935"/>
                  <a:gd name="connsiteY10" fmla="*/ 69497 h 1716209"/>
                  <a:gd name="connsiteX11" fmla="*/ 214131 w 1714935"/>
                  <a:gd name="connsiteY11" fmla="*/ 89288 h 1716209"/>
                  <a:gd name="connsiteX12" fmla="*/ 89209 w 1714935"/>
                  <a:gd name="connsiteY12" fmla="*/ 214188 h 1716209"/>
                  <a:gd name="connsiteX13" fmla="*/ 69451 w 1714935"/>
                  <a:gd name="connsiteY13" fmla="*/ 214188 h 1716209"/>
                  <a:gd name="connsiteX14" fmla="*/ 68623 w 1714935"/>
                  <a:gd name="connsiteY14" fmla="*/ 195676 h 1716209"/>
                  <a:gd name="connsiteX15" fmla="*/ 22599 w 1714935"/>
                  <a:gd name="connsiteY15" fmla="*/ 149594 h 1716209"/>
                  <a:gd name="connsiteX16" fmla="*/ 4090 w 1714935"/>
                  <a:gd name="connsiteY16" fmla="*/ 148796 h 1716209"/>
                  <a:gd name="connsiteX17" fmla="*/ 4090 w 1714935"/>
                  <a:gd name="connsiteY17" fmla="*/ 128974 h 1716209"/>
                  <a:gd name="connsiteX18" fmla="*/ 128950 w 1714935"/>
                  <a:gd name="connsiteY18" fmla="*/ 4094 h 1716209"/>
                  <a:gd name="connsiteX19" fmla="*/ 138883 w 1714935"/>
                  <a:gd name="connsiteY19" fmla="*/ 0 h 171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4935" h="1716209">
                    <a:moveTo>
                      <a:pt x="1687205" y="1654833"/>
                    </a:moveTo>
                    <a:lnTo>
                      <a:pt x="1714935" y="1716209"/>
                    </a:lnTo>
                    <a:lnTo>
                      <a:pt x="1651505" y="1687544"/>
                    </a:lnTo>
                    <a:cubicBezTo>
                      <a:pt x="1651505" y="1687544"/>
                      <a:pt x="1687205" y="1654833"/>
                      <a:pt x="1687205" y="1654833"/>
                    </a:cubicBezTo>
                    <a:close/>
                    <a:moveTo>
                      <a:pt x="138883" y="0"/>
                    </a:moveTo>
                    <a:cubicBezTo>
                      <a:pt x="142467" y="4"/>
                      <a:pt x="146043" y="1372"/>
                      <a:pt x="148770" y="4094"/>
                    </a:cubicBezTo>
                    <a:cubicBezTo>
                      <a:pt x="154223" y="9559"/>
                      <a:pt x="154223" y="18401"/>
                      <a:pt x="148770" y="23855"/>
                    </a:cubicBezTo>
                    <a:lnTo>
                      <a:pt x="147797" y="24827"/>
                    </a:lnTo>
                    <a:lnTo>
                      <a:pt x="193422" y="70469"/>
                    </a:lnTo>
                    <a:lnTo>
                      <a:pt x="194373" y="69517"/>
                    </a:lnTo>
                    <a:cubicBezTo>
                      <a:pt x="199888" y="64012"/>
                      <a:pt x="208678" y="64073"/>
                      <a:pt x="214131" y="69497"/>
                    </a:cubicBezTo>
                    <a:cubicBezTo>
                      <a:pt x="219646" y="74951"/>
                      <a:pt x="219646" y="83803"/>
                      <a:pt x="214131" y="89288"/>
                    </a:cubicBezTo>
                    <a:lnTo>
                      <a:pt x="89209" y="214188"/>
                    </a:lnTo>
                    <a:cubicBezTo>
                      <a:pt x="83756" y="219663"/>
                      <a:pt x="74966" y="219633"/>
                      <a:pt x="69451" y="214188"/>
                    </a:cubicBezTo>
                    <a:cubicBezTo>
                      <a:pt x="64428" y="209061"/>
                      <a:pt x="64243" y="201171"/>
                      <a:pt x="68623" y="195676"/>
                    </a:cubicBezTo>
                    <a:lnTo>
                      <a:pt x="22599" y="149594"/>
                    </a:lnTo>
                    <a:cubicBezTo>
                      <a:pt x="17115" y="154015"/>
                      <a:pt x="9165" y="153872"/>
                      <a:pt x="4090" y="148796"/>
                    </a:cubicBezTo>
                    <a:cubicBezTo>
                      <a:pt x="-1364" y="143332"/>
                      <a:pt x="-1364" y="134469"/>
                      <a:pt x="4090" y="128974"/>
                    </a:cubicBezTo>
                    <a:lnTo>
                      <a:pt x="128950" y="4094"/>
                    </a:lnTo>
                    <a:cubicBezTo>
                      <a:pt x="131708" y="1357"/>
                      <a:pt x="135299" y="-4"/>
                      <a:pt x="138883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1321264" y="4099501"/>
              <a:ext cx="2298777" cy="2762066"/>
              <a:chOff x="3612396" y="467356"/>
              <a:chExt cx="3657220" cy="4394288"/>
            </a:xfrm>
          </p:grpSpPr>
          <p:sp>
            <p:nvSpPr>
              <p:cNvPr id="18" name="Shape 20"/>
              <p:cNvSpPr/>
              <p:nvPr/>
            </p:nvSpPr>
            <p:spPr>
              <a:xfrm>
                <a:off x="4025104" y="1418032"/>
                <a:ext cx="2366232" cy="2883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" name="Shape 25"/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720859" y="4991360"/>
              <a:ext cx="1298409" cy="1443111"/>
              <a:chOff x="472966" y="437878"/>
              <a:chExt cx="2065693" cy="2295907"/>
            </a:xfrm>
          </p:grpSpPr>
          <p:sp>
            <p:nvSpPr>
              <p:cNvPr id="13" name="Shape 31"/>
              <p:cNvSpPr/>
              <p:nvPr/>
            </p:nvSpPr>
            <p:spPr>
              <a:xfrm>
                <a:off x="863554" y="791617"/>
                <a:ext cx="1264092" cy="1451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65" extrusionOk="0">
                    <a:moveTo>
                      <a:pt x="9559" y="1"/>
                    </a:moveTo>
                    <a:cubicBezTo>
                      <a:pt x="6586" y="38"/>
                      <a:pt x="-129" y="2280"/>
                      <a:pt x="2" y="8931"/>
                    </a:cubicBezTo>
                    <a:cubicBezTo>
                      <a:pt x="132" y="15583"/>
                      <a:pt x="5905" y="18289"/>
                      <a:pt x="6996" y="21122"/>
                    </a:cubicBezTo>
                    <a:cubicBezTo>
                      <a:pt x="6996" y="21122"/>
                      <a:pt x="12935" y="21523"/>
                      <a:pt x="14747" y="20982"/>
                    </a:cubicBezTo>
                    <a:cubicBezTo>
                      <a:pt x="14747" y="20982"/>
                      <a:pt x="15366" y="19359"/>
                      <a:pt x="16741" y="17752"/>
                    </a:cubicBezTo>
                    <a:cubicBezTo>
                      <a:pt x="18116" y="16146"/>
                      <a:pt x="21471" y="12985"/>
                      <a:pt x="21079" y="7851"/>
                    </a:cubicBezTo>
                    <a:cubicBezTo>
                      <a:pt x="20768" y="3771"/>
                      <a:pt x="15919" y="-77"/>
                      <a:pt x="955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" name="Shape 32"/>
              <p:cNvSpPr/>
              <p:nvPr/>
            </p:nvSpPr>
            <p:spPr>
              <a:xfrm>
                <a:off x="915141" y="828465"/>
                <a:ext cx="1156689" cy="135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71" extrusionOk="0">
                    <a:moveTo>
                      <a:pt x="9264" y="1"/>
                    </a:moveTo>
                    <a:cubicBezTo>
                      <a:pt x="6291" y="36"/>
                      <a:pt x="-129" y="2626"/>
                      <a:pt x="2" y="9158"/>
                    </a:cubicBezTo>
                    <a:cubicBezTo>
                      <a:pt x="132" y="15691"/>
                      <a:pt x="5905" y="18348"/>
                      <a:pt x="6996" y="21131"/>
                    </a:cubicBezTo>
                    <a:cubicBezTo>
                      <a:pt x="6996" y="21131"/>
                      <a:pt x="12935" y="21524"/>
                      <a:pt x="14747" y="20993"/>
                    </a:cubicBezTo>
                    <a:cubicBezTo>
                      <a:pt x="14747" y="20993"/>
                      <a:pt x="15366" y="19398"/>
                      <a:pt x="16741" y="17821"/>
                    </a:cubicBezTo>
                    <a:cubicBezTo>
                      <a:pt x="18116" y="16244"/>
                      <a:pt x="21471" y="13139"/>
                      <a:pt x="21079" y="8097"/>
                    </a:cubicBezTo>
                    <a:cubicBezTo>
                      <a:pt x="20768" y="4090"/>
                      <a:pt x="15623" y="-76"/>
                      <a:pt x="9264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" name="Shape 33"/>
              <p:cNvSpPr/>
              <p:nvPr/>
            </p:nvSpPr>
            <p:spPr>
              <a:xfrm>
                <a:off x="974098" y="894791"/>
                <a:ext cx="976277" cy="47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4" h="19283" extrusionOk="0">
                    <a:moveTo>
                      <a:pt x="9766" y="11"/>
                    </a:moveTo>
                    <a:cubicBezTo>
                      <a:pt x="4820" y="-388"/>
                      <a:pt x="-145" y="10620"/>
                      <a:pt x="4" y="15916"/>
                    </a:cubicBezTo>
                    <a:cubicBezTo>
                      <a:pt x="152" y="21212"/>
                      <a:pt x="6867" y="19314"/>
                      <a:pt x="8634" y="16645"/>
                    </a:cubicBezTo>
                    <a:cubicBezTo>
                      <a:pt x="10401" y="13977"/>
                      <a:pt x="15135" y="19484"/>
                      <a:pt x="18295" y="19046"/>
                    </a:cubicBezTo>
                    <a:cubicBezTo>
                      <a:pt x="21455" y="18609"/>
                      <a:pt x="19589" y="802"/>
                      <a:pt x="9766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" name="Freeform 14"/>
              <p:cNvSpPr/>
              <p:nvPr/>
            </p:nvSpPr>
            <p:spPr>
              <a:xfrm>
                <a:off x="1202555" y="1683337"/>
                <a:ext cx="583585" cy="859460"/>
              </a:xfrm>
              <a:custGeom>
                <a:avLst/>
                <a:gdLst>
                  <a:gd name="connsiteX0" fmla="*/ 50226 w 583585"/>
                  <a:gd name="connsiteY0" fmla="*/ 759067 h 859460"/>
                  <a:gd name="connsiteX1" fmla="*/ 533386 w 583585"/>
                  <a:gd name="connsiteY1" fmla="*/ 759067 h 859460"/>
                  <a:gd name="connsiteX2" fmla="*/ 583585 w 583585"/>
                  <a:gd name="connsiteY2" fmla="*/ 809268 h 859460"/>
                  <a:gd name="connsiteX3" fmla="*/ 533386 w 583585"/>
                  <a:gd name="connsiteY3" fmla="*/ 859460 h 859460"/>
                  <a:gd name="connsiteX4" fmla="*/ 50226 w 583585"/>
                  <a:gd name="connsiteY4" fmla="*/ 859460 h 859460"/>
                  <a:gd name="connsiteX5" fmla="*/ 0 w 583585"/>
                  <a:gd name="connsiteY5" fmla="*/ 809268 h 859460"/>
                  <a:gd name="connsiteX6" fmla="*/ 50226 w 583585"/>
                  <a:gd name="connsiteY6" fmla="*/ 759067 h 859460"/>
                  <a:gd name="connsiteX7" fmla="*/ 50226 w 583585"/>
                  <a:gd name="connsiteY7" fmla="*/ 633784 h 859460"/>
                  <a:gd name="connsiteX8" fmla="*/ 533386 w 583585"/>
                  <a:gd name="connsiteY8" fmla="*/ 633784 h 859460"/>
                  <a:gd name="connsiteX9" fmla="*/ 583585 w 583585"/>
                  <a:gd name="connsiteY9" fmla="*/ 683973 h 859460"/>
                  <a:gd name="connsiteX10" fmla="*/ 533386 w 583585"/>
                  <a:gd name="connsiteY10" fmla="*/ 734172 h 859460"/>
                  <a:gd name="connsiteX11" fmla="*/ 50226 w 583585"/>
                  <a:gd name="connsiteY11" fmla="*/ 734172 h 859460"/>
                  <a:gd name="connsiteX12" fmla="*/ 0 w 583585"/>
                  <a:gd name="connsiteY12" fmla="*/ 683973 h 859460"/>
                  <a:gd name="connsiteX13" fmla="*/ 50226 w 583585"/>
                  <a:gd name="connsiteY13" fmla="*/ 633784 h 859460"/>
                  <a:gd name="connsiteX14" fmla="*/ 291793 w 583585"/>
                  <a:gd name="connsiteY14" fmla="*/ 142063 h 859460"/>
                  <a:gd name="connsiteX15" fmla="*/ 273583 w 583585"/>
                  <a:gd name="connsiteY15" fmla="*/ 148931 h 859460"/>
                  <a:gd name="connsiteX16" fmla="*/ 193637 w 583585"/>
                  <a:gd name="connsiteY16" fmla="*/ 164058 h 859460"/>
                  <a:gd name="connsiteX17" fmla="*/ 233137 w 583585"/>
                  <a:gd name="connsiteY17" fmla="*/ 500237 h 859460"/>
                  <a:gd name="connsiteX18" fmla="*/ 350448 w 583585"/>
                  <a:gd name="connsiteY18" fmla="*/ 500237 h 859460"/>
                  <a:gd name="connsiteX19" fmla="*/ 389975 w 583585"/>
                  <a:gd name="connsiteY19" fmla="*/ 164058 h 859460"/>
                  <a:gd name="connsiteX20" fmla="*/ 310030 w 583585"/>
                  <a:gd name="connsiteY20" fmla="*/ 148931 h 859460"/>
                  <a:gd name="connsiteX21" fmla="*/ 291793 w 583585"/>
                  <a:gd name="connsiteY21" fmla="*/ 142063 h 859460"/>
                  <a:gd name="connsiteX22" fmla="*/ 503278 w 583585"/>
                  <a:gd name="connsiteY22" fmla="*/ 55436 h 859460"/>
                  <a:gd name="connsiteX23" fmla="*/ 473001 w 583585"/>
                  <a:gd name="connsiteY23" fmla="*/ 75522 h 859460"/>
                  <a:gd name="connsiteX24" fmla="*/ 448010 w 583585"/>
                  <a:gd name="connsiteY24" fmla="*/ 120430 h 859460"/>
                  <a:gd name="connsiteX25" fmla="*/ 501775 w 583585"/>
                  <a:gd name="connsiteY25" fmla="*/ 104747 h 859460"/>
                  <a:gd name="connsiteX26" fmla="*/ 532981 w 583585"/>
                  <a:gd name="connsiteY26" fmla="*/ 67875 h 859460"/>
                  <a:gd name="connsiteX27" fmla="*/ 525632 w 583585"/>
                  <a:gd name="connsiteY27" fmla="*/ 57226 h 859460"/>
                  <a:gd name="connsiteX28" fmla="*/ 503278 w 583585"/>
                  <a:gd name="connsiteY28" fmla="*/ 55436 h 859460"/>
                  <a:gd name="connsiteX29" fmla="*/ 80314 w 583585"/>
                  <a:gd name="connsiteY29" fmla="*/ 55436 h 859460"/>
                  <a:gd name="connsiteX30" fmla="*/ 57980 w 583585"/>
                  <a:gd name="connsiteY30" fmla="*/ 57226 h 859460"/>
                  <a:gd name="connsiteX31" fmla="*/ 50631 w 583585"/>
                  <a:gd name="connsiteY31" fmla="*/ 67875 h 859460"/>
                  <a:gd name="connsiteX32" fmla="*/ 81837 w 583585"/>
                  <a:gd name="connsiteY32" fmla="*/ 104747 h 859460"/>
                  <a:gd name="connsiteX33" fmla="*/ 135603 w 583585"/>
                  <a:gd name="connsiteY33" fmla="*/ 120430 h 859460"/>
                  <a:gd name="connsiteX34" fmla="*/ 110611 w 583585"/>
                  <a:gd name="connsiteY34" fmla="*/ 75522 h 859460"/>
                  <a:gd name="connsiteX35" fmla="*/ 80314 w 583585"/>
                  <a:gd name="connsiteY35" fmla="*/ 55436 h 859460"/>
                  <a:gd name="connsiteX36" fmla="*/ 291793 w 583585"/>
                  <a:gd name="connsiteY36" fmla="*/ 43406 h 859460"/>
                  <a:gd name="connsiteX37" fmla="*/ 250861 w 583585"/>
                  <a:gd name="connsiteY37" fmla="*/ 65067 h 859460"/>
                  <a:gd name="connsiteX38" fmla="*/ 291793 w 583585"/>
                  <a:gd name="connsiteY38" fmla="*/ 93151 h 859460"/>
                  <a:gd name="connsiteX39" fmla="*/ 332725 w 583585"/>
                  <a:gd name="connsiteY39" fmla="*/ 65067 h 859460"/>
                  <a:gd name="connsiteX40" fmla="*/ 291793 w 583585"/>
                  <a:gd name="connsiteY40" fmla="*/ 43406 h 859460"/>
                  <a:gd name="connsiteX41" fmla="*/ 291793 w 583585"/>
                  <a:gd name="connsiteY41" fmla="*/ 0 h 859460"/>
                  <a:gd name="connsiteX42" fmla="*/ 375845 w 583585"/>
                  <a:gd name="connsiteY42" fmla="*/ 62342 h 859460"/>
                  <a:gd name="connsiteX43" fmla="*/ 347071 w 583585"/>
                  <a:gd name="connsiteY43" fmla="*/ 114090 h 859460"/>
                  <a:gd name="connsiteX44" fmla="*/ 402160 w 583585"/>
                  <a:gd name="connsiteY44" fmla="*/ 121653 h 859460"/>
                  <a:gd name="connsiteX45" fmla="*/ 441336 w 583585"/>
                  <a:gd name="connsiteY45" fmla="*/ 46159 h 859460"/>
                  <a:gd name="connsiteX46" fmla="*/ 546571 w 583585"/>
                  <a:gd name="connsiteY46" fmla="*/ 19465 h 859460"/>
                  <a:gd name="connsiteX47" fmla="*/ 574642 w 583585"/>
                  <a:gd name="connsiteY47" fmla="*/ 79193 h 859460"/>
                  <a:gd name="connsiteX48" fmla="*/ 522552 w 583585"/>
                  <a:gd name="connsiteY48" fmla="*/ 142619 h 859460"/>
                  <a:gd name="connsiteX49" fmla="*/ 434204 w 583585"/>
                  <a:gd name="connsiteY49" fmla="*/ 164753 h 859460"/>
                  <a:gd name="connsiteX50" fmla="*/ 393677 w 583585"/>
                  <a:gd name="connsiteY50" fmla="*/ 500237 h 859460"/>
                  <a:gd name="connsiteX51" fmla="*/ 533386 w 583585"/>
                  <a:gd name="connsiteY51" fmla="*/ 500237 h 859460"/>
                  <a:gd name="connsiteX52" fmla="*/ 583585 w 583585"/>
                  <a:gd name="connsiteY52" fmla="*/ 550428 h 859460"/>
                  <a:gd name="connsiteX53" fmla="*/ 533386 w 583585"/>
                  <a:gd name="connsiteY53" fmla="*/ 600618 h 859460"/>
                  <a:gd name="connsiteX54" fmla="*/ 50226 w 583585"/>
                  <a:gd name="connsiteY54" fmla="*/ 600618 h 859460"/>
                  <a:gd name="connsiteX55" fmla="*/ 0 w 583585"/>
                  <a:gd name="connsiteY55" fmla="*/ 550428 h 859460"/>
                  <a:gd name="connsiteX56" fmla="*/ 50226 w 583585"/>
                  <a:gd name="connsiteY56" fmla="*/ 500237 h 859460"/>
                  <a:gd name="connsiteX57" fmla="*/ 189908 w 583585"/>
                  <a:gd name="connsiteY57" fmla="*/ 500237 h 859460"/>
                  <a:gd name="connsiteX58" fmla="*/ 149409 w 583585"/>
                  <a:gd name="connsiteY58" fmla="*/ 164753 h 859460"/>
                  <a:gd name="connsiteX59" fmla="*/ 61060 w 583585"/>
                  <a:gd name="connsiteY59" fmla="*/ 142619 h 859460"/>
                  <a:gd name="connsiteX60" fmla="*/ 8970 w 583585"/>
                  <a:gd name="connsiteY60" fmla="*/ 79193 h 859460"/>
                  <a:gd name="connsiteX61" fmla="*/ 37014 w 583585"/>
                  <a:gd name="connsiteY61" fmla="*/ 19465 h 859460"/>
                  <a:gd name="connsiteX62" fmla="*/ 142249 w 583585"/>
                  <a:gd name="connsiteY62" fmla="*/ 46159 h 859460"/>
                  <a:gd name="connsiteX63" fmla="*/ 181425 w 583585"/>
                  <a:gd name="connsiteY63" fmla="*/ 121653 h 859460"/>
                  <a:gd name="connsiteX64" fmla="*/ 236541 w 583585"/>
                  <a:gd name="connsiteY64" fmla="*/ 114090 h 859460"/>
                  <a:gd name="connsiteX65" fmla="*/ 207767 w 583585"/>
                  <a:gd name="connsiteY65" fmla="*/ 62342 h 859460"/>
                  <a:gd name="connsiteX66" fmla="*/ 291793 w 583585"/>
                  <a:gd name="connsiteY66" fmla="*/ 0 h 8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83585" h="859460">
                    <a:moveTo>
                      <a:pt x="50226" y="759067"/>
                    </a:moveTo>
                    <a:lnTo>
                      <a:pt x="533386" y="759067"/>
                    </a:lnTo>
                    <a:cubicBezTo>
                      <a:pt x="561106" y="759067"/>
                      <a:pt x="583585" y="781539"/>
                      <a:pt x="583585" y="809268"/>
                    </a:cubicBezTo>
                    <a:cubicBezTo>
                      <a:pt x="583585" y="836983"/>
                      <a:pt x="561106" y="859460"/>
                      <a:pt x="533386" y="859460"/>
                    </a:cubicBezTo>
                    <a:lnTo>
                      <a:pt x="50226" y="859460"/>
                    </a:lnTo>
                    <a:cubicBezTo>
                      <a:pt x="22479" y="859460"/>
                      <a:pt x="0" y="836983"/>
                      <a:pt x="0" y="809268"/>
                    </a:cubicBezTo>
                    <a:cubicBezTo>
                      <a:pt x="0" y="781539"/>
                      <a:pt x="22479" y="759067"/>
                      <a:pt x="50226" y="759067"/>
                    </a:cubicBezTo>
                    <a:close/>
                    <a:moveTo>
                      <a:pt x="50226" y="633784"/>
                    </a:moveTo>
                    <a:lnTo>
                      <a:pt x="533386" y="633784"/>
                    </a:lnTo>
                    <a:cubicBezTo>
                      <a:pt x="561106" y="633784"/>
                      <a:pt x="583585" y="656255"/>
                      <a:pt x="583585" y="683973"/>
                    </a:cubicBezTo>
                    <a:cubicBezTo>
                      <a:pt x="583585" y="711701"/>
                      <a:pt x="561106" y="734172"/>
                      <a:pt x="533386" y="734172"/>
                    </a:cubicBezTo>
                    <a:lnTo>
                      <a:pt x="50226" y="734172"/>
                    </a:lnTo>
                    <a:cubicBezTo>
                      <a:pt x="22479" y="734172"/>
                      <a:pt x="0" y="711701"/>
                      <a:pt x="0" y="683973"/>
                    </a:cubicBezTo>
                    <a:cubicBezTo>
                      <a:pt x="0" y="656255"/>
                      <a:pt x="22479" y="633784"/>
                      <a:pt x="50226" y="633784"/>
                    </a:cubicBezTo>
                    <a:close/>
                    <a:moveTo>
                      <a:pt x="291793" y="142063"/>
                    </a:moveTo>
                    <a:cubicBezTo>
                      <a:pt x="285903" y="144621"/>
                      <a:pt x="279851" y="146957"/>
                      <a:pt x="273583" y="148931"/>
                    </a:cubicBezTo>
                    <a:cubicBezTo>
                      <a:pt x="249618" y="156355"/>
                      <a:pt x="221924" y="161833"/>
                      <a:pt x="193637" y="164058"/>
                    </a:cubicBezTo>
                    <a:cubicBezTo>
                      <a:pt x="225572" y="292162"/>
                      <a:pt x="232191" y="468009"/>
                      <a:pt x="233137" y="500237"/>
                    </a:cubicBezTo>
                    <a:lnTo>
                      <a:pt x="350448" y="500237"/>
                    </a:lnTo>
                    <a:cubicBezTo>
                      <a:pt x="351421" y="468009"/>
                      <a:pt x="358013" y="292162"/>
                      <a:pt x="389975" y="164058"/>
                    </a:cubicBezTo>
                    <a:cubicBezTo>
                      <a:pt x="361661" y="161833"/>
                      <a:pt x="333994" y="156355"/>
                      <a:pt x="310030" y="148931"/>
                    </a:cubicBezTo>
                    <a:cubicBezTo>
                      <a:pt x="303734" y="146957"/>
                      <a:pt x="297709" y="144621"/>
                      <a:pt x="291793" y="142063"/>
                    </a:cubicBezTo>
                    <a:close/>
                    <a:moveTo>
                      <a:pt x="503278" y="55436"/>
                    </a:moveTo>
                    <a:cubicBezTo>
                      <a:pt x="494163" y="57865"/>
                      <a:pt x="483727" y="63941"/>
                      <a:pt x="473001" y="75522"/>
                    </a:cubicBezTo>
                    <a:cubicBezTo>
                      <a:pt x="463707" y="85560"/>
                      <a:pt x="455413" y="101048"/>
                      <a:pt x="448010" y="120430"/>
                    </a:cubicBezTo>
                    <a:cubicBezTo>
                      <a:pt x="467976" y="118094"/>
                      <a:pt x="486564" y="113089"/>
                      <a:pt x="501775" y="104747"/>
                    </a:cubicBezTo>
                    <a:cubicBezTo>
                      <a:pt x="518526" y="95571"/>
                      <a:pt x="528712" y="83503"/>
                      <a:pt x="532981" y="67875"/>
                    </a:cubicBezTo>
                    <a:cubicBezTo>
                      <a:pt x="533872" y="64566"/>
                      <a:pt x="530765" y="60090"/>
                      <a:pt x="525632" y="57226"/>
                    </a:cubicBezTo>
                    <a:cubicBezTo>
                      <a:pt x="520188" y="54223"/>
                      <a:pt x="512393" y="53006"/>
                      <a:pt x="503278" y="55436"/>
                    </a:cubicBezTo>
                    <a:close/>
                    <a:moveTo>
                      <a:pt x="80314" y="55436"/>
                    </a:moveTo>
                    <a:cubicBezTo>
                      <a:pt x="71199" y="53006"/>
                      <a:pt x="63411" y="54223"/>
                      <a:pt x="57980" y="57226"/>
                    </a:cubicBezTo>
                    <a:cubicBezTo>
                      <a:pt x="52820" y="60090"/>
                      <a:pt x="49740" y="64566"/>
                      <a:pt x="50631" y="67875"/>
                    </a:cubicBezTo>
                    <a:cubicBezTo>
                      <a:pt x="54900" y="83503"/>
                      <a:pt x="65113" y="95571"/>
                      <a:pt x="81837" y="104747"/>
                    </a:cubicBezTo>
                    <a:cubicBezTo>
                      <a:pt x="97048" y="113089"/>
                      <a:pt x="115609" y="118094"/>
                      <a:pt x="135603" y="120430"/>
                    </a:cubicBezTo>
                    <a:cubicBezTo>
                      <a:pt x="128173" y="101048"/>
                      <a:pt x="119878" y="85560"/>
                      <a:pt x="110611" y="75522"/>
                    </a:cubicBezTo>
                    <a:cubicBezTo>
                      <a:pt x="99871" y="63941"/>
                      <a:pt x="89429" y="57865"/>
                      <a:pt x="80314" y="55436"/>
                    </a:cubicBezTo>
                    <a:close/>
                    <a:moveTo>
                      <a:pt x="291793" y="43406"/>
                    </a:moveTo>
                    <a:cubicBezTo>
                      <a:pt x="273934" y="43406"/>
                      <a:pt x="251293" y="58310"/>
                      <a:pt x="250861" y="65067"/>
                    </a:cubicBezTo>
                    <a:cubicBezTo>
                      <a:pt x="250482" y="71018"/>
                      <a:pt x="261533" y="83308"/>
                      <a:pt x="291793" y="93151"/>
                    </a:cubicBezTo>
                    <a:cubicBezTo>
                      <a:pt x="322080" y="83308"/>
                      <a:pt x="333103" y="71018"/>
                      <a:pt x="332725" y="65067"/>
                    </a:cubicBezTo>
                    <a:cubicBezTo>
                      <a:pt x="332292" y="58310"/>
                      <a:pt x="309651" y="43406"/>
                      <a:pt x="291793" y="43406"/>
                    </a:cubicBezTo>
                    <a:close/>
                    <a:moveTo>
                      <a:pt x="291793" y="0"/>
                    </a:moveTo>
                    <a:cubicBezTo>
                      <a:pt x="334751" y="0"/>
                      <a:pt x="373873" y="31699"/>
                      <a:pt x="375845" y="62342"/>
                    </a:cubicBezTo>
                    <a:cubicBezTo>
                      <a:pt x="376520" y="73103"/>
                      <a:pt x="373873" y="94792"/>
                      <a:pt x="347071" y="114090"/>
                    </a:cubicBezTo>
                    <a:cubicBezTo>
                      <a:pt x="364444" y="117955"/>
                      <a:pt x="383302" y="120624"/>
                      <a:pt x="402160" y="121653"/>
                    </a:cubicBezTo>
                    <a:cubicBezTo>
                      <a:pt x="412913" y="89509"/>
                      <a:pt x="425801" y="62926"/>
                      <a:pt x="441336" y="46159"/>
                    </a:cubicBezTo>
                    <a:cubicBezTo>
                      <a:pt x="479783" y="4699"/>
                      <a:pt x="522065" y="5867"/>
                      <a:pt x="546571" y="19465"/>
                    </a:cubicBezTo>
                    <a:cubicBezTo>
                      <a:pt x="569590" y="32255"/>
                      <a:pt x="580883" y="56252"/>
                      <a:pt x="574642" y="79193"/>
                    </a:cubicBezTo>
                    <a:cubicBezTo>
                      <a:pt x="567374" y="105998"/>
                      <a:pt x="549326" y="127909"/>
                      <a:pt x="522552" y="142619"/>
                    </a:cubicBezTo>
                    <a:cubicBezTo>
                      <a:pt x="497533" y="156355"/>
                      <a:pt x="466490" y="163112"/>
                      <a:pt x="434204" y="164753"/>
                    </a:cubicBezTo>
                    <a:cubicBezTo>
                      <a:pt x="406916" y="269611"/>
                      <a:pt x="395919" y="427412"/>
                      <a:pt x="393677" y="500237"/>
                    </a:cubicBezTo>
                    <a:lnTo>
                      <a:pt x="533386" y="500237"/>
                    </a:lnTo>
                    <a:cubicBezTo>
                      <a:pt x="561106" y="500237"/>
                      <a:pt x="583585" y="522705"/>
                      <a:pt x="583585" y="550428"/>
                    </a:cubicBezTo>
                    <a:cubicBezTo>
                      <a:pt x="583585" y="578151"/>
                      <a:pt x="561106" y="600618"/>
                      <a:pt x="533386" y="600618"/>
                    </a:cubicBezTo>
                    <a:lnTo>
                      <a:pt x="50226" y="600618"/>
                    </a:lnTo>
                    <a:cubicBezTo>
                      <a:pt x="22479" y="600618"/>
                      <a:pt x="0" y="578151"/>
                      <a:pt x="0" y="550428"/>
                    </a:cubicBezTo>
                    <a:cubicBezTo>
                      <a:pt x="0" y="522705"/>
                      <a:pt x="22479" y="500237"/>
                      <a:pt x="50226" y="500237"/>
                    </a:cubicBezTo>
                    <a:lnTo>
                      <a:pt x="189908" y="500237"/>
                    </a:lnTo>
                    <a:cubicBezTo>
                      <a:pt x="187693" y="427412"/>
                      <a:pt x="176670" y="269611"/>
                      <a:pt x="149409" y="164753"/>
                    </a:cubicBezTo>
                    <a:cubicBezTo>
                      <a:pt x="117095" y="163112"/>
                      <a:pt x="86079" y="156355"/>
                      <a:pt x="61060" y="142619"/>
                    </a:cubicBezTo>
                    <a:cubicBezTo>
                      <a:pt x="34259" y="127909"/>
                      <a:pt x="16265" y="105998"/>
                      <a:pt x="8970" y="79193"/>
                    </a:cubicBezTo>
                    <a:cubicBezTo>
                      <a:pt x="2729" y="56252"/>
                      <a:pt x="13995" y="32255"/>
                      <a:pt x="37014" y="19465"/>
                    </a:cubicBezTo>
                    <a:cubicBezTo>
                      <a:pt x="61547" y="5867"/>
                      <a:pt x="103803" y="4699"/>
                      <a:pt x="142249" y="46159"/>
                    </a:cubicBezTo>
                    <a:cubicBezTo>
                      <a:pt x="157784" y="62926"/>
                      <a:pt x="170726" y="89509"/>
                      <a:pt x="181425" y="121653"/>
                    </a:cubicBezTo>
                    <a:cubicBezTo>
                      <a:pt x="200310" y="120624"/>
                      <a:pt x="219169" y="117955"/>
                      <a:pt x="236541" y="114090"/>
                    </a:cubicBezTo>
                    <a:cubicBezTo>
                      <a:pt x="209712" y="94792"/>
                      <a:pt x="207092" y="73103"/>
                      <a:pt x="207767" y="62342"/>
                    </a:cubicBezTo>
                    <a:cubicBezTo>
                      <a:pt x="209712" y="31699"/>
                      <a:pt x="248834" y="0"/>
                      <a:pt x="291793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" name="Shape 37"/>
              <p:cNvSpPr/>
              <p:nvPr/>
            </p:nvSpPr>
            <p:spPr>
              <a:xfrm>
                <a:off x="1313099" y="2575056"/>
                <a:ext cx="365667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934"/>
                    </a:moveTo>
                    <a:cubicBezTo>
                      <a:pt x="0" y="13691"/>
                      <a:pt x="3433" y="21600"/>
                      <a:pt x="7668" y="21600"/>
                    </a:cubicBezTo>
                    <a:lnTo>
                      <a:pt x="13932" y="21600"/>
                    </a:lnTo>
                    <a:cubicBezTo>
                      <a:pt x="18167" y="21600"/>
                      <a:pt x="21600" y="13691"/>
                      <a:pt x="21600" y="3934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3934"/>
                      <a:pt x="0" y="393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1" name="Freeform 16"/>
              <p:cNvSpPr/>
              <p:nvPr/>
            </p:nvSpPr>
            <p:spPr>
              <a:xfrm>
                <a:off x="472966" y="437878"/>
                <a:ext cx="2065693" cy="1149707"/>
              </a:xfrm>
              <a:custGeom>
                <a:avLst/>
                <a:gdLst>
                  <a:gd name="connsiteX0" fmla="*/ 1801715 w 2065693"/>
                  <a:gd name="connsiteY0" fmla="*/ 1053850 h 1149707"/>
                  <a:gd name="connsiteX1" fmla="*/ 1801787 w 2065693"/>
                  <a:gd name="connsiteY1" fmla="*/ 1053850 h 1149707"/>
                  <a:gd name="connsiteX2" fmla="*/ 2017996 w 2065693"/>
                  <a:gd name="connsiteY2" fmla="*/ 1054174 h 1149707"/>
                  <a:gd name="connsiteX3" fmla="*/ 2065693 w 2065693"/>
                  <a:gd name="connsiteY3" fmla="*/ 1102014 h 1149707"/>
                  <a:gd name="connsiteX4" fmla="*/ 2017938 w 2065693"/>
                  <a:gd name="connsiteY4" fmla="*/ 1149707 h 1149707"/>
                  <a:gd name="connsiteX5" fmla="*/ 2017866 w 2065693"/>
                  <a:gd name="connsiteY5" fmla="*/ 1149707 h 1149707"/>
                  <a:gd name="connsiteX6" fmla="*/ 1801657 w 2065693"/>
                  <a:gd name="connsiteY6" fmla="*/ 1149383 h 1149707"/>
                  <a:gd name="connsiteX7" fmla="*/ 1753960 w 2065693"/>
                  <a:gd name="connsiteY7" fmla="*/ 1101543 h 1149707"/>
                  <a:gd name="connsiteX8" fmla="*/ 1801715 w 2065693"/>
                  <a:gd name="connsiteY8" fmla="*/ 1053850 h 1149707"/>
                  <a:gd name="connsiteX9" fmla="*/ 47759 w 2065693"/>
                  <a:gd name="connsiteY9" fmla="*/ 1053850 h 1149707"/>
                  <a:gd name="connsiteX10" fmla="*/ 47833 w 2065693"/>
                  <a:gd name="connsiteY10" fmla="*/ 1053850 h 1149707"/>
                  <a:gd name="connsiteX11" fmla="*/ 270130 w 2065693"/>
                  <a:gd name="connsiteY11" fmla="*/ 1054174 h 1149707"/>
                  <a:gd name="connsiteX12" fmla="*/ 317815 w 2065693"/>
                  <a:gd name="connsiteY12" fmla="*/ 1102009 h 1149707"/>
                  <a:gd name="connsiteX13" fmla="*/ 270056 w 2065693"/>
                  <a:gd name="connsiteY13" fmla="*/ 1149707 h 1149707"/>
                  <a:gd name="connsiteX14" fmla="*/ 269983 w 2065693"/>
                  <a:gd name="connsiteY14" fmla="*/ 1149707 h 1149707"/>
                  <a:gd name="connsiteX15" fmla="*/ 47686 w 2065693"/>
                  <a:gd name="connsiteY15" fmla="*/ 1149383 h 1149707"/>
                  <a:gd name="connsiteX16" fmla="*/ 0 w 2065693"/>
                  <a:gd name="connsiteY16" fmla="*/ 1101548 h 1149707"/>
                  <a:gd name="connsiteX17" fmla="*/ 47759 w 2065693"/>
                  <a:gd name="connsiteY17" fmla="*/ 1053850 h 1149707"/>
                  <a:gd name="connsiteX18" fmla="*/ 246687 w 2065693"/>
                  <a:gd name="connsiteY18" fmla="*/ 368484 h 1149707"/>
                  <a:gd name="connsiteX19" fmla="*/ 280474 w 2065693"/>
                  <a:gd name="connsiteY19" fmla="*/ 382438 h 1149707"/>
                  <a:gd name="connsiteX20" fmla="*/ 415397 w 2065693"/>
                  <a:gd name="connsiteY20" fmla="*/ 517044 h 1149707"/>
                  <a:gd name="connsiteX21" fmla="*/ 415486 w 2065693"/>
                  <a:gd name="connsiteY21" fmla="*/ 584586 h 1149707"/>
                  <a:gd name="connsiteX22" fmla="*/ 381666 w 2065693"/>
                  <a:gd name="connsiteY22" fmla="*/ 598621 h 1149707"/>
                  <a:gd name="connsiteX23" fmla="*/ 347936 w 2065693"/>
                  <a:gd name="connsiteY23" fmla="*/ 584673 h 1149707"/>
                  <a:gd name="connsiteX24" fmla="*/ 213002 w 2065693"/>
                  <a:gd name="connsiteY24" fmla="*/ 450067 h 1149707"/>
                  <a:gd name="connsiteX25" fmla="*/ 212924 w 2065693"/>
                  <a:gd name="connsiteY25" fmla="*/ 382514 h 1149707"/>
                  <a:gd name="connsiteX26" fmla="*/ 246687 w 2065693"/>
                  <a:gd name="connsiteY26" fmla="*/ 368484 h 1149707"/>
                  <a:gd name="connsiteX27" fmla="*/ 1730811 w 2065693"/>
                  <a:gd name="connsiteY27" fmla="*/ 316891 h 1149707"/>
                  <a:gd name="connsiteX28" fmla="*/ 1764561 w 2065693"/>
                  <a:gd name="connsiteY28" fmla="*/ 330930 h 1149707"/>
                  <a:gd name="connsiteX29" fmla="*/ 1764484 w 2065693"/>
                  <a:gd name="connsiteY29" fmla="*/ 398474 h 1149707"/>
                  <a:gd name="connsiteX30" fmla="*/ 1629113 w 2065693"/>
                  <a:gd name="connsiteY30" fmla="*/ 533497 h 1149707"/>
                  <a:gd name="connsiteX31" fmla="*/ 1595376 w 2065693"/>
                  <a:gd name="connsiteY31" fmla="*/ 547448 h 1149707"/>
                  <a:gd name="connsiteX32" fmla="*/ 1561561 w 2065693"/>
                  <a:gd name="connsiteY32" fmla="*/ 533410 h 1149707"/>
                  <a:gd name="connsiteX33" fmla="*/ 1561639 w 2065693"/>
                  <a:gd name="connsiteY33" fmla="*/ 465866 h 1149707"/>
                  <a:gd name="connsiteX34" fmla="*/ 1697010 w 2065693"/>
                  <a:gd name="connsiteY34" fmla="*/ 330843 h 1149707"/>
                  <a:gd name="connsiteX35" fmla="*/ 1730811 w 2065693"/>
                  <a:gd name="connsiteY35" fmla="*/ 316891 h 1149707"/>
                  <a:gd name="connsiteX36" fmla="*/ 1006130 w 2065693"/>
                  <a:gd name="connsiteY36" fmla="*/ 0 h 1149707"/>
                  <a:gd name="connsiteX37" fmla="*/ 1006206 w 2065693"/>
                  <a:gd name="connsiteY37" fmla="*/ 0 h 1149707"/>
                  <a:gd name="connsiteX38" fmla="*/ 1053896 w 2065693"/>
                  <a:gd name="connsiteY38" fmla="*/ 47837 h 1149707"/>
                  <a:gd name="connsiteX39" fmla="*/ 1053581 w 2065693"/>
                  <a:gd name="connsiteY39" fmla="*/ 251889 h 1149707"/>
                  <a:gd name="connsiteX40" fmla="*/ 1005811 w 2065693"/>
                  <a:gd name="connsiteY40" fmla="*/ 299587 h 1149707"/>
                  <a:gd name="connsiteX41" fmla="*/ 1005735 w 2065693"/>
                  <a:gd name="connsiteY41" fmla="*/ 299587 h 1149707"/>
                  <a:gd name="connsiteX42" fmla="*/ 958045 w 2065693"/>
                  <a:gd name="connsiteY42" fmla="*/ 251750 h 1149707"/>
                  <a:gd name="connsiteX43" fmla="*/ 958360 w 2065693"/>
                  <a:gd name="connsiteY43" fmla="*/ 47698 h 1149707"/>
                  <a:gd name="connsiteX44" fmla="*/ 1006130 w 2065693"/>
                  <a:gd name="connsiteY44" fmla="*/ 0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065693" h="1149707">
                    <a:moveTo>
                      <a:pt x="1801715" y="1053850"/>
                    </a:moveTo>
                    <a:cubicBezTo>
                      <a:pt x="1801744" y="1053850"/>
                      <a:pt x="1801758" y="1053850"/>
                      <a:pt x="1801787" y="1053850"/>
                    </a:cubicBezTo>
                    <a:lnTo>
                      <a:pt x="2017996" y="1054174"/>
                    </a:lnTo>
                    <a:cubicBezTo>
                      <a:pt x="2044385" y="1054214"/>
                      <a:pt x="2065736" y="1075631"/>
                      <a:pt x="2065693" y="1102014"/>
                    </a:cubicBezTo>
                    <a:cubicBezTo>
                      <a:pt x="2065664" y="1128366"/>
                      <a:pt x="2044284" y="1149707"/>
                      <a:pt x="2017938" y="1149707"/>
                    </a:cubicBezTo>
                    <a:cubicBezTo>
                      <a:pt x="2017909" y="1149707"/>
                      <a:pt x="2017895" y="1149707"/>
                      <a:pt x="2017866" y="1149707"/>
                    </a:cubicBezTo>
                    <a:lnTo>
                      <a:pt x="1801657" y="1149383"/>
                    </a:lnTo>
                    <a:cubicBezTo>
                      <a:pt x="1775268" y="1149343"/>
                      <a:pt x="1753917" y="1127926"/>
                      <a:pt x="1753960" y="1101543"/>
                    </a:cubicBezTo>
                    <a:cubicBezTo>
                      <a:pt x="1753989" y="1075192"/>
                      <a:pt x="1775369" y="1053850"/>
                      <a:pt x="1801715" y="1053850"/>
                    </a:cubicBezTo>
                    <a:close/>
                    <a:moveTo>
                      <a:pt x="47759" y="1053850"/>
                    </a:moveTo>
                    <a:cubicBezTo>
                      <a:pt x="47789" y="1053850"/>
                      <a:pt x="47803" y="1053850"/>
                      <a:pt x="47833" y="1053850"/>
                    </a:cubicBezTo>
                    <a:lnTo>
                      <a:pt x="270130" y="1054174"/>
                    </a:lnTo>
                    <a:cubicBezTo>
                      <a:pt x="296504" y="1054210"/>
                      <a:pt x="317859" y="1075626"/>
                      <a:pt x="317815" y="1102009"/>
                    </a:cubicBezTo>
                    <a:cubicBezTo>
                      <a:pt x="317786" y="1128366"/>
                      <a:pt x="296401" y="1149707"/>
                      <a:pt x="270056" y="1149707"/>
                    </a:cubicBezTo>
                    <a:cubicBezTo>
                      <a:pt x="270027" y="1149707"/>
                      <a:pt x="270012" y="1149707"/>
                      <a:pt x="269983" y="1149707"/>
                    </a:cubicBezTo>
                    <a:lnTo>
                      <a:pt x="47686" y="1149383"/>
                    </a:lnTo>
                    <a:cubicBezTo>
                      <a:pt x="21311" y="1149348"/>
                      <a:pt x="-44" y="1127931"/>
                      <a:pt x="0" y="1101548"/>
                    </a:cubicBezTo>
                    <a:cubicBezTo>
                      <a:pt x="29" y="1075192"/>
                      <a:pt x="21414" y="1053850"/>
                      <a:pt x="47759" y="1053850"/>
                    </a:cubicBezTo>
                    <a:close/>
                    <a:moveTo>
                      <a:pt x="246687" y="368484"/>
                    </a:moveTo>
                    <a:cubicBezTo>
                      <a:pt x="258912" y="368471"/>
                      <a:pt x="271142" y="373121"/>
                      <a:pt x="280474" y="382438"/>
                    </a:cubicBezTo>
                    <a:lnTo>
                      <a:pt x="415397" y="517044"/>
                    </a:lnTo>
                    <a:cubicBezTo>
                      <a:pt x="434083" y="535666"/>
                      <a:pt x="434116" y="565921"/>
                      <a:pt x="415486" y="584586"/>
                    </a:cubicBezTo>
                    <a:cubicBezTo>
                      <a:pt x="406159" y="593946"/>
                      <a:pt x="393913" y="598621"/>
                      <a:pt x="381666" y="598621"/>
                    </a:cubicBezTo>
                    <a:cubicBezTo>
                      <a:pt x="369464" y="598621"/>
                      <a:pt x="357251" y="593968"/>
                      <a:pt x="347936" y="584673"/>
                    </a:cubicBezTo>
                    <a:lnTo>
                      <a:pt x="213002" y="450067"/>
                    </a:lnTo>
                    <a:cubicBezTo>
                      <a:pt x="194327" y="431434"/>
                      <a:pt x="194294" y="401190"/>
                      <a:pt x="212924" y="382514"/>
                    </a:cubicBezTo>
                    <a:cubicBezTo>
                      <a:pt x="222240" y="373175"/>
                      <a:pt x="234461" y="368498"/>
                      <a:pt x="246687" y="368484"/>
                    </a:cubicBezTo>
                    <a:close/>
                    <a:moveTo>
                      <a:pt x="1730811" y="316891"/>
                    </a:moveTo>
                    <a:cubicBezTo>
                      <a:pt x="1743035" y="316906"/>
                      <a:pt x="1755251" y="321586"/>
                      <a:pt x="1764561" y="330930"/>
                    </a:cubicBezTo>
                    <a:cubicBezTo>
                      <a:pt x="1783193" y="349608"/>
                      <a:pt x="1783160" y="379851"/>
                      <a:pt x="1764484" y="398474"/>
                    </a:cubicBezTo>
                    <a:lnTo>
                      <a:pt x="1629113" y="533497"/>
                    </a:lnTo>
                    <a:cubicBezTo>
                      <a:pt x="1619791" y="542798"/>
                      <a:pt x="1607578" y="547448"/>
                      <a:pt x="1595376" y="547448"/>
                    </a:cubicBezTo>
                    <a:cubicBezTo>
                      <a:pt x="1583129" y="547448"/>
                      <a:pt x="1570893" y="542776"/>
                      <a:pt x="1561561" y="533410"/>
                    </a:cubicBezTo>
                    <a:cubicBezTo>
                      <a:pt x="1542929" y="514732"/>
                      <a:pt x="1542963" y="484489"/>
                      <a:pt x="1561639" y="465866"/>
                    </a:cubicBezTo>
                    <a:lnTo>
                      <a:pt x="1697010" y="330843"/>
                    </a:lnTo>
                    <a:cubicBezTo>
                      <a:pt x="1706353" y="321526"/>
                      <a:pt x="1718586" y="316876"/>
                      <a:pt x="1730811" y="316891"/>
                    </a:cubicBezTo>
                    <a:close/>
                    <a:moveTo>
                      <a:pt x="1006130" y="0"/>
                    </a:moveTo>
                    <a:cubicBezTo>
                      <a:pt x="1006153" y="0"/>
                      <a:pt x="1006179" y="0"/>
                      <a:pt x="1006206" y="0"/>
                    </a:cubicBezTo>
                    <a:cubicBezTo>
                      <a:pt x="1032581" y="42"/>
                      <a:pt x="1053940" y="21457"/>
                      <a:pt x="1053896" y="47837"/>
                    </a:cubicBezTo>
                    <a:lnTo>
                      <a:pt x="1053581" y="251889"/>
                    </a:lnTo>
                    <a:cubicBezTo>
                      <a:pt x="1053536" y="278255"/>
                      <a:pt x="1032159" y="299587"/>
                      <a:pt x="1005811" y="299587"/>
                    </a:cubicBezTo>
                    <a:cubicBezTo>
                      <a:pt x="1005788" y="299587"/>
                      <a:pt x="1005762" y="299587"/>
                      <a:pt x="1005735" y="299587"/>
                    </a:cubicBezTo>
                    <a:cubicBezTo>
                      <a:pt x="979361" y="299545"/>
                      <a:pt x="958001" y="278131"/>
                      <a:pt x="958045" y="251750"/>
                    </a:cubicBezTo>
                    <a:lnTo>
                      <a:pt x="958360" y="47698"/>
                    </a:lnTo>
                    <a:cubicBezTo>
                      <a:pt x="958405" y="21332"/>
                      <a:pt x="979783" y="0"/>
                      <a:pt x="1006130" y="0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DECORATE_SHAPE_ID" val="234"/>
</p:tagLst>
</file>

<file path=ppt/tags/tag2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2"/>
</p:tagLst>
</file>

<file path=ppt/tags/tag3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C7E8C"/>
      </a:accent1>
      <a:accent2>
        <a:srgbClr val="FBB63F"/>
      </a:accent2>
      <a:accent3>
        <a:srgbClr val="D8541E"/>
      </a:accent3>
      <a:accent4>
        <a:srgbClr val="569BBD"/>
      </a:accent4>
      <a:accent5>
        <a:srgbClr val="5B6F7B"/>
      </a:accent5>
      <a:accent6>
        <a:srgbClr val="99A9B3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自定义</PresentationFormat>
  <Paragraphs>138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华文行楷</vt:lpstr>
      <vt:lpstr>汉仪中黑简</vt:lpstr>
      <vt:lpstr>等线</vt:lpstr>
      <vt:lpstr>微软雅黑</vt:lpstr>
      <vt:lpstr>Nexa Light</vt:lpstr>
      <vt:lpstr>Times New Roman</vt:lpstr>
      <vt:lpstr>MS Hei</vt:lpstr>
      <vt:lpstr>Segoe Print</vt:lpstr>
      <vt:lpstr>Calibri</vt:lpstr>
      <vt:lpstr>Arial Unicode MS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趙</cp:lastModifiedBy>
  <cp:revision>54</cp:revision>
  <dcterms:created xsi:type="dcterms:W3CDTF">2019-12-15T14:25:00Z</dcterms:created>
  <dcterms:modified xsi:type="dcterms:W3CDTF">2020-03-27T10:02:41Z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