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58" r:id="rId4"/>
    <p:sldId id="297" r:id="rId5"/>
    <p:sldId id="299" r:id="rId6"/>
    <p:sldId id="290" r:id="rId7"/>
    <p:sldId id="308" r:id="rId8"/>
    <p:sldId id="311" r:id="rId9"/>
    <p:sldId id="270" r:id="rId10"/>
    <p:sldId id="2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——简单插入排序精讲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3564255"/>
            <a:ext cx="3865245" cy="2396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50" y="2762885"/>
            <a:ext cx="2930525" cy="3308350"/>
          </a:xfrm>
          <a:prstGeom prst="rect">
            <a:avLst/>
          </a:prstGeom>
        </p:spPr>
      </p:pic>
      <p:sp>
        <p:nvSpPr>
          <p:cNvPr id="14" name="云形标注 13"/>
          <p:cNvSpPr/>
          <p:nvPr/>
        </p:nvSpPr>
        <p:spPr>
          <a:xfrm>
            <a:off x="6190615" y="991870"/>
            <a:ext cx="3103880" cy="2008505"/>
          </a:xfrm>
          <a:prstGeom prst="cloudCallout">
            <a:avLst>
              <a:gd name="adj1" fmla="val 51084"/>
              <a:gd name="adj2" fmla="val 8458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老师，我最近在学习简单插入排序，但我不了解它的执行过程，您能给我讲一下吗？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2248535" y="1087120"/>
            <a:ext cx="3103880" cy="2008505"/>
          </a:xfrm>
          <a:prstGeom prst="cloudCallout">
            <a:avLst>
              <a:gd name="adj1" fmla="val -47381"/>
              <a:gd name="adj2" fmla="val 12480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要想学会简单插入排序，首先要了解排序的概念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830" y="118110"/>
            <a:ext cx="6134100" cy="344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32860" y="503555"/>
            <a:ext cx="5621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</a:rPr>
              <a:t>排序：</a:t>
            </a:r>
            <a:r>
              <a:rPr lang="zh-CN" altLang="en-US" sz="2400" b="1">
                <a:solidFill>
                  <a:schemeClr val="bg1"/>
                </a:solidFill>
              </a:rPr>
              <a:t>在计算机中，所谓排序就是将一组无序的记录序列调整为有序的记录序列。如：将数字序列</a:t>
            </a:r>
            <a:r>
              <a:rPr lang="zh-CN" altLang="en-US" sz="2400" b="1">
                <a:solidFill>
                  <a:srgbClr val="0070C0"/>
                </a:solidFill>
              </a:rPr>
              <a:t>从大到小</a:t>
            </a:r>
            <a:r>
              <a:rPr lang="zh-CN" altLang="en-US" sz="2400" b="1">
                <a:solidFill>
                  <a:schemeClr val="bg1"/>
                </a:solidFill>
              </a:rPr>
              <a:t>或</a:t>
            </a:r>
            <a:r>
              <a:rPr lang="zh-CN" altLang="en-US" sz="2400" b="1">
                <a:solidFill>
                  <a:srgbClr val="0070C0"/>
                </a:solidFill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</a:rPr>
              <a:t>排列。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在之后的学习中，为了叙述方便，我们将所讨论的排序问题都约定为</a:t>
            </a:r>
            <a:r>
              <a:rPr lang="zh-CN" altLang="en-US" sz="2400" b="1">
                <a:solidFill>
                  <a:srgbClr val="0070C0"/>
                </a:solidFill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</a:rPr>
              <a:t>的排序。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bldLvl="0" animBg="1"/>
      <p:bldP spid="7" grpId="0" bldLvl="0" animBg="1"/>
      <p:bldP spid="7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564255"/>
            <a:ext cx="3865245" cy="2396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80" y="2809875"/>
            <a:ext cx="2930525" cy="330835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2580005" y="1002030"/>
            <a:ext cx="3103880" cy="2008505"/>
          </a:xfrm>
          <a:prstGeom prst="cloudCallout">
            <a:avLst>
              <a:gd name="adj1" fmla="val -43801"/>
              <a:gd name="adj2" fmla="val 11851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之后，我们再来学习简单插入排序的核心思想。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735" y="153670"/>
            <a:ext cx="6593840" cy="3705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9155" y="518160"/>
            <a:ext cx="59696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</a:rPr>
              <a:t>简单插入排序核心思想：</a:t>
            </a:r>
            <a:r>
              <a:rPr lang="zh-CN" altLang="en-US" sz="2400" b="1">
                <a:solidFill>
                  <a:schemeClr val="bg1"/>
                </a:solidFill>
              </a:rPr>
              <a:t>将待排序的一组序列分为</a:t>
            </a:r>
            <a:r>
              <a:rPr lang="zh-CN" altLang="en-US" sz="2400" b="1">
                <a:solidFill>
                  <a:srgbClr val="0070C0"/>
                </a:solidFill>
              </a:rPr>
              <a:t>已排好序的</a:t>
            </a:r>
            <a:r>
              <a:rPr lang="zh-CN" altLang="en-US" sz="2400" b="1">
                <a:solidFill>
                  <a:schemeClr val="bg1"/>
                </a:solidFill>
              </a:rPr>
              <a:t>和</a:t>
            </a:r>
            <a:r>
              <a:rPr lang="zh-CN" altLang="en-US" sz="2400" b="1">
                <a:solidFill>
                  <a:srgbClr val="0070C0"/>
                </a:solidFill>
              </a:rPr>
              <a:t>未排好序的</a:t>
            </a:r>
            <a:r>
              <a:rPr lang="zh-CN" altLang="en-US" sz="2400" b="1">
                <a:solidFill>
                  <a:schemeClr val="bg1"/>
                </a:solidFill>
              </a:rPr>
              <a:t>两个部分；初始状态时，已排序序列仅包含第一个元素，未排序序列中的元素为除去第一个以外</a:t>
            </a:r>
            <a:r>
              <a:rPr lang="en-US" altLang="zh-CN" sz="2400" b="1">
                <a:solidFill>
                  <a:schemeClr val="bg1"/>
                </a:solidFill>
              </a:rPr>
              <a:t>N-1</a:t>
            </a:r>
            <a:r>
              <a:rPr lang="zh-CN" altLang="en-US" sz="2400" b="1">
                <a:solidFill>
                  <a:schemeClr val="bg1"/>
                </a:solidFill>
              </a:rPr>
              <a:t>个元素；此后将未排序序列中的元素逐一插入到已排序的序列中。如此往复，经过</a:t>
            </a:r>
            <a:r>
              <a:rPr lang="en-US" altLang="zh-CN" sz="2400" b="1">
                <a:solidFill>
                  <a:srgbClr val="0070C0"/>
                </a:solidFill>
              </a:rPr>
              <a:t>N-1</a:t>
            </a:r>
            <a:r>
              <a:rPr lang="zh-CN" altLang="en-US" sz="2400" b="1">
                <a:solidFill>
                  <a:srgbClr val="0070C0"/>
                </a:solidFill>
              </a:rPr>
              <a:t>次插入</a:t>
            </a:r>
            <a:r>
              <a:rPr lang="zh-CN" altLang="en-US" sz="2400" b="1">
                <a:solidFill>
                  <a:schemeClr val="bg1"/>
                </a:solidFill>
              </a:rPr>
              <a:t>后，未排序序列中元素个数为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en-US" sz="2400" b="1">
                <a:solidFill>
                  <a:schemeClr val="bg1"/>
                </a:solidFill>
              </a:rPr>
              <a:t>，则排序完成。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7458075" y="1002030"/>
            <a:ext cx="3103880" cy="2008505"/>
          </a:xfrm>
          <a:prstGeom prst="cloudCallout">
            <a:avLst>
              <a:gd name="adj1" fmla="val 33244"/>
              <a:gd name="adj2" fmla="val 8774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知道了，老师。但这概念也太抽象了吧！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2580005" y="1002030"/>
            <a:ext cx="3103880" cy="2008505"/>
          </a:xfrm>
          <a:prstGeom prst="cloudCallout">
            <a:avLst>
              <a:gd name="adj1" fmla="val -41775"/>
              <a:gd name="adj2" fmla="val 11689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没关系。小熊。我们慢慢来。你平时喜欢玩扑克牌吗？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7458075" y="1002030"/>
            <a:ext cx="3103880" cy="2008505"/>
          </a:xfrm>
          <a:prstGeom prst="cloudCallout">
            <a:avLst>
              <a:gd name="adj1" fmla="val 33224"/>
              <a:gd name="adj2" fmla="val 940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可喜欢了，老师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2580005" y="1002030"/>
            <a:ext cx="3103880" cy="2008505"/>
          </a:xfrm>
          <a:prstGeom prst="cloudCallout">
            <a:avLst>
              <a:gd name="adj1" fmla="val -43289"/>
              <a:gd name="adj2" fmla="val 11847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其实，简单插入排序的原理和整理扑克牌的原理十分相似，我们一起来看一下吧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/>
      <p:bldP spid="6" grpId="1"/>
      <p:bldP spid="6" grpId="2"/>
      <p:bldP spid="7" grpId="0" bldLvl="0" animBg="1"/>
      <p:bldP spid="7" grpId="1" bldLvl="0" animBg="1"/>
      <p:bldP spid="3" grpId="0" bldLvl="0" animBg="1"/>
      <p:bldP spid="3" grpId="1" bldLvl="0" animBg="1"/>
      <p:bldP spid="8" grpId="0" bldLvl="0" animBg="1"/>
      <p:bldP spid="8" grpId="1" bldLvl="0" animBg="1"/>
      <p:bldP spid="10" grpId="0" bldLvl="0" animBg="1"/>
      <p:bldP spid="10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-12699" y="-3429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000"/>
          <p:cNvGrpSpPr/>
          <p:nvPr/>
        </p:nvGrpSpPr>
        <p:grpSpPr>
          <a:xfrm>
            <a:off x="4267200" y="1219200"/>
            <a:ext cx="2089150" cy="2493963"/>
            <a:chOff x="1968" y="864"/>
            <a:chExt cx="1316" cy="1571"/>
          </a:xfrm>
        </p:grpSpPr>
        <p:sp>
          <p:nvSpPr>
            <p:cNvPr id="31319" name="Freeform 1001"/>
            <p:cNvSpPr/>
            <p:nvPr/>
          </p:nvSpPr>
          <p:spPr>
            <a:xfrm>
              <a:off x="2115" y="864"/>
              <a:ext cx="983" cy="1571"/>
            </a:xfrm>
            <a:custGeom>
              <a:avLst/>
              <a:gdLst>
                <a:gd name="txL" fmla="*/ 0 w 1968"/>
                <a:gd name="txT" fmla="*/ 0 h 3140"/>
                <a:gd name="txR" fmla="*/ 1968 w 1968"/>
                <a:gd name="txB" fmla="*/ 3140 h 3140"/>
              </a:gdLst>
              <a:ahLst/>
              <a:cxnLst>
                <a:cxn ang="0">
                  <a:pos x="0" y="150"/>
                </a:cxn>
                <a:cxn ang="0">
                  <a:pos x="8" y="86"/>
                </a:cxn>
                <a:cxn ang="0">
                  <a:pos x="28" y="38"/>
                </a:cxn>
                <a:cxn ang="0">
                  <a:pos x="69" y="11"/>
                </a:cxn>
                <a:cxn ang="0">
                  <a:pos x="128" y="0"/>
                </a:cxn>
                <a:cxn ang="0">
                  <a:pos x="1816" y="0"/>
                </a:cxn>
                <a:cxn ang="0">
                  <a:pos x="1876" y="5"/>
                </a:cxn>
                <a:cxn ang="0">
                  <a:pos x="1926" y="33"/>
                </a:cxn>
                <a:cxn ang="0">
                  <a:pos x="1957" y="86"/>
                </a:cxn>
                <a:cxn ang="0">
                  <a:pos x="1968" y="161"/>
                </a:cxn>
                <a:cxn ang="0">
                  <a:pos x="1968" y="2965"/>
                </a:cxn>
                <a:cxn ang="0">
                  <a:pos x="1966" y="3040"/>
                </a:cxn>
                <a:cxn ang="0">
                  <a:pos x="1952" y="3084"/>
                </a:cxn>
                <a:cxn ang="0">
                  <a:pos x="1921" y="3117"/>
                </a:cxn>
                <a:cxn ang="0">
                  <a:pos x="1886" y="3139"/>
                </a:cxn>
                <a:cxn ang="0">
                  <a:pos x="110" y="3140"/>
                </a:cxn>
                <a:cxn ang="0">
                  <a:pos x="62" y="3128"/>
                </a:cxn>
                <a:cxn ang="0">
                  <a:pos x="28" y="3101"/>
                </a:cxn>
                <a:cxn ang="0">
                  <a:pos x="8" y="3068"/>
                </a:cxn>
                <a:cxn ang="0">
                  <a:pos x="0" y="3009"/>
                </a:cxn>
                <a:cxn ang="0">
                  <a:pos x="0" y="150"/>
                </a:cxn>
              </a:cxnLst>
              <a:rect l="txL" t="txT" r="txR" b="tx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320" name="Group 1002"/>
            <p:cNvGrpSpPr/>
            <p:nvPr/>
          </p:nvGrpSpPr>
          <p:grpSpPr>
            <a:xfrm rot="1560000">
              <a:off x="1968" y="1056"/>
              <a:ext cx="1316" cy="1155"/>
              <a:chOff x="2025" y="1323"/>
              <a:chExt cx="1316" cy="1155"/>
            </a:xfrm>
          </p:grpSpPr>
          <p:sp>
            <p:nvSpPr>
              <p:cNvPr id="31321" name="Freeform 1003"/>
              <p:cNvSpPr/>
              <p:nvPr/>
            </p:nvSpPr>
            <p:spPr>
              <a:xfrm>
                <a:off x="2094" y="1585"/>
                <a:ext cx="80" cy="137"/>
              </a:xfrm>
              <a:custGeom>
                <a:avLst/>
                <a:gdLst>
                  <a:gd name="txL" fmla="*/ 0 w 160"/>
                  <a:gd name="txT" fmla="*/ 0 h 274"/>
                  <a:gd name="txR" fmla="*/ 160 w 160"/>
                  <a:gd name="txB" fmla="*/ 274 h 274"/>
                </a:gdLst>
                <a:ahLst/>
                <a:cxnLst>
                  <a:cxn ang="0">
                    <a:pos x="21" y="0"/>
                  </a:cxn>
                  <a:cxn ang="0">
                    <a:pos x="0" y="174"/>
                  </a:cxn>
                  <a:cxn ang="0">
                    <a:pos x="159" y="274"/>
                  </a:cxn>
                  <a:cxn ang="0">
                    <a:pos x="160" y="87"/>
                  </a:cxn>
                  <a:cxn ang="0">
                    <a:pos x="21" y="0"/>
                  </a:cxn>
                </a:cxnLst>
                <a:rect l="txL" t="txT" r="txR" b="txB"/>
                <a:pathLst>
                  <a:path w="160" h="274">
                    <a:moveTo>
                      <a:pt x="21" y="0"/>
                    </a:moveTo>
                    <a:lnTo>
                      <a:pt x="0" y="174"/>
                    </a:lnTo>
                    <a:lnTo>
                      <a:pt x="159" y="274"/>
                    </a:lnTo>
                    <a:lnTo>
                      <a:pt x="160" y="87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322" name="Freeform 1004"/>
              <p:cNvSpPr/>
              <p:nvPr/>
            </p:nvSpPr>
            <p:spPr>
              <a:xfrm>
                <a:off x="2025" y="1421"/>
                <a:ext cx="82" cy="154"/>
              </a:xfrm>
              <a:custGeom>
                <a:avLst/>
                <a:gdLst>
                  <a:gd name="txL" fmla="*/ 0 w 165"/>
                  <a:gd name="txT" fmla="*/ 0 h 308"/>
                  <a:gd name="txR" fmla="*/ 165 w 165"/>
                  <a:gd name="txB" fmla="*/ 308 h 308"/>
                </a:gdLst>
                <a:ahLst/>
                <a:cxnLst>
                  <a:cxn ang="0">
                    <a:pos x="11" y="25"/>
                  </a:cxn>
                  <a:cxn ang="0">
                    <a:pos x="66" y="0"/>
                  </a:cxn>
                  <a:cxn ang="0">
                    <a:pos x="165" y="220"/>
                  </a:cxn>
                  <a:cxn ang="0">
                    <a:pos x="142" y="277"/>
                  </a:cxn>
                  <a:cxn ang="0">
                    <a:pos x="87" y="308"/>
                  </a:cxn>
                  <a:cxn ang="0">
                    <a:pos x="27" y="286"/>
                  </a:cxn>
                  <a:cxn ang="0">
                    <a:pos x="0" y="216"/>
                  </a:cxn>
                  <a:cxn ang="0">
                    <a:pos x="45" y="193"/>
                  </a:cxn>
                  <a:cxn ang="0">
                    <a:pos x="75" y="244"/>
                  </a:cxn>
                  <a:cxn ang="0">
                    <a:pos x="107" y="227"/>
                  </a:cxn>
                  <a:cxn ang="0">
                    <a:pos x="11" y="25"/>
                  </a:cxn>
                </a:cxnLst>
                <a:rect l="txL" t="txT" r="txR" b="txB"/>
                <a:pathLst>
                  <a:path w="165" h="308">
                    <a:moveTo>
                      <a:pt x="11" y="25"/>
                    </a:moveTo>
                    <a:lnTo>
                      <a:pt x="66" y="0"/>
                    </a:lnTo>
                    <a:lnTo>
                      <a:pt x="165" y="220"/>
                    </a:lnTo>
                    <a:lnTo>
                      <a:pt x="142" y="277"/>
                    </a:lnTo>
                    <a:lnTo>
                      <a:pt x="87" y="308"/>
                    </a:lnTo>
                    <a:lnTo>
                      <a:pt x="27" y="286"/>
                    </a:lnTo>
                    <a:lnTo>
                      <a:pt x="0" y="216"/>
                    </a:lnTo>
                    <a:lnTo>
                      <a:pt x="45" y="193"/>
                    </a:lnTo>
                    <a:lnTo>
                      <a:pt x="75" y="244"/>
                    </a:lnTo>
                    <a:lnTo>
                      <a:pt x="107" y="227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323" name="Group 1005"/>
              <p:cNvGrpSpPr/>
              <p:nvPr/>
            </p:nvGrpSpPr>
            <p:grpSpPr>
              <a:xfrm>
                <a:off x="2300" y="1377"/>
                <a:ext cx="651" cy="656"/>
                <a:chOff x="2300" y="1377"/>
                <a:chExt cx="651" cy="656"/>
              </a:xfrm>
            </p:grpSpPr>
            <p:sp>
              <p:nvSpPr>
                <p:cNvPr id="31377" name="Freeform 1006"/>
                <p:cNvSpPr/>
                <p:nvPr/>
              </p:nvSpPr>
              <p:spPr>
                <a:xfrm>
                  <a:off x="2359" y="1377"/>
                  <a:ext cx="280" cy="184"/>
                </a:xfrm>
                <a:custGeom>
                  <a:avLst/>
                  <a:gdLst>
                    <a:gd name="txL" fmla="*/ 0 w 561"/>
                    <a:gd name="txT" fmla="*/ 0 h 369"/>
                    <a:gd name="txR" fmla="*/ 561 w 561"/>
                    <a:gd name="txB" fmla="*/ 369 h 369"/>
                  </a:gdLst>
                  <a:ahLst/>
                  <a:cxnLst>
                    <a:cxn ang="0">
                      <a:pos x="561" y="0"/>
                    </a:cxn>
                    <a:cxn ang="0">
                      <a:pos x="0" y="283"/>
                    </a:cxn>
                    <a:cxn ang="0">
                      <a:pos x="149" y="321"/>
                    </a:cxn>
                    <a:cxn ang="0">
                      <a:pos x="171" y="369"/>
                    </a:cxn>
                    <a:cxn ang="0">
                      <a:pos x="519" y="200"/>
                    </a:cxn>
                    <a:cxn ang="0">
                      <a:pos x="497" y="153"/>
                    </a:cxn>
                    <a:cxn ang="0">
                      <a:pos x="561" y="0"/>
                    </a:cxn>
                  </a:cxnLst>
                  <a:rect l="txL" t="txT" r="txR" b="txB"/>
                  <a:pathLst>
                    <a:path w="561" h="369">
                      <a:moveTo>
                        <a:pt x="561" y="0"/>
                      </a:moveTo>
                      <a:lnTo>
                        <a:pt x="0" y="283"/>
                      </a:lnTo>
                      <a:lnTo>
                        <a:pt x="149" y="321"/>
                      </a:lnTo>
                      <a:lnTo>
                        <a:pt x="171" y="369"/>
                      </a:lnTo>
                      <a:lnTo>
                        <a:pt x="519" y="200"/>
                      </a:lnTo>
                      <a:lnTo>
                        <a:pt x="497" y="153"/>
                      </a:lnTo>
                      <a:lnTo>
                        <a:pt x="561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78" name="Freeform 1007"/>
                <p:cNvSpPr/>
                <p:nvPr/>
              </p:nvSpPr>
              <p:spPr>
                <a:xfrm>
                  <a:off x="2445" y="1504"/>
                  <a:ext cx="173" cy="194"/>
                </a:xfrm>
                <a:custGeom>
                  <a:avLst/>
                  <a:gdLst>
                    <a:gd name="txL" fmla="*/ 0 w 346"/>
                    <a:gd name="txT" fmla="*/ 0 h 388"/>
                    <a:gd name="txR" fmla="*/ 346 w 346"/>
                    <a:gd name="txB" fmla="*/ 388 h 388"/>
                  </a:gdLst>
                  <a:ahLst/>
                  <a:cxnLst>
                    <a:cxn ang="0">
                      <a:pos x="204" y="0"/>
                    </a:cxn>
                    <a:cxn ang="0">
                      <a:pos x="0" y="103"/>
                    </a:cxn>
                    <a:cxn ang="0">
                      <a:pos x="116" y="344"/>
                    </a:cxn>
                    <a:cxn ang="0">
                      <a:pos x="145" y="355"/>
                    </a:cxn>
                    <a:cxn ang="0">
                      <a:pos x="206" y="388"/>
                    </a:cxn>
                    <a:cxn ang="0">
                      <a:pos x="312" y="337"/>
                    </a:cxn>
                    <a:cxn ang="0">
                      <a:pos x="346" y="290"/>
                    </a:cxn>
                    <a:cxn ang="0">
                      <a:pos x="204" y="0"/>
                    </a:cxn>
                  </a:cxnLst>
                  <a:rect l="txL" t="txT" r="txR" b="txB"/>
                  <a:pathLst>
                    <a:path w="346" h="388">
                      <a:moveTo>
                        <a:pt x="204" y="0"/>
                      </a:moveTo>
                      <a:lnTo>
                        <a:pt x="0" y="103"/>
                      </a:lnTo>
                      <a:lnTo>
                        <a:pt x="116" y="344"/>
                      </a:lnTo>
                      <a:lnTo>
                        <a:pt x="145" y="355"/>
                      </a:lnTo>
                      <a:lnTo>
                        <a:pt x="206" y="388"/>
                      </a:lnTo>
                      <a:lnTo>
                        <a:pt x="312" y="337"/>
                      </a:lnTo>
                      <a:lnTo>
                        <a:pt x="346" y="29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79" name="Freeform 1008"/>
                <p:cNvSpPr/>
                <p:nvPr/>
              </p:nvSpPr>
              <p:spPr>
                <a:xfrm>
                  <a:off x="2437" y="1562"/>
                  <a:ext cx="80" cy="181"/>
                </a:xfrm>
                <a:custGeom>
                  <a:avLst/>
                  <a:gdLst>
                    <a:gd name="txL" fmla="*/ 0 w 159"/>
                    <a:gd name="txT" fmla="*/ 0 h 362"/>
                    <a:gd name="txR" fmla="*/ 159 w 159"/>
                    <a:gd name="txB" fmla="*/ 362 h 362"/>
                  </a:gdLst>
                  <a:ahLst/>
                  <a:cxnLst>
                    <a:cxn ang="0">
                      <a:pos x="22" y="0"/>
                    </a:cxn>
                    <a:cxn ang="0">
                      <a:pos x="124" y="221"/>
                    </a:cxn>
                    <a:cxn ang="0">
                      <a:pos x="159" y="239"/>
                    </a:cxn>
                    <a:cxn ang="0">
                      <a:pos x="131" y="322"/>
                    </a:cxn>
                    <a:cxn ang="0">
                      <a:pos x="54" y="362"/>
                    </a:cxn>
                    <a:cxn ang="0">
                      <a:pos x="10" y="269"/>
                    </a:cxn>
                    <a:cxn ang="0">
                      <a:pos x="63" y="241"/>
                    </a:cxn>
                    <a:cxn ang="0">
                      <a:pos x="0" y="113"/>
                    </a:cxn>
                    <a:cxn ang="0">
                      <a:pos x="22" y="0"/>
                    </a:cxn>
                  </a:cxnLst>
                  <a:rect l="txL" t="txT" r="txR" b="txB"/>
                  <a:pathLst>
                    <a:path w="159" h="362">
                      <a:moveTo>
                        <a:pt x="22" y="0"/>
                      </a:moveTo>
                      <a:lnTo>
                        <a:pt x="124" y="221"/>
                      </a:lnTo>
                      <a:lnTo>
                        <a:pt x="159" y="239"/>
                      </a:lnTo>
                      <a:lnTo>
                        <a:pt x="131" y="322"/>
                      </a:lnTo>
                      <a:lnTo>
                        <a:pt x="54" y="362"/>
                      </a:lnTo>
                      <a:lnTo>
                        <a:pt x="10" y="269"/>
                      </a:lnTo>
                      <a:lnTo>
                        <a:pt x="63" y="241"/>
                      </a:lnTo>
                      <a:lnTo>
                        <a:pt x="0" y="1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0" name="Freeform 1009"/>
                <p:cNvSpPr/>
                <p:nvPr/>
              </p:nvSpPr>
              <p:spPr>
                <a:xfrm>
                  <a:off x="2503" y="1649"/>
                  <a:ext cx="150" cy="81"/>
                </a:xfrm>
                <a:custGeom>
                  <a:avLst/>
                  <a:gdLst>
                    <a:gd name="txL" fmla="*/ 0 w 300"/>
                    <a:gd name="txT" fmla="*/ 0 h 162"/>
                    <a:gd name="txR" fmla="*/ 300 w 300"/>
                    <a:gd name="txB" fmla="*/ 162 h 162"/>
                  </a:gdLst>
                  <a:ahLst/>
                  <a:cxnLst>
                    <a:cxn ang="0">
                      <a:pos x="235" y="0"/>
                    </a:cxn>
                    <a:cxn ang="0">
                      <a:pos x="193" y="51"/>
                    </a:cxn>
                    <a:cxn ang="0">
                      <a:pos x="92" y="100"/>
                    </a:cxn>
                    <a:cxn ang="0">
                      <a:pos x="29" y="67"/>
                    </a:cxn>
                    <a:cxn ang="0">
                      <a:pos x="23" y="94"/>
                    </a:cxn>
                    <a:cxn ang="0">
                      <a:pos x="0" y="145"/>
                    </a:cxn>
                    <a:cxn ang="0">
                      <a:pos x="97" y="162"/>
                    </a:cxn>
                    <a:cxn ang="0">
                      <a:pos x="255" y="89"/>
                    </a:cxn>
                    <a:cxn ang="0">
                      <a:pos x="300" y="11"/>
                    </a:cxn>
                    <a:cxn ang="0">
                      <a:pos x="235" y="0"/>
                    </a:cxn>
                  </a:cxnLst>
                  <a:rect l="txL" t="txT" r="txR" b="txB"/>
                  <a:pathLst>
                    <a:path w="300" h="162">
                      <a:moveTo>
                        <a:pt x="235" y="0"/>
                      </a:moveTo>
                      <a:lnTo>
                        <a:pt x="193" y="51"/>
                      </a:lnTo>
                      <a:lnTo>
                        <a:pt x="92" y="100"/>
                      </a:lnTo>
                      <a:lnTo>
                        <a:pt x="29" y="67"/>
                      </a:lnTo>
                      <a:lnTo>
                        <a:pt x="23" y="94"/>
                      </a:lnTo>
                      <a:lnTo>
                        <a:pt x="0" y="145"/>
                      </a:lnTo>
                      <a:lnTo>
                        <a:pt x="97" y="162"/>
                      </a:lnTo>
                      <a:lnTo>
                        <a:pt x="255" y="89"/>
                      </a:lnTo>
                      <a:lnTo>
                        <a:pt x="300" y="11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1" name="Freeform 1010"/>
                <p:cNvSpPr/>
                <p:nvPr/>
              </p:nvSpPr>
              <p:spPr>
                <a:xfrm>
                  <a:off x="2698" y="1380"/>
                  <a:ext cx="185" cy="268"/>
                </a:xfrm>
                <a:custGeom>
                  <a:avLst/>
                  <a:gdLst>
                    <a:gd name="txL" fmla="*/ 0 w 370"/>
                    <a:gd name="txT" fmla="*/ 0 h 536"/>
                    <a:gd name="txR" fmla="*/ 370 w 370"/>
                    <a:gd name="txB" fmla="*/ 536 h 536"/>
                  </a:gdLst>
                  <a:ahLst/>
                  <a:cxnLst>
                    <a:cxn ang="0">
                      <a:pos x="263" y="458"/>
                    </a:cxn>
                    <a:cxn ang="0">
                      <a:pos x="202" y="326"/>
                    </a:cxn>
                    <a:cxn ang="0">
                      <a:pos x="59" y="312"/>
                    </a:cxn>
                    <a:cxn ang="0">
                      <a:pos x="0" y="224"/>
                    </a:cxn>
                    <a:cxn ang="0">
                      <a:pos x="124" y="236"/>
                    </a:cxn>
                    <a:cxn ang="0">
                      <a:pos x="152" y="225"/>
                    </a:cxn>
                    <a:cxn ang="0">
                      <a:pos x="89" y="94"/>
                    </a:cxn>
                    <a:cxn ang="0">
                      <a:pos x="127" y="0"/>
                    </a:cxn>
                    <a:cxn ang="0">
                      <a:pos x="370" y="503"/>
                    </a:cxn>
                    <a:cxn ang="0">
                      <a:pos x="302" y="536"/>
                    </a:cxn>
                    <a:cxn ang="0">
                      <a:pos x="263" y="458"/>
                    </a:cxn>
                  </a:cxnLst>
                  <a:rect l="txL" t="txT" r="txR" b="txB"/>
                  <a:pathLst>
                    <a:path w="370" h="536">
                      <a:moveTo>
                        <a:pt x="263" y="458"/>
                      </a:moveTo>
                      <a:lnTo>
                        <a:pt x="202" y="326"/>
                      </a:lnTo>
                      <a:lnTo>
                        <a:pt x="59" y="312"/>
                      </a:lnTo>
                      <a:lnTo>
                        <a:pt x="0" y="224"/>
                      </a:lnTo>
                      <a:lnTo>
                        <a:pt x="124" y="236"/>
                      </a:lnTo>
                      <a:lnTo>
                        <a:pt x="152" y="225"/>
                      </a:lnTo>
                      <a:lnTo>
                        <a:pt x="89" y="94"/>
                      </a:lnTo>
                      <a:lnTo>
                        <a:pt x="127" y="0"/>
                      </a:lnTo>
                      <a:lnTo>
                        <a:pt x="370" y="503"/>
                      </a:lnTo>
                      <a:lnTo>
                        <a:pt x="302" y="536"/>
                      </a:lnTo>
                      <a:lnTo>
                        <a:pt x="263" y="458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2" name="Freeform 1011"/>
                <p:cNvSpPr/>
                <p:nvPr/>
              </p:nvSpPr>
              <p:spPr>
                <a:xfrm>
                  <a:off x="2852" y="1634"/>
                  <a:ext cx="46" cy="38"/>
                </a:xfrm>
                <a:custGeom>
                  <a:avLst/>
                  <a:gdLst>
                    <a:gd name="txL" fmla="*/ 0 w 92"/>
                    <a:gd name="txT" fmla="*/ 0 h 77"/>
                    <a:gd name="txR" fmla="*/ 92 w 92"/>
                    <a:gd name="txB" fmla="*/ 77 h 77"/>
                  </a:gdLst>
                  <a:ahLst/>
                  <a:cxnLst>
                    <a:cxn ang="0">
                      <a:pos x="70" y="0"/>
                    </a:cxn>
                    <a:cxn ang="0">
                      <a:pos x="0" y="33"/>
                    </a:cxn>
                    <a:cxn ang="0">
                      <a:pos x="23" y="77"/>
                    </a:cxn>
                    <a:cxn ang="0">
                      <a:pos x="92" y="45"/>
                    </a:cxn>
                    <a:cxn ang="0">
                      <a:pos x="70" y="0"/>
                    </a:cxn>
                  </a:cxnLst>
                  <a:rect l="txL" t="txT" r="txR" b="txB"/>
                  <a:pathLst>
                    <a:path w="92" h="77">
                      <a:moveTo>
                        <a:pt x="70" y="0"/>
                      </a:moveTo>
                      <a:lnTo>
                        <a:pt x="0" y="33"/>
                      </a:lnTo>
                      <a:lnTo>
                        <a:pt x="23" y="77"/>
                      </a:lnTo>
                      <a:lnTo>
                        <a:pt x="92" y="4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3" name="Freeform 1012"/>
                <p:cNvSpPr/>
                <p:nvPr/>
              </p:nvSpPr>
              <p:spPr>
                <a:xfrm>
                  <a:off x="2864" y="1654"/>
                  <a:ext cx="51" cy="43"/>
                </a:xfrm>
                <a:custGeom>
                  <a:avLst/>
                  <a:gdLst>
                    <a:gd name="txL" fmla="*/ 0 w 101"/>
                    <a:gd name="txT" fmla="*/ 0 h 84"/>
                    <a:gd name="txR" fmla="*/ 101 w 101"/>
                    <a:gd name="txB" fmla="*/ 84 h 84"/>
                  </a:gdLst>
                  <a:ahLst/>
                  <a:cxnLst>
                    <a:cxn ang="0">
                      <a:pos x="75" y="0"/>
                    </a:cxn>
                    <a:cxn ang="0">
                      <a:pos x="0" y="39"/>
                    </a:cxn>
                    <a:cxn ang="0">
                      <a:pos x="22" y="84"/>
                    </a:cxn>
                    <a:cxn ang="0">
                      <a:pos x="101" y="50"/>
                    </a:cxn>
                    <a:cxn ang="0">
                      <a:pos x="75" y="0"/>
                    </a:cxn>
                  </a:cxnLst>
                  <a:rect l="txL" t="txT" r="txR" b="txB"/>
                  <a:pathLst>
                    <a:path w="101" h="84">
                      <a:moveTo>
                        <a:pt x="75" y="0"/>
                      </a:moveTo>
                      <a:lnTo>
                        <a:pt x="0" y="39"/>
                      </a:lnTo>
                      <a:lnTo>
                        <a:pt x="22" y="84"/>
                      </a:lnTo>
                      <a:lnTo>
                        <a:pt x="101" y="5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4" name="Freeform 1013"/>
                <p:cNvSpPr/>
                <p:nvPr/>
              </p:nvSpPr>
              <p:spPr>
                <a:xfrm>
                  <a:off x="2877" y="1681"/>
                  <a:ext cx="47" cy="41"/>
                </a:xfrm>
                <a:custGeom>
                  <a:avLst/>
                  <a:gdLst>
                    <a:gd name="txL" fmla="*/ 0 w 93"/>
                    <a:gd name="txT" fmla="*/ 0 h 81"/>
                    <a:gd name="txR" fmla="*/ 93 w 93"/>
                    <a:gd name="txB" fmla="*/ 81 h 81"/>
                  </a:gdLst>
                  <a:ahLst/>
                  <a:cxnLst>
                    <a:cxn ang="0">
                      <a:pos x="67" y="0"/>
                    </a:cxn>
                    <a:cxn ang="0">
                      <a:pos x="0" y="33"/>
                    </a:cxn>
                    <a:cxn ang="0">
                      <a:pos x="23" y="81"/>
                    </a:cxn>
                    <a:cxn ang="0">
                      <a:pos x="93" y="48"/>
                    </a:cxn>
                    <a:cxn ang="0">
                      <a:pos x="67" y="0"/>
                    </a:cxn>
                  </a:cxnLst>
                  <a:rect l="txL" t="txT" r="txR" b="txB"/>
                  <a:pathLst>
                    <a:path w="93" h="81">
                      <a:moveTo>
                        <a:pt x="67" y="0"/>
                      </a:moveTo>
                      <a:lnTo>
                        <a:pt x="0" y="33"/>
                      </a:lnTo>
                      <a:lnTo>
                        <a:pt x="23" y="81"/>
                      </a:lnTo>
                      <a:lnTo>
                        <a:pt x="93" y="48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5" name="Freeform 1014"/>
                <p:cNvSpPr/>
                <p:nvPr/>
              </p:nvSpPr>
              <p:spPr>
                <a:xfrm>
                  <a:off x="2617" y="1613"/>
                  <a:ext cx="222" cy="316"/>
                </a:xfrm>
                <a:custGeom>
                  <a:avLst/>
                  <a:gdLst>
                    <a:gd name="txL" fmla="*/ 0 w 445"/>
                    <a:gd name="txT" fmla="*/ 0 h 632"/>
                    <a:gd name="txR" fmla="*/ 445 w 445"/>
                    <a:gd name="txB" fmla="*/ 632 h 632"/>
                  </a:gdLst>
                  <a:ahLst/>
                  <a:cxnLst>
                    <a:cxn ang="0">
                      <a:pos x="445" y="61"/>
                    </a:cxn>
                    <a:cxn ang="0">
                      <a:pos x="241" y="0"/>
                    </a:cxn>
                    <a:cxn ang="0">
                      <a:pos x="0" y="632"/>
                    </a:cxn>
                    <a:cxn ang="0">
                      <a:pos x="243" y="513"/>
                    </a:cxn>
                    <a:cxn ang="0">
                      <a:pos x="445" y="61"/>
                    </a:cxn>
                  </a:cxnLst>
                  <a:rect l="txL" t="txT" r="txR" b="txB"/>
                  <a:pathLst>
                    <a:path w="445" h="632">
                      <a:moveTo>
                        <a:pt x="445" y="61"/>
                      </a:moveTo>
                      <a:lnTo>
                        <a:pt x="241" y="0"/>
                      </a:lnTo>
                      <a:lnTo>
                        <a:pt x="0" y="632"/>
                      </a:lnTo>
                      <a:lnTo>
                        <a:pt x="243" y="513"/>
                      </a:lnTo>
                      <a:lnTo>
                        <a:pt x="445" y="61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6" name="Freeform 1015"/>
                <p:cNvSpPr/>
                <p:nvPr/>
              </p:nvSpPr>
              <p:spPr>
                <a:xfrm>
                  <a:off x="2637" y="1616"/>
                  <a:ext cx="114" cy="304"/>
                </a:xfrm>
                <a:custGeom>
                  <a:avLst/>
                  <a:gdLst>
                    <a:gd name="txL" fmla="*/ 0 w 228"/>
                    <a:gd name="txT" fmla="*/ 0 h 608"/>
                    <a:gd name="txR" fmla="*/ 228 w 228"/>
                    <a:gd name="txB" fmla="*/ 608 h 608"/>
                  </a:gdLst>
                  <a:ahLst/>
                  <a:cxnLst>
                    <a:cxn ang="0">
                      <a:pos x="202" y="0"/>
                    </a:cxn>
                    <a:cxn ang="0">
                      <a:pos x="0" y="608"/>
                    </a:cxn>
                    <a:cxn ang="0">
                      <a:pos x="32" y="590"/>
                    </a:cxn>
                    <a:cxn ang="0">
                      <a:pos x="228" y="10"/>
                    </a:cxn>
                    <a:cxn ang="0">
                      <a:pos x="202" y="0"/>
                    </a:cxn>
                  </a:cxnLst>
                  <a:rect l="txL" t="txT" r="txR" b="txB"/>
                  <a:pathLst>
                    <a:path w="228" h="608">
                      <a:moveTo>
                        <a:pt x="202" y="0"/>
                      </a:moveTo>
                      <a:lnTo>
                        <a:pt x="0" y="608"/>
                      </a:lnTo>
                      <a:lnTo>
                        <a:pt x="32" y="590"/>
                      </a:lnTo>
                      <a:lnTo>
                        <a:pt x="228" y="10"/>
                      </a:lnTo>
                      <a:lnTo>
                        <a:pt x="202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7" name="Freeform 1016"/>
                <p:cNvSpPr/>
                <p:nvPr/>
              </p:nvSpPr>
              <p:spPr>
                <a:xfrm>
                  <a:off x="2671" y="1621"/>
                  <a:ext cx="108" cy="281"/>
                </a:xfrm>
                <a:custGeom>
                  <a:avLst/>
                  <a:gdLst>
                    <a:gd name="txL" fmla="*/ 0 w 217"/>
                    <a:gd name="txT" fmla="*/ 0 h 563"/>
                    <a:gd name="txR" fmla="*/ 217 w 217"/>
                    <a:gd name="txB" fmla="*/ 563 h 563"/>
                  </a:gdLst>
                  <a:ahLst/>
                  <a:cxnLst>
                    <a:cxn ang="0">
                      <a:pos x="190" y="0"/>
                    </a:cxn>
                    <a:cxn ang="0">
                      <a:pos x="0" y="563"/>
                    </a:cxn>
                    <a:cxn ang="0">
                      <a:pos x="41" y="544"/>
                    </a:cxn>
                    <a:cxn ang="0">
                      <a:pos x="217" y="13"/>
                    </a:cxn>
                    <a:cxn ang="0">
                      <a:pos x="190" y="0"/>
                    </a:cxn>
                  </a:cxnLst>
                  <a:rect l="txL" t="txT" r="txR" b="txB"/>
                  <a:pathLst>
                    <a:path w="217" h="563">
                      <a:moveTo>
                        <a:pt x="190" y="0"/>
                      </a:moveTo>
                      <a:lnTo>
                        <a:pt x="0" y="563"/>
                      </a:lnTo>
                      <a:lnTo>
                        <a:pt x="41" y="544"/>
                      </a:lnTo>
                      <a:lnTo>
                        <a:pt x="217" y="13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8" name="Freeform 1017"/>
                <p:cNvSpPr/>
                <p:nvPr/>
              </p:nvSpPr>
              <p:spPr>
                <a:xfrm>
                  <a:off x="2466" y="1613"/>
                  <a:ext cx="271" cy="352"/>
                </a:xfrm>
                <a:custGeom>
                  <a:avLst/>
                  <a:gdLst>
                    <a:gd name="txL" fmla="*/ 0 w 542"/>
                    <a:gd name="txT" fmla="*/ 0 h 702"/>
                    <a:gd name="txR" fmla="*/ 542 w 542"/>
                    <a:gd name="txB" fmla="*/ 702 h 702"/>
                  </a:gdLst>
                  <a:ahLst/>
                  <a:cxnLst>
                    <a:cxn ang="0">
                      <a:pos x="542" y="0"/>
                    </a:cxn>
                    <a:cxn ang="0">
                      <a:pos x="524" y="33"/>
                    </a:cxn>
                    <a:cxn ang="0">
                      <a:pos x="386" y="95"/>
                    </a:cxn>
                    <a:cxn ang="0">
                      <a:pos x="377" y="81"/>
                    </a:cxn>
                    <a:cxn ang="0">
                      <a:pos x="334" y="160"/>
                    </a:cxn>
                    <a:cxn ang="0">
                      <a:pos x="172" y="238"/>
                    </a:cxn>
                    <a:cxn ang="0">
                      <a:pos x="68" y="222"/>
                    </a:cxn>
                    <a:cxn ang="0">
                      <a:pos x="11" y="250"/>
                    </a:cxn>
                    <a:cxn ang="0">
                      <a:pos x="87" y="407"/>
                    </a:cxn>
                    <a:cxn ang="0">
                      <a:pos x="0" y="609"/>
                    </a:cxn>
                    <a:cxn ang="0">
                      <a:pos x="156" y="702"/>
                    </a:cxn>
                    <a:cxn ang="0">
                      <a:pos x="319" y="622"/>
                    </a:cxn>
                    <a:cxn ang="0">
                      <a:pos x="542" y="0"/>
                    </a:cxn>
                  </a:cxnLst>
                  <a:rect l="txL" t="txT" r="txR" b="txB"/>
                  <a:pathLst>
                    <a:path w="542" h="702">
                      <a:moveTo>
                        <a:pt x="542" y="0"/>
                      </a:moveTo>
                      <a:lnTo>
                        <a:pt x="524" y="33"/>
                      </a:lnTo>
                      <a:lnTo>
                        <a:pt x="386" y="95"/>
                      </a:lnTo>
                      <a:lnTo>
                        <a:pt x="377" y="81"/>
                      </a:lnTo>
                      <a:lnTo>
                        <a:pt x="334" y="160"/>
                      </a:lnTo>
                      <a:lnTo>
                        <a:pt x="172" y="238"/>
                      </a:lnTo>
                      <a:lnTo>
                        <a:pt x="68" y="222"/>
                      </a:lnTo>
                      <a:lnTo>
                        <a:pt x="11" y="250"/>
                      </a:lnTo>
                      <a:lnTo>
                        <a:pt x="87" y="407"/>
                      </a:lnTo>
                      <a:lnTo>
                        <a:pt x="0" y="609"/>
                      </a:lnTo>
                      <a:lnTo>
                        <a:pt x="156" y="702"/>
                      </a:lnTo>
                      <a:lnTo>
                        <a:pt x="319" y="622"/>
                      </a:lnTo>
                      <a:lnTo>
                        <a:pt x="542" y="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89" name="Freeform 1018"/>
                <p:cNvSpPr/>
                <p:nvPr/>
              </p:nvSpPr>
              <p:spPr>
                <a:xfrm>
                  <a:off x="2475" y="1635"/>
                  <a:ext cx="236" cy="135"/>
                </a:xfrm>
                <a:custGeom>
                  <a:avLst/>
                  <a:gdLst>
                    <a:gd name="txL" fmla="*/ 0 w 473"/>
                    <a:gd name="txT" fmla="*/ 0 h 270"/>
                    <a:gd name="txR" fmla="*/ 473 w 473"/>
                    <a:gd name="txB" fmla="*/ 270 h 270"/>
                  </a:gdLst>
                  <a:ahLst/>
                  <a:cxnLst>
                    <a:cxn ang="0">
                      <a:pos x="397" y="35"/>
                    </a:cxn>
                    <a:cxn ang="0">
                      <a:pos x="336" y="148"/>
                    </a:cxn>
                    <a:cxn ang="0">
                      <a:pos x="167" y="229"/>
                    </a:cxn>
                    <a:cxn ang="0">
                      <a:pos x="66" y="212"/>
                    </a:cxn>
                    <a:cxn ang="0">
                      <a:pos x="46" y="179"/>
                    </a:cxn>
                    <a:cxn ang="0">
                      <a:pos x="0" y="202"/>
                    </a:cxn>
                    <a:cxn ang="0">
                      <a:pos x="26" y="253"/>
                    </a:cxn>
                    <a:cxn ang="0">
                      <a:pos x="187" y="270"/>
                    </a:cxn>
                    <a:cxn ang="0">
                      <a:pos x="355" y="188"/>
                    </a:cxn>
                    <a:cxn ang="0">
                      <a:pos x="473" y="0"/>
                    </a:cxn>
                    <a:cxn ang="0">
                      <a:pos x="397" y="35"/>
                    </a:cxn>
                  </a:cxnLst>
                  <a:rect l="txL" t="txT" r="txR" b="txB"/>
                  <a:pathLst>
                    <a:path w="473" h="270">
                      <a:moveTo>
                        <a:pt x="397" y="35"/>
                      </a:moveTo>
                      <a:lnTo>
                        <a:pt x="336" y="148"/>
                      </a:lnTo>
                      <a:lnTo>
                        <a:pt x="167" y="229"/>
                      </a:lnTo>
                      <a:lnTo>
                        <a:pt x="66" y="212"/>
                      </a:lnTo>
                      <a:lnTo>
                        <a:pt x="46" y="179"/>
                      </a:lnTo>
                      <a:lnTo>
                        <a:pt x="0" y="202"/>
                      </a:lnTo>
                      <a:lnTo>
                        <a:pt x="26" y="253"/>
                      </a:lnTo>
                      <a:lnTo>
                        <a:pt x="187" y="270"/>
                      </a:lnTo>
                      <a:lnTo>
                        <a:pt x="355" y="188"/>
                      </a:lnTo>
                      <a:lnTo>
                        <a:pt x="473" y="0"/>
                      </a:lnTo>
                      <a:lnTo>
                        <a:pt x="397" y="35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0" name="Freeform 1019"/>
                <p:cNvSpPr/>
                <p:nvPr/>
              </p:nvSpPr>
              <p:spPr>
                <a:xfrm>
                  <a:off x="2494" y="1718"/>
                  <a:ext cx="198" cy="219"/>
                </a:xfrm>
                <a:custGeom>
                  <a:avLst/>
                  <a:gdLst>
                    <a:gd name="txL" fmla="*/ 0 w 397"/>
                    <a:gd name="txT" fmla="*/ 0 h 437"/>
                    <a:gd name="txR" fmla="*/ 397 w 397"/>
                    <a:gd name="txB" fmla="*/ 437 h 437"/>
                  </a:gdLst>
                  <a:ahLst/>
                  <a:cxnLst>
                    <a:cxn ang="0">
                      <a:pos x="397" y="0"/>
                    </a:cxn>
                    <a:cxn ang="0">
                      <a:pos x="155" y="121"/>
                    </a:cxn>
                    <a:cxn ang="0">
                      <a:pos x="0" y="106"/>
                    </a:cxn>
                    <a:cxn ang="0">
                      <a:pos x="85" y="185"/>
                    </a:cxn>
                    <a:cxn ang="0">
                      <a:pos x="205" y="437"/>
                    </a:cxn>
                    <a:cxn ang="0">
                      <a:pos x="246" y="416"/>
                    </a:cxn>
                    <a:cxn ang="0">
                      <a:pos x="397" y="0"/>
                    </a:cxn>
                  </a:cxnLst>
                  <a:rect l="txL" t="txT" r="txR" b="txB"/>
                  <a:pathLst>
                    <a:path w="397" h="437">
                      <a:moveTo>
                        <a:pt x="397" y="0"/>
                      </a:moveTo>
                      <a:lnTo>
                        <a:pt x="155" y="121"/>
                      </a:lnTo>
                      <a:lnTo>
                        <a:pt x="0" y="106"/>
                      </a:lnTo>
                      <a:lnTo>
                        <a:pt x="85" y="185"/>
                      </a:lnTo>
                      <a:lnTo>
                        <a:pt x="205" y="437"/>
                      </a:lnTo>
                      <a:lnTo>
                        <a:pt x="246" y="416"/>
                      </a:lnTo>
                      <a:lnTo>
                        <a:pt x="397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1" name="Freeform 1020"/>
                <p:cNvSpPr/>
                <p:nvPr/>
              </p:nvSpPr>
              <p:spPr>
                <a:xfrm>
                  <a:off x="2392" y="1740"/>
                  <a:ext cx="148" cy="237"/>
                </a:xfrm>
                <a:custGeom>
                  <a:avLst/>
                  <a:gdLst>
                    <a:gd name="txL" fmla="*/ 0 w 295"/>
                    <a:gd name="txT" fmla="*/ 0 h 475"/>
                    <a:gd name="txR" fmla="*/ 295 w 295"/>
                    <a:gd name="txB" fmla="*/ 475 h 475"/>
                  </a:gdLst>
                  <a:ahLst/>
                  <a:cxnLst>
                    <a:cxn ang="0">
                      <a:pos x="153" y="0"/>
                    </a:cxn>
                    <a:cxn ang="0">
                      <a:pos x="233" y="162"/>
                    </a:cxn>
                    <a:cxn ang="0">
                      <a:pos x="145" y="356"/>
                    </a:cxn>
                    <a:cxn ang="0">
                      <a:pos x="295" y="451"/>
                    </a:cxn>
                    <a:cxn ang="0">
                      <a:pos x="245" y="475"/>
                    </a:cxn>
                    <a:cxn ang="0">
                      <a:pos x="130" y="387"/>
                    </a:cxn>
                    <a:cxn ang="0">
                      <a:pos x="53" y="426"/>
                    </a:cxn>
                    <a:cxn ang="0">
                      <a:pos x="0" y="311"/>
                    </a:cxn>
                    <a:cxn ang="0">
                      <a:pos x="65" y="178"/>
                    </a:cxn>
                    <a:cxn ang="0">
                      <a:pos x="35" y="118"/>
                    </a:cxn>
                    <a:cxn ang="0">
                      <a:pos x="83" y="96"/>
                    </a:cxn>
                    <a:cxn ang="0">
                      <a:pos x="153" y="0"/>
                    </a:cxn>
                  </a:cxnLst>
                  <a:rect l="txL" t="txT" r="txR" b="txB"/>
                  <a:pathLst>
                    <a:path w="295" h="475">
                      <a:moveTo>
                        <a:pt x="153" y="0"/>
                      </a:moveTo>
                      <a:lnTo>
                        <a:pt x="233" y="162"/>
                      </a:lnTo>
                      <a:lnTo>
                        <a:pt x="145" y="356"/>
                      </a:lnTo>
                      <a:lnTo>
                        <a:pt x="295" y="451"/>
                      </a:lnTo>
                      <a:lnTo>
                        <a:pt x="245" y="475"/>
                      </a:lnTo>
                      <a:lnTo>
                        <a:pt x="130" y="387"/>
                      </a:lnTo>
                      <a:lnTo>
                        <a:pt x="53" y="426"/>
                      </a:lnTo>
                      <a:lnTo>
                        <a:pt x="0" y="311"/>
                      </a:lnTo>
                      <a:lnTo>
                        <a:pt x="65" y="178"/>
                      </a:lnTo>
                      <a:lnTo>
                        <a:pt x="35" y="118"/>
                      </a:lnTo>
                      <a:lnTo>
                        <a:pt x="83" y="96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2" name="Freeform 1021"/>
                <p:cNvSpPr/>
                <p:nvPr/>
              </p:nvSpPr>
              <p:spPr>
                <a:xfrm>
                  <a:off x="2394" y="1753"/>
                  <a:ext cx="96" cy="175"/>
                </a:xfrm>
                <a:custGeom>
                  <a:avLst/>
                  <a:gdLst>
                    <a:gd name="txL" fmla="*/ 0 w 192"/>
                    <a:gd name="txT" fmla="*/ 0 h 349"/>
                    <a:gd name="txR" fmla="*/ 192 w 192"/>
                    <a:gd name="txB" fmla="*/ 349 h 349"/>
                  </a:gdLst>
                  <a:ahLst/>
                  <a:cxnLst>
                    <a:cxn ang="0">
                      <a:pos x="128" y="0"/>
                    </a:cxn>
                    <a:cxn ang="0">
                      <a:pos x="192" y="130"/>
                    </a:cxn>
                    <a:cxn ang="0">
                      <a:pos x="106" y="311"/>
                    </a:cxn>
                    <a:cxn ang="0">
                      <a:pos x="32" y="349"/>
                    </a:cxn>
                    <a:cxn ang="0">
                      <a:pos x="0" y="288"/>
                    </a:cxn>
                    <a:cxn ang="0">
                      <a:pos x="64" y="259"/>
                    </a:cxn>
                    <a:cxn ang="0">
                      <a:pos x="113" y="140"/>
                    </a:cxn>
                    <a:cxn ang="0">
                      <a:pos x="80" y="69"/>
                    </a:cxn>
                    <a:cxn ang="0">
                      <a:pos x="128" y="0"/>
                    </a:cxn>
                  </a:cxnLst>
                  <a:rect l="txL" t="txT" r="txR" b="txB"/>
                  <a:pathLst>
                    <a:path w="192" h="349">
                      <a:moveTo>
                        <a:pt x="128" y="0"/>
                      </a:moveTo>
                      <a:lnTo>
                        <a:pt x="192" y="130"/>
                      </a:lnTo>
                      <a:lnTo>
                        <a:pt x="106" y="311"/>
                      </a:lnTo>
                      <a:lnTo>
                        <a:pt x="32" y="349"/>
                      </a:lnTo>
                      <a:lnTo>
                        <a:pt x="0" y="288"/>
                      </a:lnTo>
                      <a:lnTo>
                        <a:pt x="64" y="259"/>
                      </a:lnTo>
                      <a:lnTo>
                        <a:pt x="113" y="140"/>
                      </a:lnTo>
                      <a:lnTo>
                        <a:pt x="80" y="69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3" name="Freeform 1022"/>
                <p:cNvSpPr/>
                <p:nvPr/>
              </p:nvSpPr>
              <p:spPr>
                <a:xfrm>
                  <a:off x="2376" y="1800"/>
                  <a:ext cx="46" cy="91"/>
                </a:xfrm>
                <a:custGeom>
                  <a:avLst/>
                  <a:gdLst>
                    <a:gd name="txL" fmla="*/ 0 w 92"/>
                    <a:gd name="txT" fmla="*/ 0 h 180"/>
                    <a:gd name="txR" fmla="*/ 92 w 92"/>
                    <a:gd name="txB" fmla="*/ 180 h 180"/>
                  </a:gdLst>
                  <a:ahLst/>
                  <a:cxnLst>
                    <a:cxn ang="0">
                      <a:pos x="64" y="0"/>
                    </a:cxn>
                    <a:cxn ang="0">
                      <a:pos x="0" y="121"/>
                    </a:cxn>
                    <a:cxn ang="0">
                      <a:pos x="30" y="180"/>
                    </a:cxn>
                    <a:cxn ang="0">
                      <a:pos x="92" y="60"/>
                    </a:cxn>
                    <a:cxn ang="0">
                      <a:pos x="64" y="0"/>
                    </a:cxn>
                  </a:cxnLst>
                  <a:rect l="txL" t="txT" r="txR" b="txB"/>
                  <a:pathLst>
                    <a:path w="92" h="180">
                      <a:moveTo>
                        <a:pt x="64" y="0"/>
                      </a:moveTo>
                      <a:lnTo>
                        <a:pt x="0" y="121"/>
                      </a:lnTo>
                      <a:lnTo>
                        <a:pt x="30" y="180"/>
                      </a:lnTo>
                      <a:lnTo>
                        <a:pt x="92" y="6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4" name="Freeform 1023"/>
                <p:cNvSpPr/>
                <p:nvPr/>
              </p:nvSpPr>
              <p:spPr>
                <a:xfrm>
                  <a:off x="2888" y="1706"/>
                  <a:ext cx="63" cy="77"/>
                </a:xfrm>
                <a:custGeom>
                  <a:avLst/>
                  <a:gdLst>
                    <a:gd name="txL" fmla="*/ 0 w 127"/>
                    <a:gd name="txT" fmla="*/ 0 h 154"/>
                    <a:gd name="txR" fmla="*/ 127 w 127"/>
                    <a:gd name="txB" fmla="*/ 154 h 154"/>
                  </a:gdLst>
                  <a:ahLst/>
                  <a:cxnLst>
                    <a:cxn ang="0">
                      <a:pos x="54" y="154"/>
                    </a:cxn>
                    <a:cxn ang="0">
                      <a:pos x="127" y="118"/>
                    </a:cxn>
                    <a:cxn ang="0">
                      <a:pos x="71" y="0"/>
                    </a:cxn>
                    <a:cxn ang="0">
                      <a:pos x="0" y="37"/>
                    </a:cxn>
                    <a:cxn ang="0">
                      <a:pos x="54" y="154"/>
                    </a:cxn>
                  </a:cxnLst>
                  <a:rect l="txL" t="txT" r="txR" b="txB"/>
                  <a:pathLst>
                    <a:path w="127" h="154">
                      <a:moveTo>
                        <a:pt x="54" y="154"/>
                      </a:moveTo>
                      <a:lnTo>
                        <a:pt x="127" y="118"/>
                      </a:lnTo>
                      <a:lnTo>
                        <a:pt x="71" y="0"/>
                      </a:lnTo>
                      <a:lnTo>
                        <a:pt x="0" y="37"/>
                      </a:lnTo>
                      <a:lnTo>
                        <a:pt x="54" y="154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5" name="Freeform 1024"/>
                <p:cNvSpPr/>
                <p:nvPr/>
              </p:nvSpPr>
              <p:spPr>
                <a:xfrm>
                  <a:off x="2906" y="1716"/>
                  <a:ext cx="45" cy="59"/>
                </a:xfrm>
                <a:custGeom>
                  <a:avLst/>
                  <a:gdLst>
                    <a:gd name="txL" fmla="*/ 0 w 90"/>
                    <a:gd name="txT" fmla="*/ 0 h 119"/>
                    <a:gd name="txR" fmla="*/ 90 w 90"/>
                    <a:gd name="txB" fmla="*/ 119 h 119"/>
                  </a:gdLst>
                  <a:ahLst/>
                  <a:cxnLst>
                    <a:cxn ang="0">
                      <a:pos x="0" y="22"/>
                    </a:cxn>
                    <a:cxn ang="0">
                      <a:pos x="45" y="119"/>
                    </a:cxn>
                    <a:cxn ang="0">
                      <a:pos x="90" y="97"/>
                    </a:cxn>
                    <a:cxn ang="0">
                      <a:pos x="45" y="0"/>
                    </a:cxn>
                    <a:cxn ang="0">
                      <a:pos x="0" y="22"/>
                    </a:cxn>
                  </a:cxnLst>
                  <a:rect l="txL" t="txT" r="txR" b="txB"/>
                  <a:pathLst>
                    <a:path w="90" h="119">
                      <a:moveTo>
                        <a:pt x="0" y="22"/>
                      </a:moveTo>
                      <a:lnTo>
                        <a:pt x="45" y="119"/>
                      </a:lnTo>
                      <a:lnTo>
                        <a:pt x="90" y="97"/>
                      </a:lnTo>
                      <a:lnTo>
                        <a:pt x="45" y="0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6" name="Freeform 1025"/>
                <p:cNvSpPr/>
                <p:nvPr/>
              </p:nvSpPr>
              <p:spPr>
                <a:xfrm>
                  <a:off x="2847" y="1693"/>
                  <a:ext cx="66" cy="110"/>
                </a:xfrm>
                <a:custGeom>
                  <a:avLst/>
                  <a:gdLst>
                    <a:gd name="txL" fmla="*/ 0 w 132"/>
                    <a:gd name="txT" fmla="*/ 0 h 221"/>
                    <a:gd name="txR" fmla="*/ 132 w 132"/>
                    <a:gd name="txB" fmla="*/ 221 h 221"/>
                  </a:gdLst>
                  <a:ahLst/>
                  <a:cxnLst>
                    <a:cxn ang="0">
                      <a:pos x="49" y="0"/>
                    </a:cxn>
                    <a:cxn ang="0">
                      <a:pos x="8" y="12"/>
                    </a:cxn>
                    <a:cxn ang="0">
                      <a:pos x="0" y="116"/>
                    </a:cxn>
                    <a:cxn ang="0">
                      <a:pos x="51" y="221"/>
                    </a:cxn>
                    <a:cxn ang="0">
                      <a:pos x="132" y="181"/>
                    </a:cxn>
                    <a:cxn ang="0">
                      <a:pos x="49" y="0"/>
                    </a:cxn>
                  </a:cxnLst>
                  <a:rect l="txL" t="txT" r="txR" b="txB"/>
                  <a:pathLst>
                    <a:path w="132" h="221">
                      <a:moveTo>
                        <a:pt x="49" y="0"/>
                      </a:moveTo>
                      <a:lnTo>
                        <a:pt x="8" y="12"/>
                      </a:lnTo>
                      <a:lnTo>
                        <a:pt x="0" y="116"/>
                      </a:lnTo>
                      <a:lnTo>
                        <a:pt x="51" y="221"/>
                      </a:lnTo>
                      <a:lnTo>
                        <a:pt x="132" y="181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7" name="Freeform 1026"/>
                <p:cNvSpPr/>
                <p:nvPr/>
              </p:nvSpPr>
              <p:spPr>
                <a:xfrm>
                  <a:off x="2787" y="1642"/>
                  <a:ext cx="85" cy="188"/>
                </a:xfrm>
                <a:custGeom>
                  <a:avLst/>
                  <a:gdLst>
                    <a:gd name="txL" fmla="*/ 0 w 169"/>
                    <a:gd name="txT" fmla="*/ 0 h 378"/>
                    <a:gd name="txR" fmla="*/ 169 w 169"/>
                    <a:gd name="txB" fmla="*/ 378 h 378"/>
                  </a:gdLst>
                  <a:ahLst/>
                  <a:cxnLst>
                    <a:cxn ang="0">
                      <a:pos x="169" y="323"/>
                    </a:cxn>
                    <a:cxn ang="0">
                      <a:pos x="64" y="378"/>
                    </a:cxn>
                    <a:cxn ang="0">
                      <a:pos x="0" y="241"/>
                    </a:cxn>
                    <a:cxn ang="0">
                      <a:pos x="99" y="0"/>
                    </a:cxn>
                    <a:cxn ang="0">
                      <a:pos x="116" y="15"/>
                    </a:cxn>
                    <a:cxn ang="0">
                      <a:pos x="160" y="105"/>
                    </a:cxn>
                    <a:cxn ang="0">
                      <a:pos x="124" y="124"/>
                    </a:cxn>
                    <a:cxn ang="0">
                      <a:pos x="118" y="216"/>
                    </a:cxn>
                    <a:cxn ang="0">
                      <a:pos x="169" y="323"/>
                    </a:cxn>
                  </a:cxnLst>
                  <a:rect l="txL" t="txT" r="txR" b="txB"/>
                  <a:pathLst>
                    <a:path w="169" h="378">
                      <a:moveTo>
                        <a:pt x="169" y="323"/>
                      </a:moveTo>
                      <a:lnTo>
                        <a:pt x="64" y="378"/>
                      </a:lnTo>
                      <a:lnTo>
                        <a:pt x="0" y="241"/>
                      </a:lnTo>
                      <a:lnTo>
                        <a:pt x="99" y="0"/>
                      </a:lnTo>
                      <a:lnTo>
                        <a:pt x="116" y="15"/>
                      </a:lnTo>
                      <a:lnTo>
                        <a:pt x="160" y="105"/>
                      </a:lnTo>
                      <a:lnTo>
                        <a:pt x="124" y="124"/>
                      </a:lnTo>
                      <a:lnTo>
                        <a:pt x="118" y="216"/>
                      </a:lnTo>
                      <a:lnTo>
                        <a:pt x="169" y="323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8" name="Freeform 1027"/>
                <p:cNvSpPr/>
                <p:nvPr/>
              </p:nvSpPr>
              <p:spPr>
                <a:xfrm>
                  <a:off x="2740" y="1767"/>
                  <a:ext cx="77" cy="102"/>
                </a:xfrm>
                <a:custGeom>
                  <a:avLst/>
                  <a:gdLst>
                    <a:gd name="txL" fmla="*/ 0 w 154"/>
                    <a:gd name="txT" fmla="*/ 0 h 203"/>
                    <a:gd name="txR" fmla="*/ 154 w 154"/>
                    <a:gd name="txB" fmla="*/ 203 h 203"/>
                  </a:gdLst>
                  <a:ahLst/>
                  <a:cxnLst>
                    <a:cxn ang="0">
                      <a:pos x="90" y="0"/>
                    </a:cxn>
                    <a:cxn ang="0">
                      <a:pos x="0" y="203"/>
                    </a:cxn>
                    <a:cxn ang="0">
                      <a:pos x="154" y="128"/>
                    </a:cxn>
                    <a:cxn ang="0">
                      <a:pos x="90" y="0"/>
                    </a:cxn>
                  </a:cxnLst>
                  <a:rect l="txL" t="txT" r="txR" b="txB"/>
                  <a:pathLst>
                    <a:path w="154" h="203">
                      <a:moveTo>
                        <a:pt x="90" y="0"/>
                      </a:moveTo>
                      <a:lnTo>
                        <a:pt x="0" y="203"/>
                      </a:lnTo>
                      <a:lnTo>
                        <a:pt x="154" y="128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99" name="Freeform 1028"/>
                <p:cNvSpPr/>
                <p:nvPr/>
              </p:nvSpPr>
              <p:spPr>
                <a:xfrm>
                  <a:off x="2708" y="1635"/>
                  <a:ext cx="112" cy="250"/>
                </a:xfrm>
                <a:custGeom>
                  <a:avLst/>
                  <a:gdLst>
                    <a:gd name="txL" fmla="*/ 0 w 223"/>
                    <a:gd name="txT" fmla="*/ 0 h 501"/>
                    <a:gd name="txR" fmla="*/ 223 w 223"/>
                    <a:gd name="txB" fmla="*/ 501 h 501"/>
                  </a:gdLst>
                  <a:ahLst/>
                  <a:cxnLst>
                    <a:cxn ang="0">
                      <a:pos x="223" y="16"/>
                    </a:cxn>
                    <a:cxn ang="0">
                      <a:pos x="173" y="0"/>
                    </a:cxn>
                    <a:cxn ang="0">
                      <a:pos x="0" y="501"/>
                    </a:cxn>
                    <a:cxn ang="0">
                      <a:pos x="35" y="481"/>
                    </a:cxn>
                    <a:cxn ang="0">
                      <a:pos x="223" y="16"/>
                    </a:cxn>
                  </a:cxnLst>
                  <a:rect l="txL" t="txT" r="txR" b="txB"/>
                  <a:pathLst>
                    <a:path w="223" h="501">
                      <a:moveTo>
                        <a:pt x="223" y="16"/>
                      </a:moveTo>
                      <a:lnTo>
                        <a:pt x="173" y="0"/>
                      </a:lnTo>
                      <a:lnTo>
                        <a:pt x="0" y="501"/>
                      </a:lnTo>
                      <a:lnTo>
                        <a:pt x="35" y="481"/>
                      </a:lnTo>
                      <a:lnTo>
                        <a:pt x="223" y="1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0" name="Freeform 1029"/>
                <p:cNvSpPr/>
                <p:nvPr/>
              </p:nvSpPr>
              <p:spPr>
                <a:xfrm>
                  <a:off x="2478" y="1814"/>
                  <a:ext cx="53" cy="138"/>
                </a:xfrm>
                <a:custGeom>
                  <a:avLst/>
                  <a:gdLst>
                    <a:gd name="txL" fmla="*/ 0 w 106"/>
                    <a:gd name="txT" fmla="*/ 0 h 275"/>
                    <a:gd name="txR" fmla="*/ 106 w 106"/>
                    <a:gd name="txB" fmla="*/ 275 h 275"/>
                  </a:gdLst>
                  <a:ahLst/>
                  <a:cxnLst>
                    <a:cxn ang="0">
                      <a:pos x="86" y="0"/>
                    </a:cxn>
                    <a:cxn ang="0">
                      <a:pos x="106" y="275"/>
                    </a:cxn>
                    <a:cxn ang="0">
                      <a:pos x="0" y="206"/>
                    </a:cxn>
                    <a:cxn ang="0">
                      <a:pos x="86" y="0"/>
                    </a:cxn>
                  </a:cxnLst>
                  <a:rect l="txL" t="txT" r="txR" b="txB"/>
                  <a:pathLst>
                    <a:path w="106" h="275">
                      <a:moveTo>
                        <a:pt x="86" y="0"/>
                      </a:moveTo>
                      <a:lnTo>
                        <a:pt x="106" y="275"/>
                      </a:lnTo>
                      <a:lnTo>
                        <a:pt x="0" y="206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1" name="Freeform 1030"/>
                <p:cNvSpPr/>
                <p:nvPr/>
              </p:nvSpPr>
              <p:spPr>
                <a:xfrm>
                  <a:off x="2821" y="1640"/>
                  <a:ext cx="49" cy="63"/>
                </a:xfrm>
                <a:custGeom>
                  <a:avLst/>
                  <a:gdLst>
                    <a:gd name="txL" fmla="*/ 0 w 98"/>
                    <a:gd name="txT" fmla="*/ 0 h 126"/>
                    <a:gd name="txR" fmla="*/ 98 w 98"/>
                    <a:gd name="txB" fmla="*/ 126 h 126"/>
                  </a:gdLst>
                  <a:ahLst/>
                  <a:cxnLst>
                    <a:cxn ang="0">
                      <a:pos x="50" y="0"/>
                    </a:cxn>
                    <a:cxn ang="0">
                      <a:pos x="0" y="27"/>
                    </a:cxn>
                    <a:cxn ang="0">
                      <a:pos x="48" y="126"/>
                    </a:cxn>
                    <a:cxn ang="0">
                      <a:pos x="98" y="99"/>
                    </a:cxn>
                    <a:cxn ang="0">
                      <a:pos x="50" y="0"/>
                    </a:cxn>
                  </a:cxnLst>
                  <a:rect l="txL" t="txT" r="txR" b="txB"/>
                  <a:pathLst>
                    <a:path w="98" h="126">
                      <a:moveTo>
                        <a:pt x="50" y="0"/>
                      </a:moveTo>
                      <a:lnTo>
                        <a:pt x="0" y="27"/>
                      </a:lnTo>
                      <a:lnTo>
                        <a:pt x="48" y="126"/>
                      </a:lnTo>
                      <a:lnTo>
                        <a:pt x="98" y="99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2" name="Freeform 1031"/>
                <p:cNvSpPr/>
                <p:nvPr/>
              </p:nvSpPr>
              <p:spPr>
                <a:xfrm>
                  <a:off x="2549" y="1471"/>
                  <a:ext cx="194" cy="191"/>
                </a:xfrm>
                <a:custGeom>
                  <a:avLst/>
                  <a:gdLst>
                    <a:gd name="txL" fmla="*/ 0 w 388"/>
                    <a:gd name="txT" fmla="*/ 0 h 384"/>
                    <a:gd name="txR" fmla="*/ 388 w 388"/>
                    <a:gd name="txB" fmla="*/ 384 h 384"/>
                  </a:gdLst>
                  <a:ahLst/>
                  <a:cxnLst>
                    <a:cxn ang="0">
                      <a:pos x="136" y="0"/>
                    </a:cxn>
                    <a:cxn ang="0">
                      <a:pos x="245" y="226"/>
                    </a:cxn>
                    <a:cxn ang="0">
                      <a:pos x="291" y="235"/>
                    </a:cxn>
                    <a:cxn ang="0">
                      <a:pos x="346" y="210"/>
                    </a:cxn>
                    <a:cxn ang="0">
                      <a:pos x="388" y="299"/>
                    </a:cxn>
                    <a:cxn ang="0">
                      <a:pos x="214" y="384"/>
                    </a:cxn>
                    <a:cxn ang="0">
                      <a:pos x="143" y="358"/>
                    </a:cxn>
                    <a:cxn ang="0">
                      <a:pos x="0" y="66"/>
                    </a:cxn>
                    <a:cxn ang="0">
                      <a:pos x="136" y="0"/>
                    </a:cxn>
                  </a:cxnLst>
                  <a:rect l="txL" t="txT" r="txR" b="txB"/>
                  <a:pathLst>
                    <a:path w="388" h="384">
                      <a:moveTo>
                        <a:pt x="136" y="0"/>
                      </a:moveTo>
                      <a:lnTo>
                        <a:pt x="245" y="226"/>
                      </a:lnTo>
                      <a:lnTo>
                        <a:pt x="291" y="235"/>
                      </a:lnTo>
                      <a:lnTo>
                        <a:pt x="346" y="210"/>
                      </a:lnTo>
                      <a:lnTo>
                        <a:pt x="388" y="299"/>
                      </a:lnTo>
                      <a:lnTo>
                        <a:pt x="214" y="384"/>
                      </a:lnTo>
                      <a:lnTo>
                        <a:pt x="143" y="358"/>
                      </a:lnTo>
                      <a:lnTo>
                        <a:pt x="0" y="66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3" name="Freeform 1032"/>
                <p:cNvSpPr/>
                <p:nvPr/>
              </p:nvSpPr>
              <p:spPr>
                <a:xfrm>
                  <a:off x="2300" y="1791"/>
                  <a:ext cx="146" cy="242"/>
                </a:xfrm>
                <a:custGeom>
                  <a:avLst/>
                  <a:gdLst>
                    <a:gd name="txL" fmla="*/ 0 w 292"/>
                    <a:gd name="txT" fmla="*/ 0 h 485"/>
                    <a:gd name="txR" fmla="*/ 292 w 292"/>
                    <a:gd name="txB" fmla="*/ 485 h 485"/>
                  </a:gdLst>
                  <a:ahLst/>
                  <a:cxnLst>
                    <a:cxn ang="0">
                      <a:pos x="218" y="485"/>
                    </a:cxn>
                    <a:cxn ang="0">
                      <a:pos x="292" y="447"/>
                    </a:cxn>
                    <a:cxn ang="0">
                      <a:pos x="75" y="0"/>
                    </a:cxn>
                    <a:cxn ang="0">
                      <a:pos x="0" y="40"/>
                    </a:cxn>
                    <a:cxn ang="0">
                      <a:pos x="218" y="485"/>
                    </a:cxn>
                  </a:cxnLst>
                  <a:rect l="txL" t="txT" r="txR" b="txB"/>
                  <a:pathLst>
                    <a:path w="292" h="485">
                      <a:moveTo>
                        <a:pt x="218" y="485"/>
                      </a:moveTo>
                      <a:lnTo>
                        <a:pt x="292" y="447"/>
                      </a:lnTo>
                      <a:lnTo>
                        <a:pt x="75" y="0"/>
                      </a:lnTo>
                      <a:lnTo>
                        <a:pt x="0" y="40"/>
                      </a:lnTo>
                      <a:lnTo>
                        <a:pt x="218" y="485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4" name="Freeform 1033"/>
                <p:cNvSpPr/>
                <p:nvPr/>
              </p:nvSpPr>
              <p:spPr>
                <a:xfrm>
                  <a:off x="2318" y="1836"/>
                  <a:ext cx="114" cy="195"/>
                </a:xfrm>
                <a:custGeom>
                  <a:avLst/>
                  <a:gdLst>
                    <a:gd name="txL" fmla="*/ 0 w 227"/>
                    <a:gd name="txT" fmla="*/ 0 h 389"/>
                    <a:gd name="txR" fmla="*/ 227 w 227"/>
                    <a:gd name="txB" fmla="*/ 389 h 389"/>
                  </a:gdLst>
                  <a:ahLst/>
                  <a:cxnLst>
                    <a:cxn ang="0">
                      <a:pos x="0" y="23"/>
                    </a:cxn>
                    <a:cxn ang="0">
                      <a:pos x="183" y="389"/>
                    </a:cxn>
                    <a:cxn ang="0">
                      <a:pos x="227" y="370"/>
                    </a:cxn>
                    <a:cxn ang="0">
                      <a:pos x="46" y="0"/>
                    </a:cxn>
                    <a:cxn ang="0">
                      <a:pos x="0" y="23"/>
                    </a:cxn>
                  </a:cxnLst>
                  <a:rect l="txL" t="txT" r="txR" b="txB"/>
                  <a:pathLst>
                    <a:path w="227" h="389">
                      <a:moveTo>
                        <a:pt x="0" y="23"/>
                      </a:moveTo>
                      <a:lnTo>
                        <a:pt x="183" y="389"/>
                      </a:lnTo>
                      <a:lnTo>
                        <a:pt x="227" y="370"/>
                      </a:lnTo>
                      <a:lnTo>
                        <a:pt x="46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5" name="Freeform 1034"/>
                <p:cNvSpPr/>
                <p:nvPr/>
              </p:nvSpPr>
              <p:spPr>
                <a:xfrm>
                  <a:off x="2419" y="1937"/>
                  <a:ext cx="98" cy="75"/>
                </a:xfrm>
                <a:custGeom>
                  <a:avLst/>
                  <a:gdLst>
                    <a:gd name="txL" fmla="*/ 0 w 196"/>
                    <a:gd name="txT" fmla="*/ 0 h 152"/>
                    <a:gd name="txR" fmla="*/ 196 w 196"/>
                    <a:gd name="txB" fmla="*/ 152 h 152"/>
                  </a:gdLst>
                  <a:ahLst/>
                  <a:cxnLst>
                    <a:cxn ang="0">
                      <a:pos x="55" y="152"/>
                    </a:cxn>
                    <a:cxn ang="0">
                      <a:pos x="0" y="39"/>
                    </a:cxn>
                    <a:cxn ang="0">
                      <a:pos x="78" y="0"/>
                    </a:cxn>
                    <a:cxn ang="0">
                      <a:pos x="196" y="83"/>
                    </a:cxn>
                    <a:cxn ang="0">
                      <a:pos x="55" y="152"/>
                    </a:cxn>
                  </a:cxnLst>
                  <a:rect l="txL" t="txT" r="txR" b="txB"/>
                  <a:pathLst>
                    <a:path w="196" h="152">
                      <a:moveTo>
                        <a:pt x="55" y="152"/>
                      </a:moveTo>
                      <a:lnTo>
                        <a:pt x="0" y="39"/>
                      </a:lnTo>
                      <a:lnTo>
                        <a:pt x="78" y="0"/>
                      </a:lnTo>
                      <a:lnTo>
                        <a:pt x="196" y="83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6" name="Freeform 1035"/>
                <p:cNvSpPr/>
                <p:nvPr/>
              </p:nvSpPr>
              <p:spPr>
                <a:xfrm>
                  <a:off x="2528" y="1805"/>
                  <a:ext cx="63" cy="160"/>
                </a:xfrm>
                <a:custGeom>
                  <a:avLst/>
                  <a:gdLst>
                    <a:gd name="txL" fmla="*/ 0 w 124"/>
                    <a:gd name="txT" fmla="*/ 0 h 322"/>
                    <a:gd name="txR" fmla="*/ 124 w 124"/>
                    <a:gd name="txB" fmla="*/ 322 h 322"/>
                  </a:gdLst>
                  <a:ahLst/>
                  <a:cxnLst>
                    <a:cxn ang="0">
                      <a:pos x="0" y="0"/>
                    </a:cxn>
                    <a:cxn ang="0">
                      <a:pos x="124" y="274"/>
                    </a:cxn>
                    <a:cxn ang="0">
                      <a:pos x="24" y="322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124" h="322">
                      <a:moveTo>
                        <a:pt x="0" y="0"/>
                      </a:moveTo>
                      <a:lnTo>
                        <a:pt x="124" y="274"/>
                      </a:lnTo>
                      <a:lnTo>
                        <a:pt x="24" y="3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7" name="Freeform 1036"/>
                <p:cNvSpPr/>
                <p:nvPr/>
              </p:nvSpPr>
              <p:spPr>
                <a:xfrm>
                  <a:off x="2547" y="1750"/>
                  <a:ext cx="125" cy="75"/>
                </a:xfrm>
                <a:custGeom>
                  <a:avLst/>
                  <a:gdLst>
                    <a:gd name="txL" fmla="*/ 0 w 249"/>
                    <a:gd name="txT" fmla="*/ 0 h 149"/>
                    <a:gd name="txR" fmla="*/ 249 w 249"/>
                    <a:gd name="txB" fmla="*/ 149 h 149"/>
                  </a:gdLst>
                  <a:ahLst/>
                  <a:cxnLst>
                    <a:cxn ang="0">
                      <a:pos x="0" y="119"/>
                    </a:cxn>
                    <a:cxn ang="0">
                      <a:pos x="249" y="0"/>
                    </a:cxn>
                    <a:cxn ang="0">
                      <a:pos x="232" y="44"/>
                    </a:cxn>
                    <a:cxn ang="0">
                      <a:pos x="16" y="149"/>
                    </a:cxn>
                    <a:cxn ang="0">
                      <a:pos x="0" y="119"/>
                    </a:cxn>
                  </a:cxnLst>
                  <a:rect l="txL" t="txT" r="txR" b="txB"/>
                  <a:pathLst>
                    <a:path w="249" h="149">
                      <a:moveTo>
                        <a:pt x="0" y="119"/>
                      </a:moveTo>
                      <a:lnTo>
                        <a:pt x="249" y="0"/>
                      </a:lnTo>
                      <a:lnTo>
                        <a:pt x="232" y="44"/>
                      </a:lnTo>
                      <a:lnTo>
                        <a:pt x="16" y="149"/>
                      </a:ln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8" name="Freeform 1037"/>
                <p:cNvSpPr/>
                <p:nvPr/>
              </p:nvSpPr>
              <p:spPr>
                <a:xfrm>
                  <a:off x="2559" y="1792"/>
                  <a:ext cx="93" cy="58"/>
                </a:xfrm>
                <a:custGeom>
                  <a:avLst/>
                  <a:gdLst>
                    <a:gd name="txL" fmla="*/ 0 w 186"/>
                    <a:gd name="txT" fmla="*/ 0 h 117"/>
                    <a:gd name="txR" fmla="*/ 186 w 186"/>
                    <a:gd name="txB" fmla="*/ 117 h 117"/>
                  </a:gdLst>
                  <a:ahLst/>
                  <a:cxnLst>
                    <a:cxn ang="0">
                      <a:pos x="0" y="90"/>
                    </a:cxn>
                    <a:cxn ang="0">
                      <a:pos x="13" y="117"/>
                    </a:cxn>
                    <a:cxn ang="0">
                      <a:pos x="170" y="42"/>
                    </a:cxn>
                    <a:cxn ang="0">
                      <a:pos x="186" y="0"/>
                    </a:cxn>
                    <a:cxn ang="0">
                      <a:pos x="0" y="90"/>
                    </a:cxn>
                  </a:cxnLst>
                  <a:rect l="txL" t="txT" r="txR" b="txB"/>
                  <a:pathLst>
                    <a:path w="186" h="117">
                      <a:moveTo>
                        <a:pt x="0" y="90"/>
                      </a:moveTo>
                      <a:lnTo>
                        <a:pt x="13" y="117"/>
                      </a:lnTo>
                      <a:lnTo>
                        <a:pt x="170" y="42"/>
                      </a:lnTo>
                      <a:lnTo>
                        <a:pt x="186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09" name="Freeform 1038"/>
                <p:cNvSpPr/>
                <p:nvPr/>
              </p:nvSpPr>
              <p:spPr>
                <a:xfrm>
                  <a:off x="2572" y="1834"/>
                  <a:ext cx="66" cy="48"/>
                </a:xfrm>
                <a:custGeom>
                  <a:avLst/>
                  <a:gdLst>
                    <a:gd name="txL" fmla="*/ 0 w 130"/>
                    <a:gd name="txT" fmla="*/ 0 h 95"/>
                    <a:gd name="txR" fmla="*/ 130 w 130"/>
                    <a:gd name="txB" fmla="*/ 95 h 95"/>
                  </a:gdLst>
                  <a:ahLst/>
                  <a:cxnLst>
                    <a:cxn ang="0">
                      <a:pos x="0" y="62"/>
                    </a:cxn>
                    <a:cxn ang="0">
                      <a:pos x="16" y="95"/>
                    </a:cxn>
                    <a:cxn ang="0">
                      <a:pos x="113" y="48"/>
                    </a:cxn>
                    <a:cxn ang="0">
                      <a:pos x="130" y="0"/>
                    </a:cxn>
                    <a:cxn ang="0">
                      <a:pos x="0" y="62"/>
                    </a:cxn>
                  </a:cxnLst>
                  <a:rect l="txL" t="txT" r="txR" b="txB"/>
                  <a:pathLst>
                    <a:path w="130" h="95">
                      <a:moveTo>
                        <a:pt x="0" y="62"/>
                      </a:moveTo>
                      <a:lnTo>
                        <a:pt x="16" y="95"/>
                      </a:lnTo>
                      <a:lnTo>
                        <a:pt x="113" y="48"/>
                      </a:lnTo>
                      <a:lnTo>
                        <a:pt x="13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0" name="Freeform 1039"/>
                <p:cNvSpPr/>
                <p:nvPr/>
              </p:nvSpPr>
              <p:spPr>
                <a:xfrm>
                  <a:off x="2588" y="1880"/>
                  <a:ext cx="33" cy="44"/>
                </a:xfrm>
                <a:custGeom>
                  <a:avLst/>
                  <a:gdLst>
                    <a:gd name="txL" fmla="*/ 0 w 68"/>
                    <a:gd name="txT" fmla="*/ 0 h 86"/>
                    <a:gd name="txR" fmla="*/ 68 w 68"/>
                    <a:gd name="txB" fmla="*/ 86 h 86"/>
                  </a:gdLst>
                  <a:ahLst/>
                  <a:cxnLst>
                    <a:cxn ang="0">
                      <a:pos x="0" y="33"/>
                    </a:cxn>
                    <a:cxn ang="0">
                      <a:pos x="68" y="0"/>
                    </a:cxn>
                    <a:cxn ang="0">
                      <a:pos x="44" y="78"/>
                    </a:cxn>
                    <a:cxn ang="0">
                      <a:pos x="26" y="86"/>
                    </a:cxn>
                    <a:cxn ang="0">
                      <a:pos x="0" y="33"/>
                    </a:cxn>
                  </a:cxnLst>
                  <a:rect l="txL" t="txT" r="txR" b="txB"/>
                  <a:pathLst>
                    <a:path w="68" h="86">
                      <a:moveTo>
                        <a:pt x="0" y="33"/>
                      </a:moveTo>
                      <a:lnTo>
                        <a:pt x="68" y="0"/>
                      </a:lnTo>
                      <a:lnTo>
                        <a:pt x="44" y="78"/>
                      </a:lnTo>
                      <a:lnTo>
                        <a:pt x="26" y="86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1" name="Freeform 1040"/>
                <p:cNvSpPr/>
                <p:nvPr/>
              </p:nvSpPr>
              <p:spPr>
                <a:xfrm>
                  <a:off x="2400" y="1494"/>
                  <a:ext cx="77" cy="28"/>
                </a:xfrm>
                <a:custGeom>
                  <a:avLst/>
                  <a:gdLst>
                    <a:gd name="txL" fmla="*/ 0 w 154"/>
                    <a:gd name="txT" fmla="*/ 0 h 57"/>
                    <a:gd name="txR" fmla="*/ 154 w 154"/>
                    <a:gd name="txB" fmla="*/ 57 h 57"/>
                  </a:gdLst>
                  <a:ahLst/>
                  <a:cxnLst>
                    <a:cxn ang="0">
                      <a:pos x="0" y="26"/>
                    </a:cxn>
                    <a:cxn ang="0">
                      <a:pos x="101" y="57"/>
                    </a:cxn>
                    <a:cxn ang="0">
                      <a:pos x="154" y="34"/>
                    </a:cxn>
                    <a:cxn ang="0">
                      <a:pos x="61" y="0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154" h="57">
                      <a:moveTo>
                        <a:pt x="0" y="26"/>
                      </a:moveTo>
                      <a:lnTo>
                        <a:pt x="101" y="57"/>
                      </a:lnTo>
                      <a:lnTo>
                        <a:pt x="154" y="34"/>
                      </a:lnTo>
                      <a:lnTo>
                        <a:pt x="61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2" name="Freeform 1041"/>
                <p:cNvSpPr/>
                <p:nvPr/>
              </p:nvSpPr>
              <p:spPr>
                <a:xfrm>
                  <a:off x="2454" y="1468"/>
                  <a:ext cx="76" cy="29"/>
                </a:xfrm>
                <a:custGeom>
                  <a:avLst/>
                  <a:gdLst>
                    <a:gd name="txL" fmla="*/ 0 w 151"/>
                    <a:gd name="txT" fmla="*/ 0 h 58"/>
                    <a:gd name="txR" fmla="*/ 151 w 151"/>
                    <a:gd name="txB" fmla="*/ 58 h 58"/>
                  </a:gdLst>
                  <a:ahLst/>
                  <a:cxnLst>
                    <a:cxn ang="0">
                      <a:pos x="0" y="27"/>
                    </a:cxn>
                    <a:cxn ang="0">
                      <a:pos x="100" y="58"/>
                    </a:cxn>
                    <a:cxn ang="0">
                      <a:pos x="151" y="34"/>
                    </a:cxn>
                    <a:cxn ang="0">
                      <a:pos x="60" y="0"/>
                    </a:cxn>
                    <a:cxn ang="0">
                      <a:pos x="0" y="27"/>
                    </a:cxn>
                  </a:cxnLst>
                  <a:rect l="txL" t="txT" r="txR" b="txB"/>
                  <a:pathLst>
                    <a:path w="151" h="58">
                      <a:moveTo>
                        <a:pt x="0" y="27"/>
                      </a:moveTo>
                      <a:lnTo>
                        <a:pt x="100" y="58"/>
                      </a:lnTo>
                      <a:lnTo>
                        <a:pt x="151" y="34"/>
                      </a:lnTo>
                      <a:lnTo>
                        <a:pt x="60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3" name="Freeform 1042"/>
                <p:cNvSpPr/>
                <p:nvPr/>
              </p:nvSpPr>
              <p:spPr>
                <a:xfrm>
                  <a:off x="2510" y="1441"/>
                  <a:ext cx="74" cy="29"/>
                </a:xfrm>
                <a:custGeom>
                  <a:avLst/>
                  <a:gdLst>
                    <a:gd name="txL" fmla="*/ 0 w 149"/>
                    <a:gd name="txT" fmla="*/ 0 h 57"/>
                    <a:gd name="txR" fmla="*/ 149 w 149"/>
                    <a:gd name="txB" fmla="*/ 57 h 57"/>
                  </a:gdLst>
                  <a:ahLst/>
                  <a:cxnLst>
                    <a:cxn ang="0">
                      <a:pos x="0" y="26"/>
                    </a:cxn>
                    <a:cxn ang="0">
                      <a:pos x="98" y="57"/>
                    </a:cxn>
                    <a:cxn ang="0">
                      <a:pos x="149" y="34"/>
                    </a:cxn>
                    <a:cxn ang="0">
                      <a:pos x="56" y="0"/>
                    </a:cxn>
                    <a:cxn ang="0">
                      <a:pos x="0" y="26"/>
                    </a:cxn>
                  </a:cxnLst>
                  <a:rect l="txL" t="txT" r="txR" b="txB"/>
                  <a:pathLst>
                    <a:path w="149" h="57">
                      <a:moveTo>
                        <a:pt x="0" y="26"/>
                      </a:moveTo>
                      <a:lnTo>
                        <a:pt x="98" y="57"/>
                      </a:lnTo>
                      <a:lnTo>
                        <a:pt x="149" y="34"/>
                      </a:lnTo>
                      <a:lnTo>
                        <a:pt x="5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4" name="Freeform 1043"/>
                <p:cNvSpPr/>
                <p:nvPr/>
              </p:nvSpPr>
              <p:spPr>
                <a:xfrm>
                  <a:off x="2575" y="1410"/>
                  <a:ext cx="43" cy="25"/>
                </a:xfrm>
                <a:custGeom>
                  <a:avLst/>
                  <a:gdLst>
                    <a:gd name="txL" fmla="*/ 0 w 86"/>
                    <a:gd name="txT" fmla="*/ 0 h 50"/>
                    <a:gd name="txR" fmla="*/ 86 w 86"/>
                    <a:gd name="txB" fmla="*/ 50 h 50"/>
                  </a:gdLst>
                  <a:ahLst/>
                  <a:cxnLst>
                    <a:cxn ang="0">
                      <a:pos x="0" y="23"/>
                    </a:cxn>
                    <a:cxn ang="0">
                      <a:pos x="75" y="50"/>
                    </a:cxn>
                    <a:cxn ang="0">
                      <a:pos x="86" y="14"/>
                    </a:cxn>
                    <a:cxn ang="0">
                      <a:pos x="53" y="0"/>
                    </a:cxn>
                    <a:cxn ang="0">
                      <a:pos x="0" y="23"/>
                    </a:cxn>
                  </a:cxnLst>
                  <a:rect l="txL" t="txT" r="txR" b="txB"/>
                  <a:pathLst>
                    <a:path w="86" h="50">
                      <a:moveTo>
                        <a:pt x="0" y="23"/>
                      </a:moveTo>
                      <a:lnTo>
                        <a:pt x="75" y="50"/>
                      </a:lnTo>
                      <a:lnTo>
                        <a:pt x="86" y="14"/>
                      </a:lnTo>
                      <a:lnTo>
                        <a:pt x="53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5" name="Freeform 1044"/>
                <p:cNvSpPr/>
                <p:nvPr/>
              </p:nvSpPr>
              <p:spPr>
                <a:xfrm>
                  <a:off x="2590" y="1479"/>
                  <a:ext cx="141" cy="140"/>
                </a:xfrm>
                <a:custGeom>
                  <a:avLst/>
                  <a:gdLst>
                    <a:gd name="txL" fmla="*/ 0 w 283"/>
                    <a:gd name="txT" fmla="*/ 0 h 281"/>
                    <a:gd name="txR" fmla="*/ 283 w 283"/>
                    <a:gd name="txB" fmla="*/ 281 h 281"/>
                  </a:gdLst>
                  <a:ahLst/>
                  <a:cxnLst>
                    <a:cxn ang="0">
                      <a:pos x="26" y="0"/>
                    </a:cxn>
                    <a:cxn ang="0">
                      <a:pos x="143" y="243"/>
                    </a:cxn>
                    <a:cxn ang="0">
                      <a:pos x="176" y="254"/>
                    </a:cxn>
                    <a:cxn ang="0">
                      <a:pos x="269" y="214"/>
                    </a:cxn>
                    <a:cxn ang="0">
                      <a:pos x="283" y="230"/>
                    </a:cxn>
                    <a:cxn ang="0">
                      <a:pos x="170" y="281"/>
                    </a:cxn>
                    <a:cxn ang="0">
                      <a:pos x="133" y="280"/>
                    </a:cxn>
                    <a:cxn ang="0">
                      <a:pos x="0" y="11"/>
                    </a:cxn>
                    <a:cxn ang="0">
                      <a:pos x="26" y="0"/>
                    </a:cxn>
                  </a:cxnLst>
                  <a:rect l="txL" t="txT" r="txR" b="txB"/>
                  <a:pathLst>
                    <a:path w="283" h="281">
                      <a:moveTo>
                        <a:pt x="26" y="0"/>
                      </a:moveTo>
                      <a:lnTo>
                        <a:pt x="143" y="243"/>
                      </a:lnTo>
                      <a:lnTo>
                        <a:pt x="176" y="254"/>
                      </a:lnTo>
                      <a:lnTo>
                        <a:pt x="269" y="214"/>
                      </a:lnTo>
                      <a:lnTo>
                        <a:pt x="283" y="230"/>
                      </a:lnTo>
                      <a:lnTo>
                        <a:pt x="170" y="281"/>
                      </a:lnTo>
                      <a:lnTo>
                        <a:pt x="133" y="280"/>
                      </a:lnTo>
                      <a:lnTo>
                        <a:pt x="0" y="11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6" name="Freeform 1045"/>
                <p:cNvSpPr/>
                <p:nvPr/>
              </p:nvSpPr>
              <p:spPr>
                <a:xfrm>
                  <a:off x="2561" y="1495"/>
                  <a:ext cx="182" cy="154"/>
                </a:xfrm>
                <a:custGeom>
                  <a:avLst/>
                  <a:gdLst>
                    <a:gd name="txL" fmla="*/ 0 w 364"/>
                    <a:gd name="txT" fmla="*/ 0 h 308"/>
                    <a:gd name="txR" fmla="*/ 364 w 364"/>
                    <a:gd name="txB" fmla="*/ 308 h 308"/>
                  </a:gdLst>
                  <a:ahLst/>
                  <a:cxnLst>
                    <a:cxn ang="0">
                      <a:pos x="26" y="0"/>
                    </a:cxn>
                    <a:cxn ang="0">
                      <a:pos x="167" y="274"/>
                    </a:cxn>
                    <a:cxn ang="0">
                      <a:pos x="213" y="281"/>
                    </a:cxn>
                    <a:cxn ang="0">
                      <a:pos x="349" y="216"/>
                    </a:cxn>
                    <a:cxn ang="0">
                      <a:pos x="364" y="232"/>
                    </a:cxn>
                    <a:cxn ang="0">
                      <a:pos x="195" y="308"/>
                    </a:cxn>
                    <a:cxn ang="0">
                      <a:pos x="147" y="293"/>
                    </a:cxn>
                    <a:cxn ang="0">
                      <a:pos x="0" y="13"/>
                    </a:cxn>
                    <a:cxn ang="0">
                      <a:pos x="26" y="0"/>
                    </a:cxn>
                  </a:cxnLst>
                  <a:rect l="txL" t="txT" r="txR" b="txB"/>
                  <a:pathLst>
                    <a:path w="364" h="308">
                      <a:moveTo>
                        <a:pt x="26" y="0"/>
                      </a:moveTo>
                      <a:lnTo>
                        <a:pt x="167" y="274"/>
                      </a:lnTo>
                      <a:lnTo>
                        <a:pt x="213" y="281"/>
                      </a:lnTo>
                      <a:lnTo>
                        <a:pt x="349" y="216"/>
                      </a:lnTo>
                      <a:lnTo>
                        <a:pt x="364" y="232"/>
                      </a:lnTo>
                      <a:lnTo>
                        <a:pt x="195" y="308"/>
                      </a:lnTo>
                      <a:lnTo>
                        <a:pt x="147" y="293"/>
                      </a:lnTo>
                      <a:lnTo>
                        <a:pt x="0" y="13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417" name="Line 1046"/>
                <p:cNvSpPr/>
                <p:nvPr/>
              </p:nvSpPr>
              <p:spPr>
                <a:xfrm flipV="1">
                  <a:off x="2462" y="1570"/>
                  <a:ext cx="49" cy="22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18" name="Line 1047"/>
                <p:cNvSpPr/>
                <p:nvPr/>
              </p:nvSpPr>
              <p:spPr>
                <a:xfrm flipV="1">
                  <a:off x="2532" y="1560"/>
                  <a:ext cx="43" cy="20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19" name="Line 1048"/>
                <p:cNvSpPr/>
                <p:nvPr/>
              </p:nvSpPr>
              <p:spPr>
                <a:xfrm>
                  <a:off x="2514" y="1589"/>
                  <a:ext cx="24" cy="47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20" name="Line 1049"/>
                <p:cNvSpPr/>
                <p:nvPr/>
              </p:nvSpPr>
              <p:spPr>
                <a:xfrm flipV="1">
                  <a:off x="2523" y="1624"/>
                  <a:ext cx="30" cy="15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21" name="Line 1050"/>
                <p:cNvSpPr/>
                <p:nvPr/>
              </p:nvSpPr>
              <p:spPr>
                <a:xfrm flipV="1">
                  <a:off x="2536" y="1646"/>
                  <a:ext cx="33" cy="18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22" name="Line 1051"/>
                <p:cNvSpPr/>
                <p:nvPr/>
              </p:nvSpPr>
              <p:spPr>
                <a:xfrm flipV="1">
                  <a:off x="2475" y="1587"/>
                  <a:ext cx="39" cy="2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423" name="Line 1052"/>
                <p:cNvSpPr/>
                <p:nvPr/>
              </p:nvSpPr>
              <p:spPr>
                <a:xfrm flipV="1">
                  <a:off x="2519" y="1542"/>
                  <a:ext cx="49" cy="22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1324" name="Group 1053"/>
              <p:cNvGrpSpPr/>
              <p:nvPr/>
            </p:nvGrpSpPr>
            <p:grpSpPr>
              <a:xfrm>
                <a:off x="2410" y="1764"/>
                <a:ext cx="651" cy="659"/>
                <a:chOff x="2410" y="1764"/>
                <a:chExt cx="651" cy="659"/>
              </a:xfrm>
            </p:grpSpPr>
            <p:sp>
              <p:nvSpPr>
                <p:cNvPr id="31330" name="Freeform 1054"/>
                <p:cNvSpPr/>
                <p:nvPr/>
              </p:nvSpPr>
              <p:spPr>
                <a:xfrm>
                  <a:off x="2729" y="2236"/>
                  <a:ext cx="284" cy="187"/>
                </a:xfrm>
                <a:custGeom>
                  <a:avLst/>
                  <a:gdLst>
                    <a:gd name="txL" fmla="*/ 0 w 568"/>
                    <a:gd name="txT" fmla="*/ 0 h 372"/>
                    <a:gd name="txR" fmla="*/ 568 w 568"/>
                    <a:gd name="txB" fmla="*/ 372 h 372"/>
                  </a:gdLst>
                  <a:ahLst/>
                  <a:cxnLst>
                    <a:cxn ang="0">
                      <a:pos x="0" y="372"/>
                    </a:cxn>
                    <a:cxn ang="0">
                      <a:pos x="568" y="85"/>
                    </a:cxn>
                    <a:cxn ang="0">
                      <a:pos x="397" y="47"/>
                    </a:cxn>
                    <a:cxn ang="0">
                      <a:pos x="375" y="0"/>
                    </a:cxn>
                    <a:cxn ang="0">
                      <a:pos x="27" y="168"/>
                    </a:cxn>
                    <a:cxn ang="0">
                      <a:pos x="49" y="216"/>
                    </a:cxn>
                    <a:cxn ang="0">
                      <a:pos x="0" y="372"/>
                    </a:cxn>
                  </a:cxnLst>
                  <a:rect l="txL" t="txT" r="txR" b="txB"/>
                  <a:pathLst>
                    <a:path w="568" h="372">
                      <a:moveTo>
                        <a:pt x="0" y="372"/>
                      </a:moveTo>
                      <a:lnTo>
                        <a:pt x="568" y="85"/>
                      </a:lnTo>
                      <a:lnTo>
                        <a:pt x="397" y="47"/>
                      </a:lnTo>
                      <a:lnTo>
                        <a:pt x="375" y="0"/>
                      </a:lnTo>
                      <a:lnTo>
                        <a:pt x="27" y="168"/>
                      </a:lnTo>
                      <a:lnTo>
                        <a:pt x="49" y="216"/>
                      </a:lnTo>
                      <a:lnTo>
                        <a:pt x="0" y="372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1" name="Freeform 1055"/>
                <p:cNvSpPr/>
                <p:nvPr/>
              </p:nvSpPr>
              <p:spPr>
                <a:xfrm>
                  <a:off x="2743" y="2100"/>
                  <a:ext cx="173" cy="193"/>
                </a:xfrm>
                <a:custGeom>
                  <a:avLst/>
                  <a:gdLst>
                    <a:gd name="txL" fmla="*/ 0 w 346"/>
                    <a:gd name="txT" fmla="*/ 0 h 387"/>
                    <a:gd name="txR" fmla="*/ 346 w 346"/>
                    <a:gd name="txB" fmla="*/ 387 h 387"/>
                  </a:gdLst>
                  <a:ahLst/>
                  <a:cxnLst>
                    <a:cxn ang="0">
                      <a:pos x="142" y="387"/>
                    </a:cxn>
                    <a:cxn ang="0">
                      <a:pos x="346" y="285"/>
                    </a:cxn>
                    <a:cxn ang="0">
                      <a:pos x="230" y="44"/>
                    </a:cxn>
                    <a:cxn ang="0">
                      <a:pos x="201" y="33"/>
                    </a:cxn>
                    <a:cxn ang="0">
                      <a:pos x="140" y="0"/>
                    </a:cxn>
                    <a:cxn ang="0">
                      <a:pos x="34" y="50"/>
                    </a:cxn>
                    <a:cxn ang="0">
                      <a:pos x="0" y="98"/>
                    </a:cxn>
                    <a:cxn ang="0">
                      <a:pos x="142" y="387"/>
                    </a:cxn>
                  </a:cxnLst>
                  <a:rect l="txL" t="txT" r="txR" b="txB"/>
                  <a:pathLst>
                    <a:path w="346" h="387">
                      <a:moveTo>
                        <a:pt x="142" y="387"/>
                      </a:moveTo>
                      <a:lnTo>
                        <a:pt x="346" y="285"/>
                      </a:lnTo>
                      <a:lnTo>
                        <a:pt x="230" y="44"/>
                      </a:lnTo>
                      <a:lnTo>
                        <a:pt x="201" y="33"/>
                      </a:lnTo>
                      <a:lnTo>
                        <a:pt x="140" y="0"/>
                      </a:lnTo>
                      <a:lnTo>
                        <a:pt x="34" y="50"/>
                      </a:lnTo>
                      <a:lnTo>
                        <a:pt x="0" y="98"/>
                      </a:lnTo>
                      <a:lnTo>
                        <a:pt x="142" y="387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2" name="Freeform 1056"/>
                <p:cNvSpPr/>
                <p:nvPr/>
              </p:nvSpPr>
              <p:spPr>
                <a:xfrm>
                  <a:off x="2844" y="2054"/>
                  <a:ext cx="80" cy="181"/>
                </a:xfrm>
                <a:custGeom>
                  <a:avLst/>
                  <a:gdLst>
                    <a:gd name="txL" fmla="*/ 0 w 159"/>
                    <a:gd name="txT" fmla="*/ 0 h 361"/>
                    <a:gd name="txR" fmla="*/ 159 w 159"/>
                    <a:gd name="txB" fmla="*/ 361 h 361"/>
                  </a:gdLst>
                  <a:ahLst/>
                  <a:cxnLst>
                    <a:cxn ang="0">
                      <a:pos x="137" y="361"/>
                    </a:cxn>
                    <a:cxn ang="0">
                      <a:pos x="34" y="140"/>
                    </a:cxn>
                    <a:cxn ang="0">
                      <a:pos x="0" y="123"/>
                    </a:cxn>
                    <a:cxn ang="0">
                      <a:pos x="28" y="40"/>
                    </a:cxn>
                    <a:cxn ang="0">
                      <a:pos x="105" y="0"/>
                    </a:cxn>
                    <a:cxn ang="0">
                      <a:pos x="149" y="93"/>
                    </a:cxn>
                    <a:cxn ang="0">
                      <a:pos x="96" y="121"/>
                    </a:cxn>
                    <a:cxn ang="0">
                      <a:pos x="159" y="249"/>
                    </a:cxn>
                    <a:cxn ang="0">
                      <a:pos x="137" y="361"/>
                    </a:cxn>
                  </a:cxnLst>
                  <a:rect l="txL" t="txT" r="txR" b="txB"/>
                  <a:pathLst>
                    <a:path w="159" h="361">
                      <a:moveTo>
                        <a:pt x="137" y="361"/>
                      </a:moveTo>
                      <a:lnTo>
                        <a:pt x="34" y="140"/>
                      </a:lnTo>
                      <a:lnTo>
                        <a:pt x="0" y="123"/>
                      </a:lnTo>
                      <a:lnTo>
                        <a:pt x="28" y="40"/>
                      </a:lnTo>
                      <a:lnTo>
                        <a:pt x="105" y="0"/>
                      </a:lnTo>
                      <a:lnTo>
                        <a:pt x="149" y="93"/>
                      </a:lnTo>
                      <a:lnTo>
                        <a:pt x="96" y="121"/>
                      </a:lnTo>
                      <a:lnTo>
                        <a:pt x="159" y="249"/>
                      </a:lnTo>
                      <a:lnTo>
                        <a:pt x="137" y="361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3" name="Freeform 1057"/>
                <p:cNvSpPr/>
                <p:nvPr/>
              </p:nvSpPr>
              <p:spPr>
                <a:xfrm>
                  <a:off x="2708" y="2067"/>
                  <a:ext cx="150" cy="81"/>
                </a:xfrm>
                <a:custGeom>
                  <a:avLst/>
                  <a:gdLst>
                    <a:gd name="txL" fmla="*/ 0 w 300"/>
                    <a:gd name="txT" fmla="*/ 0 h 163"/>
                    <a:gd name="txR" fmla="*/ 300 w 300"/>
                    <a:gd name="txB" fmla="*/ 163 h 163"/>
                  </a:gdLst>
                  <a:ahLst/>
                  <a:cxnLst>
                    <a:cxn ang="0">
                      <a:pos x="65" y="163"/>
                    </a:cxn>
                    <a:cxn ang="0">
                      <a:pos x="107" y="112"/>
                    </a:cxn>
                    <a:cxn ang="0">
                      <a:pos x="208" y="63"/>
                    </a:cxn>
                    <a:cxn ang="0">
                      <a:pos x="271" y="96"/>
                    </a:cxn>
                    <a:cxn ang="0">
                      <a:pos x="277" y="69"/>
                    </a:cxn>
                    <a:cxn ang="0">
                      <a:pos x="300" y="18"/>
                    </a:cxn>
                    <a:cxn ang="0">
                      <a:pos x="203" y="0"/>
                    </a:cxn>
                    <a:cxn ang="0">
                      <a:pos x="45" y="74"/>
                    </a:cxn>
                    <a:cxn ang="0">
                      <a:pos x="0" y="152"/>
                    </a:cxn>
                    <a:cxn ang="0">
                      <a:pos x="65" y="163"/>
                    </a:cxn>
                  </a:cxnLst>
                  <a:rect l="txL" t="txT" r="txR" b="txB"/>
                  <a:pathLst>
                    <a:path w="300" h="163">
                      <a:moveTo>
                        <a:pt x="65" y="163"/>
                      </a:moveTo>
                      <a:lnTo>
                        <a:pt x="107" y="112"/>
                      </a:lnTo>
                      <a:lnTo>
                        <a:pt x="208" y="63"/>
                      </a:lnTo>
                      <a:lnTo>
                        <a:pt x="271" y="96"/>
                      </a:lnTo>
                      <a:lnTo>
                        <a:pt x="277" y="69"/>
                      </a:lnTo>
                      <a:lnTo>
                        <a:pt x="300" y="18"/>
                      </a:lnTo>
                      <a:lnTo>
                        <a:pt x="203" y="0"/>
                      </a:lnTo>
                      <a:lnTo>
                        <a:pt x="45" y="74"/>
                      </a:lnTo>
                      <a:lnTo>
                        <a:pt x="0" y="152"/>
                      </a:lnTo>
                      <a:lnTo>
                        <a:pt x="65" y="163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4" name="Freeform 1058"/>
                <p:cNvSpPr/>
                <p:nvPr/>
              </p:nvSpPr>
              <p:spPr>
                <a:xfrm>
                  <a:off x="2478" y="2150"/>
                  <a:ext cx="185" cy="268"/>
                </a:xfrm>
                <a:custGeom>
                  <a:avLst/>
                  <a:gdLst>
                    <a:gd name="txL" fmla="*/ 0 w 370"/>
                    <a:gd name="txT" fmla="*/ 0 h 537"/>
                    <a:gd name="txR" fmla="*/ 370 w 370"/>
                    <a:gd name="txB" fmla="*/ 537 h 537"/>
                  </a:gdLst>
                  <a:ahLst/>
                  <a:cxnLst>
                    <a:cxn ang="0">
                      <a:pos x="107" y="79"/>
                    </a:cxn>
                    <a:cxn ang="0">
                      <a:pos x="168" y="210"/>
                    </a:cxn>
                    <a:cxn ang="0">
                      <a:pos x="311" y="225"/>
                    </a:cxn>
                    <a:cxn ang="0">
                      <a:pos x="370" y="313"/>
                    </a:cxn>
                    <a:cxn ang="0">
                      <a:pos x="246" y="301"/>
                    </a:cxn>
                    <a:cxn ang="0">
                      <a:pos x="218" y="312"/>
                    </a:cxn>
                    <a:cxn ang="0">
                      <a:pos x="281" y="443"/>
                    </a:cxn>
                    <a:cxn ang="0">
                      <a:pos x="243" y="537"/>
                    </a:cxn>
                    <a:cxn ang="0">
                      <a:pos x="0" y="33"/>
                    </a:cxn>
                    <a:cxn ang="0">
                      <a:pos x="68" y="0"/>
                    </a:cxn>
                    <a:cxn ang="0">
                      <a:pos x="107" y="79"/>
                    </a:cxn>
                  </a:cxnLst>
                  <a:rect l="txL" t="txT" r="txR" b="txB"/>
                  <a:pathLst>
                    <a:path w="370" h="537">
                      <a:moveTo>
                        <a:pt x="107" y="79"/>
                      </a:moveTo>
                      <a:lnTo>
                        <a:pt x="168" y="210"/>
                      </a:lnTo>
                      <a:lnTo>
                        <a:pt x="311" y="225"/>
                      </a:lnTo>
                      <a:lnTo>
                        <a:pt x="370" y="313"/>
                      </a:lnTo>
                      <a:lnTo>
                        <a:pt x="246" y="301"/>
                      </a:lnTo>
                      <a:lnTo>
                        <a:pt x="218" y="312"/>
                      </a:lnTo>
                      <a:lnTo>
                        <a:pt x="281" y="443"/>
                      </a:lnTo>
                      <a:lnTo>
                        <a:pt x="243" y="537"/>
                      </a:lnTo>
                      <a:lnTo>
                        <a:pt x="0" y="33"/>
                      </a:lnTo>
                      <a:lnTo>
                        <a:pt x="68" y="0"/>
                      </a:lnTo>
                      <a:lnTo>
                        <a:pt x="107" y="79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5" name="Freeform 1059"/>
                <p:cNvSpPr/>
                <p:nvPr/>
              </p:nvSpPr>
              <p:spPr>
                <a:xfrm>
                  <a:off x="2463" y="2125"/>
                  <a:ext cx="46" cy="39"/>
                </a:xfrm>
                <a:custGeom>
                  <a:avLst/>
                  <a:gdLst>
                    <a:gd name="txL" fmla="*/ 0 w 92"/>
                    <a:gd name="txT" fmla="*/ 0 h 76"/>
                    <a:gd name="txR" fmla="*/ 92 w 92"/>
                    <a:gd name="txB" fmla="*/ 76 h 76"/>
                  </a:gdLst>
                  <a:ahLst/>
                  <a:cxnLst>
                    <a:cxn ang="0">
                      <a:pos x="22" y="76"/>
                    </a:cxn>
                    <a:cxn ang="0">
                      <a:pos x="92" y="44"/>
                    </a:cxn>
                    <a:cxn ang="0">
                      <a:pos x="69" y="0"/>
                    </a:cxn>
                    <a:cxn ang="0">
                      <a:pos x="0" y="31"/>
                    </a:cxn>
                    <a:cxn ang="0">
                      <a:pos x="22" y="76"/>
                    </a:cxn>
                  </a:cxnLst>
                  <a:rect l="txL" t="txT" r="txR" b="txB"/>
                  <a:pathLst>
                    <a:path w="92" h="76">
                      <a:moveTo>
                        <a:pt x="22" y="76"/>
                      </a:moveTo>
                      <a:lnTo>
                        <a:pt x="92" y="44"/>
                      </a:lnTo>
                      <a:lnTo>
                        <a:pt x="69" y="0"/>
                      </a:lnTo>
                      <a:lnTo>
                        <a:pt x="0" y="31"/>
                      </a:lnTo>
                      <a:lnTo>
                        <a:pt x="22" y="7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6" name="Freeform 1060"/>
                <p:cNvSpPr/>
                <p:nvPr/>
              </p:nvSpPr>
              <p:spPr>
                <a:xfrm>
                  <a:off x="2446" y="2101"/>
                  <a:ext cx="51" cy="42"/>
                </a:xfrm>
                <a:custGeom>
                  <a:avLst/>
                  <a:gdLst>
                    <a:gd name="txL" fmla="*/ 0 w 101"/>
                    <a:gd name="txT" fmla="*/ 0 h 84"/>
                    <a:gd name="txR" fmla="*/ 101 w 101"/>
                    <a:gd name="txB" fmla="*/ 84 h 84"/>
                  </a:gdLst>
                  <a:ahLst/>
                  <a:cxnLst>
                    <a:cxn ang="0">
                      <a:pos x="26" y="84"/>
                    </a:cxn>
                    <a:cxn ang="0">
                      <a:pos x="101" y="45"/>
                    </a:cxn>
                    <a:cxn ang="0">
                      <a:pos x="79" y="0"/>
                    </a:cxn>
                    <a:cxn ang="0">
                      <a:pos x="0" y="34"/>
                    </a:cxn>
                    <a:cxn ang="0">
                      <a:pos x="26" y="84"/>
                    </a:cxn>
                  </a:cxnLst>
                  <a:rect l="txL" t="txT" r="txR" b="txB"/>
                  <a:pathLst>
                    <a:path w="101" h="84">
                      <a:moveTo>
                        <a:pt x="26" y="84"/>
                      </a:moveTo>
                      <a:lnTo>
                        <a:pt x="101" y="45"/>
                      </a:lnTo>
                      <a:lnTo>
                        <a:pt x="79" y="0"/>
                      </a:lnTo>
                      <a:lnTo>
                        <a:pt x="0" y="34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7" name="Freeform 1061"/>
                <p:cNvSpPr/>
                <p:nvPr/>
              </p:nvSpPr>
              <p:spPr>
                <a:xfrm>
                  <a:off x="2437" y="2075"/>
                  <a:ext cx="47" cy="41"/>
                </a:xfrm>
                <a:custGeom>
                  <a:avLst/>
                  <a:gdLst>
                    <a:gd name="txL" fmla="*/ 0 w 93"/>
                    <a:gd name="txT" fmla="*/ 0 h 82"/>
                    <a:gd name="txR" fmla="*/ 93 w 93"/>
                    <a:gd name="txB" fmla="*/ 82 h 82"/>
                  </a:gdLst>
                  <a:ahLst/>
                  <a:cxnLst>
                    <a:cxn ang="0">
                      <a:pos x="26" y="82"/>
                    </a:cxn>
                    <a:cxn ang="0">
                      <a:pos x="93" y="49"/>
                    </a:cxn>
                    <a:cxn ang="0">
                      <a:pos x="70" y="0"/>
                    </a:cxn>
                    <a:cxn ang="0">
                      <a:pos x="0" y="33"/>
                    </a:cxn>
                    <a:cxn ang="0">
                      <a:pos x="26" y="82"/>
                    </a:cxn>
                  </a:cxnLst>
                  <a:rect l="txL" t="txT" r="txR" b="txB"/>
                  <a:pathLst>
                    <a:path w="93" h="82">
                      <a:moveTo>
                        <a:pt x="26" y="82"/>
                      </a:moveTo>
                      <a:lnTo>
                        <a:pt x="93" y="49"/>
                      </a:lnTo>
                      <a:lnTo>
                        <a:pt x="70" y="0"/>
                      </a:lnTo>
                      <a:lnTo>
                        <a:pt x="0" y="33"/>
                      </a:lnTo>
                      <a:lnTo>
                        <a:pt x="26" y="82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8" name="Freeform 1062"/>
                <p:cNvSpPr/>
                <p:nvPr/>
              </p:nvSpPr>
              <p:spPr>
                <a:xfrm>
                  <a:off x="2522" y="1868"/>
                  <a:ext cx="222" cy="317"/>
                </a:xfrm>
                <a:custGeom>
                  <a:avLst/>
                  <a:gdLst>
                    <a:gd name="txL" fmla="*/ 0 w 445"/>
                    <a:gd name="txT" fmla="*/ 0 h 633"/>
                    <a:gd name="txR" fmla="*/ 445 w 445"/>
                    <a:gd name="txB" fmla="*/ 633 h 633"/>
                  </a:gdLst>
                  <a:ahLst/>
                  <a:cxnLst>
                    <a:cxn ang="0">
                      <a:pos x="0" y="572"/>
                    </a:cxn>
                    <a:cxn ang="0">
                      <a:pos x="204" y="633"/>
                    </a:cxn>
                    <a:cxn ang="0">
                      <a:pos x="445" y="0"/>
                    </a:cxn>
                    <a:cxn ang="0">
                      <a:pos x="202" y="120"/>
                    </a:cxn>
                    <a:cxn ang="0">
                      <a:pos x="0" y="572"/>
                    </a:cxn>
                  </a:cxnLst>
                  <a:rect l="txL" t="txT" r="txR" b="txB"/>
                  <a:pathLst>
                    <a:path w="445" h="633">
                      <a:moveTo>
                        <a:pt x="0" y="572"/>
                      </a:moveTo>
                      <a:lnTo>
                        <a:pt x="204" y="633"/>
                      </a:lnTo>
                      <a:lnTo>
                        <a:pt x="445" y="0"/>
                      </a:lnTo>
                      <a:lnTo>
                        <a:pt x="202" y="120"/>
                      </a:lnTo>
                      <a:lnTo>
                        <a:pt x="0" y="572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39" name="Freeform 1063"/>
                <p:cNvSpPr/>
                <p:nvPr/>
              </p:nvSpPr>
              <p:spPr>
                <a:xfrm>
                  <a:off x="2610" y="1877"/>
                  <a:ext cx="114" cy="304"/>
                </a:xfrm>
                <a:custGeom>
                  <a:avLst/>
                  <a:gdLst>
                    <a:gd name="txL" fmla="*/ 0 w 228"/>
                    <a:gd name="txT" fmla="*/ 0 h 608"/>
                    <a:gd name="txR" fmla="*/ 228 w 228"/>
                    <a:gd name="txB" fmla="*/ 608 h 608"/>
                  </a:gdLst>
                  <a:ahLst/>
                  <a:cxnLst>
                    <a:cxn ang="0">
                      <a:pos x="26" y="608"/>
                    </a:cxn>
                    <a:cxn ang="0">
                      <a:pos x="228" y="0"/>
                    </a:cxn>
                    <a:cxn ang="0">
                      <a:pos x="196" y="18"/>
                    </a:cxn>
                    <a:cxn ang="0">
                      <a:pos x="0" y="598"/>
                    </a:cxn>
                    <a:cxn ang="0">
                      <a:pos x="26" y="608"/>
                    </a:cxn>
                  </a:cxnLst>
                  <a:rect l="txL" t="txT" r="txR" b="txB"/>
                  <a:pathLst>
                    <a:path w="228" h="608">
                      <a:moveTo>
                        <a:pt x="26" y="608"/>
                      </a:moveTo>
                      <a:lnTo>
                        <a:pt x="228" y="0"/>
                      </a:lnTo>
                      <a:lnTo>
                        <a:pt x="196" y="18"/>
                      </a:lnTo>
                      <a:lnTo>
                        <a:pt x="0" y="598"/>
                      </a:lnTo>
                      <a:lnTo>
                        <a:pt x="26" y="608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0" name="Freeform 1064"/>
                <p:cNvSpPr/>
                <p:nvPr/>
              </p:nvSpPr>
              <p:spPr>
                <a:xfrm>
                  <a:off x="2582" y="1895"/>
                  <a:ext cx="108" cy="282"/>
                </a:xfrm>
                <a:custGeom>
                  <a:avLst/>
                  <a:gdLst>
                    <a:gd name="txL" fmla="*/ 0 w 217"/>
                    <a:gd name="txT" fmla="*/ 0 h 563"/>
                    <a:gd name="txR" fmla="*/ 217 w 217"/>
                    <a:gd name="txB" fmla="*/ 563 h 563"/>
                  </a:gdLst>
                  <a:ahLst/>
                  <a:cxnLst>
                    <a:cxn ang="0">
                      <a:pos x="27" y="563"/>
                    </a:cxn>
                    <a:cxn ang="0">
                      <a:pos x="217" y="0"/>
                    </a:cxn>
                    <a:cxn ang="0">
                      <a:pos x="176" y="18"/>
                    </a:cxn>
                    <a:cxn ang="0">
                      <a:pos x="0" y="550"/>
                    </a:cxn>
                    <a:cxn ang="0">
                      <a:pos x="27" y="563"/>
                    </a:cxn>
                  </a:cxnLst>
                  <a:rect l="txL" t="txT" r="txR" b="txB"/>
                  <a:pathLst>
                    <a:path w="217" h="563">
                      <a:moveTo>
                        <a:pt x="27" y="563"/>
                      </a:moveTo>
                      <a:lnTo>
                        <a:pt x="217" y="0"/>
                      </a:lnTo>
                      <a:lnTo>
                        <a:pt x="176" y="18"/>
                      </a:lnTo>
                      <a:lnTo>
                        <a:pt x="0" y="550"/>
                      </a:lnTo>
                      <a:lnTo>
                        <a:pt x="27" y="563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1" name="Freeform 1065"/>
                <p:cNvSpPr/>
                <p:nvPr/>
              </p:nvSpPr>
              <p:spPr>
                <a:xfrm>
                  <a:off x="2624" y="1833"/>
                  <a:ext cx="271" cy="351"/>
                </a:xfrm>
                <a:custGeom>
                  <a:avLst/>
                  <a:gdLst>
                    <a:gd name="txL" fmla="*/ 0 w 542"/>
                    <a:gd name="txT" fmla="*/ 0 h 703"/>
                    <a:gd name="txR" fmla="*/ 542 w 542"/>
                    <a:gd name="txB" fmla="*/ 703 h 703"/>
                  </a:gdLst>
                  <a:ahLst/>
                  <a:cxnLst>
                    <a:cxn ang="0">
                      <a:pos x="0" y="703"/>
                    </a:cxn>
                    <a:cxn ang="0">
                      <a:pos x="18" y="670"/>
                    </a:cxn>
                    <a:cxn ang="0">
                      <a:pos x="156" y="608"/>
                    </a:cxn>
                    <a:cxn ang="0">
                      <a:pos x="165" y="622"/>
                    </a:cxn>
                    <a:cxn ang="0">
                      <a:pos x="208" y="543"/>
                    </a:cxn>
                    <a:cxn ang="0">
                      <a:pos x="370" y="465"/>
                    </a:cxn>
                    <a:cxn ang="0">
                      <a:pos x="473" y="480"/>
                    </a:cxn>
                    <a:cxn ang="0">
                      <a:pos x="531" y="452"/>
                    </a:cxn>
                    <a:cxn ang="0">
                      <a:pos x="455" y="296"/>
                    </a:cxn>
                    <a:cxn ang="0">
                      <a:pos x="542" y="93"/>
                    </a:cxn>
                    <a:cxn ang="0">
                      <a:pos x="386" y="0"/>
                    </a:cxn>
                    <a:cxn ang="0">
                      <a:pos x="223" y="81"/>
                    </a:cxn>
                    <a:cxn ang="0">
                      <a:pos x="0" y="703"/>
                    </a:cxn>
                  </a:cxnLst>
                  <a:rect l="txL" t="txT" r="txR" b="txB"/>
                  <a:pathLst>
                    <a:path w="542" h="703">
                      <a:moveTo>
                        <a:pt x="0" y="703"/>
                      </a:moveTo>
                      <a:lnTo>
                        <a:pt x="18" y="670"/>
                      </a:lnTo>
                      <a:lnTo>
                        <a:pt x="156" y="608"/>
                      </a:lnTo>
                      <a:lnTo>
                        <a:pt x="165" y="622"/>
                      </a:lnTo>
                      <a:lnTo>
                        <a:pt x="208" y="543"/>
                      </a:lnTo>
                      <a:lnTo>
                        <a:pt x="370" y="465"/>
                      </a:lnTo>
                      <a:lnTo>
                        <a:pt x="473" y="480"/>
                      </a:lnTo>
                      <a:lnTo>
                        <a:pt x="531" y="452"/>
                      </a:lnTo>
                      <a:lnTo>
                        <a:pt x="455" y="296"/>
                      </a:lnTo>
                      <a:lnTo>
                        <a:pt x="542" y="93"/>
                      </a:lnTo>
                      <a:lnTo>
                        <a:pt x="386" y="0"/>
                      </a:lnTo>
                      <a:lnTo>
                        <a:pt x="223" y="81"/>
                      </a:lnTo>
                      <a:lnTo>
                        <a:pt x="0" y="703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2" name="Freeform 1066"/>
                <p:cNvSpPr/>
                <p:nvPr/>
              </p:nvSpPr>
              <p:spPr>
                <a:xfrm>
                  <a:off x="2650" y="2028"/>
                  <a:ext cx="236" cy="135"/>
                </a:xfrm>
                <a:custGeom>
                  <a:avLst/>
                  <a:gdLst>
                    <a:gd name="txL" fmla="*/ 0 w 473"/>
                    <a:gd name="txT" fmla="*/ 0 h 270"/>
                    <a:gd name="txR" fmla="*/ 473 w 473"/>
                    <a:gd name="txB" fmla="*/ 270 h 270"/>
                  </a:gdLst>
                  <a:ahLst/>
                  <a:cxnLst>
                    <a:cxn ang="0">
                      <a:pos x="76" y="235"/>
                    </a:cxn>
                    <a:cxn ang="0">
                      <a:pos x="137" y="122"/>
                    </a:cxn>
                    <a:cxn ang="0">
                      <a:pos x="306" y="40"/>
                    </a:cxn>
                    <a:cxn ang="0">
                      <a:pos x="407" y="58"/>
                    </a:cxn>
                    <a:cxn ang="0">
                      <a:pos x="427" y="90"/>
                    </a:cxn>
                    <a:cxn ang="0">
                      <a:pos x="473" y="67"/>
                    </a:cxn>
                    <a:cxn ang="0">
                      <a:pos x="447" y="17"/>
                    </a:cxn>
                    <a:cxn ang="0">
                      <a:pos x="286" y="0"/>
                    </a:cxn>
                    <a:cxn ang="0">
                      <a:pos x="118" y="82"/>
                    </a:cxn>
                    <a:cxn ang="0">
                      <a:pos x="0" y="270"/>
                    </a:cxn>
                    <a:cxn ang="0">
                      <a:pos x="76" y="235"/>
                    </a:cxn>
                  </a:cxnLst>
                  <a:rect l="txL" t="txT" r="txR" b="txB"/>
                  <a:pathLst>
                    <a:path w="473" h="270">
                      <a:moveTo>
                        <a:pt x="76" y="235"/>
                      </a:moveTo>
                      <a:lnTo>
                        <a:pt x="137" y="122"/>
                      </a:lnTo>
                      <a:lnTo>
                        <a:pt x="306" y="40"/>
                      </a:lnTo>
                      <a:lnTo>
                        <a:pt x="407" y="58"/>
                      </a:lnTo>
                      <a:lnTo>
                        <a:pt x="427" y="90"/>
                      </a:lnTo>
                      <a:lnTo>
                        <a:pt x="473" y="67"/>
                      </a:lnTo>
                      <a:lnTo>
                        <a:pt x="447" y="17"/>
                      </a:lnTo>
                      <a:lnTo>
                        <a:pt x="286" y="0"/>
                      </a:lnTo>
                      <a:lnTo>
                        <a:pt x="118" y="82"/>
                      </a:lnTo>
                      <a:lnTo>
                        <a:pt x="0" y="270"/>
                      </a:lnTo>
                      <a:lnTo>
                        <a:pt x="76" y="235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3" name="Freeform 1067"/>
                <p:cNvSpPr/>
                <p:nvPr/>
              </p:nvSpPr>
              <p:spPr>
                <a:xfrm>
                  <a:off x="2669" y="1861"/>
                  <a:ext cx="198" cy="218"/>
                </a:xfrm>
                <a:custGeom>
                  <a:avLst/>
                  <a:gdLst>
                    <a:gd name="txL" fmla="*/ 0 w 397"/>
                    <a:gd name="txT" fmla="*/ 0 h 437"/>
                    <a:gd name="txR" fmla="*/ 397 w 397"/>
                    <a:gd name="txB" fmla="*/ 437 h 437"/>
                  </a:gdLst>
                  <a:ahLst/>
                  <a:cxnLst>
                    <a:cxn ang="0">
                      <a:pos x="0" y="437"/>
                    </a:cxn>
                    <a:cxn ang="0">
                      <a:pos x="242" y="316"/>
                    </a:cxn>
                    <a:cxn ang="0">
                      <a:pos x="397" y="331"/>
                    </a:cxn>
                    <a:cxn ang="0">
                      <a:pos x="312" y="251"/>
                    </a:cxn>
                    <a:cxn ang="0">
                      <a:pos x="192" y="0"/>
                    </a:cxn>
                    <a:cxn ang="0">
                      <a:pos x="151" y="20"/>
                    </a:cxn>
                    <a:cxn ang="0">
                      <a:pos x="0" y="437"/>
                    </a:cxn>
                  </a:cxnLst>
                  <a:rect l="txL" t="txT" r="txR" b="txB"/>
                  <a:pathLst>
                    <a:path w="397" h="437">
                      <a:moveTo>
                        <a:pt x="0" y="437"/>
                      </a:moveTo>
                      <a:lnTo>
                        <a:pt x="242" y="316"/>
                      </a:lnTo>
                      <a:lnTo>
                        <a:pt x="397" y="331"/>
                      </a:lnTo>
                      <a:lnTo>
                        <a:pt x="312" y="251"/>
                      </a:lnTo>
                      <a:lnTo>
                        <a:pt x="192" y="0"/>
                      </a:lnTo>
                      <a:lnTo>
                        <a:pt x="151" y="20"/>
                      </a:lnTo>
                      <a:lnTo>
                        <a:pt x="0" y="437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4" name="Freeform 1068"/>
                <p:cNvSpPr/>
                <p:nvPr/>
              </p:nvSpPr>
              <p:spPr>
                <a:xfrm>
                  <a:off x="2821" y="1820"/>
                  <a:ext cx="148" cy="237"/>
                </a:xfrm>
                <a:custGeom>
                  <a:avLst/>
                  <a:gdLst>
                    <a:gd name="txL" fmla="*/ 0 w 295"/>
                    <a:gd name="txT" fmla="*/ 0 h 475"/>
                    <a:gd name="txR" fmla="*/ 295 w 295"/>
                    <a:gd name="txB" fmla="*/ 475 h 475"/>
                  </a:gdLst>
                  <a:ahLst/>
                  <a:cxnLst>
                    <a:cxn ang="0">
                      <a:pos x="142" y="475"/>
                    </a:cxn>
                    <a:cxn ang="0">
                      <a:pos x="62" y="313"/>
                    </a:cxn>
                    <a:cxn ang="0">
                      <a:pos x="150" y="118"/>
                    </a:cxn>
                    <a:cxn ang="0">
                      <a:pos x="0" y="24"/>
                    </a:cxn>
                    <a:cxn ang="0">
                      <a:pos x="50" y="0"/>
                    </a:cxn>
                    <a:cxn ang="0">
                      <a:pos x="165" y="88"/>
                    </a:cxn>
                    <a:cxn ang="0">
                      <a:pos x="242" y="49"/>
                    </a:cxn>
                    <a:cxn ang="0">
                      <a:pos x="295" y="163"/>
                    </a:cxn>
                    <a:cxn ang="0">
                      <a:pos x="229" y="297"/>
                    </a:cxn>
                    <a:cxn ang="0">
                      <a:pos x="260" y="356"/>
                    </a:cxn>
                    <a:cxn ang="0">
                      <a:pos x="212" y="378"/>
                    </a:cxn>
                    <a:cxn ang="0">
                      <a:pos x="142" y="475"/>
                    </a:cxn>
                  </a:cxnLst>
                  <a:rect l="txL" t="txT" r="txR" b="txB"/>
                  <a:pathLst>
                    <a:path w="295" h="475">
                      <a:moveTo>
                        <a:pt x="142" y="475"/>
                      </a:moveTo>
                      <a:lnTo>
                        <a:pt x="62" y="313"/>
                      </a:lnTo>
                      <a:lnTo>
                        <a:pt x="150" y="118"/>
                      </a:lnTo>
                      <a:lnTo>
                        <a:pt x="0" y="24"/>
                      </a:lnTo>
                      <a:lnTo>
                        <a:pt x="50" y="0"/>
                      </a:lnTo>
                      <a:lnTo>
                        <a:pt x="165" y="88"/>
                      </a:lnTo>
                      <a:lnTo>
                        <a:pt x="242" y="49"/>
                      </a:lnTo>
                      <a:lnTo>
                        <a:pt x="295" y="163"/>
                      </a:lnTo>
                      <a:lnTo>
                        <a:pt x="229" y="297"/>
                      </a:lnTo>
                      <a:lnTo>
                        <a:pt x="260" y="356"/>
                      </a:lnTo>
                      <a:lnTo>
                        <a:pt x="212" y="378"/>
                      </a:lnTo>
                      <a:lnTo>
                        <a:pt x="142" y="475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5" name="Freeform 1069"/>
                <p:cNvSpPr/>
                <p:nvPr/>
              </p:nvSpPr>
              <p:spPr>
                <a:xfrm>
                  <a:off x="2871" y="1869"/>
                  <a:ext cx="96" cy="175"/>
                </a:xfrm>
                <a:custGeom>
                  <a:avLst/>
                  <a:gdLst>
                    <a:gd name="txL" fmla="*/ 0 w 192"/>
                    <a:gd name="txT" fmla="*/ 0 h 349"/>
                    <a:gd name="txR" fmla="*/ 192 w 192"/>
                    <a:gd name="txB" fmla="*/ 349 h 349"/>
                  </a:gdLst>
                  <a:ahLst/>
                  <a:cxnLst>
                    <a:cxn ang="0">
                      <a:pos x="64" y="349"/>
                    </a:cxn>
                    <a:cxn ang="0">
                      <a:pos x="0" y="218"/>
                    </a:cxn>
                    <a:cxn ang="0">
                      <a:pos x="86" y="38"/>
                    </a:cxn>
                    <a:cxn ang="0">
                      <a:pos x="160" y="0"/>
                    </a:cxn>
                    <a:cxn ang="0">
                      <a:pos x="192" y="61"/>
                    </a:cxn>
                    <a:cxn ang="0">
                      <a:pos x="128" y="90"/>
                    </a:cxn>
                    <a:cxn ang="0">
                      <a:pos x="79" y="209"/>
                    </a:cxn>
                    <a:cxn ang="0">
                      <a:pos x="112" y="279"/>
                    </a:cxn>
                    <a:cxn ang="0">
                      <a:pos x="64" y="349"/>
                    </a:cxn>
                  </a:cxnLst>
                  <a:rect l="txL" t="txT" r="txR" b="txB"/>
                  <a:pathLst>
                    <a:path w="192" h="349">
                      <a:moveTo>
                        <a:pt x="64" y="349"/>
                      </a:moveTo>
                      <a:lnTo>
                        <a:pt x="0" y="218"/>
                      </a:lnTo>
                      <a:lnTo>
                        <a:pt x="86" y="38"/>
                      </a:lnTo>
                      <a:lnTo>
                        <a:pt x="160" y="0"/>
                      </a:lnTo>
                      <a:lnTo>
                        <a:pt x="192" y="61"/>
                      </a:lnTo>
                      <a:lnTo>
                        <a:pt x="128" y="90"/>
                      </a:lnTo>
                      <a:lnTo>
                        <a:pt x="79" y="209"/>
                      </a:lnTo>
                      <a:lnTo>
                        <a:pt x="112" y="279"/>
                      </a:lnTo>
                      <a:lnTo>
                        <a:pt x="64" y="349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6" name="Freeform 1070"/>
                <p:cNvSpPr/>
                <p:nvPr/>
              </p:nvSpPr>
              <p:spPr>
                <a:xfrm>
                  <a:off x="2939" y="1907"/>
                  <a:ext cx="46" cy="90"/>
                </a:xfrm>
                <a:custGeom>
                  <a:avLst/>
                  <a:gdLst>
                    <a:gd name="txL" fmla="*/ 0 w 92"/>
                    <a:gd name="txT" fmla="*/ 0 h 181"/>
                    <a:gd name="txR" fmla="*/ 92 w 92"/>
                    <a:gd name="txB" fmla="*/ 181 h 181"/>
                  </a:gdLst>
                  <a:ahLst/>
                  <a:cxnLst>
                    <a:cxn ang="0">
                      <a:pos x="28" y="181"/>
                    </a:cxn>
                    <a:cxn ang="0">
                      <a:pos x="92" y="60"/>
                    </a:cxn>
                    <a:cxn ang="0">
                      <a:pos x="62" y="0"/>
                    </a:cxn>
                    <a:cxn ang="0">
                      <a:pos x="0" y="121"/>
                    </a:cxn>
                    <a:cxn ang="0">
                      <a:pos x="28" y="181"/>
                    </a:cxn>
                  </a:cxnLst>
                  <a:rect l="txL" t="txT" r="txR" b="txB"/>
                  <a:pathLst>
                    <a:path w="92" h="181">
                      <a:moveTo>
                        <a:pt x="28" y="181"/>
                      </a:moveTo>
                      <a:lnTo>
                        <a:pt x="92" y="60"/>
                      </a:lnTo>
                      <a:lnTo>
                        <a:pt x="62" y="0"/>
                      </a:lnTo>
                      <a:lnTo>
                        <a:pt x="0" y="121"/>
                      </a:lnTo>
                      <a:lnTo>
                        <a:pt x="28" y="181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7" name="Freeform 1071"/>
                <p:cNvSpPr/>
                <p:nvPr/>
              </p:nvSpPr>
              <p:spPr>
                <a:xfrm>
                  <a:off x="2410" y="2015"/>
                  <a:ext cx="63" cy="77"/>
                </a:xfrm>
                <a:custGeom>
                  <a:avLst/>
                  <a:gdLst>
                    <a:gd name="txL" fmla="*/ 0 w 127"/>
                    <a:gd name="txT" fmla="*/ 0 h 154"/>
                    <a:gd name="txR" fmla="*/ 127 w 127"/>
                    <a:gd name="txB" fmla="*/ 154 h 154"/>
                  </a:gdLst>
                  <a:ahLst/>
                  <a:cxnLst>
                    <a:cxn ang="0">
                      <a:pos x="73" y="0"/>
                    </a:cxn>
                    <a:cxn ang="0">
                      <a:pos x="0" y="37"/>
                    </a:cxn>
                    <a:cxn ang="0">
                      <a:pos x="56" y="154"/>
                    </a:cxn>
                    <a:cxn ang="0">
                      <a:pos x="127" y="118"/>
                    </a:cxn>
                    <a:cxn ang="0">
                      <a:pos x="73" y="0"/>
                    </a:cxn>
                  </a:cxnLst>
                  <a:rect l="txL" t="txT" r="txR" b="txB"/>
                  <a:pathLst>
                    <a:path w="127" h="154">
                      <a:moveTo>
                        <a:pt x="73" y="0"/>
                      </a:moveTo>
                      <a:lnTo>
                        <a:pt x="0" y="37"/>
                      </a:lnTo>
                      <a:lnTo>
                        <a:pt x="56" y="154"/>
                      </a:lnTo>
                      <a:lnTo>
                        <a:pt x="127" y="118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8" name="Freeform 1072"/>
                <p:cNvSpPr/>
                <p:nvPr/>
              </p:nvSpPr>
              <p:spPr>
                <a:xfrm>
                  <a:off x="2410" y="2022"/>
                  <a:ext cx="45" cy="59"/>
                </a:xfrm>
                <a:custGeom>
                  <a:avLst/>
                  <a:gdLst>
                    <a:gd name="txL" fmla="*/ 0 w 90"/>
                    <a:gd name="txT" fmla="*/ 0 h 119"/>
                    <a:gd name="txR" fmla="*/ 90 w 90"/>
                    <a:gd name="txB" fmla="*/ 119 h 119"/>
                  </a:gdLst>
                  <a:ahLst/>
                  <a:cxnLst>
                    <a:cxn ang="0">
                      <a:pos x="90" y="97"/>
                    </a:cxn>
                    <a:cxn ang="0">
                      <a:pos x="45" y="0"/>
                    </a:cxn>
                    <a:cxn ang="0">
                      <a:pos x="0" y="22"/>
                    </a:cxn>
                    <a:cxn ang="0">
                      <a:pos x="45" y="119"/>
                    </a:cxn>
                    <a:cxn ang="0">
                      <a:pos x="90" y="97"/>
                    </a:cxn>
                  </a:cxnLst>
                  <a:rect l="txL" t="txT" r="txR" b="txB"/>
                  <a:pathLst>
                    <a:path w="90" h="119">
                      <a:moveTo>
                        <a:pt x="90" y="97"/>
                      </a:moveTo>
                      <a:lnTo>
                        <a:pt x="45" y="0"/>
                      </a:lnTo>
                      <a:lnTo>
                        <a:pt x="0" y="22"/>
                      </a:lnTo>
                      <a:lnTo>
                        <a:pt x="45" y="119"/>
                      </a:lnTo>
                      <a:lnTo>
                        <a:pt x="90" y="97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49" name="Freeform 1073"/>
                <p:cNvSpPr/>
                <p:nvPr/>
              </p:nvSpPr>
              <p:spPr>
                <a:xfrm>
                  <a:off x="2448" y="1994"/>
                  <a:ext cx="66" cy="111"/>
                </a:xfrm>
                <a:custGeom>
                  <a:avLst/>
                  <a:gdLst>
                    <a:gd name="txL" fmla="*/ 0 w 132"/>
                    <a:gd name="txT" fmla="*/ 0 h 221"/>
                    <a:gd name="txR" fmla="*/ 132 w 132"/>
                    <a:gd name="txB" fmla="*/ 221 h 221"/>
                  </a:gdLst>
                  <a:ahLst/>
                  <a:cxnLst>
                    <a:cxn ang="0">
                      <a:pos x="83" y="221"/>
                    </a:cxn>
                    <a:cxn ang="0">
                      <a:pos x="124" y="209"/>
                    </a:cxn>
                    <a:cxn ang="0">
                      <a:pos x="132" y="105"/>
                    </a:cxn>
                    <a:cxn ang="0">
                      <a:pos x="80" y="0"/>
                    </a:cxn>
                    <a:cxn ang="0">
                      <a:pos x="0" y="40"/>
                    </a:cxn>
                    <a:cxn ang="0">
                      <a:pos x="83" y="221"/>
                    </a:cxn>
                  </a:cxnLst>
                  <a:rect l="txL" t="txT" r="txR" b="txB"/>
                  <a:pathLst>
                    <a:path w="132" h="221">
                      <a:moveTo>
                        <a:pt x="83" y="221"/>
                      </a:moveTo>
                      <a:lnTo>
                        <a:pt x="124" y="209"/>
                      </a:lnTo>
                      <a:lnTo>
                        <a:pt x="132" y="105"/>
                      </a:lnTo>
                      <a:lnTo>
                        <a:pt x="80" y="0"/>
                      </a:lnTo>
                      <a:lnTo>
                        <a:pt x="0" y="40"/>
                      </a:lnTo>
                      <a:lnTo>
                        <a:pt x="83" y="221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0" name="Freeform 1074"/>
                <p:cNvSpPr/>
                <p:nvPr/>
              </p:nvSpPr>
              <p:spPr>
                <a:xfrm>
                  <a:off x="2489" y="1967"/>
                  <a:ext cx="85" cy="189"/>
                </a:xfrm>
                <a:custGeom>
                  <a:avLst/>
                  <a:gdLst>
                    <a:gd name="txL" fmla="*/ 0 w 170"/>
                    <a:gd name="txT" fmla="*/ 0 h 378"/>
                    <a:gd name="txR" fmla="*/ 170 w 170"/>
                    <a:gd name="txB" fmla="*/ 378 h 378"/>
                  </a:gdLst>
                  <a:ahLst/>
                  <a:cxnLst>
                    <a:cxn ang="0">
                      <a:pos x="0" y="55"/>
                    </a:cxn>
                    <a:cxn ang="0">
                      <a:pos x="106" y="0"/>
                    </a:cxn>
                    <a:cxn ang="0">
                      <a:pos x="170" y="137"/>
                    </a:cxn>
                    <a:cxn ang="0">
                      <a:pos x="71" y="378"/>
                    </a:cxn>
                    <a:cxn ang="0">
                      <a:pos x="54" y="363"/>
                    </a:cxn>
                    <a:cxn ang="0">
                      <a:pos x="10" y="273"/>
                    </a:cxn>
                    <a:cxn ang="0">
                      <a:pos x="46" y="254"/>
                    </a:cxn>
                    <a:cxn ang="0">
                      <a:pos x="52" y="161"/>
                    </a:cxn>
                    <a:cxn ang="0">
                      <a:pos x="0" y="55"/>
                    </a:cxn>
                  </a:cxnLst>
                  <a:rect l="txL" t="txT" r="txR" b="txB"/>
                  <a:pathLst>
                    <a:path w="170" h="378">
                      <a:moveTo>
                        <a:pt x="0" y="55"/>
                      </a:moveTo>
                      <a:lnTo>
                        <a:pt x="106" y="0"/>
                      </a:lnTo>
                      <a:lnTo>
                        <a:pt x="170" y="137"/>
                      </a:lnTo>
                      <a:lnTo>
                        <a:pt x="71" y="378"/>
                      </a:lnTo>
                      <a:lnTo>
                        <a:pt x="54" y="363"/>
                      </a:lnTo>
                      <a:lnTo>
                        <a:pt x="10" y="273"/>
                      </a:lnTo>
                      <a:lnTo>
                        <a:pt x="46" y="254"/>
                      </a:lnTo>
                      <a:lnTo>
                        <a:pt x="52" y="161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1" name="Freeform 1075"/>
                <p:cNvSpPr/>
                <p:nvPr/>
              </p:nvSpPr>
              <p:spPr>
                <a:xfrm>
                  <a:off x="2544" y="1929"/>
                  <a:ext cx="77" cy="101"/>
                </a:xfrm>
                <a:custGeom>
                  <a:avLst/>
                  <a:gdLst>
                    <a:gd name="txL" fmla="*/ 0 w 154"/>
                    <a:gd name="txT" fmla="*/ 0 h 203"/>
                    <a:gd name="txR" fmla="*/ 154 w 154"/>
                    <a:gd name="txB" fmla="*/ 203 h 203"/>
                  </a:gdLst>
                  <a:ahLst/>
                  <a:cxnLst>
                    <a:cxn ang="0">
                      <a:pos x="64" y="203"/>
                    </a:cxn>
                    <a:cxn ang="0">
                      <a:pos x="154" y="0"/>
                    </a:cxn>
                    <a:cxn ang="0">
                      <a:pos x="0" y="75"/>
                    </a:cxn>
                    <a:cxn ang="0">
                      <a:pos x="64" y="203"/>
                    </a:cxn>
                  </a:cxnLst>
                  <a:rect l="txL" t="txT" r="txR" b="txB"/>
                  <a:pathLst>
                    <a:path w="154" h="203">
                      <a:moveTo>
                        <a:pt x="64" y="203"/>
                      </a:moveTo>
                      <a:lnTo>
                        <a:pt x="154" y="0"/>
                      </a:lnTo>
                      <a:lnTo>
                        <a:pt x="0" y="75"/>
                      </a:lnTo>
                      <a:lnTo>
                        <a:pt x="64" y="203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2" name="Freeform 1076"/>
                <p:cNvSpPr/>
                <p:nvPr/>
              </p:nvSpPr>
              <p:spPr>
                <a:xfrm>
                  <a:off x="2541" y="1912"/>
                  <a:ext cx="112" cy="251"/>
                </a:xfrm>
                <a:custGeom>
                  <a:avLst/>
                  <a:gdLst>
                    <a:gd name="txL" fmla="*/ 0 w 223"/>
                    <a:gd name="txT" fmla="*/ 0 h 501"/>
                    <a:gd name="txR" fmla="*/ 223 w 223"/>
                    <a:gd name="txB" fmla="*/ 501 h 501"/>
                  </a:gdLst>
                  <a:ahLst/>
                  <a:cxnLst>
                    <a:cxn ang="0">
                      <a:pos x="0" y="485"/>
                    </a:cxn>
                    <a:cxn ang="0">
                      <a:pos x="50" y="501"/>
                    </a:cxn>
                    <a:cxn ang="0">
                      <a:pos x="223" y="0"/>
                    </a:cxn>
                    <a:cxn ang="0">
                      <a:pos x="188" y="20"/>
                    </a:cxn>
                    <a:cxn ang="0">
                      <a:pos x="0" y="485"/>
                    </a:cxn>
                  </a:cxnLst>
                  <a:rect l="txL" t="txT" r="txR" b="txB"/>
                  <a:pathLst>
                    <a:path w="223" h="501">
                      <a:moveTo>
                        <a:pt x="0" y="485"/>
                      </a:moveTo>
                      <a:lnTo>
                        <a:pt x="50" y="501"/>
                      </a:lnTo>
                      <a:lnTo>
                        <a:pt x="223" y="0"/>
                      </a:lnTo>
                      <a:lnTo>
                        <a:pt x="188" y="20"/>
                      </a:lnTo>
                      <a:lnTo>
                        <a:pt x="0" y="485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3" name="Freeform 1077"/>
                <p:cNvSpPr/>
                <p:nvPr/>
              </p:nvSpPr>
              <p:spPr>
                <a:xfrm>
                  <a:off x="2829" y="1846"/>
                  <a:ext cx="54" cy="137"/>
                </a:xfrm>
                <a:custGeom>
                  <a:avLst/>
                  <a:gdLst>
                    <a:gd name="txL" fmla="*/ 0 w 106"/>
                    <a:gd name="txT" fmla="*/ 0 h 275"/>
                    <a:gd name="txR" fmla="*/ 106 w 106"/>
                    <a:gd name="txB" fmla="*/ 275 h 275"/>
                  </a:gdLst>
                  <a:ahLst/>
                  <a:cxnLst>
                    <a:cxn ang="0">
                      <a:pos x="20" y="275"/>
                    </a:cxn>
                    <a:cxn ang="0">
                      <a:pos x="0" y="0"/>
                    </a:cxn>
                    <a:cxn ang="0">
                      <a:pos x="106" y="69"/>
                    </a:cxn>
                    <a:cxn ang="0">
                      <a:pos x="20" y="275"/>
                    </a:cxn>
                  </a:cxnLst>
                  <a:rect l="txL" t="txT" r="txR" b="txB"/>
                  <a:pathLst>
                    <a:path w="106" h="275">
                      <a:moveTo>
                        <a:pt x="20" y="275"/>
                      </a:moveTo>
                      <a:lnTo>
                        <a:pt x="0" y="0"/>
                      </a:lnTo>
                      <a:lnTo>
                        <a:pt x="106" y="69"/>
                      </a:lnTo>
                      <a:lnTo>
                        <a:pt x="20" y="275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4" name="Freeform 1078"/>
                <p:cNvSpPr/>
                <p:nvPr/>
              </p:nvSpPr>
              <p:spPr>
                <a:xfrm>
                  <a:off x="2491" y="2094"/>
                  <a:ext cx="49" cy="63"/>
                </a:xfrm>
                <a:custGeom>
                  <a:avLst/>
                  <a:gdLst>
                    <a:gd name="txL" fmla="*/ 0 w 98"/>
                    <a:gd name="txT" fmla="*/ 0 h 126"/>
                    <a:gd name="txR" fmla="*/ 98 w 98"/>
                    <a:gd name="txB" fmla="*/ 126 h 126"/>
                  </a:gdLst>
                  <a:ahLst/>
                  <a:cxnLst>
                    <a:cxn ang="0">
                      <a:pos x="48" y="126"/>
                    </a:cxn>
                    <a:cxn ang="0">
                      <a:pos x="98" y="99"/>
                    </a:cxn>
                    <a:cxn ang="0">
                      <a:pos x="50" y="0"/>
                    </a:cxn>
                    <a:cxn ang="0">
                      <a:pos x="0" y="27"/>
                    </a:cxn>
                    <a:cxn ang="0">
                      <a:pos x="48" y="126"/>
                    </a:cxn>
                  </a:cxnLst>
                  <a:rect l="txL" t="txT" r="txR" b="txB"/>
                  <a:pathLst>
                    <a:path w="98" h="126">
                      <a:moveTo>
                        <a:pt x="48" y="126"/>
                      </a:moveTo>
                      <a:lnTo>
                        <a:pt x="98" y="99"/>
                      </a:lnTo>
                      <a:lnTo>
                        <a:pt x="50" y="0"/>
                      </a:lnTo>
                      <a:lnTo>
                        <a:pt x="0" y="27"/>
                      </a:lnTo>
                      <a:lnTo>
                        <a:pt x="48" y="12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5" name="Freeform 1079"/>
                <p:cNvSpPr/>
                <p:nvPr/>
              </p:nvSpPr>
              <p:spPr>
                <a:xfrm>
                  <a:off x="2618" y="2135"/>
                  <a:ext cx="194" cy="192"/>
                </a:xfrm>
                <a:custGeom>
                  <a:avLst/>
                  <a:gdLst>
                    <a:gd name="txL" fmla="*/ 0 w 388"/>
                    <a:gd name="txT" fmla="*/ 0 h 384"/>
                    <a:gd name="txR" fmla="*/ 388 w 388"/>
                    <a:gd name="txB" fmla="*/ 384 h 384"/>
                  </a:gdLst>
                  <a:ahLst/>
                  <a:cxnLst>
                    <a:cxn ang="0">
                      <a:pos x="252" y="384"/>
                    </a:cxn>
                    <a:cxn ang="0">
                      <a:pos x="143" y="158"/>
                    </a:cxn>
                    <a:cxn ang="0">
                      <a:pos x="97" y="149"/>
                    </a:cxn>
                    <a:cxn ang="0">
                      <a:pos x="42" y="174"/>
                    </a:cxn>
                    <a:cxn ang="0">
                      <a:pos x="0" y="84"/>
                    </a:cxn>
                    <a:cxn ang="0">
                      <a:pos x="174" y="0"/>
                    </a:cxn>
                    <a:cxn ang="0">
                      <a:pos x="245" y="26"/>
                    </a:cxn>
                    <a:cxn ang="0">
                      <a:pos x="388" y="318"/>
                    </a:cxn>
                    <a:cxn ang="0">
                      <a:pos x="252" y="384"/>
                    </a:cxn>
                  </a:cxnLst>
                  <a:rect l="txL" t="txT" r="txR" b="txB"/>
                  <a:pathLst>
                    <a:path w="388" h="384">
                      <a:moveTo>
                        <a:pt x="252" y="384"/>
                      </a:moveTo>
                      <a:lnTo>
                        <a:pt x="143" y="158"/>
                      </a:lnTo>
                      <a:lnTo>
                        <a:pt x="97" y="149"/>
                      </a:lnTo>
                      <a:lnTo>
                        <a:pt x="42" y="174"/>
                      </a:lnTo>
                      <a:lnTo>
                        <a:pt x="0" y="84"/>
                      </a:lnTo>
                      <a:lnTo>
                        <a:pt x="174" y="0"/>
                      </a:lnTo>
                      <a:lnTo>
                        <a:pt x="245" y="26"/>
                      </a:lnTo>
                      <a:lnTo>
                        <a:pt x="388" y="318"/>
                      </a:lnTo>
                      <a:lnTo>
                        <a:pt x="252" y="384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6" name="Freeform 1080"/>
                <p:cNvSpPr/>
                <p:nvPr/>
              </p:nvSpPr>
              <p:spPr>
                <a:xfrm>
                  <a:off x="2915" y="1764"/>
                  <a:ext cx="146" cy="243"/>
                </a:xfrm>
                <a:custGeom>
                  <a:avLst/>
                  <a:gdLst>
                    <a:gd name="txL" fmla="*/ 0 w 292"/>
                    <a:gd name="txT" fmla="*/ 0 h 485"/>
                    <a:gd name="txR" fmla="*/ 292 w 292"/>
                    <a:gd name="txB" fmla="*/ 485 h 485"/>
                  </a:gdLst>
                  <a:ahLst/>
                  <a:cxnLst>
                    <a:cxn ang="0">
                      <a:pos x="74" y="0"/>
                    </a:cxn>
                    <a:cxn ang="0">
                      <a:pos x="0" y="38"/>
                    </a:cxn>
                    <a:cxn ang="0">
                      <a:pos x="217" y="485"/>
                    </a:cxn>
                    <a:cxn ang="0">
                      <a:pos x="292" y="444"/>
                    </a:cxn>
                    <a:cxn ang="0">
                      <a:pos x="74" y="0"/>
                    </a:cxn>
                  </a:cxnLst>
                  <a:rect l="txL" t="txT" r="txR" b="txB"/>
                  <a:pathLst>
                    <a:path w="292" h="485">
                      <a:moveTo>
                        <a:pt x="74" y="0"/>
                      </a:moveTo>
                      <a:lnTo>
                        <a:pt x="0" y="38"/>
                      </a:lnTo>
                      <a:lnTo>
                        <a:pt x="217" y="485"/>
                      </a:lnTo>
                      <a:lnTo>
                        <a:pt x="292" y="44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7" name="Freeform 1081"/>
                <p:cNvSpPr/>
                <p:nvPr/>
              </p:nvSpPr>
              <p:spPr>
                <a:xfrm>
                  <a:off x="2929" y="1766"/>
                  <a:ext cx="114" cy="195"/>
                </a:xfrm>
                <a:custGeom>
                  <a:avLst/>
                  <a:gdLst>
                    <a:gd name="txL" fmla="*/ 0 w 227"/>
                    <a:gd name="txT" fmla="*/ 0 h 390"/>
                    <a:gd name="txR" fmla="*/ 227 w 227"/>
                    <a:gd name="txB" fmla="*/ 390 h 390"/>
                  </a:gdLst>
                  <a:ahLst/>
                  <a:cxnLst>
                    <a:cxn ang="0">
                      <a:pos x="227" y="367"/>
                    </a:cxn>
                    <a:cxn ang="0">
                      <a:pos x="44" y="0"/>
                    </a:cxn>
                    <a:cxn ang="0">
                      <a:pos x="0" y="20"/>
                    </a:cxn>
                    <a:cxn ang="0">
                      <a:pos x="181" y="390"/>
                    </a:cxn>
                    <a:cxn ang="0">
                      <a:pos x="227" y="367"/>
                    </a:cxn>
                  </a:cxnLst>
                  <a:rect l="txL" t="txT" r="txR" b="txB"/>
                  <a:pathLst>
                    <a:path w="227" h="390">
                      <a:moveTo>
                        <a:pt x="227" y="367"/>
                      </a:moveTo>
                      <a:lnTo>
                        <a:pt x="44" y="0"/>
                      </a:lnTo>
                      <a:lnTo>
                        <a:pt x="0" y="20"/>
                      </a:lnTo>
                      <a:lnTo>
                        <a:pt x="181" y="390"/>
                      </a:lnTo>
                      <a:lnTo>
                        <a:pt x="227" y="367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8" name="Freeform 1082"/>
                <p:cNvSpPr/>
                <p:nvPr/>
              </p:nvSpPr>
              <p:spPr>
                <a:xfrm>
                  <a:off x="2844" y="1785"/>
                  <a:ext cx="98" cy="76"/>
                </a:xfrm>
                <a:custGeom>
                  <a:avLst/>
                  <a:gdLst>
                    <a:gd name="txL" fmla="*/ 0 w 196"/>
                    <a:gd name="txT" fmla="*/ 0 h 152"/>
                    <a:gd name="txR" fmla="*/ 196 w 196"/>
                    <a:gd name="txB" fmla="*/ 152 h 152"/>
                  </a:gdLst>
                  <a:ahLst/>
                  <a:cxnLst>
                    <a:cxn ang="0">
                      <a:pos x="141" y="0"/>
                    </a:cxn>
                    <a:cxn ang="0">
                      <a:pos x="196" y="113"/>
                    </a:cxn>
                    <a:cxn ang="0">
                      <a:pos x="118" y="152"/>
                    </a:cxn>
                    <a:cxn ang="0">
                      <a:pos x="0" y="69"/>
                    </a:cxn>
                    <a:cxn ang="0">
                      <a:pos x="141" y="0"/>
                    </a:cxn>
                  </a:cxnLst>
                  <a:rect l="txL" t="txT" r="txR" b="txB"/>
                  <a:pathLst>
                    <a:path w="196" h="152">
                      <a:moveTo>
                        <a:pt x="141" y="0"/>
                      </a:moveTo>
                      <a:lnTo>
                        <a:pt x="196" y="113"/>
                      </a:lnTo>
                      <a:lnTo>
                        <a:pt x="118" y="152"/>
                      </a:lnTo>
                      <a:lnTo>
                        <a:pt x="0" y="69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59" name="Freeform 1083"/>
                <p:cNvSpPr/>
                <p:nvPr/>
              </p:nvSpPr>
              <p:spPr>
                <a:xfrm>
                  <a:off x="2770" y="1832"/>
                  <a:ext cx="63" cy="161"/>
                </a:xfrm>
                <a:custGeom>
                  <a:avLst/>
                  <a:gdLst>
                    <a:gd name="txL" fmla="*/ 0 w 124"/>
                    <a:gd name="txT" fmla="*/ 0 h 321"/>
                    <a:gd name="txR" fmla="*/ 124 w 124"/>
                    <a:gd name="txB" fmla="*/ 321 h 321"/>
                  </a:gdLst>
                  <a:ahLst/>
                  <a:cxnLst>
                    <a:cxn ang="0">
                      <a:pos x="124" y="321"/>
                    </a:cxn>
                    <a:cxn ang="0">
                      <a:pos x="0" y="48"/>
                    </a:cxn>
                    <a:cxn ang="0">
                      <a:pos x="100" y="0"/>
                    </a:cxn>
                    <a:cxn ang="0">
                      <a:pos x="124" y="321"/>
                    </a:cxn>
                  </a:cxnLst>
                  <a:rect l="txL" t="txT" r="txR" b="txB"/>
                  <a:pathLst>
                    <a:path w="124" h="321">
                      <a:moveTo>
                        <a:pt x="124" y="321"/>
                      </a:moveTo>
                      <a:lnTo>
                        <a:pt x="0" y="48"/>
                      </a:lnTo>
                      <a:lnTo>
                        <a:pt x="100" y="0"/>
                      </a:lnTo>
                      <a:lnTo>
                        <a:pt x="124" y="321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0" name="Freeform 1084"/>
                <p:cNvSpPr/>
                <p:nvPr/>
              </p:nvSpPr>
              <p:spPr>
                <a:xfrm>
                  <a:off x="2689" y="1973"/>
                  <a:ext cx="125" cy="74"/>
                </a:xfrm>
                <a:custGeom>
                  <a:avLst/>
                  <a:gdLst>
                    <a:gd name="txL" fmla="*/ 0 w 249"/>
                    <a:gd name="txT" fmla="*/ 0 h 149"/>
                    <a:gd name="txR" fmla="*/ 249 w 249"/>
                    <a:gd name="txB" fmla="*/ 149 h 149"/>
                  </a:gdLst>
                  <a:ahLst/>
                  <a:cxnLst>
                    <a:cxn ang="0">
                      <a:pos x="249" y="29"/>
                    </a:cxn>
                    <a:cxn ang="0">
                      <a:pos x="0" y="149"/>
                    </a:cxn>
                    <a:cxn ang="0">
                      <a:pos x="17" y="105"/>
                    </a:cxn>
                    <a:cxn ang="0">
                      <a:pos x="233" y="0"/>
                    </a:cxn>
                    <a:cxn ang="0">
                      <a:pos x="249" y="29"/>
                    </a:cxn>
                  </a:cxnLst>
                  <a:rect l="txL" t="txT" r="txR" b="txB"/>
                  <a:pathLst>
                    <a:path w="249" h="149">
                      <a:moveTo>
                        <a:pt x="249" y="29"/>
                      </a:moveTo>
                      <a:lnTo>
                        <a:pt x="0" y="149"/>
                      </a:lnTo>
                      <a:lnTo>
                        <a:pt x="17" y="105"/>
                      </a:lnTo>
                      <a:lnTo>
                        <a:pt x="233" y="0"/>
                      </a:lnTo>
                      <a:lnTo>
                        <a:pt x="249" y="29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1" name="Freeform 1085"/>
                <p:cNvSpPr/>
                <p:nvPr/>
              </p:nvSpPr>
              <p:spPr>
                <a:xfrm>
                  <a:off x="2709" y="1947"/>
                  <a:ext cx="93" cy="59"/>
                </a:xfrm>
                <a:custGeom>
                  <a:avLst/>
                  <a:gdLst>
                    <a:gd name="txL" fmla="*/ 0 w 186"/>
                    <a:gd name="txT" fmla="*/ 0 h 117"/>
                    <a:gd name="txR" fmla="*/ 186 w 186"/>
                    <a:gd name="txB" fmla="*/ 117 h 117"/>
                  </a:gdLst>
                  <a:ahLst/>
                  <a:cxnLst>
                    <a:cxn ang="0">
                      <a:pos x="186" y="27"/>
                    </a:cxn>
                    <a:cxn ang="0">
                      <a:pos x="173" y="0"/>
                    </a:cxn>
                    <a:cxn ang="0">
                      <a:pos x="16" y="74"/>
                    </a:cxn>
                    <a:cxn ang="0">
                      <a:pos x="0" y="117"/>
                    </a:cxn>
                    <a:cxn ang="0">
                      <a:pos x="186" y="27"/>
                    </a:cxn>
                  </a:cxnLst>
                  <a:rect l="txL" t="txT" r="txR" b="txB"/>
                  <a:pathLst>
                    <a:path w="186" h="117">
                      <a:moveTo>
                        <a:pt x="186" y="27"/>
                      </a:moveTo>
                      <a:lnTo>
                        <a:pt x="173" y="0"/>
                      </a:lnTo>
                      <a:lnTo>
                        <a:pt x="16" y="74"/>
                      </a:lnTo>
                      <a:lnTo>
                        <a:pt x="0" y="117"/>
                      </a:lnTo>
                      <a:lnTo>
                        <a:pt x="186" y="27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2" name="Freeform 1086"/>
                <p:cNvSpPr/>
                <p:nvPr/>
              </p:nvSpPr>
              <p:spPr>
                <a:xfrm>
                  <a:off x="2723" y="1916"/>
                  <a:ext cx="66" cy="47"/>
                </a:xfrm>
                <a:custGeom>
                  <a:avLst/>
                  <a:gdLst>
                    <a:gd name="txL" fmla="*/ 0 w 131"/>
                    <a:gd name="txT" fmla="*/ 0 h 95"/>
                    <a:gd name="txR" fmla="*/ 131 w 131"/>
                    <a:gd name="txB" fmla="*/ 95 h 95"/>
                  </a:gdLst>
                  <a:ahLst/>
                  <a:cxnLst>
                    <a:cxn ang="0">
                      <a:pos x="131" y="33"/>
                    </a:cxn>
                    <a:cxn ang="0">
                      <a:pos x="115" y="0"/>
                    </a:cxn>
                    <a:cxn ang="0">
                      <a:pos x="18" y="47"/>
                    </a:cxn>
                    <a:cxn ang="0">
                      <a:pos x="0" y="95"/>
                    </a:cxn>
                    <a:cxn ang="0">
                      <a:pos x="131" y="33"/>
                    </a:cxn>
                  </a:cxnLst>
                  <a:rect l="txL" t="txT" r="txR" b="txB"/>
                  <a:pathLst>
                    <a:path w="131" h="95">
                      <a:moveTo>
                        <a:pt x="131" y="33"/>
                      </a:moveTo>
                      <a:lnTo>
                        <a:pt x="115" y="0"/>
                      </a:lnTo>
                      <a:lnTo>
                        <a:pt x="18" y="47"/>
                      </a:lnTo>
                      <a:lnTo>
                        <a:pt x="0" y="95"/>
                      </a:lnTo>
                      <a:lnTo>
                        <a:pt x="131" y="33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3" name="Freeform 1087"/>
                <p:cNvSpPr/>
                <p:nvPr/>
              </p:nvSpPr>
              <p:spPr>
                <a:xfrm>
                  <a:off x="2740" y="1874"/>
                  <a:ext cx="33" cy="43"/>
                </a:xfrm>
                <a:custGeom>
                  <a:avLst/>
                  <a:gdLst>
                    <a:gd name="txL" fmla="*/ 0 w 68"/>
                    <a:gd name="txT" fmla="*/ 0 h 87"/>
                    <a:gd name="txR" fmla="*/ 68 w 68"/>
                    <a:gd name="txB" fmla="*/ 87 h 87"/>
                  </a:gdLst>
                  <a:ahLst/>
                  <a:cxnLst>
                    <a:cxn ang="0">
                      <a:pos x="68" y="54"/>
                    </a:cxn>
                    <a:cxn ang="0">
                      <a:pos x="0" y="87"/>
                    </a:cxn>
                    <a:cxn ang="0">
                      <a:pos x="24" y="9"/>
                    </a:cxn>
                    <a:cxn ang="0">
                      <a:pos x="42" y="0"/>
                    </a:cxn>
                    <a:cxn ang="0">
                      <a:pos x="68" y="54"/>
                    </a:cxn>
                  </a:cxnLst>
                  <a:rect l="txL" t="txT" r="txR" b="txB"/>
                  <a:pathLst>
                    <a:path w="68" h="87">
                      <a:moveTo>
                        <a:pt x="68" y="54"/>
                      </a:moveTo>
                      <a:lnTo>
                        <a:pt x="0" y="87"/>
                      </a:lnTo>
                      <a:lnTo>
                        <a:pt x="24" y="9"/>
                      </a:lnTo>
                      <a:lnTo>
                        <a:pt x="42" y="0"/>
                      </a:lnTo>
                      <a:lnTo>
                        <a:pt x="68" y="54"/>
                      </a:lnTo>
                      <a:close/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4" name="Freeform 1088"/>
                <p:cNvSpPr/>
                <p:nvPr/>
              </p:nvSpPr>
              <p:spPr>
                <a:xfrm>
                  <a:off x="2884" y="2275"/>
                  <a:ext cx="77" cy="29"/>
                </a:xfrm>
                <a:custGeom>
                  <a:avLst/>
                  <a:gdLst>
                    <a:gd name="txL" fmla="*/ 0 w 154"/>
                    <a:gd name="txT" fmla="*/ 0 h 57"/>
                    <a:gd name="txR" fmla="*/ 154 w 154"/>
                    <a:gd name="txB" fmla="*/ 57 h 57"/>
                  </a:gdLst>
                  <a:ahLst/>
                  <a:cxnLst>
                    <a:cxn ang="0">
                      <a:pos x="154" y="30"/>
                    </a:cxn>
                    <a:cxn ang="0">
                      <a:pos x="53" y="0"/>
                    </a:cxn>
                    <a:cxn ang="0">
                      <a:pos x="0" y="23"/>
                    </a:cxn>
                    <a:cxn ang="0">
                      <a:pos x="93" y="57"/>
                    </a:cxn>
                    <a:cxn ang="0">
                      <a:pos x="154" y="30"/>
                    </a:cxn>
                  </a:cxnLst>
                  <a:rect l="txL" t="txT" r="txR" b="txB"/>
                  <a:pathLst>
                    <a:path w="154" h="57">
                      <a:moveTo>
                        <a:pt x="154" y="30"/>
                      </a:moveTo>
                      <a:lnTo>
                        <a:pt x="53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54" y="3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5" name="Freeform 1089"/>
                <p:cNvSpPr/>
                <p:nvPr/>
              </p:nvSpPr>
              <p:spPr>
                <a:xfrm>
                  <a:off x="2831" y="2301"/>
                  <a:ext cx="76" cy="28"/>
                </a:xfrm>
                <a:custGeom>
                  <a:avLst/>
                  <a:gdLst>
                    <a:gd name="txL" fmla="*/ 0 w 151"/>
                    <a:gd name="txT" fmla="*/ 0 h 58"/>
                    <a:gd name="txR" fmla="*/ 151 w 151"/>
                    <a:gd name="txB" fmla="*/ 58 h 58"/>
                  </a:gdLst>
                  <a:ahLst/>
                  <a:cxnLst>
                    <a:cxn ang="0">
                      <a:pos x="151" y="31"/>
                    </a:cxn>
                    <a:cxn ang="0">
                      <a:pos x="51" y="0"/>
                    </a:cxn>
                    <a:cxn ang="0">
                      <a:pos x="0" y="23"/>
                    </a:cxn>
                    <a:cxn ang="0">
                      <a:pos x="91" y="58"/>
                    </a:cxn>
                    <a:cxn ang="0">
                      <a:pos x="151" y="31"/>
                    </a:cxn>
                  </a:cxnLst>
                  <a:rect l="txL" t="txT" r="txR" b="txB"/>
                  <a:pathLst>
                    <a:path w="151" h="58">
                      <a:moveTo>
                        <a:pt x="151" y="31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1" y="58"/>
                      </a:lnTo>
                      <a:lnTo>
                        <a:pt x="151" y="31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6" name="Freeform 1090"/>
                <p:cNvSpPr/>
                <p:nvPr/>
              </p:nvSpPr>
              <p:spPr>
                <a:xfrm>
                  <a:off x="2777" y="2327"/>
                  <a:ext cx="74" cy="29"/>
                </a:xfrm>
                <a:custGeom>
                  <a:avLst/>
                  <a:gdLst>
                    <a:gd name="txL" fmla="*/ 0 w 149"/>
                    <a:gd name="txT" fmla="*/ 0 h 57"/>
                    <a:gd name="txR" fmla="*/ 149 w 149"/>
                    <a:gd name="txB" fmla="*/ 57 h 57"/>
                  </a:gdLst>
                  <a:ahLst/>
                  <a:cxnLst>
                    <a:cxn ang="0">
                      <a:pos x="149" y="30"/>
                    </a:cxn>
                    <a:cxn ang="0">
                      <a:pos x="51" y="0"/>
                    </a:cxn>
                    <a:cxn ang="0">
                      <a:pos x="0" y="23"/>
                    </a:cxn>
                    <a:cxn ang="0">
                      <a:pos x="93" y="57"/>
                    </a:cxn>
                    <a:cxn ang="0">
                      <a:pos x="149" y="30"/>
                    </a:cxn>
                  </a:cxnLst>
                  <a:rect l="txL" t="txT" r="txR" b="txB"/>
                  <a:pathLst>
                    <a:path w="149" h="57">
                      <a:moveTo>
                        <a:pt x="149" y="30"/>
                      </a:moveTo>
                      <a:lnTo>
                        <a:pt x="51" y="0"/>
                      </a:lnTo>
                      <a:lnTo>
                        <a:pt x="0" y="23"/>
                      </a:lnTo>
                      <a:lnTo>
                        <a:pt x="93" y="57"/>
                      </a:lnTo>
                      <a:lnTo>
                        <a:pt x="149" y="3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7" name="Freeform 1091"/>
                <p:cNvSpPr/>
                <p:nvPr/>
              </p:nvSpPr>
              <p:spPr>
                <a:xfrm>
                  <a:off x="2743" y="2362"/>
                  <a:ext cx="43" cy="25"/>
                </a:xfrm>
                <a:custGeom>
                  <a:avLst/>
                  <a:gdLst>
                    <a:gd name="txL" fmla="*/ 0 w 86"/>
                    <a:gd name="txT" fmla="*/ 0 h 51"/>
                    <a:gd name="txR" fmla="*/ 86 w 86"/>
                    <a:gd name="txB" fmla="*/ 51 h 51"/>
                  </a:gdLst>
                  <a:ahLst/>
                  <a:cxnLst>
                    <a:cxn ang="0">
                      <a:pos x="86" y="27"/>
                    </a:cxn>
                    <a:cxn ang="0">
                      <a:pos x="11" y="0"/>
                    </a:cxn>
                    <a:cxn ang="0">
                      <a:pos x="0" y="37"/>
                    </a:cxn>
                    <a:cxn ang="0">
                      <a:pos x="33" y="51"/>
                    </a:cxn>
                    <a:cxn ang="0">
                      <a:pos x="86" y="27"/>
                    </a:cxn>
                  </a:cxnLst>
                  <a:rect l="txL" t="txT" r="txR" b="txB"/>
                  <a:pathLst>
                    <a:path w="86" h="51">
                      <a:moveTo>
                        <a:pt x="86" y="27"/>
                      </a:moveTo>
                      <a:lnTo>
                        <a:pt x="11" y="0"/>
                      </a:lnTo>
                      <a:lnTo>
                        <a:pt x="0" y="37"/>
                      </a:lnTo>
                      <a:lnTo>
                        <a:pt x="33" y="51"/>
                      </a:lnTo>
                      <a:lnTo>
                        <a:pt x="86" y="27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8" name="Freeform 1092"/>
                <p:cNvSpPr/>
                <p:nvPr/>
              </p:nvSpPr>
              <p:spPr>
                <a:xfrm>
                  <a:off x="2630" y="2178"/>
                  <a:ext cx="141" cy="141"/>
                </a:xfrm>
                <a:custGeom>
                  <a:avLst/>
                  <a:gdLst>
                    <a:gd name="txL" fmla="*/ 0 w 283"/>
                    <a:gd name="txT" fmla="*/ 0 h 281"/>
                    <a:gd name="txR" fmla="*/ 283 w 283"/>
                    <a:gd name="txB" fmla="*/ 281 h 281"/>
                  </a:gdLst>
                  <a:ahLst/>
                  <a:cxnLst>
                    <a:cxn ang="0">
                      <a:pos x="257" y="281"/>
                    </a:cxn>
                    <a:cxn ang="0">
                      <a:pos x="140" y="38"/>
                    </a:cxn>
                    <a:cxn ang="0">
                      <a:pos x="107" y="27"/>
                    </a:cxn>
                    <a:cxn ang="0">
                      <a:pos x="14" y="67"/>
                    </a:cxn>
                    <a:cxn ang="0">
                      <a:pos x="0" y="51"/>
                    </a:cxn>
                    <a:cxn ang="0">
                      <a:pos x="113" y="0"/>
                    </a:cxn>
                    <a:cxn ang="0">
                      <a:pos x="150" y="1"/>
                    </a:cxn>
                    <a:cxn ang="0">
                      <a:pos x="283" y="270"/>
                    </a:cxn>
                    <a:cxn ang="0">
                      <a:pos x="257" y="281"/>
                    </a:cxn>
                  </a:cxnLst>
                  <a:rect l="txL" t="txT" r="txR" b="txB"/>
                  <a:pathLst>
                    <a:path w="283" h="281">
                      <a:moveTo>
                        <a:pt x="257" y="281"/>
                      </a:moveTo>
                      <a:lnTo>
                        <a:pt x="140" y="38"/>
                      </a:lnTo>
                      <a:lnTo>
                        <a:pt x="107" y="27"/>
                      </a:lnTo>
                      <a:lnTo>
                        <a:pt x="14" y="67"/>
                      </a:lnTo>
                      <a:lnTo>
                        <a:pt x="0" y="51"/>
                      </a:lnTo>
                      <a:lnTo>
                        <a:pt x="113" y="0"/>
                      </a:lnTo>
                      <a:lnTo>
                        <a:pt x="150" y="1"/>
                      </a:lnTo>
                      <a:lnTo>
                        <a:pt x="283" y="270"/>
                      </a:lnTo>
                      <a:lnTo>
                        <a:pt x="257" y="281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69" name="Freeform 1093"/>
                <p:cNvSpPr/>
                <p:nvPr/>
              </p:nvSpPr>
              <p:spPr>
                <a:xfrm>
                  <a:off x="2618" y="2148"/>
                  <a:ext cx="182" cy="154"/>
                </a:xfrm>
                <a:custGeom>
                  <a:avLst/>
                  <a:gdLst>
                    <a:gd name="txL" fmla="*/ 0 w 364"/>
                    <a:gd name="txT" fmla="*/ 0 h 308"/>
                    <a:gd name="txR" fmla="*/ 364 w 364"/>
                    <a:gd name="txB" fmla="*/ 308 h 308"/>
                  </a:gdLst>
                  <a:ahLst/>
                  <a:cxnLst>
                    <a:cxn ang="0">
                      <a:pos x="337" y="308"/>
                    </a:cxn>
                    <a:cxn ang="0">
                      <a:pos x="197" y="34"/>
                    </a:cxn>
                    <a:cxn ang="0">
                      <a:pos x="151" y="27"/>
                    </a:cxn>
                    <a:cxn ang="0">
                      <a:pos x="15" y="92"/>
                    </a:cxn>
                    <a:cxn ang="0">
                      <a:pos x="0" y="76"/>
                    </a:cxn>
                    <a:cxn ang="0">
                      <a:pos x="169" y="0"/>
                    </a:cxn>
                    <a:cxn ang="0">
                      <a:pos x="217" y="15"/>
                    </a:cxn>
                    <a:cxn ang="0">
                      <a:pos x="364" y="294"/>
                    </a:cxn>
                    <a:cxn ang="0">
                      <a:pos x="337" y="308"/>
                    </a:cxn>
                  </a:cxnLst>
                  <a:rect l="txL" t="txT" r="txR" b="txB"/>
                  <a:pathLst>
                    <a:path w="364" h="308">
                      <a:moveTo>
                        <a:pt x="337" y="308"/>
                      </a:moveTo>
                      <a:lnTo>
                        <a:pt x="197" y="34"/>
                      </a:lnTo>
                      <a:lnTo>
                        <a:pt x="151" y="27"/>
                      </a:lnTo>
                      <a:lnTo>
                        <a:pt x="15" y="92"/>
                      </a:lnTo>
                      <a:lnTo>
                        <a:pt x="0" y="76"/>
                      </a:lnTo>
                      <a:lnTo>
                        <a:pt x="169" y="0"/>
                      </a:lnTo>
                      <a:lnTo>
                        <a:pt x="217" y="15"/>
                      </a:lnTo>
                      <a:lnTo>
                        <a:pt x="364" y="294"/>
                      </a:lnTo>
                      <a:lnTo>
                        <a:pt x="337" y="308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7938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370" name="Line 1094"/>
                <p:cNvSpPr/>
                <p:nvPr/>
              </p:nvSpPr>
              <p:spPr>
                <a:xfrm flipH="1">
                  <a:off x="2855" y="2204"/>
                  <a:ext cx="48" cy="22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1" name="Line 1095"/>
                <p:cNvSpPr/>
                <p:nvPr/>
              </p:nvSpPr>
              <p:spPr>
                <a:xfrm flipH="1">
                  <a:off x="2790" y="2214"/>
                  <a:ext cx="44" cy="21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2" name="Line 1096"/>
                <p:cNvSpPr/>
                <p:nvPr/>
              </p:nvSpPr>
              <p:spPr>
                <a:xfrm flipH="1" flipV="1">
                  <a:off x="2825" y="2166"/>
                  <a:ext cx="25" cy="47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3" name="Line 1097"/>
                <p:cNvSpPr/>
                <p:nvPr/>
              </p:nvSpPr>
              <p:spPr>
                <a:xfrm flipH="1">
                  <a:off x="2809" y="2159"/>
                  <a:ext cx="28" cy="14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4" name="Line 1098"/>
                <p:cNvSpPr/>
                <p:nvPr/>
              </p:nvSpPr>
              <p:spPr>
                <a:xfrm flipH="1">
                  <a:off x="2792" y="2133"/>
                  <a:ext cx="33" cy="18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5" name="Line 1099"/>
                <p:cNvSpPr/>
                <p:nvPr/>
              </p:nvSpPr>
              <p:spPr>
                <a:xfrm flipH="1">
                  <a:off x="2847" y="2190"/>
                  <a:ext cx="39" cy="20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376" name="Line 1100"/>
                <p:cNvSpPr/>
                <p:nvPr/>
              </p:nvSpPr>
              <p:spPr>
                <a:xfrm flipH="1">
                  <a:off x="2798" y="2231"/>
                  <a:ext cx="49" cy="22"/>
                </a:xfrm>
                <a:prstGeom prst="line">
                  <a:avLst/>
                </a:prstGeom>
                <a:ln w="7938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325" name="Freeform 1101"/>
              <p:cNvSpPr/>
              <p:nvPr/>
            </p:nvSpPr>
            <p:spPr>
              <a:xfrm>
                <a:off x="2190" y="1323"/>
                <a:ext cx="978" cy="1155"/>
              </a:xfrm>
              <a:custGeom>
                <a:avLst/>
                <a:gdLst>
                  <a:gd name="txL" fmla="*/ 0 w 1957"/>
                  <a:gd name="txT" fmla="*/ 0 h 2308"/>
                  <a:gd name="txR" fmla="*/ 1957 w 1957"/>
                  <a:gd name="txB" fmla="*/ 2308 h 2308"/>
                </a:gdLst>
                <a:ahLst/>
                <a:cxnLst>
                  <a:cxn ang="0">
                    <a:pos x="0" y="549"/>
                  </a:cxn>
                  <a:cxn ang="0">
                    <a:pos x="1099" y="0"/>
                  </a:cxn>
                  <a:cxn ang="0">
                    <a:pos x="1957" y="1770"/>
                  </a:cxn>
                  <a:cxn ang="0">
                    <a:pos x="879" y="2308"/>
                  </a:cxn>
                  <a:cxn ang="0">
                    <a:pos x="0" y="549"/>
                  </a:cxn>
                </a:cxnLst>
                <a:rect l="txL" t="txT" r="txR" b="txB"/>
                <a:pathLst>
                  <a:path w="1957" h="2308">
                    <a:moveTo>
                      <a:pt x="0" y="549"/>
                    </a:moveTo>
                    <a:lnTo>
                      <a:pt x="1099" y="0"/>
                    </a:lnTo>
                    <a:lnTo>
                      <a:pt x="1957" y="1770"/>
                    </a:lnTo>
                    <a:lnTo>
                      <a:pt x="879" y="2308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326" name="Freeform 1102"/>
              <p:cNvSpPr/>
              <p:nvPr/>
            </p:nvSpPr>
            <p:spPr>
              <a:xfrm>
                <a:off x="2286" y="1574"/>
                <a:ext cx="114" cy="199"/>
              </a:xfrm>
              <a:custGeom>
                <a:avLst/>
                <a:gdLst>
                  <a:gd name="txL" fmla="*/ 0 w 227"/>
                  <a:gd name="txT" fmla="*/ 0 h 399"/>
                  <a:gd name="txR" fmla="*/ 227 w 227"/>
                  <a:gd name="txB" fmla="*/ 399 h 399"/>
                </a:gdLst>
                <a:ahLst/>
                <a:cxnLst>
                  <a:cxn ang="0">
                    <a:pos x="7" y="0"/>
                  </a:cxn>
                  <a:cxn ang="0">
                    <a:pos x="0" y="254"/>
                  </a:cxn>
                  <a:cxn ang="0">
                    <a:pos x="227" y="399"/>
                  </a:cxn>
                  <a:cxn ang="0">
                    <a:pos x="224" y="133"/>
                  </a:cxn>
                  <a:cxn ang="0">
                    <a:pos x="7" y="0"/>
                  </a:cxn>
                </a:cxnLst>
                <a:rect l="txL" t="txT" r="txR" b="tx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327" name="Freeform 1103"/>
              <p:cNvSpPr/>
              <p:nvPr/>
            </p:nvSpPr>
            <p:spPr>
              <a:xfrm>
                <a:off x="2968" y="2030"/>
                <a:ext cx="113" cy="200"/>
              </a:xfrm>
              <a:custGeom>
                <a:avLst/>
                <a:gdLst>
                  <a:gd name="txL" fmla="*/ 0 w 227"/>
                  <a:gd name="txT" fmla="*/ 0 h 399"/>
                  <a:gd name="txR" fmla="*/ 227 w 227"/>
                  <a:gd name="txB" fmla="*/ 399 h 399"/>
                </a:gdLst>
                <a:ahLst/>
                <a:cxnLst>
                  <a:cxn ang="0">
                    <a:pos x="7" y="0"/>
                  </a:cxn>
                  <a:cxn ang="0">
                    <a:pos x="0" y="254"/>
                  </a:cxn>
                  <a:cxn ang="0">
                    <a:pos x="227" y="399"/>
                  </a:cxn>
                  <a:cxn ang="0">
                    <a:pos x="224" y="133"/>
                  </a:cxn>
                  <a:cxn ang="0">
                    <a:pos x="7" y="0"/>
                  </a:cxn>
                </a:cxnLst>
                <a:rect l="txL" t="txT" r="txR" b="txB"/>
                <a:pathLst>
                  <a:path w="227" h="399">
                    <a:moveTo>
                      <a:pt x="7" y="0"/>
                    </a:moveTo>
                    <a:lnTo>
                      <a:pt x="0" y="254"/>
                    </a:lnTo>
                    <a:lnTo>
                      <a:pt x="227" y="399"/>
                    </a:lnTo>
                    <a:lnTo>
                      <a:pt x="224" y="13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328" name="Freeform 1104"/>
              <p:cNvSpPr/>
              <p:nvPr/>
            </p:nvSpPr>
            <p:spPr>
              <a:xfrm>
                <a:off x="3193" y="2096"/>
                <a:ext cx="80" cy="139"/>
              </a:xfrm>
              <a:custGeom>
                <a:avLst/>
                <a:gdLst>
                  <a:gd name="txL" fmla="*/ 0 w 160"/>
                  <a:gd name="txT" fmla="*/ 0 h 278"/>
                  <a:gd name="txR" fmla="*/ 160 w 160"/>
                  <a:gd name="txB" fmla="*/ 278 h 278"/>
                </a:gdLst>
                <a:ahLst/>
                <a:cxnLst>
                  <a:cxn ang="0">
                    <a:pos x="20" y="0"/>
                  </a:cxn>
                  <a:cxn ang="0">
                    <a:pos x="0" y="175"/>
                  </a:cxn>
                  <a:cxn ang="0">
                    <a:pos x="155" y="278"/>
                  </a:cxn>
                  <a:cxn ang="0">
                    <a:pos x="160" y="88"/>
                  </a:cxn>
                  <a:cxn ang="0">
                    <a:pos x="20" y="0"/>
                  </a:cxn>
                </a:cxnLst>
                <a:rect l="txL" t="txT" r="txR" b="txB"/>
                <a:pathLst>
                  <a:path w="160" h="278">
                    <a:moveTo>
                      <a:pt x="20" y="0"/>
                    </a:moveTo>
                    <a:lnTo>
                      <a:pt x="0" y="175"/>
                    </a:lnTo>
                    <a:lnTo>
                      <a:pt x="155" y="278"/>
                    </a:lnTo>
                    <a:lnTo>
                      <a:pt x="160" y="88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329" name="Freeform 1105"/>
              <p:cNvSpPr/>
              <p:nvPr/>
            </p:nvSpPr>
            <p:spPr>
              <a:xfrm>
                <a:off x="3259" y="2264"/>
                <a:ext cx="82" cy="156"/>
              </a:xfrm>
              <a:custGeom>
                <a:avLst/>
                <a:gdLst>
                  <a:gd name="txL" fmla="*/ 0 w 164"/>
                  <a:gd name="txT" fmla="*/ 0 h 311"/>
                  <a:gd name="txR" fmla="*/ 164 w 164"/>
                  <a:gd name="txB" fmla="*/ 311 h 311"/>
                </a:gdLst>
                <a:ahLst/>
                <a:cxnLst>
                  <a:cxn ang="0">
                    <a:pos x="157" y="283"/>
                  </a:cxn>
                  <a:cxn ang="0">
                    <a:pos x="113" y="311"/>
                  </a:cxn>
                  <a:cxn ang="0">
                    <a:pos x="0" y="88"/>
                  </a:cxn>
                  <a:cxn ang="0">
                    <a:pos x="23" y="30"/>
                  </a:cxn>
                  <a:cxn ang="0">
                    <a:pos x="78" y="0"/>
                  </a:cxn>
                  <a:cxn ang="0">
                    <a:pos x="138" y="22"/>
                  </a:cxn>
                  <a:cxn ang="0">
                    <a:pos x="164" y="91"/>
                  </a:cxn>
                  <a:cxn ang="0">
                    <a:pos x="119" y="115"/>
                  </a:cxn>
                  <a:cxn ang="0">
                    <a:pos x="90" y="63"/>
                  </a:cxn>
                  <a:cxn ang="0">
                    <a:pos x="58" y="80"/>
                  </a:cxn>
                  <a:cxn ang="0">
                    <a:pos x="157" y="283"/>
                  </a:cxn>
                </a:cxnLst>
                <a:rect l="txL" t="txT" r="txR" b="txB"/>
                <a:pathLst>
                  <a:path w="164" h="311">
                    <a:moveTo>
                      <a:pt x="157" y="283"/>
                    </a:moveTo>
                    <a:lnTo>
                      <a:pt x="113" y="311"/>
                    </a:lnTo>
                    <a:lnTo>
                      <a:pt x="0" y="88"/>
                    </a:lnTo>
                    <a:lnTo>
                      <a:pt x="23" y="30"/>
                    </a:lnTo>
                    <a:lnTo>
                      <a:pt x="78" y="0"/>
                    </a:lnTo>
                    <a:lnTo>
                      <a:pt x="138" y="22"/>
                    </a:lnTo>
                    <a:lnTo>
                      <a:pt x="164" y="91"/>
                    </a:lnTo>
                    <a:lnTo>
                      <a:pt x="119" y="115"/>
                    </a:lnTo>
                    <a:lnTo>
                      <a:pt x="90" y="63"/>
                    </a:lnTo>
                    <a:lnTo>
                      <a:pt x="58" y="80"/>
                    </a:lnTo>
                    <a:lnTo>
                      <a:pt x="157" y="283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6" name="Group 631"/>
          <p:cNvGrpSpPr/>
          <p:nvPr/>
        </p:nvGrpSpPr>
        <p:grpSpPr>
          <a:xfrm rot="1111198">
            <a:off x="4572000" y="1295400"/>
            <a:ext cx="1916113" cy="2603500"/>
            <a:chOff x="2585" y="981"/>
            <a:chExt cx="1207" cy="1640"/>
          </a:xfrm>
        </p:grpSpPr>
        <p:sp>
          <p:nvSpPr>
            <p:cNvPr id="31245" name="Freeform 632"/>
            <p:cNvSpPr/>
            <p:nvPr/>
          </p:nvSpPr>
          <p:spPr>
            <a:xfrm>
              <a:off x="2585" y="981"/>
              <a:ext cx="1207" cy="1640"/>
            </a:xfrm>
            <a:custGeom>
              <a:avLst/>
              <a:gdLst>
                <a:gd name="txL" fmla="*/ 0 w 2416"/>
                <a:gd name="txT" fmla="*/ 0 h 3279"/>
                <a:gd name="txR" fmla="*/ 2416 w 2416"/>
                <a:gd name="txB" fmla="*/ 3279 h 3279"/>
              </a:gdLst>
              <a:ahLst/>
              <a:cxnLst>
                <a:cxn ang="0">
                  <a:pos x="41" y="316"/>
                </a:cxn>
                <a:cxn ang="0">
                  <a:pos x="88" y="266"/>
                </a:cxn>
                <a:cxn ang="0">
                  <a:pos x="150" y="245"/>
                </a:cxn>
                <a:cxn ang="0">
                  <a:pos x="1848" y="0"/>
                </a:cxn>
                <a:cxn ang="0">
                  <a:pos x="1914" y="33"/>
                </a:cxn>
                <a:cxn ang="0">
                  <a:pos x="1967" y="75"/>
                </a:cxn>
                <a:cxn ang="0">
                  <a:pos x="1997" y="169"/>
                </a:cxn>
                <a:cxn ang="0">
                  <a:pos x="2416" y="2894"/>
                </a:cxn>
                <a:cxn ang="0">
                  <a:pos x="2416" y="2960"/>
                </a:cxn>
                <a:cxn ang="0">
                  <a:pos x="2387" y="3017"/>
                </a:cxn>
                <a:cxn ang="0">
                  <a:pos x="2317" y="3048"/>
                </a:cxn>
                <a:cxn ang="0">
                  <a:pos x="2240" y="3070"/>
                </a:cxn>
                <a:cxn ang="0">
                  <a:pos x="648" y="3278"/>
                </a:cxn>
                <a:cxn ang="0">
                  <a:pos x="547" y="3279"/>
                </a:cxn>
                <a:cxn ang="0">
                  <a:pos x="457" y="3234"/>
                </a:cxn>
                <a:cxn ang="0">
                  <a:pos x="430" y="3146"/>
                </a:cxn>
                <a:cxn ang="0">
                  <a:pos x="0" y="420"/>
                </a:cxn>
                <a:cxn ang="0">
                  <a:pos x="10" y="359"/>
                </a:cxn>
                <a:cxn ang="0">
                  <a:pos x="41" y="316"/>
                </a:cxn>
              </a:cxnLst>
              <a:rect l="txL" t="txT" r="txR" b="txB"/>
              <a:pathLst>
                <a:path w="2416" h="3279">
                  <a:moveTo>
                    <a:pt x="41" y="316"/>
                  </a:moveTo>
                  <a:lnTo>
                    <a:pt x="88" y="266"/>
                  </a:lnTo>
                  <a:lnTo>
                    <a:pt x="150" y="245"/>
                  </a:lnTo>
                  <a:lnTo>
                    <a:pt x="1848" y="0"/>
                  </a:lnTo>
                  <a:lnTo>
                    <a:pt x="1914" y="33"/>
                  </a:lnTo>
                  <a:lnTo>
                    <a:pt x="1967" y="75"/>
                  </a:lnTo>
                  <a:lnTo>
                    <a:pt x="1997" y="169"/>
                  </a:lnTo>
                  <a:lnTo>
                    <a:pt x="2416" y="2894"/>
                  </a:lnTo>
                  <a:lnTo>
                    <a:pt x="2416" y="2960"/>
                  </a:lnTo>
                  <a:lnTo>
                    <a:pt x="2387" y="3017"/>
                  </a:lnTo>
                  <a:lnTo>
                    <a:pt x="2317" y="3048"/>
                  </a:lnTo>
                  <a:lnTo>
                    <a:pt x="2240" y="3070"/>
                  </a:lnTo>
                  <a:lnTo>
                    <a:pt x="648" y="3278"/>
                  </a:lnTo>
                  <a:lnTo>
                    <a:pt x="547" y="3279"/>
                  </a:lnTo>
                  <a:lnTo>
                    <a:pt x="457" y="3234"/>
                  </a:lnTo>
                  <a:lnTo>
                    <a:pt x="430" y="3146"/>
                  </a:lnTo>
                  <a:lnTo>
                    <a:pt x="0" y="420"/>
                  </a:lnTo>
                  <a:lnTo>
                    <a:pt x="10" y="359"/>
                  </a:lnTo>
                  <a:lnTo>
                    <a:pt x="41" y="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246" name="Group 633"/>
            <p:cNvGrpSpPr/>
            <p:nvPr/>
          </p:nvGrpSpPr>
          <p:grpSpPr>
            <a:xfrm>
              <a:off x="2643" y="1154"/>
              <a:ext cx="1111" cy="1316"/>
              <a:chOff x="2643" y="1154"/>
              <a:chExt cx="1111" cy="1316"/>
            </a:xfrm>
          </p:grpSpPr>
          <p:sp>
            <p:nvSpPr>
              <p:cNvPr id="31247" name="Freeform 634"/>
              <p:cNvSpPr/>
              <p:nvPr/>
            </p:nvSpPr>
            <p:spPr>
              <a:xfrm>
                <a:off x="2643" y="1154"/>
                <a:ext cx="107" cy="151"/>
              </a:xfrm>
              <a:custGeom>
                <a:avLst/>
                <a:gdLst>
                  <a:gd name="txL" fmla="*/ 0 w 215"/>
                  <a:gd name="txT" fmla="*/ 0 h 303"/>
                  <a:gd name="txR" fmla="*/ 215 w 215"/>
                  <a:gd name="txB" fmla="*/ 303 h 303"/>
                </a:gdLst>
                <a:ahLst/>
                <a:cxnLst>
                  <a:cxn ang="0">
                    <a:pos x="53" y="15"/>
                  </a:cxn>
                  <a:cxn ang="0">
                    <a:pos x="0" y="20"/>
                  </a:cxn>
                  <a:cxn ang="0">
                    <a:pos x="30" y="303"/>
                  </a:cxn>
                  <a:cxn ang="0">
                    <a:pos x="91" y="286"/>
                  </a:cxn>
                  <a:cxn ang="0">
                    <a:pos x="78" y="187"/>
                  </a:cxn>
                  <a:cxn ang="0">
                    <a:pos x="136" y="270"/>
                  </a:cxn>
                  <a:cxn ang="0">
                    <a:pos x="215" y="260"/>
                  </a:cxn>
                  <a:cxn ang="0">
                    <a:pos x="125" y="143"/>
                  </a:cxn>
                  <a:cxn ang="0">
                    <a:pos x="168" y="0"/>
                  </a:cxn>
                  <a:cxn ang="0">
                    <a:pos x="102" y="8"/>
                  </a:cxn>
                  <a:cxn ang="0">
                    <a:pos x="72" y="121"/>
                  </a:cxn>
                  <a:cxn ang="0">
                    <a:pos x="53" y="15"/>
                  </a:cxn>
                </a:cxnLst>
                <a:rect l="txL" t="txT" r="txR" b="txB"/>
                <a:pathLst>
                  <a:path w="215" h="303">
                    <a:moveTo>
                      <a:pt x="53" y="15"/>
                    </a:moveTo>
                    <a:lnTo>
                      <a:pt x="0" y="20"/>
                    </a:lnTo>
                    <a:lnTo>
                      <a:pt x="30" y="303"/>
                    </a:lnTo>
                    <a:lnTo>
                      <a:pt x="91" y="286"/>
                    </a:lnTo>
                    <a:lnTo>
                      <a:pt x="78" y="187"/>
                    </a:lnTo>
                    <a:lnTo>
                      <a:pt x="136" y="270"/>
                    </a:lnTo>
                    <a:lnTo>
                      <a:pt x="215" y="260"/>
                    </a:lnTo>
                    <a:lnTo>
                      <a:pt x="125" y="143"/>
                    </a:lnTo>
                    <a:lnTo>
                      <a:pt x="168" y="0"/>
                    </a:lnTo>
                    <a:lnTo>
                      <a:pt x="102" y="8"/>
                    </a:lnTo>
                    <a:lnTo>
                      <a:pt x="72" y="121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48" name="Freeform 635"/>
              <p:cNvSpPr/>
              <p:nvPr/>
            </p:nvSpPr>
            <p:spPr>
              <a:xfrm>
                <a:off x="3654" y="2341"/>
                <a:ext cx="100" cy="129"/>
              </a:xfrm>
              <a:custGeom>
                <a:avLst/>
                <a:gdLst>
                  <a:gd name="txL" fmla="*/ 0 w 200"/>
                  <a:gd name="txT" fmla="*/ 0 h 259"/>
                  <a:gd name="txR" fmla="*/ 200 w 200"/>
                  <a:gd name="txB" fmla="*/ 259 h 259"/>
                </a:gdLst>
                <a:ahLst/>
                <a:cxnLst>
                  <a:cxn ang="0">
                    <a:pos x="148" y="245"/>
                  </a:cxn>
                  <a:cxn ang="0">
                    <a:pos x="200" y="242"/>
                  </a:cxn>
                  <a:cxn ang="0">
                    <a:pos x="171" y="0"/>
                  </a:cxn>
                  <a:cxn ang="0">
                    <a:pos x="111" y="8"/>
                  </a:cxn>
                  <a:cxn ang="0">
                    <a:pos x="123" y="91"/>
                  </a:cxn>
                  <a:cxn ang="0">
                    <a:pos x="67" y="16"/>
                  </a:cxn>
                  <a:cxn ang="0">
                    <a:pos x="0" y="25"/>
                  </a:cxn>
                  <a:cxn ang="0">
                    <a:pos x="77" y="130"/>
                  </a:cxn>
                  <a:cxn ang="0">
                    <a:pos x="35" y="259"/>
                  </a:cxn>
                  <a:cxn ang="0">
                    <a:pos x="101" y="253"/>
                  </a:cxn>
                  <a:cxn ang="0">
                    <a:pos x="129" y="150"/>
                  </a:cxn>
                  <a:cxn ang="0">
                    <a:pos x="148" y="245"/>
                  </a:cxn>
                </a:cxnLst>
                <a:rect l="txL" t="txT" r="txR" b="txB"/>
                <a:pathLst>
                  <a:path w="200" h="259">
                    <a:moveTo>
                      <a:pt x="148" y="245"/>
                    </a:moveTo>
                    <a:lnTo>
                      <a:pt x="200" y="242"/>
                    </a:lnTo>
                    <a:lnTo>
                      <a:pt x="171" y="0"/>
                    </a:lnTo>
                    <a:lnTo>
                      <a:pt x="111" y="8"/>
                    </a:lnTo>
                    <a:lnTo>
                      <a:pt x="123" y="91"/>
                    </a:lnTo>
                    <a:lnTo>
                      <a:pt x="67" y="16"/>
                    </a:lnTo>
                    <a:lnTo>
                      <a:pt x="0" y="25"/>
                    </a:lnTo>
                    <a:lnTo>
                      <a:pt x="77" y="130"/>
                    </a:lnTo>
                    <a:lnTo>
                      <a:pt x="35" y="259"/>
                    </a:lnTo>
                    <a:lnTo>
                      <a:pt x="101" y="253"/>
                    </a:lnTo>
                    <a:lnTo>
                      <a:pt x="129" y="150"/>
                    </a:lnTo>
                    <a:lnTo>
                      <a:pt x="148" y="24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49" name="Freeform 636"/>
              <p:cNvSpPr/>
              <p:nvPr/>
            </p:nvSpPr>
            <p:spPr>
              <a:xfrm>
                <a:off x="2659" y="1325"/>
                <a:ext cx="82" cy="153"/>
              </a:xfrm>
              <a:custGeom>
                <a:avLst/>
                <a:gdLst>
                  <a:gd name="txL" fmla="*/ 0 w 165"/>
                  <a:gd name="txT" fmla="*/ 0 h 306"/>
                  <a:gd name="txR" fmla="*/ 165 w 165"/>
                  <a:gd name="txB" fmla="*/ 306 h 306"/>
                </a:gdLst>
                <a:ahLst/>
                <a:cxnLst>
                  <a:cxn ang="0">
                    <a:pos x="50" y="0"/>
                  </a:cxn>
                  <a:cxn ang="0">
                    <a:pos x="0" y="186"/>
                  </a:cxn>
                  <a:cxn ang="0">
                    <a:pos x="125" y="306"/>
                  </a:cxn>
                  <a:cxn ang="0">
                    <a:pos x="165" y="131"/>
                  </a:cxn>
                  <a:cxn ang="0">
                    <a:pos x="50" y="0"/>
                  </a:cxn>
                </a:cxnLst>
                <a:rect l="txL" t="txT" r="txR" b="txB"/>
                <a:pathLst>
                  <a:path w="165" h="306">
                    <a:moveTo>
                      <a:pt x="50" y="0"/>
                    </a:moveTo>
                    <a:lnTo>
                      <a:pt x="0" y="186"/>
                    </a:lnTo>
                    <a:lnTo>
                      <a:pt x="125" y="306"/>
                    </a:lnTo>
                    <a:lnTo>
                      <a:pt x="165" y="13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50" name="Freeform 637"/>
              <p:cNvSpPr/>
              <p:nvPr/>
            </p:nvSpPr>
            <p:spPr>
              <a:xfrm>
                <a:off x="3648" y="2175"/>
                <a:ext cx="82" cy="153"/>
              </a:xfrm>
              <a:custGeom>
                <a:avLst/>
                <a:gdLst>
                  <a:gd name="txL" fmla="*/ 0 w 164"/>
                  <a:gd name="txT" fmla="*/ 0 h 305"/>
                  <a:gd name="txR" fmla="*/ 164 w 164"/>
                  <a:gd name="txB" fmla="*/ 305 h 305"/>
                </a:gdLst>
                <a:ahLst/>
                <a:cxnLst>
                  <a:cxn ang="0">
                    <a:pos x="50" y="0"/>
                  </a:cxn>
                  <a:cxn ang="0">
                    <a:pos x="0" y="185"/>
                  </a:cxn>
                  <a:cxn ang="0">
                    <a:pos x="124" y="305"/>
                  </a:cxn>
                  <a:cxn ang="0">
                    <a:pos x="164" y="130"/>
                  </a:cxn>
                  <a:cxn ang="0">
                    <a:pos x="50" y="0"/>
                  </a:cxn>
                </a:cxnLst>
                <a:rect l="txL" t="txT" r="txR" b="txB"/>
                <a:pathLst>
                  <a:path w="164" h="305">
                    <a:moveTo>
                      <a:pt x="50" y="0"/>
                    </a:moveTo>
                    <a:lnTo>
                      <a:pt x="0" y="185"/>
                    </a:lnTo>
                    <a:lnTo>
                      <a:pt x="124" y="305"/>
                    </a:lnTo>
                    <a:lnTo>
                      <a:pt x="164" y="13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251" name="Group 638"/>
              <p:cNvGrpSpPr/>
              <p:nvPr/>
            </p:nvGrpSpPr>
            <p:grpSpPr>
              <a:xfrm>
                <a:off x="2757" y="1226"/>
                <a:ext cx="877" cy="1180"/>
                <a:chOff x="2757" y="1226"/>
                <a:chExt cx="877" cy="1180"/>
              </a:xfrm>
            </p:grpSpPr>
            <p:sp>
              <p:nvSpPr>
                <p:cNvPr id="31252" name="Freeform 639"/>
                <p:cNvSpPr/>
                <p:nvPr/>
              </p:nvSpPr>
              <p:spPr>
                <a:xfrm>
                  <a:off x="2757" y="1226"/>
                  <a:ext cx="877" cy="1180"/>
                </a:xfrm>
                <a:custGeom>
                  <a:avLst/>
                  <a:gdLst>
                    <a:gd name="txL" fmla="*/ 0 w 1753"/>
                    <a:gd name="txT" fmla="*/ 0 h 2359"/>
                    <a:gd name="txR" fmla="*/ 1753 w 1753"/>
                    <a:gd name="txB" fmla="*/ 2359 h 2359"/>
                  </a:gdLst>
                  <a:ahLst/>
                  <a:cxnLst>
                    <a:cxn ang="0">
                      <a:pos x="0" y="208"/>
                    </a:cxn>
                    <a:cxn ang="0">
                      <a:pos x="1414" y="0"/>
                    </a:cxn>
                    <a:cxn ang="0">
                      <a:pos x="1753" y="2182"/>
                    </a:cxn>
                    <a:cxn ang="0">
                      <a:pos x="357" y="2359"/>
                    </a:cxn>
                    <a:cxn ang="0">
                      <a:pos x="0" y="208"/>
                    </a:cxn>
                  </a:cxnLst>
                  <a:rect l="txL" t="txT" r="txR" b="txB"/>
                  <a:pathLst>
                    <a:path w="1753" h="2359">
                      <a:moveTo>
                        <a:pt x="0" y="208"/>
                      </a:moveTo>
                      <a:lnTo>
                        <a:pt x="1414" y="0"/>
                      </a:lnTo>
                      <a:lnTo>
                        <a:pt x="1753" y="2182"/>
                      </a:lnTo>
                      <a:lnTo>
                        <a:pt x="357" y="2359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1253" name="Group 640"/>
                <p:cNvGrpSpPr/>
                <p:nvPr/>
              </p:nvGrpSpPr>
              <p:grpSpPr>
                <a:xfrm>
                  <a:off x="2823" y="1243"/>
                  <a:ext cx="718" cy="626"/>
                  <a:chOff x="2823" y="1243"/>
                  <a:chExt cx="718" cy="626"/>
                </a:xfrm>
              </p:grpSpPr>
              <p:sp>
                <p:nvSpPr>
                  <p:cNvPr id="31287" name="Freeform 641"/>
                  <p:cNvSpPr/>
                  <p:nvPr/>
                </p:nvSpPr>
                <p:spPr>
                  <a:xfrm>
                    <a:off x="2823" y="1345"/>
                    <a:ext cx="145" cy="257"/>
                  </a:xfrm>
                  <a:custGeom>
                    <a:avLst/>
                    <a:gdLst>
                      <a:gd name="txL" fmla="*/ 0 w 289"/>
                      <a:gd name="txT" fmla="*/ 0 h 514"/>
                      <a:gd name="txR" fmla="*/ 289 w 289"/>
                      <a:gd name="txB" fmla="*/ 514 h 514"/>
                    </a:gdLst>
                    <a:ahLst/>
                    <a:cxnLst>
                      <a:cxn ang="0">
                        <a:pos x="102" y="0"/>
                      </a:cxn>
                      <a:cxn ang="0">
                        <a:pos x="0" y="272"/>
                      </a:cxn>
                      <a:cxn ang="0">
                        <a:pos x="187" y="514"/>
                      </a:cxn>
                      <a:cxn ang="0">
                        <a:pos x="289" y="236"/>
                      </a:cxn>
                      <a:cxn ang="0">
                        <a:pos x="102" y="0"/>
                      </a:cxn>
                    </a:cxnLst>
                    <a:rect l="txL" t="txT" r="txR" b="tx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7" y="514"/>
                        </a:lnTo>
                        <a:lnTo>
                          <a:pt x="289" y="236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1288" name="Group 642"/>
                  <p:cNvGrpSpPr/>
                  <p:nvPr/>
                </p:nvGrpSpPr>
                <p:grpSpPr>
                  <a:xfrm>
                    <a:off x="2830" y="1243"/>
                    <a:ext cx="711" cy="626"/>
                    <a:chOff x="2830" y="1243"/>
                    <a:chExt cx="711" cy="626"/>
                  </a:xfrm>
                </p:grpSpPr>
                <p:sp>
                  <p:nvSpPr>
                    <p:cNvPr id="31289" name="Freeform 643"/>
                    <p:cNvSpPr/>
                    <p:nvPr/>
                  </p:nvSpPr>
                  <p:spPr>
                    <a:xfrm>
                      <a:off x="2830" y="1540"/>
                      <a:ext cx="711" cy="329"/>
                    </a:xfrm>
                    <a:custGeom>
                      <a:avLst/>
                      <a:gdLst>
                        <a:gd name="txL" fmla="*/ 0 w 1422"/>
                        <a:gd name="txT" fmla="*/ 0 h 659"/>
                        <a:gd name="txR" fmla="*/ 1422 w 1422"/>
                        <a:gd name="txB" fmla="*/ 659 h 659"/>
                      </a:gdLst>
                      <a:ahLst/>
                      <a:cxnLst>
                        <a:cxn ang="0">
                          <a:pos x="451" y="109"/>
                        </a:cxn>
                        <a:cxn ang="0">
                          <a:pos x="0" y="383"/>
                        </a:cxn>
                        <a:cxn ang="0">
                          <a:pos x="44" y="659"/>
                        </a:cxn>
                        <a:cxn ang="0">
                          <a:pos x="317" y="615"/>
                        </a:cxn>
                        <a:cxn ang="0">
                          <a:pos x="244" y="476"/>
                        </a:cxn>
                        <a:cxn ang="0">
                          <a:pos x="315" y="405"/>
                        </a:cxn>
                        <a:cxn ang="0">
                          <a:pos x="370" y="607"/>
                        </a:cxn>
                        <a:cxn ang="0">
                          <a:pos x="1422" y="436"/>
                        </a:cxn>
                        <a:cxn ang="0">
                          <a:pos x="1389" y="237"/>
                        </a:cxn>
                        <a:cxn ang="0">
                          <a:pos x="1080" y="0"/>
                        </a:cxn>
                        <a:cxn ang="0">
                          <a:pos x="451" y="109"/>
                        </a:cxn>
                      </a:cxnLst>
                      <a:rect l="txL" t="txT" r="txR" b="txB"/>
                      <a:pathLst>
                        <a:path w="1422" h="659">
                          <a:moveTo>
                            <a:pt x="451" y="109"/>
                          </a:moveTo>
                          <a:lnTo>
                            <a:pt x="0" y="383"/>
                          </a:lnTo>
                          <a:lnTo>
                            <a:pt x="44" y="659"/>
                          </a:lnTo>
                          <a:lnTo>
                            <a:pt x="317" y="615"/>
                          </a:lnTo>
                          <a:lnTo>
                            <a:pt x="244" y="476"/>
                          </a:lnTo>
                          <a:lnTo>
                            <a:pt x="315" y="405"/>
                          </a:lnTo>
                          <a:lnTo>
                            <a:pt x="370" y="607"/>
                          </a:lnTo>
                          <a:lnTo>
                            <a:pt x="1422" y="436"/>
                          </a:lnTo>
                          <a:lnTo>
                            <a:pt x="1389" y="237"/>
                          </a:lnTo>
                          <a:lnTo>
                            <a:pt x="1080" y="0"/>
                          </a:lnTo>
                          <a:lnTo>
                            <a:pt x="451" y="109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0" name="Freeform 644"/>
                    <p:cNvSpPr/>
                    <p:nvPr/>
                  </p:nvSpPr>
                  <p:spPr>
                    <a:xfrm>
                      <a:off x="3421" y="1256"/>
                      <a:ext cx="100" cy="400"/>
                    </a:xfrm>
                    <a:custGeom>
                      <a:avLst/>
                      <a:gdLst>
                        <a:gd name="txL" fmla="*/ 0 w 202"/>
                        <a:gd name="txT" fmla="*/ 0 h 799"/>
                        <a:gd name="txR" fmla="*/ 202 w 202"/>
                        <a:gd name="txB" fmla="*/ 799 h 799"/>
                      </a:gdLst>
                      <a:ahLst/>
                      <a:cxnLst>
                        <a:cxn ang="0">
                          <a:pos x="73" y="0"/>
                        </a:cxn>
                        <a:cxn ang="0">
                          <a:pos x="202" y="799"/>
                        </a:cxn>
                        <a:cxn ang="0">
                          <a:pos x="102" y="719"/>
                        </a:cxn>
                        <a:cxn ang="0">
                          <a:pos x="0" y="59"/>
                        </a:cxn>
                        <a:cxn ang="0">
                          <a:pos x="73" y="0"/>
                        </a:cxn>
                      </a:cxnLst>
                      <a:rect l="txL" t="txT" r="txR" b="txB"/>
                      <a:pathLst>
                        <a:path w="202" h="799">
                          <a:moveTo>
                            <a:pt x="73" y="0"/>
                          </a:moveTo>
                          <a:lnTo>
                            <a:pt x="202" y="799"/>
                          </a:lnTo>
                          <a:lnTo>
                            <a:pt x="102" y="719"/>
                          </a:lnTo>
                          <a:lnTo>
                            <a:pt x="0" y="59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1" name="Freeform 645"/>
                    <p:cNvSpPr/>
                    <p:nvPr/>
                  </p:nvSpPr>
                  <p:spPr>
                    <a:xfrm>
                      <a:off x="3396" y="1322"/>
                      <a:ext cx="38" cy="69"/>
                    </a:xfrm>
                    <a:custGeom>
                      <a:avLst/>
                      <a:gdLst>
                        <a:gd name="txL" fmla="*/ 0 w 76"/>
                        <a:gd name="txT" fmla="*/ 0 h 138"/>
                        <a:gd name="txR" fmla="*/ 76 w 76"/>
                        <a:gd name="txB" fmla="*/ 138 h 138"/>
                      </a:gdLst>
                      <a:ahLst/>
                      <a:cxnLst>
                        <a:cxn ang="0">
                          <a:pos x="0" y="10"/>
                        </a:cxn>
                        <a:cxn ang="0">
                          <a:pos x="57" y="0"/>
                        </a:cxn>
                        <a:cxn ang="0">
                          <a:pos x="76" y="130"/>
                        </a:cxn>
                        <a:cxn ang="0">
                          <a:pos x="19" y="138"/>
                        </a:cxn>
                        <a:cxn ang="0">
                          <a:pos x="0" y="10"/>
                        </a:cxn>
                      </a:cxnLst>
                      <a:rect l="txL" t="txT" r="txR" b="txB"/>
                      <a:pathLst>
                        <a:path w="76" h="138">
                          <a:moveTo>
                            <a:pt x="0" y="10"/>
                          </a:moveTo>
                          <a:lnTo>
                            <a:pt x="57" y="0"/>
                          </a:lnTo>
                          <a:lnTo>
                            <a:pt x="76" y="130"/>
                          </a:lnTo>
                          <a:lnTo>
                            <a:pt x="19" y="138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2" name="Freeform 646"/>
                    <p:cNvSpPr/>
                    <p:nvPr/>
                  </p:nvSpPr>
                  <p:spPr>
                    <a:xfrm>
                      <a:off x="3322" y="1268"/>
                      <a:ext cx="88" cy="181"/>
                    </a:xfrm>
                    <a:custGeom>
                      <a:avLst/>
                      <a:gdLst>
                        <a:gd name="txL" fmla="*/ 0 w 176"/>
                        <a:gd name="txT" fmla="*/ 0 h 360"/>
                        <a:gd name="txR" fmla="*/ 176 w 176"/>
                        <a:gd name="txB" fmla="*/ 360 h 360"/>
                      </a:gdLst>
                      <a:ahLst/>
                      <a:cxnLst>
                        <a:cxn ang="0">
                          <a:pos x="143" y="104"/>
                        </a:cxn>
                        <a:cxn ang="0">
                          <a:pos x="129" y="0"/>
                        </a:cxn>
                        <a:cxn ang="0">
                          <a:pos x="0" y="162"/>
                        </a:cxn>
                        <a:cxn ang="0">
                          <a:pos x="14" y="247"/>
                        </a:cxn>
                        <a:cxn ang="0">
                          <a:pos x="176" y="360"/>
                        </a:cxn>
                        <a:cxn ang="0">
                          <a:pos x="160" y="247"/>
                        </a:cxn>
                        <a:cxn ang="0">
                          <a:pos x="64" y="195"/>
                        </a:cxn>
                        <a:cxn ang="0">
                          <a:pos x="143" y="104"/>
                        </a:cxn>
                      </a:cxnLst>
                      <a:rect l="txL" t="txT" r="txR" b="txB"/>
                      <a:pathLst>
                        <a:path w="176" h="360">
                          <a:moveTo>
                            <a:pt x="143" y="104"/>
                          </a:moveTo>
                          <a:lnTo>
                            <a:pt x="129" y="0"/>
                          </a:lnTo>
                          <a:lnTo>
                            <a:pt x="0" y="162"/>
                          </a:lnTo>
                          <a:lnTo>
                            <a:pt x="14" y="247"/>
                          </a:lnTo>
                          <a:lnTo>
                            <a:pt x="176" y="360"/>
                          </a:lnTo>
                          <a:lnTo>
                            <a:pt x="160" y="247"/>
                          </a:lnTo>
                          <a:lnTo>
                            <a:pt x="64" y="195"/>
                          </a:lnTo>
                          <a:lnTo>
                            <a:pt x="143" y="104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3" name="Freeform 647"/>
                    <p:cNvSpPr/>
                    <p:nvPr/>
                  </p:nvSpPr>
                  <p:spPr>
                    <a:xfrm>
                      <a:off x="2958" y="1243"/>
                      <a:ext cx="372" cy="124"/>
                    </a:xfrm>
                    <a:custGeom>
                      <a:avLst/>
                      <a:gdLst>
                        <a:gd name="txL" fmla="*/ 0 w 743"/>
                        <a:gd name="txT" fmla="*/ 0 h 248"/>
                        <a:gd name="txR" fmla="*/ 743 w 743"/>
                        <a:gd name="txB" fmla="*/ 248 h 248"/>
                      </a:gdLst>
                      <a:ahLst/>
                      <a:cxnLst>
                        <a:cxn ang="0">
                          <a:pos x="0" y="110"/>
                        </a:cxn>
                        <a:cxn ang="0">
                          <a:pos x="743" y="0"/>
                        </a:cxn>
                        <a:cxn ang="0">
                          <a:pos x="641" y="167"/>
                        </a:cxn>
                        <a:cxn ang="0">
                          <a:pos x="649" y="225"/>
                        </a:cxn>
                        <a:cxn ang="0">
                          <a:pos x="509" y="248"/>
                        </a:cxn>
                        <a:cxn ang="0">
                          <a:pos x="310" y="207"/>
                        </a:cxn>
                        <a:cxn ang="0">
                          <a:pos x="133" y="234"/>
                        </a:cxn>
                        <a:cxn ang="0">
                          <a:pos x="0" y="110"/>
                        </a:cxn>
                      </a:cxnLst>
                      <a:rect l="txL" t="txT" r="txR" b="txB"/>
                      <a:pathLst>
                        <a:path w="743" h="248">
                          <a:moveTo>
                            <a:pt x="0" y="110"/>
                          </a:moveTo>
                          <a:lnTo>
                            <a:pt x="743" y="0"/>
                          </a:lnTo>
                          <a:lnTo>
                            <a:pt x="641" y="167"/>
                          </a:lnTo>
                          <a:lnTo>
                            <a:pt x="649" y="225"/>
                          </a:lnTo>
                          <a:lnTo>
                            <a:pt x="509" y="248"/>
                          </a:lnTo>
                          <a:lnTo>
                            <a:pt x="310" y="207"/>
                          </a:lnTo>
                          <a:lnTo>
                            <a:pt x="133" y="234"/>
                          </a:lnTo>
                          <a:lnTo>
                            <a:pt x="0" y="11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4" name="Freeform 648"/>
                    <p:cNvSpPr/>
                    <p:nvPr/>
                  </p:nvSpPr>
                  <p:spPr>
                    <a:xfrm>
                      <a:off x="3001" y="1347"/>
                      <a:ext cx="395" cy="276"/>
                    </a:xfrm>
                    <a:custGeom>
                      <a:avLst/>
                      <a:gdLst>
                        <a:gd name="txL" fmla="*/ 0 w 789"/>
                        <a:gd name="txT" fmla="*/ 0 h 553"/>
                        <a:gd name="txR" fmla="*/ 789 w 789"/>
                        <a:gd name="txB" fmla="*/ 553 h 553"/>
                      </a:gdLst>
                      <a:ahLst/>
                      <a:cxnLst>
                        <a:cxn ang="0">
                          <a:pos x="55" y="30"/>
                        </a:cxn>
                        <a:cxn ang="0">
                          <a:pos x="83" y="173"/>
                        </a:cxn>
                        <a:cxn ang="0">
                          <a:pos x="33" y="241"/>
                        </a:cxn>
                        <a:cxn ang="0">
                          <a:pos x="39" y="276"/>
                        </a:cxn>
                        <a:cxn ang="0">
                          <a:pos x="73" y="270"/>
                        </a:cxn>
                        <a:cxn ang="0">
                          <a:pos x="100" y="290"/>
                        </a:cxn>
                        <a:cxn ang="0">
                          <a:pos x="130" y="316"/>
                        </a:cxn>
                        <a:cxn ang="0">
                          <a:pos x="115" y="330"/>
                        </a:cxn>
                        <a:cxn ang="0">
                          <a:pos x="131" y="411"/>
                        </a:cxn>
                        <a:cxn ang="0">
                          <a:pos x="115" y="460"/>
                        </a:cxn>
                        <a:cxn ang="0">
                          <a:pos x="67" y="467"/>
                        </a:cxn>
                        <a:cxn ang="0">
                          <a:pos x="64" y="433"/>
                        </a:cxn>
                        <a:cxn ang="0">
                          <a:pos x="28" y="435"/>
                        </a:cxn>
                        <a:cxn ang="0">
                          <a:pos x="0" y="491"/>
                        </a:cxn>
                        <a:cxn ang="0">
                          <a:pos x="81" y="553"/>
                        </a:cxn>
                        <a:cxn ang="0">
                          <a:pos x="189" y="533"/>
                        </a:cxn>
                        <a:cxn ang="0">
                          <a:pos x="240" y="489"/>
                        </a:cxn>
                        <a:cxn ang="0">
                          <a:pos x="345" y="472"/>
                        </a:cxn>
                        <a:cxn ang="0">
                          <a:pos x="342" y="447"/>
                        </a:cxn>
                        <a:cxn ang="0">
                          <a:pos x="789" y="377"/>
                        </a:cxn>
                        <a:cxn ang="0">
                          <a:pos x="784" y="340"/>
                        </a:cxn>
                        <a:cxn ang="0">
                          <a:pos x="737" y="349"/>
                        </a:cxn>
                        <a:cxn ang="0">
                          <a:pos x="720" y="231"/>
                        </a:cxn>
                        <a:cxn ang="0">
                          <a:pos x="604" y="125"/>
                        </a:cxn>
                        <a:cxn ang="0">
                          <a:pos x="569" y="20"/>
                        </a:cxn>
                        <a:cxn ang="0">
                          <a:pos x="431" y="41"/>
                        </a:cxn>
                        <a:cxn ang="0">
                          <a:pos x="230" y="0"/>
                        </a:cxn>
                        <a:cxn ang="0">
                          <a:pos x="55" y="30"/>
                        </a:cxn>
                      </a:cxnLst>
                      <a:rect l="txL" t="txT" r="txR" b="txB"/>
                      <a:pathLst>
                        <a:path w="789" h="553">
                          <a:moveTo>
                            <a:pt x="55" y="30"/>
                          </a:moveTo>
                          <a:lnTo>
                            <a:pt x="83" y="173"/>
                          </a:lnTo>
                          <a:lnTo>
                            <a:pt x="33" y="241"/>
                          </a:lnTo>
                          <a:lnTo>
                            <a:pt x="39" y="276"/>
                          </a:lnTo>
                          <a:lnTo>
                            <a:pt x="73" y="270"/>
                          </a:lnTo>
                          <a:lnTo>
                            <a:pt x="100" y="290"/>
                          </a:lnTo>
                          <a:lnTo>
                            <a:pt x="130" y="316"/>
                          </a:lnTo>
                          <a:lnTo>
                            <a:pt x="115" y="330"/>
                          </a:lnTo>
                          <a:lnTo>
                            <a:pt x="131" y="411"/>
                          </a:lnTo>
                          <a:lnTo>
                            <a:pt x="115" y="460"/>
                          </a:lnTo>
                          <a:lnTo>
                            <a:pt x="67" y="467"/>
                          </a:lnTo>
                          <a:lnTo>
                            <a:pt x="64" y="433"/>
                          </a:lnTo>
                          <a:lnTo>
                            <a:pt x="28" y="435"/>
                          </a:lnTo>
                          <a:lnTo>
                            <a:pt x="0" y="491"/>
                          </a:lnTo>
                          <a:lnTo>
                            <a:pt x="81" y="553"/>
                          </a:lnTo>
                          <a:lnTo>
                            <a:pt x="189" y="533"/>
                          </a:lnTo>
                          <a:lnTo>
                            <a:pt x="240" y="489"/>
                          </a:lnTo>
                          <a:lnTo>
                            <a:pt x="345" y="472"/>
                          </a:lnTo>
                          <a:lnTo>
                            <a:pt x="342" y="447"/>
                          </a:lnTo>
                          <a:lnTo>
                            <a:pt x="789" y="377"/>
                          </a:lnTo>
                          <a:lnTo>
                            <a:pt x="784" y="340"/>
                          </a:lnTo>
                          <a:lnTo>
                            <a:pt x="737" y="349"/>
                          </a:lnTo>
                          <a:lnTo>
                            <a:pt x="720" y="231"/>
                          </a:lnTo>
                          <a:lnTo>
                            <a:pt x="604" y="125"/>
                          </a:lnTo>
                          <a:lnTo>
                            <a:pt x="569" y="20"/>
                          </a:lnTo>
                          <a:lnTo>
                            <a:pt x="431" y="41"/>
                          </a:lnTo>
                          <a:lnTo>
                            <a:pt x="230" y="0"/>
                          </a:lnTo>
                          <a:lnTo>
                            <a:pt x="55" y="3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5" name="Freeform 649"/>
                    <p:cNvSpPr/>
                    <p:nvPr/>
                  </p:nvSpPr>
                  <p:spPr>
                    <a:xfrm>
                      <a:off x="2844" y="1692"/>
                      <a:ext cx="147" cy="160"/>
                    </a:xfrm>
                    <a:custGeom>
                      <a:avLst/>
                      <a:gdLst>
                        <a:gd name="txL" fmla="*/ 0 w 296"/>
                        <a:gd name="txT" fmla="*/ 0 h 320"/>
                        <a:gd name="txR" fmla="*/ 296 w 296"/>
                        <a:gd name="txB" fmla="*/ 320 h 320"/>
                      </a:gdLst>
                      <a:ahLst/>
                      <a:cxnLst>
                        <a:cxn ang="0">
                          <a:pos x="233" y="0"/>
                        </a:cxn>
                        <a:cxn ang="0">
                          <a:pos x="0" y="201"/>
                        </a:cxn>
                        <a:cxn ang="0">
                          <a:pos x="17" y="320"/>
                        </a:cxn>
                        <a:cxn ang="0">
                          <a:pos x="296" y="59"/>
                        </a:cxn>
                        <a:cxn ang="0">
                          <a:pos x="233" y="0"/>
                        </a:cxn>
                      </a:cxnLst>
                      <a:rect l="txL" t="txT" r="txR" b="txB"/>
                      <a:pathLst>
                        <a:path w="296" h="320">
                          <a:moveTo>
                            <a:pt x="233" y="0"/>
                          </a:moveTo>
                          <a:lnTo>
                            <a:pt x="0" y="201"/>
                          </a:lnTo>
                          <a:lnTo>
                            <a:pt x="17" y="320"/>
                          </a:lnTo>
                          <a:lnTo>
                            <a:pt x="296" y="59"/>
                          </a:lnTo>
                          <a:lnTo>
                            <a:pt x="233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6" name="Freeform 650"/>
                    <p:cNvSpPr/>
                    <p:nvPr/>
                  </p:nvSpPr>
                  <p:spPr>
                    <a:xfrm>
                      <a:off x="2871" y="1804"/>
                      <a:ext cx="77" cy="57"/>
                    </a:xfrm>
                    <a:custGeom>
                      <a:avLst/>
                      <a:gdLst>
                        <a:gd name="txL" fmla="*/ 0 w 154"/>
                        <a:gd name="txT" fmla="*/ 0 h 115"/>
                        <a:gd name="txR" fmla="*/ 154 w 154"/>
                        <a:gd name="txB" fmla="*/ 115 h 115"/>
                      </a:gdLst>
                      <a:ahLst/>
                      <a:cxnLst>
                        <a:cxn ang="0">
                          <a:pos x="0" y="61"/>
                        </a:cxn>
                        <a:cxn ang="0">
                          <a:pos x="65" y="0"/>
                        </a:cxn>
                        <a:cxn ang="0">
                          <a:pos x="154" y="95"/>
                        </a:cxn>
                        <a:cxn ang="0">
                          <a:pos x="51" y="115"/>
                        </a:cxn>
                        <a:cxn ang="0">
                          <a:pos x="0" y="61"/>
                        </a:cxn>
                      </a:cxnLst>
                      <a:rect l="txL" t="txT" r="txR" b="txB"/>
                      <a:pathLst>
                        <a:path w="154" h="115">
                          <a:moveTo>
                            <a:pt x="0" y="61"/>
                          </a:moveTo>
                          <a:lnTo>
                            <a:pt x="65" y="0"/>
                          </a:lnTo>
                          <a:lnTo>
                            <a:pt x="154" y="95"/>
                          </a:lnTo>
                          <a:lnTo>
                            <a:pt x="51" y="115"/>
                          </a:lnTo>
                          <a:lnTo>
                            <a:pt x="0" y="61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7" name="Freeform 651"/>
                    <p:cNvSpPr/>
                    <p:nvPr/>
                  </p:nvSpPr>
                  <p:spPr>
                    <a:xfrm>
                      <a:off x="2936" y="1654"/>
                      <a:ext cx="143" cy="181"/>
                    </a:xfrm>
                    <a:custGeom>
                      <a:avLst/>
                      <a:gdLst>
                        <a:gd name="txL" fmla="*/ 0 w 286"/>
                        <a:gd name="txT" fmla="*/ 0 h 361"/>
                        <a:gd name="txR" fmla="*/ 286 w 286"/>
                        <a:gd name="txB" fmla="*/ 361 h 361"/>
                      </a:gdLst>
                      <a:ahLst/>
                      <a:cxnLst>
                        <a:cxn ang="0">
                          <a:pos x="0" y="32"/>
                        </a:cxn>
                        <a:cxn ang="0">
                          <a:pos x="146" y="154"/>
                        </a:cxn>
                        <a:cxn ang="0">
                          <a:pos x="236" y="361"/>
                        </a:cxn>
                        <a:cxn ang="0">
                          <a:pos x="286" y="355"/>
                        </a:cxn>
                        <a:cxn ang="0">
                          <a:pos x="196" y="122"/>
                        </a:cxn>
                        <a:cxn ang="0">
                          <a:pos x="57" y="0"/>
                        </a:cxn>
                        <a:cxn ang="0">
                          <a:pos x="0" y="32"/>
                        </a:cxn>
                      </a:cxnLst>
                      <a:rect l="txL" t="txT" r="txR" b="txB"/>
                      <a:pathLst>
                        <a:path w="286" h="361">
                          <a:moveTo>
                            <a:pt x="0" y="32"/>
                          </a:moveTo>
                          <a:lnTo>
                            <a:pt x="146" y="154"/>
                          </a:lnTo>
                          <a:lnTo>
                            <a:pt x="236" y="361"/>
                          </a:lnTo>
                          <a:lnTo>
                            <a:pt x="286" y="355"/>
                          </a:lnTo>
                          <a:lnTo>
                            <a:pt x="196" y="122"/>
                          </a:lnTo>
                          <a:lnTo>
                            <a:pt x="57" y="0"/>
                          </a:lnTo>
                          <a:lnTo>
                            <a:pt x="0" y="32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8" name="Freeform 652"/>
                    <p:cNvSpPr/>
                    <p:nvPr/>
                  </p:nvSpPr>
                  <p:spPr>
                    <a:xfrm>
                      <a:off x="3381" y="1628"/>
                      <a:ext cx="111" cy="140"/>
                    </a:xfrm>
                    <a:custGeom>
                      <a:avLst/>
                      <a:gdLst>
                        <a:gd name="txL" fmla="*/ 0 w 222"/>
                        <a:gd name="txT" fmla="*/ 0 h 280"/>
                        <a:gd name="txR" fmla="*/ 222 w 222"/>
                        <a:gd name="txB" fmla="*/ 280 h 280"/>
                      </a:gdLst>
                      <a:ahLst/>
                      <a:cxnLst>
                        <a:cxn ang="0">
                          <a:pos x="0" y="39"/>
                        </a:cxn>
                        <a:cxn ang="0">
                          <a:pos x="29" y="0"/>
                        </a:cxn>
                        <a:cxn ang="0">
                          <a:pos x="203" y="141"/>
                        </a:cxn>
                        <a:cxn ang="0">
                          <a:pos x="222" y="270"/>
                        </a:cxn>
                        <a:cxn ang="0">
                          <a:pos x="179" y="280"/>
                        </a:cxn>
                        <a:cxn ang="0">
                          <a:pos x="160" y="165"/>
                        </a:cxn>
                        <a:cxn ang="0">
                          <a:pos x="0" y="39"/>
                        </a:cxn>
                      </a:cxnLst>
                      <a:rect l="txL" t="txT" r="txR" b="txB"/>
                      <a:pathLst>
                        <a:path w="222" h="280">
                          <a:moveTo>
                            <a:pt x="0" y="39"/>
                          </a:moveTo>
                          <a:lnTo>
                            <a:pt x="29" y="0"/>
                          </a:lnTo>
                          <a:lnTo>
                            <a:pt x="203" y="141"/>
                          </a:lnTo>
                          <a:lnTo>
                            <a:pt x="222" y="270"/>
                          </a:lnTo>
                          <a:lnTo>
                            <a:pt x="179" y="280"/>
                          </a:lnTo>
                          <a:lnTo>
                            <a:pt x="160" y="165"/>
                          </a:lnTo>
                          <a:lnTo>
                            <a:pt x="0" y="39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99" name="Freeform 653"/>
                    <p:cNvSpPr/>
                    <p:nvPr/>
                  </p:nvSpPr>
                  <p:spPr>
                    <a:xfrm>
                      <a:off x="3355" y="1672"/>
                      <a:ext cx="83" cy="106"/>
                    </a:xfrm>
                    <a:custGeom>
                      <a:avLst/>
                      <a:gdLst>
                        <a:gd name="txL" fmla="*/ 0 w 166"/>
                        <a:gd name="txT" fmla="*/ 0 h 213"/>
                        <a:gd name="txR" fmla="*/ 166 w 166"/>
                        <a:gd name="txB" fmla="*/ 213 h 213"/>
                      </a:gdLst>
                      <a:ahLst/>
                      <a:cxnLst>
                        <a:cxn ang="0">
                          <a:pos x="25" y="0"/>
                        </a:cxn>
                        <a:cxn ang="0">
                          <a:pos x="149" y="100"/>
                        </a:cxn>
                        <a:cxn ang="0">
                          <a:pos x="166" y="202"/>
                        </a:cxn>
                        <a:cxn ang="0">
                          <a:pos x="116" y="213"/>
                        </a:cxn>
                        <a:cxn ang="0">
                          <a:pos x="97" y="110"/>
                        </a:cxn>
                        <a:cxn ang="0">
                          <a:pos x="0" y="36"/>
                        </a:cxn>
                        <a:cxn ang="0">
                          <a:pos x="25" y="0"/>
                        </a:cxn>
                      </a:cxnLst>
                      <a:rect l="txL" t="txT" r="txR" b="txB"/>
                      <a:pathLst>
                        <a:path w="166" h="213">
                          <a:moveTo>
                            <a:pt x="25" y="0"/>
                          </a:moveTo>
                          <a:lnTo>
                            <a:pt x="149" y="100"/>
                          </a:lnTo>
                          <a:lnTo>
                            <a:pt x="166" y="202"/>
                          </a:lnTo>
                          <a:lnTo>
                            <a:pt x="116" y="213"/>
                          </a:lnTo>
                          <a:lnTo>
                            <a:pt x="97" y="110"/>
                          </a:lnTo>
                          <a:lnTo>
                            <a:pt x="0" y="36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0" name="Freeform 654"/>
                    <p:cNvSpPr/>
                    <p:nvPr/>
                  </p:nvSpPr>
                  <p:spPr>
                    <a:xfrm>
                      <a:off x="3126" y="1714"/>
                      <a:ext cx="133" cy="110"/>
                    </a:xfrm>
                    <a:custGeom>
                      <a:avLst/>
                      <a:gdLst>
                        <a:gd name="txL" fmla="*/ 0 w 267"/>
                        <a:gd name="txT" fmla="*/ 0 h 220"/>
                        <a:gd name="txR" fmla="*/ 267 w 267"/>
                        <a:gd name="txB" fmla="*/ 220 h 220"/>
                      </a:gdLst>
                      <a:ahLst/>
                      <a:cxnLst>
                        <a:cxn ang="0">
                          <a:pos x="0" y="220"/>
                        </a:cxn>
                        <a:cxn ang="0">
                          <a:pos x="15" y="99"/>
                        </a:cxn>
                        <a:cxn ang="0">
                          <a:pos x="70" y="30"/>
                        </a:cxn>
                        <a:cxn ang="0">
                          <a:pos x="267" y="0"/>
                        </a:cxn>
                        <a:cxn ang="0">
                          <a:pos x="245" y="135"/>
                        </a:cxn>
                        <a:cxn ang="0">
                          <a:pos x="246" y="180"/>
                        </a:cxn>
                        <a:cxn ang="0">
                          <a:pos x="0" y="220"/>
                        </a:cxn>
                      </a:cxnLst>
                      <a:rect l="txL" t="txT" r="txR" b="txB"/>
                      <a:pathLst>
                        <a:path w="267" h="220">
                          <a:moveTo>
                            <a:pt x="0" y="220"/>
                          </a:moveTo>
                          <a:lnTo>
                            <a:pt x="15" y="99"/>
                          </a:lnTo>
                          <a:lnTo>
                            <a:pt x="70" y="30"/>
                          </a:lnTo>
                          <a:lnTo>
                            <a:pt x="267" y="0"/>
                          </a:lnTo>
                          <a:lnTo>
                            <a:pt x="245" y="135"/>
                          </a:lnTo>
                          <a:lnTo>
                            <a:pt x="246" y="180"/>
                          </a:lnTo>
                          <a:lnTo>
                            <a:pt x="0" y="22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1" name="Freeform 655"/>
                    <p:cNvSpPr/>
                    <p:nvPr/>
                  </p:nvSpPr>
                  <p:spPr>
                    <a:xfrm>
                      <a:off x="3113" y="1682"/>
                      <a:ext cx="185" cy="137"/>
                    </a:xfrm>
                    <a:custGeom>
                      <a:avLst/>
                      <a:gdLst>
                        <a:gd name="txL" fmla="*/ 0 w 370"/>
                        <a:gd name="txT" fmla="*/ 0 h 275"/>
                        <a:gd name="txR" fmla="*/ 370 w 370"/>
                        <a:gd name="txB" fmla="*/ 275 h 275"/>
                      </a:gdLst>
                      <a:ahLst/>
                      <a:cxnLst>
                        <a:cxn ang="0">
                          <a:pos x="21" y="275"/>
                        </a:cxn>
                        <a:cxn ang="0">
                          <a:pos x="0" y="137"/>
                        </a:cxn>
                        <a:cxn ang="0">
                          <a:pos x="63" y="51"/>
                        </a:cxn>
                        <a:cxn ang="0">
                          <a:pos x="370" y="0"/>
                        </a:cxn>
                        <a:cxn ang="0">
                          <a:pos x="328" y="122"/>
                        </a:cxn>
                        <a:cxn ang="0">
                          <a:pos x="316" y="233"/>
                        </a:cxn>
                        <a:cxn ang="0">
                          <a:pos x="269" y="240"/>
                        </a:cxn>
                        <a:cxn ang="0">
                          <a:pos x="270" y="195"/>
                        </a:cxn>
                        <a:cxn ang="0">
                          <a:pos x="289" y="61"/>
                        </a:cxn>
                        <a:cxn ang="0">
                          <a:pos x="94" y="93"/>
                        </a:cxn>
                        <a:cxn ang="0">
                          <a:pos x="34" y="162"/>
                        </a:cxn>
                        <a:cxn ang="0">
                          <a:pos x="21" y="275"/>
                        </a:cxn>
                      </a:cxnLst>
                      <a:rect l="txL" t="txT" r="txR" b="txB"/>
                      <a:pathLst>
                        <a:path w="370" h="275">
                          <a:moveTo>
                            <a:pt x="21" y="275"/>
                          </a:moveTo>
                          <a:lnTo>
                            <a:pt x="0" y="137"/>
                          </a:lnTo>
                          <a:lnTo>
                            <a:pt x="63" y="51"/>
                          </a:lnTo>
                          <a:lnTo>
                            <a:pt x="370" y="0"/>
                          </a:lnTo>
                          <a:lnTo>
                            <a:pt x="328" y="122"/>
                          </a:lnTo>
                          <a:lnTo>
                            <a:pt x="316" y="233"/>
                          </a:lnTo>
                          <a:lnTo>
                            <a:pt x="269" y="240"/>
                          </a:lnTo>
                          <a:lnTo>
                            <a:pt x="270" y="195"/>
                          </a:lnTo>
                          <a:lnTo>
                            <a:pt x="289" y="61"/>
                          </a:lnTo>
                          <a:lnTo>
                            <a:pt x="94" y="93"/>
                          </a:lnTo>
                          <a:lnTo>
                            <a:pt x="34" y="162"/>
                          </a:lnTo>
                          <a:lnTo>
                            <a:pt x="21" y="275"/>
                          </a:lnTo>
                          <a:close/>
                        </a:path>
                      </a:pathLst>
                    </a:custGeom>
                    <a:solidFill>
                      <a:srgbClr val="FAFD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2" name="Freeform 656"/>
                    <p:cNvSpPr/>
                    <p:nvPr/>
                  </p:nvSpPr>
                  <p:spPr>
                    <a:xfrm>
                      <a:off x="3106" y="1635"/>
                      <a:ext cx="251" cy="190"/>
                    </a:xfrm>
                    <a:custGeom>
                      <a:avLst/>
                      <a:gdLst>
                        <a:gd name="txL" fmla="*/ 0 w 502"/>
                        <a:gd name="txT" fmla="*/ 0 h 379"/>
                        <a:gd name="txR" fmla="*/ 502 w 502"/>
                        <a:gd name="txB" fmla="*/ 379 h 379"/>
                      </a:gdLst>
                      <a:ahLst/>
                      <a:cxnLst>
                        <a:cxn ang="0">
                          <a:pos x="400" y="315"/>
                        </a:cxn>
                        <a:cxn ang="0">
                          <a:pos x="429" y="132"/>
                        </a:cxn>
                        <a:cxn ang="0">
                          <a:pos x="502" y="0"/>
                        </a:cxn>
                        <a:cxn ang="0">
                          <a:pos x="114" y="63"/>
                        </a:cxn>
                        <a:cxn ang="0">
                          <a:pos x="0" y="177"/>
                        </a:cxn>
                        <a:cxn ang="0">
                          <a:pos x="31" y="379"/>
                        </a:cxn>
                        <a:cxn ang="0">
                          <a:pos x="8" y="225"/>
                        </a:cxn>
                        <a:cxn ang="0">
                          <a:pos x="80" y="143"/>
                        </a:cxn>
                        <a:cxn ang="0">
                          <a:pos x="384" y="95"/>
                        </a:cxn>
                        <a:cxn ang="0">
                          <a:pos x="343" y="221"/>
                        </a:cxn>
                        <a:cxn ang="0">
                          <a:pos x="331" y="327"/>
                        </a:cxn>
                        <a:cxn ang="0">
                          <a:pos x="400" y="315"/>
                        </a:cxn>
                      </a:cxnLst>
                      <a:rect l="txL" t="txT" r="txR" b="txB"/>
                      <a:pathLst>
                        <a:path w="502" h="379">
                          <a:moveTo>
                            <a:pt x="400" y="315"/>
                          </a:moveTo>
                          <a:lnTo>
                            <a:pt x="429" y="132"/>
                          </a:lnTo>
                          <a:lnTo>
                            <a:pt x="502" y="0"/>
                          </a:lnTo>
                          <a:lnTo>
                            <a:pt x="114" y="63"/>
                          </a:lnTo>
                          <a:lnTo>
                            <a:pt x="0" y="177"/>
                          </a:lnTo>
                          <a:lnTo>
                            <a:pt x="31" y="379"/>
                          </a:lnTo>
                          <a:lnTo>
                            <a:pt x="8" y="225"/>
                          </a:lnTo>
                          <a:lnTo>
                            <a:pt x="80" y="143"/>
                          </a:lnTo>
                          <a:lnTo>
                            <a:pt x="384" y="95"/>
                          </a:lnTo>
                          <a:lnTo>
                            <a:pt x="343" y="221"/>
                          </a:lnTo>
                          <a:lnTo>
                            <a:pt x="331" y="327"/>
                          </a:lnTo>
                          <a:lnTo>
                            <a:pt x="400" y="315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3" name="Freeform 657"/>
                    <p:cNvSpPr/>
                    <p:nvPr/>
                  </p:nvSpPr>
                  <p:spPr>
                    <a:xfrm>
                      <a:off x="3102" y="1604"/>
                      <a:ext cx="303" cy="190"/>
                    </a:xfrm>
                    <a:custGeom>
                      <a:avLst/>
                      <a:gdLst>
                        <a:gd name="txL" fmla="*/ 0 w 605"/>
                        <a:gd name="txT" fmla="*/ 0 h 380"/>
                        <a:gd name="txR" fmla="*/ 605 w 605"/>
                        <a:gd name="txB" fmla="*/ 380 h 380"/>
                      </a:gdLst>
                      <a:ahLst/>
                      <a:cxnLst>
                        <a:cxn ang="0">
                          <a:pos x="6" y="241"/>
                        </a:cxn>
                        <a:cxn ang="0">
                          <a:pos x="0" y="204"/>
                        </a:cxn>
                        <a:cxn ang="0">
                          <a:pos x="124" y="74"/>
                        </a:cxn>
                        <a:cxn ang="0">
                          <a:pos x="605" y="0"/>
                        </a:cxn>
                        <a:cxn ang="0">
                          <a:pos x="493" y="189"/>
                        </a:cxn>
                        <a:cxn ang="0">
                          <a:pos x="466" y="373"/>
                        </a:cxn>
                        <a:cxn ang="0">
                          <a:pos x="408" y="380"/>
                        </a:cxn>
                        <a:cxn ang="0">
                          <a:pos x="434" y="198"/>
                        </a:cxn>
                        <a:cxn ang="0">
                          <a:pos x="511" y="62"/>
                        </a:cxn>
                        <a:cxn ang="0">
                          <a:pos x="121" y="125"/>
                        </a:cxn>
                        <a:cxn ang="0">
                          <a:pos x="6" y="241"/>
                        </a:cxn>
                      </a:cxnLst>
                      <a:rect l="txL" t="txT" r="txR" b="txB"/>
                      <a:pathLst>
                        <a:path w="605" h="380">
                          <a:moveTo>
                            <a:pt x="6" y="241"/>
                          </a:moveTo>
                          <a:lnTo>
                            <a:pt x="0" y="204"/>
                          </a:lnTo>
                          <a:lnTo>
                            <a:pt x="124" y="74"/>
                          </a:lnTo>
                          <a:lnTo>
                            <a:pt x="605" y="0"/>
                          </a:lnTo>
                          <a:lnTo>
                            <a:pt x="493" y="189"/>
                          </a:lnTo>
                          <a:lnTo>
                            <a:pt x="466" y="373"/>
                          </a:lnTo>
                          <a:lnTo>
                            <a:pt x="408" y="380"/>
                          </a:lnTo>
                          <a:lnTo>
                            <a:pt x="434" y="198"/>
                          </a:lnTo>
                          <a:lnTo>
                            <a:pt x="511" y="62"/>
                          </a:lnTo>
                          <a:lnTo>
                            <a:pt x="121" y="125"/>
                          </a:lnTo>
                          <a:lnTo>
                            <a:pt x="6" y="241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4" name="Freeform 658"/>
                    <p:cNvSpPr/>
                    <p:nvPr/>
                  </p:nvSpPr>
                  <p:spPr>
                    <a:xfrm>
                      <a:off x="3173" y="1558"/>
                      <a:ext cx="78" cy="73"/>
                    </a:xfrm>
                    <a:custGeom>
                      <a:avLst/>
                      <a:gdLst>
                        <a:gd name="txL" fmla="*/ 0 w 155"/>
                        <a:gd name="txT" fmla="*/ 0 h 145"/>
                        <a:gd name="txR" fmla="*/ 155 w 155"/>
                        <a:gd name="txB" fmla="*/ 145 h 145"/>
                      </a:gdLst>
                      <a:ahLst/>
                      <a:cxnLst>
                        <a:cxn ang="0">
                          <a:pos x="0" y="12"/>
                        </a:cxn>
                        <a:cxn ang="0">
                          <a:pos x="12" y="85"/>
                        </a:cxn>
                        <a:cxn ang="0">
                          <a:pos x="144" y="65"/>
                        </a:cxn>
                        <a:cxn ang="0">
                          <a:pos x="155" y="134"/>
                        </a:cxn>
                        <a:cxn ang="0">
                          <a:pos x="90" y="145"/>
                        </a:cxn>
                        <a:cxn ang="0">
                          <a:pos x="69" y="0"/>
                        </a:cxn>
                        <a:cxn ang="0">
                          <a:pos x="0" y="12"/>
                        </a:cxn>
                      </a:cxnLst>
                      <a:rect l="txL" t="txT" r="txR" b="tx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2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90" y="145"/>
                          </a:lnTo>
                          <a:lnTo>
                            <a:pt x="69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5" name="Freeform 659"/>
                    <p:cNvSpPr/>
                    <p:nvPr/>
                  </p:nvSpPr>
                  <p:spPr>
                    <a:xfrm>
                      <a:off x="3208" y="1554"/>
                      <a:ext cx="78" cy="70"/>
                    </a:xfrm>
                    <a:custGeom>
                      <a:avLst/>
                      <a:gdLst>
                        <a:gd name="txL" fmla="*/ 0 w 155"/>
                        <a:gd name="txT" fmla="*/ 0 h 142"/>
                        <a:gd name="txR" fmla="*/ 155 w 155"/>
                        <a:gd name="txB" fmla="*/ 142 h 142"/>
                      </a:gdLst>
                      <a:ahLst/>
                      <a:cxnLst>
                        <a:cxn ang="0">
                          <a:pos x="0" y="11"/>
                        </a:cxn>
                        <a:cxn ang="0">
                          <a:pos x="11" y="83"/>
                        </a:cxn>
                        <a:cxn ang="0">
                          <a:pos x="147" y="63"/>
                        </a:cxn>
                        <a:cxn ang="0">
                          <a:pos x="155" y="133"/>
                        </a:cxn>
                        <a:cxn ang="0">
                          <a:pos x="92" y="142"/>
                        </a:cxn>
                        <a:cxn ang="0">
                          <a:pos x="70" y="0"/>
                        </a:cxn>
                        <a:cxn ang="0">
                          <a:pos x="0" y="11"/>
                        </a:cxn>
                      </a:cxnLst>
                      <a:rect l="txL" t="txT" r="txR" b="txB"/>
                      <a:pathLst>
                        <a:path w="155" h="142">
                          <a:moveTo>
                            <a:pt x="0" y="11"/>
                          </a:moveTo>
                          <a:lnTo>
                            <a:pt x="11" y="83"/>
                          </a:lnTo>
                          <a:lnTo>
                            <a:pt x="147" y="63"/>
                          </a:lnTo>
                          <a:lnTo>
                            <a:pt x="155" y="133"/>
                          </a:lnTo>
                          <a:lnTo>
                            <a:pt x="92" y="142"/>
                          </a:lnTo>
                          <a:lnTo>
                            <a:pt x="70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6" name="Freeform 660"/>
                    <p:cNvSpPr/>
                    <p:nvPr/>
                  </p:nvSpPr>
                  <p:spPr>
                    <a:xfrm>
                      <a:off x="3242" y="1547"/>
                      <a:ext cx="77" cy="73"/>
                    </a:xfrm>
                    <a:custGeom>
                      <a:avLst/>
                      <a:gdLst>
                        <a:gd name="txL" fmla="*/ 0 w 153"/>
                        <a:gd name="txT" fmla="*/ 0 h 145"/>
                        <a:gd name="txR" fmla="*/ 153 w 153"/>
                        <a:gd name="txB" fmla="*/ 145 h 145"/>
                      </a:gdLst>
                      <a:ahLst/>
                      <a:cxnLst>
                        <a:cxn ang="0">
                          <a:pos x="0" y="11"/>
                        </a:cxn>
                        <a:cxn ang="0">
                          <a:pos x="11" y="85"/>
                        </a:cxn>
                        <a:cxn ang="0">
                          <a:pos x="145" y="63"/>
                        </a:cxn>
                        <a:cxn ang="0">
                          <a:pos x="153" y="134"/>
                        </a:cxn>
                        <a:cxn ang="0">
                          <a:pos x="89" y="145"/>
                        </a:cxn>
                        <a:cxn ang="0">
                          <a:pos x="67" y="0"/>
                        </a:cxn>
                        <a:cxn ang="0">
                          <a:pos x="0" y="11"/>
                        </a:cxn>
                      </a:cxnLst>
                      <a:rect l="txL" t="txT" r="txR" b="txB"/>
                      <a:pathLst>
                        <a:path w="153" h="145">
                          <a:moveTo>
                            <a:pt x="0" y="11"/>
                          </a:moveTo>
                          <a:lnTo>
                            <a:pt x="11" y="85"/>
                          </a:lnTo>
                          <a:lnTo>
                            <a:pt x="145" y="63"/>
                          </a:lnTo>
                          <a:lnTo>
                            <a:pt x="153" y="134"/>
                          </a:lnTo>
                          <a:lnTo>
                            <a:pt x="89" y="145"/>
                          </a:lnTo>
                          <a:lnTo>
                            <a:pt x="67" y="0"/>
                          </a:lnTo>
                          <a:lnTo>
                            <a:pt x="0" y="11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7" name="Freeform 661"/>
                    <p:cNvSpPr/>
                    <p:nvPr/>
                  </p:nvSpPr>
                  <p:spPr>
                    <a:xfrm>
                      <a:off x="3278" y="1540"/>
                      <a:ext cx="77" cy="73"/>
                    </a:xfrm>
                    <a:custGeom>
                      <a:avLst/>
                      <a:gdLst>
                        <a:gd name="txL" fmla="*/ 0 w 154"/>
                        <a:gd name="txT" fmla="*/ 0 h 147"/>
                        <a:gd name="txR" fmla="*/ 154 w 154"/>
                        <a:gd name="txB" fmla="*/ 147 h 147"/>
                      </a:gdLst>
                      <a:ahLst/>
                      <a:cxnLst>
                        <a:cxn ang="0">
                          <a:pos x="0" y="14"/>
                        </a:cxn>
                        <a:cxn ang="0">
                          <a:pos x="11" y="87"/>
                        </a:cxn>
                        <a:cxn ang="0">
                          <a:pos x="144" y="66"/>
                        </a:cxn>
                        <a:cxn ang="0">
                          <a:pos x="154" y="136"/>
                        </a:cxn>
                        <a:cxn ang="0">
                          <a:pos x="89" y="147"/>
                        </a:cxn>
                        <a:cxn ang="0">
                          <a:pos x="67" y="0"/>
                        </a:cxn>
                        <a:cxn ang="0">
                          <a:pos x="0" y="14"/>
                        </a:cxn>
                      </a:cxnLst>
                      <a:rect l="txL" t="txT" r="txR" b="txB"/>
                      <a:pathLst>
                        <a:path w="154" h="147">
                          <a:moveTo>
                            <a:pt x="0" y="14"/>
                          </a:moveTo>
                          <a:lnTo>
                            <a:pt x="11" y="87"/>
                          </a:lnTo>
                          <a:lnTo>
                            <a:pt x="144" y="66"/>
                          </a:lnTo>
                          <a:lnTo>
                            <a:pt x="154" y="136"/>
                          </a:lnTo>
                          <a:lnTo>
                            <a:pt x="89" y="147"/>
                          </a:lnTo>
                          <a:lnTo>
                            <a:pt x="67" y="0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8" name="Freeform 662"/>
                    <p:cNvSpPr/>
                    <p:nvPr/>
                  </p:nvSpPr>
                  <p:spPr>
                    <a:xfrm>
                      <a:off x="3314" y="1536"/>
                      <a:ext cx="77" cy="72"/>
                    </a:xfrm>
                    <a:custGeom>
                      <a:avLst/>
                      <a:gdLst>
                        <a:gd name="txL" fmla="*/ 0 w 156"/>
                        <a:gd name="txT" fmla="*/ 0 h 144"/>
                        <a:gd name="txR" fmla="*/ 156 w 156"/>
                        <a:gd name="txB" fmla="*/ 144 h 144"/>
                      </a:gdLst>
                      <a:ahLst/>
                      <a:cxnLst>
                        <a:cxn ang="0">
                          <a:pos x="0" y="10"/>
                        </a:cxn>
                        <a:cxn ang="0">
                          <a:pos x="14" y="84"/>
                        </a:cxn>
                        <a:cxn ang="0">
                          <a:pos x="145" y="65"/>
                        </a:cxn>
                        <a:cxn ang="0">
                          <a:pos x="156" y="133"/>
                        </a:cxn>
                        <a:cxn ang="0">
                          <a:pos x="92" y="144"/>
                        </a:cxn>
                        <a:cxn ang="0">
                          <a:pos x="70" y="0"/>
                        </a:cxn>
                        <a:cxn ang="0">
                          <a:pos x="0" y="10"/>
                        </a:cxn>
                      </a:cxnLst>
                      <a:rect l="txL" t="txT" r="txR" b="tx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4" y="84"/>
                          </a:lnTo>
                          <a:lnTo>
                            <a:pt x="145" y="65"/>
                          </a:lnTo>
                          <a:lnTo>
                            <a:pt x="156" y="133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09" name="Freeform 663"/>
                    <p:cNvSpPr/>
                    <p:nvPr/>
                  </p:nvSpPr>
                  <p:spPr>
                    <a:xfrm>
                      <a:off x="3347" y="1531"/>
                      <a:ext cx="77" cy="72"/>
                    </a:xfrm>
                    <a:custGeom>
                      <a:avLst/>
                      <a:gdLst>
                        <a:gd name="txL" fmla="*/ 0 w 156"/>
                        <a:gd name="txT" fmla="*/ 0 h 144"/>
                        <a:gd name="txR" fmla="*/ 156 w 156"/>
                        <a:gd name="txB" fmla="*/ 144 h 144"/>
                      </a:gdLst>
                      <a:ahLst/>
                      <a:cxnLst>
                        <a:cxn ang="0">
                          <a:pos x="0" y="10"/>
                        </a:cxn>
                        <a:cxn ang="0">
                          <a:pos x="11" y="84"/>
                        </a:cxn>
                        <a:cxn ang="0">
                          <a:pos x="145" y="64"/>
                        </a:cxn>
                        <a:cxn ang="0">
                          <a:pos x="156" y="134"/>
                        </a:cxn>
                        <a:cxn ang="0">
                          <a:pos x="92" y="144"/>
                        </a:cxn>
                        <a:cxn ang="0">
                          <a:pos x="70" y="0"/>
                        </a:cxn>
                        <a:cxn ang="0">
                          <a:pos x="0" y="10"/>
                        </a:cxn>
                      </a:cxnLst>
                      <a:rect l="txL" t="txT" r="txR" b="txB"/>
                      <a:pathLst>
                        <a:path w="156" h="144">
                          <a:moveTo>
                            <a:pt x="0" y="10"/>
                          </a:moveTo>
                          <a:lnTo>
                            <a:pt x="11" y="84"/>
                          </a:lnTo>
                          <a:lnTo>
                            <a:pt x="145" y="64"/>
                          </a:lnTo>
                          <a:lnTo>
                            <a:pt x="156" y="134"/>
                          </a:lnTo>
                          <a:lnTo>
                            <a:pt x="92" y="144"/>
                          </a:lnTo>
                          <a:lnTo>
                            <a:pt x="70" y="0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0" name="Freeform 664"/>
                    <p:cNvSpPr/>
                    <p:nvPr/>
                  </p:nvSpPr>
                  <p:spPr>
                    <a:xfrm>
                      <a:off x="3379" y="1525"/>
                      <a:ext cx="78" cy="73"/>
                    </a:xfrm>
                    <a:custGeom>
                      <a:avLst/>
                      <a:gdLst>
                        <a:gd name="txL" fmla="*/ 0 w 155"/>
                        <a:gd name="txT" fmla="*/ 0 h 145"/>
                        <a:gd name="txR" fmla="*/ 155 w 155"/>
                        <a:gd name="txB" fmla="*/ 145 h 145"/>
                      </a:gdLst>
                      <a:ahLst/>
                      <a:cxnLst>
                        <a:cxn ang="0">
                          <a:pos x="0" y="12"/>
                        </a:cxn>
                        <a:cxn ang="0">
                          <a:pos x="11" y="85"/>
                        </a:cxn>
                        <a:cxn ang="0">
                          <a:pos x="144" y="65"/>
                        </a:cxn>
                        <a:cxn ang="0">
                          <a:pos x="155" y="134"/>
                        </a:cxn>
                        <a:cxn ang="0">
                          <a:pos x="89" y="145"/>
                        </a:cxn>
                        <a:cxn ang="0">
                          <a:pos x="70" y="0"/>
                        </a:cxn>
                        <a:cxn ang="0">
                          <a:pos x="0" y="12"/>
                        </a:cxn>
                      </a:cxnLst>
                      <a:rect l="txL" t="txT" r="txR" b="txB"/>
                      <a:pathLst>
                        <a:path w="155" h="145">
                          <a:moveTo>
                            <a:pt x="0" y="12"/>
                          </a:moveTo>
                          <a:lnTo>
                            <a:pt x="11" y="85"/>
                          </a:lnTo>
                          <a:lnTo>
                            <a:pt x="144" y="65"/>
                          </a:lnTo>
                          <a:lnTo>
                            <a:pt x="155" y="134"/>
                          </a:lnTo>
                          <a:lnTo>
                            <a:pt x="89" y="145"/>
                          </a:lnTo>
                          <a:lnTo>
                            <a:pt x="70" y="0"/>
                          </a:lnTo>
                          <a:lnTo>
                            <a:pt x="0" y="12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1" name="Freeform 665"/>
                    <p:cNvSpPr/>
                    <p:nvPr/>
                  </p:nvSpPr>
                  <p:spPr>
                    <a:xfrm>
                      <a:off x="2988" y="1615"/>
                      <a:ext cx="135" cy="215"/>
                    </a:xfrm>
                    <a:custGeom>
                      <a:avLst/>
                      <a:gdLst>
                        <a:gd name="txL" fmla="*/ 0 w 271"/>
                        <a:gd name="txT" fmla="*/ 0 h 430"/>
                        <a:gd name="txR" fmla="*/ 271 w 271"/>
                        <a:gd name="txB" fmla="*/ 430 h 430"/>
                      </a:gdLst>
                      <a:ahLst/>
                      <a:cxnLst>
                        <a:cxn ang="0">
                          <a:pos x="0" y="42"/>
                        </a:cxn>
                        <a:cxn ang="0">
                          <a:pos x="140" y="167"/>
                        </a:cxn>
                        <a:cxn ang="0">
                          <a:pos x="224" y="430"/>
                        </a:cxn>
                        <a:cxn ang="0">
                          <a:pos x="271" y="417"/>
                        </a:cxn>
                        <a:cxn ang="0">
                          <a:pos x="216" y="149"/>
                        </a:cxn>
                        <a:cxn ang="0">
                          <a:pos x="77" y="0"/>
                        </a:cxn>
                        <a:cxn ang="0">
                          <a:pos x="0" y="42"/>
                        </a:cxn>
                      </a:cxnLst>
                      <a:rect l="txL" t="txT" r="txR" b="txB"/>
                      <a:pathLst>
                        <a:path w="271" h="430">
                          <a:moveTo>
                            <a:pt x="0" y="42"/>
                          </a:moveTo>
                          <a:lnTo>
                            <a:pt x="140" y="167"/>
                          </a:lnTo>
                          <a:lnTo>
                            <a:pt x="224" y="430"/>
                          </a:lnTo>
                          <a:lnTo>
                            <a:pt x="271" y="417"/>
                          </a:lnTo>
                          <a:lnTo>
                            <a:pt x="216" y="149"/>
                          </a:lnTo>
                          <a:lnTo>
                            <a:pt x="77" y="0"/>
                          </a:lnTo>
                          <a:lnTo>
                            <a:pt x="0" y="42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2" name="Freeform 666"/>
                    <p:cNvSpPr/>
                    <p:nvPr/>
                  </p:nvSpPr>
                  <p:spPr>
                    <a:xfrm>
                      <a:off x="2998" y="1316"/>
                      <a:ext cx="283" cy="34"/>
                    </a:xfrm>
                    <a:custGeom>
                      <a:avLst/>
                      <a:gdLst>
                        <a:gd name="txL" fmla="*/ 0 w 566"/>
                        <a:gd name="txT" fmla="*/ 0 h 69"/>
                        <a:gd name="txR" fmla="*/ 566 w 566"/>
                        <a:gd name="txB" fmla="*/ 69 h 69"/>
                      </a:gdLst>
                      <a:ahLst/>
                      <a:cxnLst>
                        <a:cxn ang="0">
                          <a:pos x="0" y="36"/>
                        </a:cxn>
                        <a:cxn ang="0">
                          <a:pos x="250" y="0"/>
                        </a:cxn>
                        <a:cxn ang="0">
                          <a:pos x="430" y="40"/>
                        </a:cxn>
                        <a:cxn ang="0">
                          <a:pos x="559" y="20"/>
                        </a:cxn>
                        <a:cxn ang="0">
                          <a:pos x="566" y="49"/>
                        </a:cxn>
                        <a:cxn ang="0">
                          <a:pos x="436" y="69"/>
                        </a:cxn>
                        <a:cxn ang="0">
                          <a:pos x="248" y="27"/>
                        </a:cxn>
                        <a:cxn ang="0">
                          <a:pos x="28" y="61"/>
                        </a:cxn>
                        <a:cxn ang="0">
                          <a:pos x="0" y="36"/>
                        </a:cxn>
                      </a:cxnLst>
                      <a:rect l="txL" t="txT" r="txR" b="txB"/>
                      <a:pathLst>
                        <a:path w="566" h="69">
                          <a:moveTo>
                            <a:pt x="0" y="36"/>
                          </a:moveTo>
                          <a:lnTo>
                            <a:pt x="250" y="0"/>
                          </a:lnTo>
                          <a:lnTo>
                            <a:pt x="430" y="40"/>
                          </a:lnTo>
                          <a:lnTo>
                            <a:pt x="559" y="20"/>
                          </a:lnTo>
                          <a:lnTo>
                            <a:pt x="566" y="49"/>
                          </a:lnTo>
                          <a:lnTo>
                            <a:pt x="436" y="69"/>
                          </a:lnTo>
                          <a:lnTo>
                            <a:pt x="248" y="27"/>
                          </a:lnTo>
                          <a:lnTo>
                            <a:pt x="28" y="61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3" name="Freeform 667"/>
                    <p:cNvSpPr/>
                    <p:nvPr/>
                  </p:nvSpPr>
                  <p:spPr>
                    <a:xfrm>
                      <a:off x="3264" y="1359"/>
                      <a:ext cx="98" cy="182"/>
                    </a:xfrm>
                    <a:custGeom>
                      <a:avLst/>
                      <a:gdLst>
                        <a:gd name="txL" fmla="*/ 0 w 197"/>
                        <a:gd name="txT" fmla="*/ 0 h 363"/>
                        <a:gd name="txR" fmla="*/ 197 w 197"/>
                        <a:gd name="txB" fmla="*/ 363 h 363"/>
                      </a:gdLst>
                      <a:ahLst/>
                      <a:cxnLst>
                        <a:cxn ang="0">
                          <a:pos x="37" y="0"/>
                        </a:cxn>
                        <a:cxn ang="0">
                          <a:pos x="58" y="118"/>
                        </a:cxn>
                        <a:cxn ang="0">
                          <a:pos x="180" y="229"/>
                        </a:cxn>
                        <a:cxn ang="0">
                          <a:pos x="197" y="350"/>
                        </a:cxn>
                        <a:cxn ang="0">
                          <a:pos x="164" y="363"/>
                        </a:cxn>
                        <a:cxn ang="0">
                          <a:pos x="147" y="239"/>
                        </a:cxn>
                        <a:cxn ang="0">
                          <a:pos x="22" y="124"/>
                        </a:cxn>
                        <a:cxn ang="0">
                          <a:pos x="0" y="8"/>
                        </a:cxn>
                        <a:cxn ang="0">
                          <a:pos x="37" y="0"/>
                        </a:cxn>
                      </a:cxnLst>
                      <a:rect l="txL" t="txT" r="txR" b="txB"/>
                      <a:pathLst>
                        <a:path w="197" h="363">
                          <a:moveTo>
                            <a:pt x="37" y="0"/>
                          </a:moveTo>
                          <a:lnTo>
                            <a:pt x="58" y="118"/>
                          </a:lnTo>
                          <a:lnTo>
                            <a:pt x="180" y="229"/>
                          </a:lnTo>
                          <a:lnTo>
                            <a:pt x="197" y="350"/>
                          </a:lnTo>
                          <a:lnTo>
                            <a:pt x="164" y="363"/>
                          </a:lnTo>
                          <a:lnTo>
                            <a:pt x="147" y="239"/>
                          </a:lnTo>
                          <a:lnTo>
                            <a:pt x="22" y="124"/>
                          </a:lnTo>
                          <a:lnTo>
                            <a:pt x="0" y="8"/>
                          </a:lnTo>
                          <a:lnTo>
                            <a:pt x="37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4" name="Freeform 668"/>
                    <p:cNvSpPr/>
                    <p:nvPr/>
                  </p:nvSpPr>
                  <p:spPr>
                    <a:xfrm>
                      <a:off x="3224" y="1365"/>
                      <a:ext cx="97" cy="182"/>
                    </a:xfrm>
                    <a:custGeom>
                      <a:avLst/>
                      <a:gdLst>
                        <a:gd name="txL" fmla="*/ 0 w 194"/>
                        <a:gd name="txT" fmla="*/ 0 h 364"/>
                        <a:gd name="txR" fmla="*/ 194 w 194"/>
                        <a:gd name="txB" fmla="*/ 364 h 364"/>
                      </a:gdLst>
                      <a:ahLst/>
                      <a:cxnLst>
                        <a:cxn ang="0">
                          <a:pos x="41" y="0"/>
                        </a:cxn>
                        <a:cxn ang="0">
                          <a:pos x="59" y="124"/>
                        </a:cxn>
                        <a:cxn ang="0">
                          <a:pos x="177" y="237"/>
                        </a:cxn>
                        <a:cxn ang="0">
                          <a:pos x="194" y="352"/>
                        </a:cxn>
                        <a:cxn ang="0">
                          <a:pos x="149" y="364"/>
                        </a:cxn>
                        <a:cxn ang="0">
                          <a:pos x="136" y="244"/>
                        </a:cxn>
                        <a:cxn ang="0">
                          <a:pos x="19" y="131"/>
                        </a:cxn>
                        <a:cxn ang="0">
                          <a:pos x="0" y="2"/>
                        </a:cxn>
                        <a:cxn ang="0">
                          <a:pos x="41" y="0"/>
                        </a:cxn>
                      </a:cxnLst>
                      <a:rect l="txL" t="txT" r="txR" b="txB"/>
                      <a:pathLst>
                        <a:path w="194" h="364">
                          <a:moveTo>
                            <a:pt x="41" y="0"/>
                          </a:moveTo>
                          <a:lnTo>
                            <a:pt x="59" y="124"/>
                          </a:lnTo>
                          <a:lnTo>
                            <a:pt x="177" y="237"/>
                          </a:lnTo>
                          <a:lnTo>
                            <a:pt x="194" y="352"/>
                          </a:lnTo>
                          <a:lnTo>
                            <a:pt x="149" y="364"/>
                          </a:lnTo>
                          <a:lnTo>
                            <a:pt x="136" y="244"/>
                          </a:lnTo>
                          <a:lnTo>
                            <a:pt x="19" y="131"/>
                          </a:lnTo>
                          <a:lnTo>
                            <a:pt x="0" y="2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5" name="Freeform 669"/>
                    <p:cNvSpPr/>
                    <p:nvPr/>
                  </p:nvSpPr>
                  <p:spPr>
                    <a:xfrm>
                      <a:off x="3179" y="1361"/>
                      <a:ext cx="99" cy="190"/>
                    </a:xfrm>
                    <a:custGeom>
                      <a:avLst/>
                      <a:gdLst>
                        <a:gd name="txL" fmla="*/ 0 w 196"/>
                        <a:gd name="txT" fmla="*/ 0 h 380"/>
                        <a:gd name="txR" fmla="*/ 196 w 196"/>
                        <a:gd name="txB" fmla="*/ 380 h 380"/>
                      </a:gdLst>
                      <a:ahLst/>
                      <a:cxnLst>
                        <a:cxn ang="0">
                          <a:pos x="44" y="13"/>
                        </a:cxn>
                        <a:cxn ang="0">
                          <a:pos x="60" y="142"/>
                        </a:cxn>
                        <a:cxn ang="0">
                          <a:pos x="179" y="264"/>
                        </a:cxn>
                        <a:cxn ang="0">
                          <a:pos x="196" y="378"/>
                        </a:cxn>
                        <a:cxn ang="0">
                          <a:pos x="160" y="380"/>
                        </a:cxn>
                        <a:cxn ang="0">
                          <a:pos x="145" y="274"/>
                        </a:cxn>
                        <a:cxn ang="0">
                          <a:pos x="21" y="148"/>
                        </a:cxn>
                        <a:cxn ang="0">
                          <a:pos x="0" y="0"/>
                        </a:cxn>
                        <a:cxn ang="0">
                          <a:pos x="44" y="13"/>
                        </a:cxn>
                      </a:cxnLst>
                      <a:rect l="txL" t="txT" r="txR" b="txB"/>
                      <a:pathLst>
                        <a:path w="196" h="380">
                          <a:moveTo>
                            <a:pt x="44" y="13"/>
                          </a:moveTo>
                          <a:lnTo>
                            <a:pt x="60" y="142"/>
                          </a:lnTo>
                          <a:lnTo>
                            <a:pt x="179" y="264"/>
                          </a:lnTo>
                          <a:lnTo>
                            <a:pt x="196" y="378"/>
                          </a:lnTo>
                          <a:lnTo>
                            <a:pt x="160" y="380"/>
                          </a:lnTo>
                          <a:lnTo>
                            <a:pt x="145" y="274"/>
                          </a:lnTo>
                          <a:lnTo>
                            <a:pt x="21" y="148"/>
                          </a:lnTo>
                          <a:lnTo>
                            <a:pt x="0" y="0"/>
                          </a:lnTo>
                          <a:lnTo>
                            <a:pt x="44" y="13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6" name="Freeform 670"/>
                    <p:cNvSpPr/>
                    <p:nvPr/>
                  </p:nvSpPr>
                  <p:spPr>
                    <a:xfrm>
                      <a:off x="3049" y="1468"/>
                      <a:ext cx="77" cy="67"/>
                    </a:xfrm>
                    <a:custGeom>
                      <a:avLst/>
                      <a:gdLst>
                        <a:gd name="txL" fmla="*/ 0 w 156"/>
                        <a:gd name="txT" fmla="*/ 0 h 136"/>
                        <a:gd name="txR" fmla="*/ 156 w 156"/>
                        <a:gd name="txB" fmla="*/ 136 h 136"/>
                      </a:gdLst>
                      <a:ahLst/>
                      <a:cxnLst>
                        <a:cxn ang="0">
                          <a:pos x="0" y="44"/>
                        </a:cxn>
                        <a:cxn ang="0">
                          <a:pos x="113" y="92"/>
                        </a:cxn>
                        <a:cxn ang="0">
                          <a:pos x="143" y="64"/>
                        </a:cxn>
                        <a:cxn ang="0">
                          <a:pos x="156" y="0"/>
                        </a:cxn>
                        <a:cxn ang="0">
                          <a:pos x="120" y="51"/>
                        </a:cxn>
                        <a:cxn ang="0">
                          <a:pos x="63" y="130"/>
                        </a:cxn>
                        <a:cxn ang="0">
                          <a:pos x="24" y="136"/>
                        </a:cxn>
                        <a:cxn ang="0">
                          <a:pos x="53" y="92"/>
                        </a:cxn>
                        <a:cxn ang="0">
                          <a:pos x="0" y="44"/>
                        </a:cxn>
                      </a:cxnLst>
                      <a:rect l="txL" t="txT" r="txR" b="txB"/>
                      <a:pathLst>
                        <a:path w="156" h="136">
                          <a:moveTo>
                            <a:pt x="0" y="44"/>
                          </a:moveTo>
                          <a:lnTo>
                            <a:pt x="113" y="92"/>
                          </a:lnTo>
                          <a:lnTo>
                            <a:pt x="143" y="64"/>
                          </a:lnTo>
                          <a:lnTo>
                            <a:pt x="156" y="0"/>
                          </a:lnTo>
                          <a:lnTo>
                            <a:pt x="120" y="51"/>
                          </a:lnTo>
                          <a:lnTo>
                            <a:pt x="63" y="130"/>
                          </a:lnTo>
                          <a:lnTo>
                            <a:pt x="24" y="136"/>
                          </a:lnTo>
                          <a:lnTo>
                            <a:pt x="53" y="92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7" name="Freeform 671"/>
                    <p:cNvSpPr/>
                    <p:nvPr/>
                  </p:nvSpPr>
                  <p:spPr>
                    <a:xfrm>
                      <a:off x="3137" y="1353"/>
                      <a:ext cx="102" cy="209"/>
                    </a:xfrm>
                    <a:custGeom>
                      <a:avLst/>
                      <a:gdLst>
                        <a:gd name="txL" fmla="*/ 0 w 204"/>
                        <a:gd name="txT" fmla="*/ 0 h 418"/>
                        <a:gd name="txR" fmla="*/ 204 w 204"/>
                        <a:gd name="txB" fmla="*/ 418 h 418"/>
                      </a:gdLst>
                      <a:ahLst/>
                      <a:cxnLst>
                        <a:cxn ang="0">
                          <a:pos x="39" y="10"/>
                        </a:cxn>
                        <a:cxn ang="0">
                          <a:pos x="63" y="174"/>
                        </a:cxn>
                        <a:cxn ang="0">
                          <a:pos x="187" y="295"/>
                        </a:cxn>
                        <a:cxn ang="0">
                          <a:pos x="204" y="408"/>
                        </a:cxn>
                        <a:cxn ang="0">
                          <a:pos x="170" y="418"/>
                        </a:cxn>
                        <a:cxn ang="0">
                          <a:pos x="153" y="308"/>
                        </a:cxn>
                        <a:cxn ang="0">
                          <a:pos x="30" y="186"/>
                        </a:cxn>
                        <a:cxn ang="0">
                          <a:pos x="0" y="0"/>
                        </a:cxn>
                        <a:cxn ang="0">
                          <a:pos x="39" y="10"/>
                        </a:cxn>
                      </a:cxnLst>
                      <a:rect l="txL" t="txT" r="txR" b="txB"/>
                      <a:pathLst>
                        <a:path w="204" h="418">
                          <a:moveTo>
                            <a:pt x="39" y="10"/>
                          </a:moveTo>
                          <a:lnTo>
                            <a:pt x="63" y="174"/>
                          </a:lnTo>
                          <a:lnTo>
                            <a:pt x="187" y="295"/>
                          </a:lnTo>
                          <a:lnTo>
                            <a:pt x="204" y="408"/>
                          </a:lnTo>
                          <a:lnTo>
                            <a:pt x="170" y="418"/>
                          </a:lnTo>
                          <a:lnTo>
                            <a:pt x="153" y="308"/>
                          </a:lnTo>
                          <a:lnTo>
                            <a:pt x="30" y="186"/>
                          </a:lnTo>
                          <a:lnTo>
                            <a:pt x="0" y="0"/>
                          </a:lnTo>
                          <a:lnTo>
                            <a:pt x="39" y="1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318" name="Freeform 672"/>
                    <p:cNvSpPr/>
                    <p:nvPr/>
                  </p:nvSpPr>
                  <p:spPr>
                    <a:xfrm>
                      <a:off x="3047" y="1401"/>
                      <a:ext cx="51" cy="34"/>
                    </a:xfrm>
                    <a:custGeom>
                      <a:avLst/>
                      <a:gdLst>
                        <a:gd name="txL" fmla="*/ 0 w 100"/>
                        <a:gd name="txT" fmla="*/ 0 h 67"/>
                        <a:gd name="txR" fmla="*/ 100 w 100"/>
                        <a:gd name="txB" fmla="*/ 67 h 67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100" y="52"/>
                        </a:cxn>
                        <a:cxn ang="0">
                          <a:pos x="0" y="67"/>
                        </a:cxn>
                        <a:cxn ang="0">
                          <a:pos x="31" y="43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00" h="67">
                          <a:moveTo>
                            <a:pt x="0" y="0"/>
                          </a:moveTo>
                          <a:lnTo>
                            <a:pt x="100" y="52"/>
                          </a:lnTo>
                          <a:lnTo>
                            <a:pt x="0" y="67"/>
                          </a:lnTo>
                          <a:lnTo>
                            <a:pt x="31" y="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254" name="Group 673"/>
                <p:cNvGrpSpPr/>
                <p:nvPr/>
              </p:nvGrpSpPr>
              <p:grpSpPr>
                <a:xfrm>
                  <a:off x="2851" y="1756"/>
                  <a:ext cx="718" cy="633"/>
                  <a:chOff x="2851" y="1756"/>
                  <a:chExt cx="718" cy="633"/>
                </a:xfrm>
              </p:grpSpPr>
              <p:grpSp>
                <p:nvGrpSpPr>
                  <p:cNvPr id="31255" name="Group 674"/>
                  <p:cNvGrpSpPr/>
                  <p:nvPr/>
                </p:nvGrpSpPr>
                <p:grpSpPr>
                  <a:xfrm>
                    <a:off x="2851" y="1756"/>
                    <a:ext cx="710" cy="633"/>
                    <a:chOff x="2851" y="1756"/>
                    <a:chExt cx="710" cy="633"/>
                  </a:xfrm>
                </p:grpSpPr>
                <p:sp>
                  <p:nvSpPr>
                    <p:cNvPr id="31257" name="Freeform 675"/>
                    <p:cNvSpPr/>
                    <p:nvPr/>
                  </p:nvSpPr>
                  <p:spPr>
                    <a:xfrm>
                      <a:off x="2851" y="1756"/>
                      <a:ext cx="710" cy="329"/>
                    </a:xfrm>
                    <a:custGeom>
                      <a:avLst/>
                      <a:gdLst>
                        <a:gd name="txL" fmla="*/ 0 w 1420"/>
                        <a:gd name="txT" fmla="*/ 0 h 658"/>
                        <a:gd name="txR" fmla="*/ 1420 w 1420"/>
                        <a:gd name="txB" fmla="*/ 658 h 658"/>
                      </a:gdLst>
                      <a:ahLst/>
                      <a:cxnLst>
                        <a:cxn ang="0">
                          <a:pos x="971" y="549"/>
                        </a:cxn>
                        <a:cxn ang="0">
                          <a:pos x="1420" y="276"/>
                        </a:cxn>
                        <a:cxn ang="0">
                          <a:pos x="1376" y="0"/>
                        </a:cxn>
                        <a:cxn ang="0">
                          <a:pos x="1104" y="44"/>
                        </a:cxn>
                        <a:cxn ang="0">
                          <a:pos x="1177" y="183"/>
                        </a:cxn>
                        <a:cxn ang="0">
                          <a:pos x="1105" y="254"/>
                        </a:cxn>
                        <a:cxn ang="0">
                          <a:pos x="1051" y="51"/>
                        </a:cxn>
                        <a:cxn ang="0">
                          <a:pos x="0" y="222"/>
                        </a:cxn>
                        <a:cxn ang="0">
                          <a:pos x="33" y="421"/>
                        </a:cxn>
                        <a:cxn ang="0">
                          <a:pos x="342" y="658"/>
                        </a:cxn>
                        <a:cxn ang="0">
                          <a:pos x="971" y="549"/>
                        </a:cxn>
                      </a:cxnLst>
                      <a:rect l="txL" t="txT" r="txR" b="txB"/>
                      <a:pathLst>
                        <a:path w="1420" h="658">
                          <a:moveTo>
                            <a:pt x="971" y="549"/>
                          </a:moveTo>
                          <a:lnTo>
                            <a:pt x="1420" y="276"/>
                          </a:lnTo>
                          <a:lnTo>
                            <a:pt x="1376" y="0"/>
                          </a:lnTo>
                          <a:lnTo>
                            <a:pt x="1104" y="44"/>
                          </a:lnTo>
                          <a:lnTo>
                            <a:pt x="1177" y="183"/>
                          </a:lnTo>
                          <a:lnTo>
                            <a:pt x="1105" y="254"/>
                          </a:lnTo>
                          <a:lnTo>
                            <a:pt x="1051" y="51"/>
                          </a:lnTo>
                          <a:lnTo>
                            <a:pt x="0" y="222"/>
                          </a:lnTo>
                          <a:lnTo>
                            <a:pt x="33" y="421"/>
                          </a:lnTo>
                          <a:lnTo>
                            <a:pt x="342" y="658"/>
                          </a:lnTo>
                          <a:lnTo>
                            <a:pt x="971" y="549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58" name="Freeform 676"/>
                    <p:cNvSpPr/>
                    <p:nvPr/>
                  </p:nvSpPr>
                  <p:spPr>
                    <a:xfrm>
                      <a:off x="2870" y="1971"/>
                      <a:ext cx="101" cy="398"/>
                    </a:xfrm>
                    <a:custGeom>
                      <a:avLst/>
                      <a:gdLst>
                        <a:gd name="txL" fmla="*/ 0 w 200"/>
                        <a:gd name="txT" fmla="*/ 0 h 795"/>
                        <a:gd name="txR" fmla="*/ 200 w 200"/>
                        <a:gd name="txB" fmla="*/ 795 h 795"/>
                      </a:gdLst>
                      <a:ahLst/>
                      <a:cxnLst>
                        <a:cxn ang="0">
                          <a:pos x="128" y="795"/>
                        </a:cxn>
                        <a:cxn ang="0">
                          <a:pos x="0" y="0"/>
                        </a:cxn>
                        <a:cxn ang="0">
                          <a:pos x="100" y="77"/>
                        </a:cxn>
                        <a:cxn ang="0">
                          <a:pos x="200" y="736"/>
                        </a:cxn>
                        <a:cxn ang="0">
                          <a:pos x="128" y="795"/>
                        </a:cxn>
                      </a:cxnLst>
                      <a:rect l="txL" t="txT" r="txR" b="txB"/>
                      <a:pathLst>
                        <a:path w="200" h="795">
                          <a:moveTo>
                            <a:pt x="128" y="795"/>
                          </a:moveTo>
                          <a:lnTo>
                            <a:pt x="0" y="0"/>
                          </a:lnTo>
                          <a:lnTo>
                            <a:pt x="100" y="77"/>
                          </a:lnTo>
                          <a:lnTo>
                            <a:pt x="200" y="736"/>
                          </a:lnTo>
                          <a:lnTo>
                            <a:pt x="128" y="795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59" name="Freeform 677"/>
                    <p:cNvSpPr/>
                    <p:nvPr/>
                  </p:nvSpPr>
                  <p:spPr>
                    <a:xfrm>
                      <a:off x="2957" y="2234"/>
                      <a:ext cx="38" cy="69"/>
                    </a:xfrm>
                    <a:custGeom>
                      <a:avLst/>
                      <a:gdLst>
                        <a:gd name="txL" fmla="*/ 0 w 76"/>
                        <a:gd name="txT" fmla="*/ 0 h 138"/>
                        <a:gd name="txR" fmla="*/ 76 w 76"/>
                        <a:gd name="txB" fmla="*/ 138 h 138"/>
                      </a:gdLst>
                      <a:ahLst/>
                      <a:cxnLst>
                        <a:cxn ang="0">
                          <a:pos x="76" y="128"/>
                        </a:cxn>
                        <a:cxn ang="0">
                          <a:pos x="20" y="138"/>
                        </a:cxn>
                        <a:cxn ang="0">
                          <a:pos x="0" y="9"/>
                        </a:cxn>
                        <a:cxn ang="0">
                          <a:pos x="58" y="0"/>
                        </a:cxn>
                        <a:cxn ang="0">
                          <a:pos x="76" y="128"/>
                        </a:cxn>
                      </a:cxnLst>
                      <a:rect l="txL" t="txT" r="txR" b="txB"/>
                      <a:pathLst>
                        <a:path w="76" h="138">
                          <a:moveTo>
                            <a:pt x="76" y="128"/>
                          </a:moveTo>
                          <a:lnTo>
                            <a:pt x="20" y="138"/>
                          </a:lnTo>
                          <a:lnTo>
                            <a:pt x="0" y="9"/>
                          </a:lnTo>
                          <a:lnTo>
                            <a:pt x="58" y="0"/>
                          </a:lnTo>
                          <a:lnTo>
                            <a:pt x="76" y="128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0" name="Freeform 678"/>
                    <p:cNvSpPr/>
                    <p:nvPr/>
                  </p:nvSpPr>
                  <p:spPr>
                    <a:xfrm>
                      <a:off x="2982" y="2177"/>
                      <a:ext cx="87" cy="180"/>
                    </a:xfrm>
                    <a:custGeom>
                      <a:avLst/>
                      <a:gdLst>
                        <a:gd name="txL" fmla="*/ 0 w 175"/>
                        <a:gd name="txT" fmla="*/ 0 h 360"/>
                        <a:gd name="txR" fmla="*/ 175 w 175"/>
                        <a:gd name="txB" fmla="*/ 360 h 360"/>
                      </a:gdLst>
                      <a:ahLst/>
                      <a:cxnLst>
                        <a:cxn ang="0">
                          <a:pos x="33" y="257"/>
                        </a:cxn>
                        <a:cxn ang="0">
                          <a:pos x="48" y="360"/>
                        </a:cxn>
                        <a:cxn ang="0">
                          <a:pos x="175" y="198"/>
                        </a:cxn>
                        <a:cxn ang="0">
                          <a:pos x="162" y="114"/>
                        </a:cxn>
                        <a:cxn ang="0">
                          <a:pos x="0" y="0"/>
                        </a:cxn>
                        <a:cxn ang="0">
                          <a:pos x="16" y="114"/>
                        </a:cxn>
                        <a:cxn ang="0">
                          <a:pos x="113" y="165"/>
                        </a:cxn>
                        <a:cxn ang="0">
                          <a:pos x="33" y="257"/>
                        </a:cxn>
                      </a:cxnLst>
                      <a:rect l="txL" t="txT" r="txR" b="txB"/>
                      <a:pathLst>
                        <a:path w="175" h="360">
                          <a:moveTo>
                            <a:pt x="33" y="257"/>
                          </a:moveTo>
                          <a:lnTo>
                            <a:pt x="48" y="360"/>
                          </a:lnTo>
                          <a:lnTo>
                            <a:pt x="175" y="198"/>
                          </a:lnTo>
                          <a:lnTo>
                            <a:pt x="162" y="114"/>
                          </a:lnTo>
                          <a:lnTo>
                            <a:pt x="0" y="0"/>
                          </a:lnTo>
                          <a:lnTo>
                            <a:pt x="16" y="114"/>
                          </a:lnTo>
                          <a:lnTo>
                            <a:pt x="113" y="165"/>
                          </a:lnTo>
                          <a:lnTo>
                            <a:pt x="33" y="257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1" name="Freeform 679"/>
                    <p:cNvSpPr/>
                    <p:nvPr/>
                  </p:nvSpPr>
                  <p:spPr>
                    <a:xfrm>
                      <a:off x="3049" y="2258"/>
                      <a:ext cx="396" cy="131"/>
                    </a:xfrm>
                    <a:custGeom>
                      <a:avLst/>
                      <a:gdLst>
                        <a:gd name="txL" fmla="*/ 0 w 791"/>
                        <a:gd name="txT" fmla="*/ 0 h 262"/>
                        <a:gd name="txR" fmla="*/ 791 w 791"/>
                        <a:gd name="txB" fmla="*/ 262 h 262"/>
                      </a:gdLst>
                      <a:ahLst/>
                      <a:cxnLst>
                        <a:cxn ang="0">
                          <a:pos x="791" y="158"/>
                        </a:cxn>
                        <a:cxn ang="0">
                          <a:pos x="0" y="262"/>
                        </a:cxn>
                        <a:cxn ang="0">
                          <a:pos x="127" y="81"/>
                        </a:cxn>
                        <a:cxn ang="0">
                          <a:pos x="118" y="23"/>
                        </a:cxn>
                        <a:cxn ang="0">
                          <a:pos x="257" y="0"/>
                        </a:cxn>
                        <a:cxn ang="0">
                          <a:pos x="456" y="40"/>
                        </a:cxn>
                        <a:cxn ang="0">
                          <a:pos x="634" y="13"/>
                        </a:cxn>
                        <a:cxn ang="0">
                          <a:pos x="791" y="158"/>
                        </a:cxn>
                      </a:cxnLst>
                      <a:rect l="txL" t="txT" r="txR" b="txB"/>
                      <a:pathLst>
                        <a:path w="791" h="262">
                          <a:moveTo>
                            <a:pt x="791" y="158"/>
                          </a:moveTo>
                          <a:lnTo>
                            <a:pt x="0" y="262"/>
                          </a:lnTo>
                          <a:lnTo>
                            <a:pt x="127" y="81"/>
                          </a:lnTo>
                          <a:lnTo>
                            <a:pt x="118" y="23"/>
                          </a:lnTo>
                          <a:lnTo>
                            <a:pt x="257" y="0"/>
                          </a:lnTo>
                          <a:lnTo>
                            <a:pt x="456" y="40"/>
                          </a:lnTo>
                          <a:lnTo>
                            <a:pt x="634" y="13"/>
                          </a:lnTo>
                          <a:lnTo>
                            <a:pt x="791" y="158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2" name="Freeform 680"/>
                    <p:cNvSpPr/>
                    <p:nvPr/>
                  </p:nvSpPr>
                  <p:spPr>
                    <a:xfrm>
                      <a:off x="2996" y="2002"/>
                      <a:ext cx="395" cy="276"/>
                    </a:xfrm>
                    <a:custGeom>
                      <a:avLst/>
                      <a:gdLst>
                        <a:gd name="txL" fmla="*/ 0 w 789"/>
                        <a:gd name="txT" fmla="*/ 0 h 552"/>
                        <a:gd name="txR" fmla="*/ 789 w 789"/>
                        <a:gd name="txB" fmla="*/ 552 h 552"/>
                      </a:gdLst>
                      <a:ahLst/>
                      <a:cxnLst>
                        <a:cxn ang="0">
                          <a:pos x="734" y="523"/>
                        </a:cxn>
                        <a:cxn ang="0">
                          <a:pos x="706" y="380"/>
                        </a:cxn>
                        <a:cxn ang="0">
                          <a:pos x="756" y="311"/>
                        </a:cxn>
                        <a:cxn ang="0">
                          <a:pos x="750" y="276"/>
                        </a:cxn>
                        <a:cxn ang="0">
                          <a:pos x="716" y="282"/>
                        </a:cxn>
                        <a:cxn ang="0">
                          <a:pos x="689" y="262"/>
                        </a:cxn>
                        <a:cxn ang="0">
                          <a:pos x="660" y="237"/>
                        </a:cxn>
                        <a:cxn ang="0">
                          <a:pos x="675" y="222"/>
                        </a:cxn>
                        <a:cxn ang="0">
                          <a:pos x="659" y="141"/>
                        </a:cxn>
                        <a:cxn ang="0">
                          <a:pos x="675" y="93"/>
                        </a:cxn>
                        <a:cxn ang="0">
                          <a:pos x="722" y="85"/>
                        </a:cxn>
                        <a:cxn ang="0">
                          <a:pos x="726" y="120"/>
                        </a:cxn>
                        <a:cxn ang="0">
                          <a:pos x="761" y="117"/>
                        </a:cxn>
                        <a:cxn ang="0">
                          <a:pos x="789" y="61"/>
                        </a:cxn>
                        <a:cxn ang="0">
                          <a:pos x="709" y="0"/>
                        </a:cxn>
                        <a:cxn ang="0">
                          <a:pos x="600" y="19"/>
                        </a:cxn>
                        <a:cxn ang="0">
                          <a:pos x="550" y="63"/>
                        </a:cxn>
                        <a:cxn ang="0">
                          <a:pos x="445" y="80"/>
                        </a:cxn>
                        <a:cxn ang="0">
                          <a:pos x="447" y="105"/>
                        </a:cxn>
                        <a:cxn ang="0">
                          <a:pos x="0" y="176"/>
                        </a:cxn>
                        <a:cxn ang="0">
                          <a:pos x="5" y="212"/>
                        </a:cxn>
                        <a:cxn ang="0">
                          <a:pos x="53" y="204"/>
                        </a:cxn>
                        <a:cxn ang="0">
                          <a:pos x="70" y="321"/>
                        </a:cxn>
                        <a:cxn ang="0">
                          <a:pos x="186" y="427"/>
                        </a:cxn>
                        <a:cxn ang="0">
                          <a:pos x="220" y="532"/>
                        </a:cxn>
                        <a:cxn ang="0">
                          <a:pos x="358" y="512"/>
                        </a:cxn>
                        <a:cxn ang="0">
                          <a:pos x="560" y="552"/>
                        </a:cxn>
                        <a:cxn ang="0">
                          <a:pos x="734" y="523"/>
                        </a:cxn>
                      </a:cxnLst>
                      <a:rect l="txL" t="txT" r="txR" b="txB"/>
                      <a:pathLst>
                        <a:path w="789" h="552">
                          <a:moveTo>
                            <a:pt x="734" y="523"/>
                          </a:moveTo>
                          <a:lnTo>
                            <a:pt x="706" y="380"/>
                          </a:lnTo>
                          <a:lnTo>
                            <a:pt x="756" y="311"/>
                          </a:lnTo>
                          <a:lnTo>
                            <a:pt x="750" y="276"/>
                          </a:lnTo>
                          <a:lnTo>
                            <a:pt x="716" y="282"/>
                          </a:lnTo>
                          <a:lnTo>
                            <a:pt x="689" y="262"/>
                          </a:lnTo>
                          <a:lnTo>
                            <a:pt x="660" y="237"/>
                          </a:lnTo>
                          <a:lnTo>
                            <a:pt x="675" y="222"/>
                          </a:lnTo>
                          <a:lnTo>
                            <a:pt x="659" y="141"/>
                          </a:lnTo>
                          <a:lnTo>
                            <a:pt x="675" y="93"/>
                          </a:lnTo>
                          <a:lnTo>
                            <a:pt x="722" y="85"/>
                          </a:lnTo>
                          <a:lnTo>
                            <a:pt x="726" y="120"/>
                          </a:lnTo>
                          <a:lnTo>
                            <a:pt x="761" y="117"/>
                          </a:lnTo>
                          <a:lnTo>
                            <a:pt x="789" y="61"/>
                          </a:lnTo>
                          <a:lnTo>
                            <a:pt x="709" y="0"/>
                          </a:lnTo>
                          <a:lnTo>
                            <a:pt x="600" y="19"/>
                          </a:lnTo>
                          <a:lnTo>
                            <a:pt x="550" y="63"/>
                          </a:lnTo>
                          <a:lnTo>
                            <a:pt x="445" y="80"/>
                          </a:lnTo>
                          <a:lnTo>
                            <a:pt x="447" y="105"/>
                          </a:lnTo>
                          <a:lnTo>
                            <a:pt x="0" y="176"/>
                          </a:lnTo>
                          <a:lnTo>
                            <a:pt x="5" y="212"/>
                          </a:lnTo>
                          <a:lnTo>
                            <a:pt x="53" y="204"/>
                          </a:lnTo>
                          <a:lnTo>
                            <a:pt x="70" y="321"/>
                          </a:lnTo>
                          <a:lnTo>
                            <a:pt x="186" y="427"/>
                          </a:lnTo>
                          <a:lnTo>
                            <a:pt x="220" y="532"/>
                          </a:lnTo>
                          <a:lnTo>
                            <a:pt x="358" y="512"/>
                          </a:lnTo>
                          <a:lnTo>
                            <a:pt x="560" y="552"/>
                          </a:lnTo>
                          <a:lnTo>
                            <a:pt x="734" y="52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3" name="Freeform 681"/>
                    <p:cNvSpPr/>
                    <p:nvPr/>
                  </p:nvSpPr>
                  <p:spPr>
                    <a:xfrm>
                      <a:off x="3400" y="1773"/>
                      <a:ext cx="148" cy="161"/>
                    </a:xfrm>
                    <a:custGeom>
                      <a:avLst/>
                      <a:gdLst>
                        <a:gd name="txL" fmla="*/ 0 w 296"/>
                        <a:gd name="txT" fmla="*/ 0 h 320"/>
                        <a:gd name="txR" fmla="*/ 296 w 296"/>
                        <a:gd name="txB" fmla="*/ 320 h 320"/>
                      </a:gdLst>
                      <a:ahLst/>
                      <a:cxnLst>
                        <a:cxn ang="0">
                          <a:pos x="63" y="320"/>
                        </a:cxn>
                        <a:cxn ang="0">
                          <a:pos x="296" y="120"/>
                        </a:cxn>
                        <a:cxn ang="0">
                          <a:pos x="279" y="0"/>
                        </a:cxn>
                        <a:cxn ang="0">
                          <a:pos x="0" y="261"/>
                        </a:cxn>
                        <a:cxn ang="0">
                          <a:pos x="63" y="320"/>
                        </a:cxn>
                      </a:cxnLst>
                      <a:rect l="txL" t="txT" r="txR" b="txB"/>
                      <a:pathLst>
                        <a:path w="296" h="320">
                          <a:moveTo>
                            <a:pt x="63" y="320"/>
                          </a:moveTo>
                          <a:lnTo>
                            <a:pt x="296" y="120"/>
                          </a:lnTo>
                          <a:lnTo>
                            <a:pt x="279" y="0"/>
                          </a:lnTo>
                          <a:lnTo>
                            <a:pt x="0" y="261"/>
                          </a:lnTo>
                          <a:lnTo>
                            <a:pt x="63" y="32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4" name="Freeform 682"/>
                    <p:cNvSpPr/>
                    <p:nvPr/>
                  </p:nvSpPr>
                  <p:spPr>
                    <a:xfrm>
                      <a:off x="3444" y="1764"/>
                      <a:ext cx="76" cy="57"/>
                    </a:xfrm>
                    <a:custGeom>
                      <a:avLst/>
                      <a:gdLst>
                        <a:gd name="txL" fmla="*/ 0 w 151"/>
                        <a:gd name="txT" fmla="*/ 0 h 115"/>
                        <a:gd name="txR" fmla="*/ 151 w 151"/>
                        <a:gd name="txB" fmla="*/ 115 h 115"/>
                      </a:gdLst>
                      <a:ahLst/>
                      <a:cxnLst>
                        <a:cxn ang="0">
                          <a:pos x="151" y="54"/>
                        </a:cxn>
                        <a:cxn ang="0">
                          <a:pos x="88" y="115"/>
                        </a:cxn>
                        <a:cxn ang="0">
                          <a:pos x="0" y="20"/>
                        </a:cxn>
                        <a:cxn ang="0">
                          <a:pos x="101" y="0"/>
                        </a:cxn>
                        <a:cxn ang="0">
                          <a:pos x="151" y="54"/>
                        </a:cxn>
                      </a:cxnLst>
                      <a:rect l="txL" t="txT" r="txR" b="txB"/>
                      <a:pathLst>
                        <a:path w="151" h="115">
                          <a:moveTo>
                            <a:pt x="151" y="54"/>
                          </a:moveTo>
                          <a:lnTo>
                            <a:pt x="88" y="115"/>
                          </a:lnTo>
                          <a:lnTo>
                            <a:pt x="0" y="20"/>
                          </a:lnTo>
                          <a:lnTo>
                            <a:pt x="101" y="0"/>
                          </a:lnTo>
                          <a:lnTo>
                            <a:pt x="151" y="54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5" name="Freeform 683"/>
                    <p:cNvSpPr/>
                    <p:nvPr/>
                  </p:nvSpPr>
                  <p:spPr>
                    <a:xfrm>
                      <a:off x="3314" y="1790"/>
                      <a:ext cx="142" cy="181"/>
                    </a:xfrm>
                    <a:custGeom>
                      <a:avLst/>
                      <a:gdLst>
                        <a:gd name="txL" fmla="*/ 0 w 285"/>
                        <a:gd name="txT" fmla="*/ 0 h 362"/>
                        <a:gd name="txR" fmla="*/ 285 w 285"/>
                        <a:gd name="txB" fmla="*/ 362 h 362"/>
                      </a:gdLst>
                      <a:ahLst/>
                      <a:cxnLst>
                        <a:cxn ang="0">
                          <a:pos x="285" y="330"/>
                        </a:cxn>
                        <a:cxn ang="0">
                          <a:pos x="140" y="208"/>
                        </a:cxn>
                        <a:cxn ang="0">
                          <a:pos x="51" y="0"/>
                        </a:cxn>
                        <a:cxn ang="0">
                          <a:pos x="0" y="6"/>
                        </a:cxn>
                        <a:cxn ang="0">
                          <a:pos x="91" y="239"/>
                        </a:cxn>
                        <a:cxn ang="0">
                          <a:pos x="229" y="362"/>
                        </a:cxn>
                        <a:cxn ang="0">
                          <a:pos x="285" y="330"/>
                        </a:cxn>
                      </a:cxnLst>
                      <a:rect l="txL" t="txT" r="txR" b="txB"/>
                      <a:pathLst>
                        <a:path w="285" h="362">
                          <a:moveTo>
                            <a:pt x="285" y="330"/>
                          </a:moveTo>
                          <a:lnTo>
                            <a:pt x="140" y="208"/>
                          </a:lnTo>
                          <a:lnTo>
                            <a:pt x="51" y="0"/>
                          </a:lnTo>
                          <a:lnTo>
                            <a:pt x="0" y="6"/>
                          </a:lnTo>
                          <a:lnTo>
                            <a:pt x="91" y="239"/>
                          </a:lnTo>
                          <a:lnTo>
                            <a:pt x="229" y="362"/>
                          </a:lnTo>
                          <a:lnTo>
                            <a:pt x="285" y="33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6" name="Freeform 684"/>
                    <p:cNvSpPr/>
                    <p:nvPr/>
                  </p:nvSpPr>
                  <p:spPr>
                    <a:xfrm>
                      <a:off x="2900" y="1857"/>
                      <a:ext cx="111" cy="140"/>
                    </a:xfrm>
                    <a:custGeom>
                      <a:avLst/>
                      <a:gdLst>
                        <a:gd name="txL" fmla="*/ 0 w 223"/>
                        <a:gd name="txT" fmla="*/ 0 h 280"/>
                        <a:gd name="txR" fmla="*/ 223 w 223"/>
                        <a:gd name="txB" fmla="*/ 280 h 280"/>
                      </a:gdLst>
                      <a:ahLst/>
                      <a:cxnLst>
                        <a:cxn ang="0">
                          <a:pos x="223" y="241"/>
                        </a:cxn>
                        <a:cxn ang="0">
                          <a:pos x="193" y="280"/>
                        </a:cxn>
                        <a:cxn ang="0">
                          <a:pos x="20" y="140"/>
                        </a:cxn>
                        <a:cxn ang="0">
                          <a:pos x="0" y="10"/>
                        </a:cxn>
                        <a:cxn ang="0">
                          <a:pos x="43" y="0"/>
                        </a:cxn>
                        <a:cxn ang="0">
                          <a:pos x="63" y="115"/>
                        </a:cxn>
                        <a:cxn ang="0">
                          <a:pos x="223" y="241"/>
                        </a:cxn>
                      </a:cxnLst>
                      <a:rect l="txL" t="txT" r="txR" b="txB"/>
                      <a:pathLst>
                        <a:path w="223" h="280">
                          <a:moveTo>
                            <a:pt x="223" y="241"/>
                          </a:moveTo>
                          <a:lnTo>
                            <a:pt x="193" y="280"/>
                          </a:lnTo>
                          <a:lnTo>
                            <a:pt x="20" y="140"/>
                          </a:lnTo>
                          <a:lnTo>
                            <a:pt x="0" y="10"/>
                          </a:lnTo>
                          <a:lnTo>
                            <a:pt x="43" y="0"/>
                          </a:lnTo>
                          <a:lnTo>
                            <a:pt x="63" y="115"/>
                          </a:lnTo>
                          <a:lnTo>
                            <a:pt x="223" y="241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7" name="Freeform 685"/>
                    <p:cNvSpPr/>
                    <p:nvPr/>
                  </p:nvSpPr>
                  <p:spPr>
                    <a:xfrm>
                      <a:off x="2953" y="1847"/>
                      <a:ext cx="84" cy="106"/>
                    </a:xfrm>
                    <a:custGeom>
                      <a:avLst/>
                      <a:gdLst>
                        <a:gd name="txL" fmla="*/ 0 w 166"/>
                        <a:gd name="txT" fmla="*/ 0 h 212"/>
                        <a:gd name="txR" fmla="*/ 166 w 166"/>
                        <a:gd name="txB" fmla="*/ 212 h 212"/>
                      </a:gdLst>
                      <a:ahLst/>
                      <a:cxnLst>
                        <a:cxn ang="0">
                          <a:pos x="142" y="212"/>
                        </a:cxn>
                        <a:cxn ang="0">
                          <a:pos x="17" y="112"/>
                        </a:cxn>
                        <a:cxn ang="0">
                          <a:pos x="0" y="11"/>
                        </a:cxn>
                        <a:cxn ang="0">
                          <a:pos x="50" y="0"/>
                        </a:cxn>
                        <a:cxn ang="0">
                          <a:pos x="70" y="102"/>
                        </a:cxn>
                        <a:cxn ang="0">
                          <a:pos x="166" y="177"/>
                        </a:cxn>
                        <a:cxn ang="0">
                          <a:pos x="142" y="212"/>
                        </a:cxn>
                      </a:cxnLst>
                      <a:rect l="txL" t="txT" r="txR" b="txB"/>
                      <a:pathLst>
                        <a:path w="166" h="212">
                          <a:moveTo>
                            <a:pt x="142" y="212"/>
                          </a:moveTo>
                          <a:lnTo>
                            <a:pt x="17" y="112"/>
                          </a:lnTo>
                          <a:lnTo>
                            <a:pt x="0" y="11"/>
                          </a:lnTo>
                          <a:lnTo>
                            <a:pt x="50" y="0"/>
                          </a:lnTo>
                          <a:lnTo>
                            <a:pt x="70" y="102"/>
                          </a:lnTo>
                          <a:lnTo>
                            <a:pt x="166" y="177"/>
                          </a:lnTo>
                          <a:lnTo>
                            <a:pt x="142" y="212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8" name="Freeform 686"/>
                    <p:cNvSpPr/>
                    <p:nvPr/>
                  </p:nvSpPr>
                  <p:spPr>
                    <a:xfrm>
                      <a:off x="3133" y="1802"/>
                      <a:ext cx="133" cy="110"/>
                    </a:xfrm>
                    <a:custGeom>
                      <a:avLst/>
                      <a:gdLst>
                        <a:gd name="txL" fmla="*/ 0 w 265"/>
                        <a:gd name="txT" fmla="*/ 0 h 220"/>
                        <a:gd name="txR" fmla="*/ 265 w 265"/>
                        <a:gd name="txB" fmla="*/ 220 h 220"/>
                      </a:gdLst>
                      <a:ahLst/>
                      <a:cxnLst>
                        <a:cxn ang="0">
                          <a:pos x="265" y="0"/>
                        </a:cxn>
                        <a:cxn ang="0">
                          <a:pos x="250" y="121"/>
                        </a:cxn>
                        <a:cxn ang="0">
                          <a:pos x="195" y="191"/>
                        </a:cxn>
                        <a:cxn ang="0">
                          <a:pos x="0" y="220"/>
                        </a:cxn>
                        <a:cxn ang="0">
                          <a:pos x="22" y="86"/>
                        </a:cxn>
                        <a:cxn ang="0">
                          <a:pos x="21" y="40"/>
                        </a:cxn>
                        <a:cxn ang="0">
                          <a:pos x="265" y="0"/>
                        </a:cxn>
                      </a:cxnLst>
                      <a:rect l="txL" t="txT" r="txR" b="txB"/>
                      <a:pathLst>
                        <a:path w="265" h="220">
                          <a:moveTo>
                            <a:pt x="265" y="0"/>
                          </a:moveTo>
                          <a:lnTo>
                            <a:pt x="250" y="121"/>
                          </a:lnTo>
                          <a:lnTo>
                            <a:pt x="195" y="191"/>
                          </a:lnTo>
                          <a:lnTo>
                            <a:pt x="0" y="220"/>
                          </a:lnTo>
                          <a:lnTo>
                            <a:pt x="22" y="86"/>
                          </a:lnTo>
                          <a:lnTo>
                            <a:pt x="21" y="40"/>
                          </a:lnTo>
                          <a:lnTo>
                            <a:pt x="265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69" name="Freeform 687"/>
                    <p:cNvSpPr/>
                    <p:nvPr/>
                  </p:nvSpPr>
                  <p:spPr>
                    <a:xfrm>
                      <a:off x="3093" y="1806"/>
                      <a:ext cx="186" cy="137"/>
                    </a:xfrm>
                    <a:custGeom>
                      <a:avLst/>
                      <a:gdLst>
                        <a:gd name="txL" fmla="*/ 0 w 373"/>
                        <a:gd name="txT" fmla="*/ 0 h 275"/>
                        <a:gd name="txR" fmla="*/ 373 w 373"/>
                        <a:gd name="txB" fmla="*/ 275 h 275"/>
                      </a:gdLst>
                      <a:ahLst/>
                      <a:cxnLst>
                        <a:cxn ang="0">
                          <a:pos x="352" y="0"/>
                        </a:cxn>
                        <a:cxn ang="0">
                          <a:pos x="373" y="138"/>
                        </a:cxn>
                        <a:cxn ang="0">
                          <a:pos x="308" y="223"/>
                        </a:cxn>
                        <a:cxn ang="0">
                          <a:pos x="0" y="275"/>
                        </a:cxn>
                        <a:cxn ang="0">
                          <a:pos x="42" y="152"/>
                        </a:cxn>
                        <a:cxn ang="0">
                          <a:pos x="54" y="41"/>
                        </a:cxn>
                        <a:cxn ang="0">
                          <a:pos x="102" y="34"/>
                        </a:cxn>
                        <a:cxn ang="0">
                          <a:pos x="101" y="79"/>
                        </a:cxn>
                        <a:cxn ang="0">
                          <a:pos x="81" y="213"/>
                        </a:cxn>
                        <a:cxn ang="0">
                          <a:pos x="279" y="182"/>
                        </a:cxn>
                        <a:cxn ang="0">
                          <a:pos x="339" y="112"/>
                        </a:cxn>
                        <a:cxn ang="0">
                          <a:pos x="352" y="0"/>
                        </a:cxn>
                      </a:cxnLst>
                      <a:rect l="txL" t="txT" r="txR" b="txB"/>
                      <a:pathLst>
                        <a:path w="373" h="275">
                          <a:moveTo>
                            <a:pt x="352" y="0"/>
                          </a:moveTo>
                          <a:lnTo>
                            <a:pt x="373" y="138"/>
                          </a:lnTo>
                          <a:lnTo>
                            <a:pt x="308" y="223"/>
                          </a:lnTo>
                          <a:lnTo>
                            <a:pt x="0" y="275"/>
                          </a:lnTo>
                          <a:lnTo>
                            <a:pt x="42" y="152"/>
                          </a:lnTo>
                          <a:lnTo>
                            <a:pt x="54" y="41"/>
                          </a:lnTo>
                          <a:lnTo>
                            <a:pt x="102" y="34"/>
                          </a:lnTo>
                          <a:lnTo>
                            <a:pt x="101" y="79"/>
                          </a:lnTo>
                          <a:lnTo>
                            <a:pt x="81" y="213"/>
                          </a:lnTo>
                          <a:lnTo>
                            <a:pt x="279" y="182"/>
                          </a:lnTo>
                          <a:lnTo>
                            <a:pt x="339" y="112"/>
                          </a:lnTo>
                          <a:lnTo>
                            <a:pt x="352" y="0"/>
                          </a:lnTo>
                          <a:close/>
                        </a:path>
                      </a:pathLst>
                    </a:custGeom>
                    <a:solidFill>
                      <a:srgbClr val="FAFD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0" name="Freeform 688"/>
                    <p:cNvSpPr/>
                    <p:nvPr/>
                  </p:nvSpPr>
                  <p:spPr>
                    <a:xfrm>
                      <a:off x="3035" y="1800"/>
                      <a:ext cx="250" cy="190"/>
                    </a:xfrm>
                    <a:custGeom>
                      <a:avLst/>
                      <a:gdLst>
                        <a:gd name="txL" fmla="*/ 0 w 501"/>
                        <a:gd name="txT" fmla="*/ 0 h 378"/>
                        <a:gd name="txR" fmla="*/ 501 w 501"/>
                        <a:gd name="txB" fmla="*/ 378 h 378"/>
                      </a:gdLst>
                      <a:ahLst/>
                      <a:cxnLst>
                        <a:cxn ang="0">
                          <a:pos x="103" y="63"/>
                        </a:cxn>
                        <a:cxn ang="0">
                          <a:pos x="74" y="246"/>
                        </a:cxn>
                        <a:cxn ang="0">
                          <a:pos x="0" y="378"/>
                        </a:cxn>
                        <a:cxn ang="0">
                          <a:pos x="389" y="315"/>
                        </a:cxn>
                        <a:cxn ang="0">
                          <a:pos x="501" y="201"/>
                        </a:cxn>
                        <a:cxn ang="0">
                          <a:pos x="471" y="0"/>
                        </a:cxn>
                        <a:cxn ang="0">
                          <a:pos x="494" y="154"/>
                        </a:cxn>
                        <a:cxn ang="0">
                          <a:pos x="422" y="235"/>
                        </a:cxn>
                        <a:cxn ang="0">
                          <a:pos x="118" y="284"/>
                        </a:cxn>
                        <a:cxn ang="0">
                          <a:pos x="159" y="157"/>
                        </a:cxn>
                        <a:cxn ang="0">
                          <a:pos x="170" y="51"/>
                        </a:cxn>
                        <a:cxn ang="0">
                          <a:pos x="103" y="63"/>
                        </a:cxn>
                      </a:cxnLst>
                      <a:rect l="txL" t="txT" r="txR" b="txB"/>
                      <a:pathLst>
                        <a:path w="501" h="378">
                          <a:moveTo>
                            <a:pt x="103" y="63"/>
                          </a:moveTo>
                          <a:lnTo>
                            <a:pt x="74" y="246"/>
                          </a:lnTo>
                          <a:lnTo>
                            <a:pt x="0" y="378"/>
                          </a:lnTo>
                          <a:lnTo>
                            <a:pt x="389" y="315"/>
                          </a:lnTo>
                          <a:lnTo>
                            <a:pt x="501" y="201"/>
                          </a:lnTo>
                          <a:lnTo>
                            <a:pt x="471" y="0"/>
                          </a:lnTo>
                          <a:lnTo>
                            <a:pt x="494" y="154"/>
                          </a:lnTo>
                          <a:lnTo>
                            <a:pt x="422" y="235"/>
                          </a:lnTo>
                          <a:lnTo>
                            <a:pt x="118" y="284"/>
                          </a:lnTo>
                          <a:lnTo>
                            <a:pt x="159" y="157"/>
                          </a:lnTo>
                          <a:lnTo>
                            <a:pt x="170" y="51"/>
                          </a:lnTo>
                          <a:lnTo>
                            <a:pt x="103" y="6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1" name="Freeform 689"/>
                    <p:cNvSpPr/>
                    <p:nvPr/>
                  </p:nvSpPr>
                  <p:spPr>
                    <a:xfrm>
                      <a:off x="2986" y="1831"/>
                      <a:ext cx="303" cy="190"/>
                    </a:xfrm>
                    <a:custGeom>
                      <a:avLst/>
                      <a:gdLst>
                        <a:gd name="txL" fmla="*/ 0 w 606"/>
                        <a:gd name="txT" fmla="*/ 0 h 380"/>
                        <a:gd name="txR" fmla="*/ 606 w 606"/>
                        <a:gd name="txB" fmla="*/ 380 h 380"/>
                      </a:gdLst>
                      <a:ahLst/>
                      <a:cxnLst>
                        <a:cxn ang="0">
                          <a:pos x="600" y="138"/>
                        </a:cxn>
                        <a:cxn ang="0">
                          <a:pos x="606" y="176"/>
                        </a:cxn>
                        <a:cxn ang="0">
                          <a:pos x="481" y="305"/>
                        </a:cxn>
                        <a:cxn ang="0">
                          <a:pos x="0" y="380"/>
                        </a:cxn>
                        <a:cxn ang="0">
                          <a:pos x="112" y="190"/>
                        </a:cxn>
                        <a:cxn ang="0">
                          <a:pos x="139" y="6"/>
                        </a:cxn>
                        <a:cxn ang="0">
                          <a:pos x="198" y="0"/>
                        </a:cxn>
                        <a:cxn ang="0">
                          <a:pos x="171" y="182"/>
                        </a:cxn>
                        <a:cxn ang="0">
                          <a:pos x="94" y="317"/>
                        </a:cxn>
                        <a:cxn ang="0">
                          <a:pos x="485" y="254"/>
                        </a:cxn>
                        <a:cxn ang="0">
                          <a:pos x="600" y="138"/>
                        </a:cxn>
                      </a:cxnLst>
                      <a:rect l="txL" t="txT" r="txR" b="txB"/>
                      <a:pathLst>
                        <a:path w="606" h="380">
                          <a:moveTo>
                            <a:pt x="600" y="138"/>
                          </a:moveTo>
                          <a:lnTo>
                            <a:pt x="606" y="176"/>
                          </a:lnTo>
                          <a:lnTo>
                            <a:pt x="481" y="305"/>
                          </a:lnTo>
                          <a:lnTo>
                            <a:pt x="0" y="380"/>
                          </a:lnTo>
                          <a:lnTo>
                            <a:pt x="112" y="190"/>
                          </a:lnTo>
                          <a:lnTo>
                            <a:pt x="139" y="6"/>
                          </a:lnTo>
                          <a:lnTo>
                            <a:pt x="198" y="0"/>
                          </a:lnTo>
                          <a:lnTo>
                            <a:pt x="171" y="182"/>
                          </a:lnTo>
                          <a:lnTo>
                            <a:pt x="94" y="317"/>
                          </a:lnTo>
                          <a:lnTo>
                            <a:pt x="485" y="254"/>
                          </a:lnTo>
                          <a:lnTo>
                            <a:pt x="600" y="138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2" name="Freeform 690"/>
                    <p:cNvSpPr/>
                    <p:nvPr/>
                  </p:nvSpPr>
                  <p:spPr>
                    <a:xfrm>
                      <a:off x="3140" y="1995"/>
                      <a:ext cx="78" cy="72"/>
                    </a:xfrm>
                    <a:custGeom>
                      <a:avLst/>
                      <a:gdLst>
                        <a:gd name="txL" fmla="*/ 0 w 155"/>
                        <a:gd name="txT" fmla="*/ 0 h 145"/>
                        <a:gd name="txR" fmla="*/ 155 w 155"/>
                        <a:gd name="txB" fmla="*/ 145 h 145"/>
                      </a:gdLst>
                      <a:ahLst/>
                      <a:cxnLst>
                        <a:cxn ang="0">
                          <a:pos x="155" y="133"/>
                        </a:cxn>
                        <a:cxn ang="0">
                          <a:pos x="143" y="60"/>
                        </a:cxn>
                        <a:cxn ang="0">
                          <a:pos x="11" y="81"/>
                        </a:cxn>
                        <a:cxn ang="0">
                          <a:pos x="0" y="11"/>
                        </a:cxn>
                        <a:cxn ang="0">
                          <a:pos x="64" y="0"/>
                        </a:cxn>
                        <a:cxn ang="0">
                          <a:pos x="85" y="145"/>
                        </a:cxn>
                        <a:cxn ang="0">
                          <a:pos x="155" y="133"/>
                        </a:cxn>
                      </a:cxnLst>
                      <a:rect l="txL" t="txT" r="txR" b="txB"/>
                      <a:pathLst>
                        <a:path w="155" h="145">
                          <a:moveTo>
                            <a:pt x="155" y="133"/>
                          </a:moveTo>
                          <a:lnTo>
                            <a:pt x="143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4" y="0"/>
                          </a:lnTo>
                          <a:lnTo>
                            <a:pt x="85" y="145"/>
                          </a:lnTo>
                          <a:lnTo>
                            <a:pt x="155" y="13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3" name="Freeform 691"/>
                    <p:cNvSpPr/>
                    <p:nvPr/>
                  </p:nvSpPr>
                  <p:spPr>
                    <a:xfrm>
                      <a:off x="3106" y="2001"/>
                      <a:ext cx="77" cy="71"/>
                    </a:xfrm>
                    <a:custGeom>
                      <a:avLst/>
                      <a:gdLst>
                        <a:gd name="txL" fmla="*/ 0 w 155"/>
                        <a:gd name="txT" fmla="*/ 0 h 142"/>
                        <a:gd name="txR" fmla="*/ 155 w 155"/>
                        <a:gd name="txB" fmla="*/ 142 h 142"/>
                      </a:gdLst>
                      <a:ahLst/>
                      <a:cxnLst>
                        <a:cxn ang="0">
                          <a:pos x="155" y="131"/>
                        </a:cxn>
                        <a:cxn ang="0">
                          <a:pos x="144" y="59"/>
                        </a:cxn>
                        <a:cxn ang="0">
                          <a:pos x="9" y="80"/>
                        </a:cxn>
                        <a:cxn ang="0">
                          <a:pos x="0" y="9"/>
                        </a:cxn>
                        <a:cxn ang="0">
                          <a:pos x="64" y="0"/>
                        </a:cxn>
                        <a:cxn ang="0">
                          <a:pos x="86" y="142"/>
                        </a:cxn>
                        <a:cxn ang="0">
                          <a:pos x="155" y="131"/>
                        </a:cxn>
                      </a:cxnLst>
                      <a:rect l="txL" t="txT" r="txR" b="txB"/>
                      <a:pathLst>
                        <a:path w="155" h="142">
                          <a:moveTo>
                            <a:pt x="155" y="131"/>
                          </a:moveTo>
                          <a:lnTo>
                            <a:pt x="144" y="59"/>
                          </a:lnTo>
                          <a:lnTo>
                            <a:pt x="9" y="80"/>
                          </a:lnTo>
                          <a:lnTo>
                            <a:pt x="0" y="9"/>
                          </a:lnTo>
                          <a:lnTo>
                            <a:pt x="64" y="0"/>
                          </a:lnTo>
                          <a:lnTo>
                            <a:pt x="86" y="142"/>
                          </a:lnTo>
                          <a:lnTo>
                            <a:pt x="155" y="131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4" name="Freeform 692"/>
                    <p:cNvSpPr/>
                    <p:nvPr/>
                  </p:nvSpPr>
                  <p:spPr>
                    <a:xfrm>
                      <a:off x="3072" y="2006"/>
                      <a:ext cx="77" cy="72"/>
                    </a:xfrm>
                    <a:custGeom>
                      <a:avLst/>
                      <a:gdLst>
                        <a:gd name="txL" fmla="*/ 0 w 155"/>
                        <a:gd name="txT" fmla="*/ 0 h 145"/>
                        <a:gd name="txR" fmla="*/ 155 w 155"/>
                        <a:gd name="txB" fmla="*/ 145 h 145"/>
                      </a:gdLst>
                      <a:ahLst/>
                      <a:cxnLst>
                        <a:cxn ang="0">
                          <a:pos x="155" y="134"/>
                        </a:cxn>
                        <a:cxn ang="0">
                          <a:pos x="144" y="60"/>
                        </a:cxn>
                        <a:cxn ang="0">
                          <a:pos x="8" y="82"/>
                        </a:cxn>
                        <a:cxn ang="0">
                          <a:pos x="0" y="11"/>
                        </a:cxn>
                        <a:cxn ang="0">
                          <a:pos x="65" y="0"/>
                        </a:cxn>
                        <a:cxn ang="0">
                          <a:pos x="87" y="145"/>
                        </a:cxn>
                        <a:cxn ang="0">
                          <a:pos x="155" y="134"/>
                        </a:cxn>
                      </a:cxnLst>
                      <a:rect l="txL" t="txT" r="txR" b="txB"/>
                      <a:pathLst>
                        <a:path w="155" h="145">
                          <a:moveTo>
                            <a:pt x="155" y="134"/>
                          </a:moveTo>
                          <a:lnTo>
                            <a:pt x="144" y="60"/>
                          </a:lnTo>
                          <a:lnTo>
                            <a:pt x="8" y="82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7" y="145"/>
                          </a:lnTo>
                          <a:lnTo>
                            <a:pt x="155" y="134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5" name="Freeform 693"/>
                    <p:cNvSpPr/>
                    <p:nvPr/>
                  </p:nvSpPr>
                  <p:spPr>
                    <a:xfrm>
                      <a:off x="3036" y="2012"/>
                      <a:ext cx="78" cy="73"/>
                    </a:xfrm>
                    <a:custGeom>
                      <a:avLst/>
                      <a:gdLst>
                        <a:gd name="txL" fmla="*/ 0 w 156"/>
                        <a:gd name="txT" fmla="*/ 0 h 147"/>
                        <a:gd name="txR" fmla="*/ 156 w 156"/>
                        <a:gd name="txB" fmla="*/ 147 h 147"/>
                      </a:gdLst>
                      <a:ahLst/>
                      <a:cxnLst>
                        <a:cxn ang="0">
                          <a:pos x="156" y="133"/>
                        </a:cxn>
                        <a:cxn ang="0">
                          <a:pos x="145" y="60"/>
                        </a:cxn>
                        <a:cxn ang="0">
                          <a:pos x="10" y="81"/>
                        </a:cxn>
                        <a:cxn ang="0">
                          <a:pos x="0" y="11"/>
                        </a:cxn>
                        <a:cxn ang="0">
                          <a:pos x="65" y="0"/>
                        </a:cxn>
                        <a:cxn ang="0">
                          <a:pos x="88" y="147"/>
                        </a:cxn>
                        <a:cxn ang="0">
                          <a:pos x="156" y="133"/>
                        </a:cxn>
                      </a:cxnLst>
                      <a:rect l="txL" t="txT" r="txR" b="txB"/>
                      <a:pathLst>
                        <a:path w="156" h="147">
                          <a:moveTo>
                            <a:pt x="156" y="133"/>
                          </a:moveTo>
                          <a:lnTo>
                            <a:pt x="145" y="60"/>
                          </a:lnTo>
                          <a:lnTo>
                            <a:pt x="10" y="81"/>
                          </a:lnTo>
                          <a:lnTo>
                            <a:pt x="0" y="11"/>
                          </a:lnTo>
                          <a:lnTo>
                            <a:pt x="65" y="0"/>
                          </a:lnTo>
                          <a:lnTo>
                            <a:pt x="88" y="147"/>
                          </a:lnTo>
                          <a:lnTo>
                            <a:pt x="156" y="13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6" name="Freeform 694"/>
                    <p:cNvSpPr/>
                    <p:nvPr/>
                  </p:nvSpPr>
                  <p:spPr>
                    <a:xfrm>
                      <a:off x="3000" y="2017"/>
                      <a:ext cx="79" cy="72"/>
                    </a:xfrm>
                    <a:custGeom>
                      <a:avLst/>
                      <a:gdLst>
                        <a:gd name="txL" fmla="*/ 0 w 156"/>
                        <a:gd name="txT" fmla="*/ 0 h 144"/>
                        <a:gd name="txR" fmla="*/ 156 w 156"/>
                        <a:gd name="txB" fmla="*/ 144 h 144"/>
                      </a:gdLst>
                      <a:ahLst/>
                      <a:cxnLst>
                        <a:cxn ang="0">
                          <a:pos x="156" y="135"/>
                        </a:cxn>
                        <a:cxn ang="0">
                          <a:pos x="143" y="60"/>
                        </a:cxn>
                        <a:cxn ang="0">
                          <a:pos x="11" y="80"/>
                        </a:cxn>
                        <a:cxn ang="0">
                          <a:pos x="0" y="11"/>
                        </a:cxn>
                        <a:cxn ang="0">
                          <a:pos x="63" y="0"/>
                        </a:cxn>
                        <a:cxn ang="0">
                          <a:pos x="85" y="144"/>
                        </a:cxn>
                        <a:cxn ang="0">
                          <a:pos x="156" y="135"/>
                        </a:cxn>
                      </a:cxnLst>
                      <a:rect l="txL" t="txT" r="txR" b="txB"/>
                      <a:pathLst>
                        <a:path w="156" h="144">
                          <a:moveTo>
                            <a:pt x="156" y="135"/>
                          </a:moveTo>
                          <a:lnTo>
                            <a:pt x="143" y="60"/>
                          </a:lnTo>
                          <a:lnTo>
                            <a:pt x="11" y="80"/>
                          </a:lnTo>
                          <a:lnTo>
                            <a:pt x="0" y="11"/>
                          </a:lnTo>
                          <a:lnTo>
                            <a:pt x="63" y="0"/>
                          </a:lnTo>
                          <a:lnTo>
                            <a:pt x="85" y="144"/>
                          </a:lnTo>
                          <a:lnTo>
                            <a:pt x="156" y="135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7" name="Freeform 695"/>
                    <p:cNvSpPr/>
                    <p:nvPr/>
                  </p:nvSpPr>
                  <p:spPr>
                    <a:xfrm>
                      <a:off x="2968" y="2022"/>
                      <a:ext cx="78" cy="72"/>
                    </a:xfrm>
                    <a:custGeom>
                      <a:avLst/>
                      <a:gdLst>
                        <a:gd name="txL" fmla="*/ 0 w 156"/>
                        <a:gd name="txT" fmla="*/ 0 h 144"/>
                        <a:gd name="txR" fmla="*/ 156 w 156"/>
                        <a:gd name="txB" fmla="*/ 144 h 144"/>
                      </a:gdLst>
                      <a:ahLst/>
                      <a:cxnLst>
                        <a:cxn ang="0">
                          <a:pos x="156" y="134"/>
                        </a:cxn>
                        <a:cxn ang="0">
                          <a:pos x="145" y="60"/>
                        </a:cxn>
                        <a:cxn ang="0">
                          <a:pos x="11" y="81"/>
                        </a:cxn>
                        <a:cxn ang="0">
                          <a:pos x="0" y="10"/>
                        </a:cxn>
                        <a:cxn ang="0">
                          <a:pos x="64" y="0"/>
                        </a:cxn>
                        <a:cxn ang="0">
                          <a:pos x="85" y="144"/>
                        </a:cxn>
                        <a:cxn ang="0">
                          <a:pos x="156" y="134"/>
                        </a:cxn>
                      </a:cxnLst>
                      <a:rect l="txL" t="txT" r="txR" b="txB"/>
                      <a:pathLst>
                        <a:path w="156" h="144">
                          <a:moveTo>
                            <a:pt x="156" y="134"/>
                          </a:moveTo>
                          <a:lnTo>
                            <a:pt x="145" y="60"/>
                          </a:lnTo>
                          <a:lnTo>
                            <a:pt x="11" y="81"/>
                          </a:lnTo>
                          <a:lnTo>
                            <a:pt x="0" y="10"/>
                          </a:lnTo>
                          <a:lnTo>
                            <a:pt x="64" y="0"/>
                          </a:lnTo>
                          <a:lnTo>
                            <a:pt x="85" y="144"/>
                          </a:lnTo>
                          <a:lnTo>
                            <a:pt x="156" y="13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8" name="Freeform 696"/>
                    <p:cNvSpPr/>
                    <p:nvPr/>
                  </p:nvSpPr>
                  <p:spPr>
                    <a:xfrm>
                      <a:off x="2935" y="2028"/>
                      <a:ext cx="78" cy="72"/>
                    </a:xfrm>
                    <a:custGeom>
                      <a:avLst/>
                      <a:gdLst>
                        <a:gd name="txL" fmla="*/ 0 w 157"/>
                        <a:gd name="txT" fmla="*/ 0 h 145"/>
                        <a:gd name="txR" fmla="*/ 157 w 157"/>
                        <a:gd name="txB" fmla="*/ 145 h 145"/>
                      </a:gdLst>
                      <a:ahLst/>
                      <a:cxnLst>
                        <a:cxn ang="0">
                          <a:pos x="157" y="133"/>
                        </a:cxn>
                        <a:cxn ang="0">
                          <a:pos x="146" y="60"/>
                        </a:cxn>
                        <a:cxn ang="0">
                          <a:pos x="11" y="81"/>
                        </a:cxn>
                        <a:cxn ang="0">
                          <a:pos x="0" y="11"/>
                        </a:cxn>
                        <a:cxn ang="0">
                          <a:pos x="66" y="0"/>
                        </a:cxn>
                        <a:cxn ang="0">
                          <a:pos x="86" y="145"/>
                        </a:cxn>
                        <a:cxn ang="0">
                          <a:pos x="157" y="133"/>
                        </a:cxn>
                      </a:cxnLst>
                      <a:rect l="txL" t="txT" r="txR" b="txB"/>
                      <a:pathLst>
                        <a:path w="157" h="145">
                          <a:moveTo>
                            <a:pt x="157" y="133"/>
                          </a:moveTo>
                          <a:lnTo>
                            <a:pt x="146" y="60"/>
                          </a:lnTo>
                          <a:lnTo>
                            <a:pt x="11" y="81"/>
                          </a:lnTo>
                          <a:lnTo>
                            <a:pt x="0" y="11"/>
                          </a:lnTo>
                          <a:lnTo>
                            <a:pt x="66" y="0"/>
                          </a:lnTo>
                          <a:lnTo>
                            <a:pt x="86" y="145"/>
                          </a:lnTo>
                          <a:lnTo>
                            <a:pt x="157" y="13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79" name="Freeform 697"/>
                    <p:cNvSpPr/>
                    <p:nvPr/>
                  </p:nvSpPr>
                  <p:spPr>
                    <a:xfrm>
                      <a:off x="3268" y="1795"/>
                      <a:ext cx="136" cy="215"/>
                    </a:xfrm>
                    <a:custGeom>
                      <a:avLst/>
                      <a:gdLst>
                        <a:gd name="txL" fmla="*/ 0 w 271"/>
                        <a:gd name="txT" fmla="*/ 0 h 430"/>
                        <a:gd name="txR" fmla="*/ 271 w 271"/>
                        <a:gd name="txB" fmla="*/ 430 h 430"/>
                      </a:gdLst>
                      <a:ahLst/>
                      <a:cxnLst>
                        <a:cxn ang="0">
                          <a:pos x="271" y="387"/>
                        </a:cxn>
                        <a:cxn ang="0">
                          <a:pos x="132" y="262"/>
                        </a:cxn>
                        <a:cxn ang="0">
                          <a:pos x="48" y="0"/>
                        </a:cxn>
                        <a:cxn ang="0">
                          <a:pos x="0" y="12"/>
                        </a:cxn>
                        <a:cxn ang="0">
                          <a:pos x="55" y="281"/>
                        </a:cxn>
                        <a:cxn ang="0">
                          <a:pos x="194" y="430"/>
                        </a:cxn>
                        <a:cxn ang="0">
                          <a:pos x="271" y="387"/>
                        </a:cxn>
                      </a:cxnLst>
                      <a:rect l="txL" t="txT" r="txR" b="txB"/>
                      <a:pathLst>
                        <a:path w="271" h="430">
                          <a:moveTo>
                            <a:pt x="271" y="387"/>
                          </a:moveTo>
                          <a:lnTo>
                            <a:pt x="132" y="262"/>
                          </a:lnTo>
                          <a:lnTo>
                            <a:pt x="48" y="0"/>
                          </a:lnTo>
                          <a:lnTo>
                            <a:pt x="0" y="12"/>
                          </a:lnTo>
                          <a:lnTo>
                            <a:pt x="55" y="281"/>
                          </a:lnTo>
                          <a:lnTo>
                            <a:pt x="194" y="430"/>
                          </a:lnTo>
                          <a:lnTo>
                            <a:pt x="271" y="387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0" name="Freeform 698"/>
                    <p:cNvSpPr/>
                    <p:nvPr/>
                  </p:nvSpPr>
                  <p:spPr>
                    <a:xfrm>
                      <a:off x="3112" y="2275"/>
                      <a:ext cx="282" cy="34"/>
                    </a:xfrm>
                    <a:custGeom>
                      <a:avLst/>
                      <a:gdLst>
                        <a:gd name="txL" fmla="*/ 0 w 564"/>
                        <a:gd name="txT" fmla="*/ 0 h 68"/>
                        <a:gd name="txR" fmla="*/ 564 w 564"/>
                        <a:gd name="txB" fmla="*/ 68 h 68"/>
                      </a:gdLst>
                      <a:ahLst/>
                      <a:cxnLst>
                        <a:cxn ang="0">
                          <a:pos x="564" y="33"/>
                        </a:cxn>
                        <a:cxn ang="0">
                          <a:pos x="315" y="68"/>
                        </a:cxn>
                        <a:cxn ang="0">
                          <a:pos x="136" y="28"/>
                        </a:cxn>
                        <a:cxn ang="0">
                          <a:pos x="6" y="49"/>
                        </a:cxn>
                        <a:cxn ang="0">
                          <a:pos x="0" y="19"/>
                        </a:cxn>
                        <a:cxn ang="0">
                          <a:pos x="130" y="0"/>
                        </a:cxn>
                        <a:cxn ang="0">
                          <a:pos x="318" y="41"/>
                        </a:cxn>
                        <a:cxn ang="0">
                          <a:pos x="536" y="7"/>
                        </a:cxn>
                        <a:cxn ang="0">
                          <a:pos x="564" y="33"/>
                        </a:cxn>
                      </a:cxnLst>
                      <a:rect l="txL" t="txT" r="txR" b="txB"/>
                      <a:pathLst>
                        <a:path w="564" h="68">
                          <a:moveTo>
                            <a:pt x="564" y="33"/>
                          </a:moveTo>
                          <a:lnTo>
                            <a:pt x="315" y="68"/>
                          </a:lnTo>
                          <a:lnTo>
                            <a:pt x="136" y="28"/>
                          </a:lnTo>
                          <a:lnTo>
                            <a:pt x="6" y="49"/>
                          </a:lnTo>
                          <a:lnTo>
                            <a:pt x="0" y="19"/>
                          </a:lnTo>
                          <a:lnTo>
                            <a:pt x="130" y="0"/>
                          </a:lnTo>
                          <a:lnTo>
                            <a:pt x="318" y="41"/>
                          </a:lnTo>
                          <a:lnTo>
                            <a:pt x="536" y="7"/>
                          </a:lnTo>
                          <a:lnTo>
                            <a:pt x="564" y="3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1" name="Freeform 699"/>
                    <p:cNvSpPr/>
                    <p:nvPr/>
                  </p:nvSpPr>
                  <p:spPr>
                    <a:xfrm>
                      <a:off x="3035" y="2089"/>
                      <a:ext cx="98" cy="182"/>
                    </a:xfrm>
                    <a:custGeom>
                      <a:avLst/>
                      <a:gdLst>
                        <a:gd name="txL" fmla="*/ 0 w 197"/>
                        <a:gd name="txT" fmla="*/ 0 h 363"/>
                        <a:gd name="txR" fmla="*/ 197 w 197"/>
                        <a:gd name="txB" fmla="*/ 363 h 363"/>
                      </a:gdLst>
                      <a:ahLst/>
                      <a:cxnLst>
                        <a:cxn ang="0">
                          <a:pos x="160" y="363"/>
                        </a:cxn>
                        <a:cxn ang="0">
                          <a:pos x="140" y="245"/>
                        </a:cxn>
                        <a:cxn ang="0">
                          <a:pos x="17" y="134"/>
                        </a:cxn>
                        <a:cxn ang="0">
                          <a:pos x="0" y="13"/>
                        </a:cxn>
                        <a:cxn ang="0">
                          <a:pos x="33" y="0"/>
                        </a:cxn>
                        <a:cxn ang="0">
                          <a:pos x="50" y="124"/>
                        </a:cxn>
                        <a:cxn ang="0">
                          <a:pos x="175" y="239"/>
                        </a:cxn>
                        <a:cxn ang="0">
                          <a:pos x="197" y="355"/>
                        </a:cxn>
                        <a:cxn ang="0">
                          <a:pos x="160" y="363"/>
                        </a:cxn>
                      </a:cxnLst>
                      <a:rect l="txL" t="txT" r="txR" b="txB"/>
                      <a:pathLst>
                        <a:path w="197" h="363">
                          <a:moveTo>
                            <a:pt x="160" y="363"/>
                          </a:moveTo>
                          <a:lnTo>
                            <a:pt x="140" y="245"/>
                          </a:lnTo>
                          <a:lnTo>
                            <a:pt x="17" y="134"/>
                          </a:lnTo>
                          <a:lnTo>
                            <a:pt x="0" y="13"/>
                          </a:lnTo>
                          <a:lnTo>
                            <a:pt x="33" y="0"/>
                          </a:lnTo>
                          <a:lnTo>
                            <a:pt x="50" y="124"/>
                          </a:lnTo>
                          <a:lnTo>
                            <a:pt x="175" y="239"/>
                          </a:lnTo>
                          <a:lnTo>
                            <a:pt x="197" y="355"/>
                          </a:lnTo>
                          <a:lnTo>
                            <a:pt x="160" y="363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2" name="Freeform 700"/>
                    <p:cNvSpPr/>
                    <p:nvPr/>
                  </p:nvSpPr>
                  <p:spPr>
                    <a:xfrm>
                      <a:off x="3075" y="2083"/>
                      <a:ext cx="97" cy="182"/>
                    </a:xfrm>
                    <a:custGeom>
                      <a:avLst/>
                      <a:gdLst>
                        <a:gd name="txL" fmla="*/ 0 w 194"/>
                        <a:gd name="txT" fmla="*/ 0 h 364"/>
                        <a:gd name="txR" fmla="*/ 194 w 194"/>
                        <a:gd name="txB" fmla="*/ 364 h 364"/>
                      </a:gdLst>
                      <a:ahLst/>
                      <a:cxnLst>
                        <a:cxn ang="0">
                          <a:pos x="153" y="364"/>
                        </a:cxn>
                        <a:cxn ang="0">
                          <a:pos x="136" y="240"/>
                        </a:cxn>
                        <a:cxn ang="0">
                          <a:pos x="17" y="127"/>
                        </a:cxn>
                        <a:cxn ang="0">
                          <a:pos x="0" y="12"/>
                        </a:cxn>
                        <a:cxn ang="0">
                          <a:pos x="45" y="0"/>
                        </a:cxn>
                        <a:cxn ang="0">
                          <a:pos x="59" y="120"/>
                        </a:cxn>
                        <a:cxn ang="0">
                          <a:pos x="175" y="234"/>
                        </a:cxn>
                        <a:cxn ang="0">
                          <a:pos x="194" y="362"/>
                        </a:cxn>
                        <a:cxn ang="0">
                          <a:pos x="153" y="364"/>
                        </a:cxn>
                      </a:cxnLst>
                      <a:rect l="txL" t="txT" r="txR" b="txB"/>
                      <a:pathLst>
                        <a:path w="194" h="364">
                          <a:moveTo>
                            <a:pt x="153" y="364"/>
                          </a:moveTo>
                          <a:lnTo>
                            <a:pt x="136" y="240"/>
                          </a:lnTo>
                          <a:lnTo>
                            <a:pt x="17" y="127"/>
                          </a:lnTo>
                          <a:lnTo>
                            <a:pt x="0" y="12"/>
                          </a:lnTo>
                          <a:lnTo>
                            <a:pt x="45" y="0"/>
                          </a:lnTo>
                          <a:lnTo>
                            <a:pt x="59" y="120"/>
                          </a:lnTo>
                          <a:lnTo>
                            <a:pt x="175" y="234"/>
                          </a:lnTo>
                          <a:lnTo>
                            <a:pt x="194" y="362"/>
                          </a:lnTo>
                          <a:lnTo>
                            <a:pt x="153" y="364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3" name="Freeform 701"/>
                    <p:cNvSpPr/>
                    <p:nvPr/>
                  </p:nvSpPr>
                  <p:spPr>
                    <a:xfrm>
                      <a:off x="3118" y="2079"/>
                      <a:ext cx="100" cy="190"/>
                    </a:xfrm>
                    <a:custGeom>
                      <a:avLst/>
                      <a:gdLst>
                        <a:gd name="txL" fmla="*/ 0 w 199"/>
                        <a:gd name="txT" fmla="*/ 0 h 380"/>
                        <a:gd name="txR" fmla="*/ 199 w 199"/>
                        <a:gd name="txB" fmla="*/ 380 h 380"/>
                      </a:gdLst>
                      <a:ahLst/>
                      <a:cxnLst>
                        <a:cxn ang="0">
                          <a:pos x="154" y="367"/>
                        </a:cxn>
                        <a:cxn ang="0">
                          <a:pos x="138" y="238"/>
                        </a:cxn>
                        <a:cxn ang="0">
                          <a:pos x="17" y="116"/>
                        </a:cxn>
                        <a:cxn ang="0">
                          <a:pos x="0" y="2"/>
                        </a:cxn>
                        <a:cxn ang="0">
                          <a:pos x="38" y="0"/>
                        </a:cxn>
                        <a:cxn ang="0">
                          <a:pos x="52" y="106"/>
                        </a:cxn>
                        <a:cxn ang="0">
                          <a:pos x="178" y="232"/>
                        </a:cxn>
                        <a:cxn ang="0">
                          <a:pos x="199" y="380"/>
                        </a:cxn>
                        <a:cxn ang="0">
                          <a:pos x="154" y="367"/>
                        </a:cxn>
                      </a:cxnLst>
                      <a:rect l="txL" t="txT" r="txR" b="txB"/>
                      <a:pathLst>
                        <a:path w="199" h="380">
                          <a:moveTo>
                            <a:pt x="154" y="367"/>
                          </a:moveTo>
                          <a:lnTo>
                            <a:pt x="138" y="238"/>
                          </a:lnTo>
                          <a:lnTo>
                            <a:pt x="17" y="116"/>
                          </a:lnTo>
                          <a:lnTo>
                            <a:pt x="0" y="2"/>
                          </a:lnTo>
                          <a:lnTo>
                            <a:pt x="38" y="0"/>
                          </a:lnTo>
                          <a:lnTo>
                            <a:pt x="52" y="106"/>
                          </a:lnTo>
                          <a:lnTo>
                            <a:pt x="178" y="232"/>
                          </a:lnTo>
                          <a:lnTo>
                            <a:pt x="199" y="380"/>
                          </a:lnTo>
                          <a:lnTo>
                            <a:pt x="154" y="367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4" name="Freeform 702"/>
                    <p:cNvSpPr/>
                    <p:nvPr/>
                  </p:nvSpPr>
                  <p:spPr>
                    <a:xfrm>
                      <a:off x="3264" y="2093"/>
                      <a:ext cx="79" cy="68"/>
                    </a:xfrm>
                    <a:custGeom>
                      <a:avLst/>
                      <a:gdLst>
                        <a:gd name="txL" fmla="*/ 0 w 157"/>
                        <a:gd name="txT" fmla="*/ 0 h 135"/>
                        <a:gd name="txR" fmla="*/ 157 w 157"/>
                        <a:gd name="txB" fmla="*/ 135 h 135"/>
                      </a:gdLst>
                      <a:ahLst/>
                      <a:cxnLst>
                        <a:cxn ang="0">
                          <a:pos x="157" y="91"/>
                        </a:cxn>
                        <a:cxn ang="0">
                          <a:pos x="42" y="44"/>
                        </a:cxn>
                        <a:cxn ang="0">
                          <a:pos x="12" y="72"/>
                        </a:cxn>
                        <a:cxn ang="0">
                          <a:pos x="0" y="135"/>
                        </a:cxn>
                        <a:cxn ang="0">
                          <a:pos x="35" y="84"/>
                        </a:cxn>
                        <a:cxn ang="0">
                          <a:pos x="94" y="6"/>
                        </a:cxn>
                        <a:cxn ang="0">
                          <a:pos x="133" y="0"/>
                        </a:cxn>
                        <a:cxn ang="0">
                          <a:pos x="103" y="44"/>
                        </a:cxn>
                        <a:cxn ang="0">
                          <a:pos x="157" y="91"/>
                        </a:cxn>
                      </a:cxnLst>
                      <a:rect l="txL" t="txT" r="txR" b="txB"/>
                      <a:pathLst>
                        <a:path w="157" h="135">
                          <a:moveTo>
                            <a:pt x="157" y="91"/>
                          </a:moveTo>
                          <a:lnTo>
                            <a:pt x="42" y="44"/>
                          </a:lnTo>
                          <a:lnTo>
                            <a:pt x="12" y="72"/>
                          </a:lnTo>
                          <a:lnTo>
                            <a:pt x="0" y="135"/>
                          </a:lnTo>
                          <a:lnTo>
                            <a:pt x="35" y="84"/>
                          </a:lnTo>
                          <a:lnTo>
                            <a:pt x="94" y="6"/>
                          </a:lnTo>
                          <a:lnTo>
                            <a:pt x="133" y="0"/>
                          </a:lnTo>
                          <a:lnTo>
                            <a:pt x="103" y="44"/>
                          </a:lnTo>
                          <a:lnTo>
                            <a:pt x="157" y="91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5" name="Freeform 703"/>
                    <p:cNvSpPr/>
                    <p:nvPr/>
                  </p:nvSpPr>
                  <p:spPr>
                    <a:xfrm>
                      <a:off x="3157" y="2068"/>
                      <a:ext cx="102" cy="209"/>
                    </a:xfrm>
                    <a:custGeom>
                      <a:avLst/>
                      <a:gdLst>
                        <a:gd name="txL" fmla="*/ 0 w 204"/>
                        <a:gd name="txT" fmla="*/ 0 h 418"/>
                        <a:gd name="txR" fmla="*/ 204 w 204"/>
                        <a:gd name="txB" fmla="*/ 418 h 418"/>
                      </a:gdLst>
                      <a:ahLst/>
                      <a:cxnLst>
                        <a:cxn ang="0">
                          <a:pos x="165" y="408"/>
                        </a:cxn>
                        <a:cxn ang="0">
                          <a:pos x="142" y="244"/>
                        </a:cxn>
                        <a:cxn ang="0">
                          <a:pos x="17" y="123"/>
                        </a:cxn>
                        <a:cxn ang="0">
                          <a:pos x="0" y="10"/>
                        </a:cxn>
                        <a:cxn ang="0">
                          <a:pos x="34" y="0"/>
                        </a:cxn>
                        <a:cxn ang="0">
                          <a:pos x="51" y="110"/>
                        </a:cxn>
                        <a:cxn ang="0">
                          <a:pos x="174" y="232"/>
                        </a:cxn>
                        <a:cxn ang="0">
                          <a:pos x="204" y="418"/>
                        </a:cxn>
                        <a:cxn ang="0">
                          <a:pos x="165" y="408"/>
                        </a:cxn>
                      </a:cxnLst>
                      <a:rect l="txL" t="txT" r="txR" b="txB"/>
                      <a:pathLst>
                        <a:path w="204" h="418">
                          <a:moveTo>
                            <a:pt x="165" y="408"/>
                          </a:moveTo>
                          <a:lnTo>
                            <a:pt x="142" y="244"/>
                          </a:lnTo>
                          <a:lnTo>
                            <a:pt x="17" y="123"/>
                          </a:lnTo>
                          <a:lnTo>
                            <a:pt x="0" y="10"/>
                          </a:lnTo>
                          <a:lnTo>
                            <a:pt x="34" y="0"/>
                          </a:lnTo>
                          <a:lnTo>
                            <a:pt x="51" y="110"/>
                          </a:lnTo>
                          <a:lnTo>
                            <a:pt x="174" y="232"/>
                          </a:lnTo>
                          <a:lnTo>
                            <a:pt x="204" y="418"/>
                          </a:lnTo>
                          <a:lnTo>
                            <a:pt x="165" y="408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1286" name="Freeform 704"/>
                    <p:cNvSpPr/>
                    <p:nvPr/>
                  </p:nvSpPr>
                  <p:spPr>
                    <a:xfrm>
                      <a:off x="3294" y="2191"/>
                      <a:ext cx="51" cy="33"/>
                    </a:xfrm>
                    <a:custGeom>
                      <a:avLst/>
                      <a:gdLst>
                        <a:gd name="txL" fmla="*/ 0 w 102"/>
                        <a:gd name="txT" fmla="*/ 0 h 67"/>
                        <a:gd name="txR" fmla="*/ 102 w 102"/>
                        <a:gd name="txB" fmla="*/ 67 h 67"/>
                      </a:gdLst>
                      <a:ahLst/>
                      <a:cxnLst>
                        <a:cxn ang="0">
                          <a:pos x="102" y="67"/>
                        </a:cxn>
                        <a:cxn ang="0">
                          <a:pos x="0" y="15"/>
                        </a:cxn>
                        <a:cxn ang="0">
                          <a:pos x="102" y="0"/>
                        </a:cxn>
                        <a:cxn ang="0">
                          <a:pos x="70" y="25"/>
                        </a:cxn>
                        <a:cxn ang="0">
                          <a:pos x="102" y="67"/>
                        </a:cxn>
                      </a:cxnLst>
                      <a:rect l="txL" t="txT" r="txR" b="txB"/>
                      <a:pathLst>
                        <a:path w="102" h="67">
                          <a:moveTo>
                            <a:pt x="102" y="67"/>
                          </a:moveTo>
                          <a:lnTo>
                            <a:pt x="0" y="15"/>
                          </a:lnTo>
                          <a:lnTo>
                            <a:pt x="102" y="0"/>
                          </a:lnTo>
                          <a:lnTo>
                            <a:pt x="70" y="25"/>
                          </a:lnTo>
                          <a:lnTo>
                            <a:pt x="102" y="67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1256" name="Freeform 705"/>
                  <p:cNvSpPr/>
                  <p:nvPr/>
                </p:nvSpPr>
                <p:spPr>
                  <a:xfrm>
                    <a:off x="3424" y="2041"/>
                    <a:ext cx="145" cy="257"/>
                  </a:xfrm>
                  <a:custGeom>
                    <a:avLst/>
                    <a:gdLst>
                      <a:gd name="txL" fmla="*/ 0 w 289"/>
                      <a:gd name="txT" fmla="*/ 0 h 514"/>
                      <a:gd name="txR" fmla="*/ 289 w 289"/>
                      <a:gd name="txB" fmla="*/ 514 h 514"/>
                    </a:gdLst>
                    <a:ahLst/>
                    <a:cxnLst>
                      <a:cxn ang="0">
                        <a:pos x="102" y="0"/>
                      </a:cxn>
                      <a:cxn ang="0">
                        <a:pos x="0" y="272"/>
                      </a:cxn>
                      <a:cxn ang="0">
                        <a:pos x="186" y="514"/>
                      </a:cxn>
                      <a:cxn ang="0">
                        <a:pos x="289" y="237"/>
                      </a:cxn>
                      <a:cxn ang="0">
                        <a:pos x="102" y="0"/>
                      </a:cxn>
                    </a:cxnLst>
                    <a:rect l="txL" t="txT" r="txR" b="txB"/>
                    <a:pathLst>
                      <a:path w="289" h="514">
                        <a:moveTo>
                          <a:pt x="102" y="0"/>
                        </a:moveTo>
                        <a:lnTo>
                          <a:pt x="0" y="272"/>
                        </a:lnTo>
                        <a:lnTo>
                          <a:pt x="186" y="514"/>
                        </a:lnTo>
                        <a:lnTo>
                          <a:pt x="289" y="237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3" name="Group 728"/>
          <p:cNvGrpSpPr/>
          <p:nvPr/>
        </p:nvGrpSpPr>
        <p:grpSpPr>
          <a:xfrm rot="1342114">
            <a:off x="4953000" y="1524000"/>
            <a:ext cx="1560513" cy="2493963"/>
            <a:chOff x="4080" y="1200"/>
            <a:chExt cx="983" cy="1571"/>
          </a:xfrm>
        </p:grpSpPr>
        <p:sp>
          <p:nvSpPr>
            <p:cNvPr id="31234" name="Freeform 729"/>
            <p:cNvSpPr/>
            <p:nvPr/>
          </p:nvSpPr>
          <p:spPr>
            <a:xfrm>
              <a:off x="4080" y="1200"/>
              <a:ext cx="983" cy="1571"/>
            </a:xfrm>
            <a:custGeom>
              <a:avLst/>
              <a:gdLst>
                <a:gd name="txL" fmla="*/ 0 w 1968"/>
                <a:gd name="txT" fmla="*/ 0 h 3140"/>
                <a:gd name="txR" fmla="*/ 1968 w 1968"/>
                <a:gd name="txB" fmla="*/ 3140 h 3140"/>
              </a:gdLst>
              <a:ahLst/>
              <a:cxnLst>
                <a:cxn ang="0">
                  <a:pos x="0" y="150"/>
                </a:cxn>
                <a:cxn ang="0">
                  <a:pos x="8" y="86"/>
                </a:cxn>
                <a:cxn ang="0">
                  <a:pos x="28" y="38"/>
                </a:cxn>
                <a:cxn ang="0">
                  <a:pos x="69" y="11"/>
                </a:cxn>
                <a:cxn ang="0">
                  <a:pos x="128" y="0"/>
                </a:cxn>
                <a:cxn ang="0">
                  <a:pos x="1816" y="0"/>
                </a:cxn>
                <a:cxn ang="0">
                  <a:pos x="1876" y="5"/>
                </a:cxn>
                <a:cxn ang="0">
                  <a:pos x="1926" y="33"/>
                </a:cxn>
                <a:cxn ang="0">
                  <a:pos x="1957" y="86"/>
                </a:cxn>
                <a:cxn ang="0">
                  <a:pos x="1968" y="161"/>
                </a:cxn>
                <a:cxn ang="0">
                  <a:pos x="1968" y="2965"/>
                </a:cxn>
                <a:cxn ang="0">
                  <a:pos x="1966" y="3040"/>
                </a:cxn>
                <a:cxn ang="0">
                  <a:pos x="1952" y="3084"/>
                </a:cxn>
                <a:cxn ang="0">
                  <a:pos x="1921" y="3117"/>
                </a:cxn>
                <a:cxn ang="0">
                  <a:pos x="1886" y="3139"/>
                </a:cxn>
                <a:cxn ang="0">
                  <a:pos x="110" y="3140"/>
                </a:cxn>
                <a:cxn ang="0">
                  <a:pos x="62" y="3128"/>
                </a:cxn>
                <a:cxn ang="0">
                  <a:pos x="28" y="3101"/>
                </a:cxn>
                <a:cxn ang="0">
                  <a:pos x="8" y="3068"/>
                </a:cxn>
                <a:cxn ang="0">
                  <a:pos x="0" y="3009"/>
                </a:cxn>
                <a:cxn ang="0">
                  <a:pos x="0" y="150"/>
                </a:cxn>
              </a:cxnLst>
              <a:rect l="txL" t="txT" r="txR" b="txB"/>
              <a:pathLst>
                <a:path w="1968" h="3140">
                  <a:moveTo>
                    <a:pt x="0" y="150"/>
                  </a:moveTo>
                  <a:lnTo>
                    <a:pt x="8" y="86"/>
                  </a:lnTo>
                  <a:lnTo>
                    <a:pt x="28" y="38"/>
                  </a:lnTo>
                  <a:lnTo>
                    <a:pt x="69" y="11"/>
                  </a:lnTo>
                  <a:lnTo>
                    <a:pt x="128" y="0"/>
                  </a:lnTo>
                  <a:lnTo>
                    <a:pt x="1816" y="0"/>
                  </a:lnTo>
                  <a:lnTo>
                    <a:pt x="1876" y="5"/>
                  </a:lnTo>
                  <a:lnTo>
                    <a:pt x="1926" y="33"/>
                  </a:lnTo>
                  <a:lnTo>
                    <a:pt x="1957" y="86"/>
                  </a:lnTo>
                  <a:lnTo>
                    <a:pt x="1968" y="161"/>
                  </a:lnTo>
                  <a:lnTo>
                    <a:pt x="1968" y="2965"/>
                  </a:lnTo>
                  <a:lnTo>
                    <a:pt x="1966" y="3040"/>
                  </a:lnTo>
                  <a:lnTo>
                    <a:pt x="1952" y="3084"/>
                  </a:lnTo>
                  <a:lnTo>
                    <a:pt x="1921" y="3117"/>
                  </a:lnTo>
                  <a:lnTo>
                    <a:pt x="1886" y="3139"/>
                  </a:lnTo>
                  <a:lnTo>
                    <a:pt x="110" y="3140"/>
                  </a:lnTo>
                  <a:lnTo>
                    <a:pt x="62" y="3128"/>
                  </a:lnTo>
                  <a:lnTo>
                    <a:pt x="28" y="3101"/>
                  </a:lnTo>
                  <a:lnTo>
                    <a:pt x="8" y="3068"/>
                  </a:lnTo>
                  <a:lnTo>
                    <a:pt x="0" y="3009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235" name="Group 730"/>
            <p:cNvGrpSpPr/>
            <p:nvPr/>
          </p:nvGrpSpPr>
          <p:grpSpPr>
            <a:xfrm>
              <a:off x="4126" y="1249"/>
              <a:ext cx="891" cy="1443"/>
              <a:chOff x="2973" y="1096"/>
              <a:chExt cx="891" cy="1443"/>
            </a:xfrm>
          </p:grpSpPr>
          <p:sp>
            <p:nvSpPr>
              <p:cNvPr id="31236" name="Freeform 731"/>
              <p:cNvSpPr/>
              <p:nvPr/>
            </p:nvSpPr>
            <p:spPr>
              <a:xfrm>
                <a:off x="3310" y="1654"/>
                <a:ext cx="213" cy="360"/>
              </a:xfrm>
              <a:custGeom>
                <a:avLst/>
                <a:gdLst>
                  <a:gd name="txL" fmla="*/ 0 w 425"/>
                  <a:gd name="txT" fmla="*/ 0 h 720"/>
                  <a:gd name="txR" fmla="*/ 425 w 425"/>
                  <a:gd name="txB" fmla="*/ 720 h 720"/>
                </a:gdLst>
                <a:ahLst/>
                <a:cxnLst>
                  <a:cxn ang="0">
                    <a:pos x="215" y="0"/>
                  </a:cxn>
                  <a:cxn ang="0">
                    <a:pos x="0" y="360"/>
                  </a:cxn>
                  <a:cxn ang="0">
                    <a:pos x="220" y="720"/>
                  </a:cxn>
                  <a:cxn ang="0">
                    <a:pos x="425" y="360"/>
                  </a:cxn>
                  <a:cxn ang="0">
                    <a:pos x="215" y="0"/>
                  </a:cxn>
                </a:cxnLst>
                <a:rect l="txL" t="txT" r="txR" b="txB"/>
                <a:pathLst>
                  <a:path w="425" h="720">
                    <a:moveTo>
                      <a:pt x="215" y="0"/>
                    </a:moveTo>
                    <a:lnTo>
                      <a:pt x="0" y="360"/>
                    </a:lnTo>
                    <a:lnTo>
                      <a:pt x="220" y="720"/>
                    </a:lnTo>
                    <a:lnTo>
                      <a:pt x="425" y="36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E0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37" name="Freeform 732"/>
              <p:cNvSpPr/>
              <p:nvPr/>
            </p:nvSpPr>
            <p:spPr>
              <a:xfrm>
                <a:off x="2973" y="1265"/>
                <a:ext cx="95" cy="158"/>
              </a:xfrm>
              <a:custGeom>
                <a:avLst/>
                <a:gdLst>
                  <a:gd name="txL" fmla="*/ 0 w 189"/>
                  <a:gd name="txT" fmla="*/ 0 h 316"/>
                  <a:gd name="txR" fmla="*/ 189 w 189"/>
                  <a:gd name="txB" fmla="*/ 316 h 316"/>
                </a:gdLst>
                <a:ahLst/>
                <a:cxnLst>
                  <a:cxn ang="0">
                    <a:pos x="100" y="0"/>
                  </a:cxn>
                  <a:cxn ang="0">
                    <a:pos x="0" y="157"/>
                  </a:cxn>
                  <a:cxn ang="0">
                    <a:pos x="105" y="316"/>
                  </a:cxn>
                  <a:cxn ang="0">
                    <a:pos x="189" y="152"/>
                  </a:cxn>
                  <a:cxn ang="0">
                    <a:pos x="100" y="0"/>
                  </a:cxn>
                </a:cxnLst>
                <a:rect l="txL" t="txT" r="txR" b="txB"/>
                <a:pathLst>
                  <a:path w="189" h="316">
                    <a:moveTo>
                      <a:pt x="100" y="0"/>
                    </a:moveTo>
                    <a:lnTo>
                      <a:pt x="0" y="157"/>
                    </a:lnTo>
                    <a:lnTo>
                      <a:pt x="105" y="316"/>
                    </a:lnTo>
                    <a:lnTo>
                      <a:pt x="189" y="15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238" name="Freeform 733"/>
              <p:cNvSpPr/>
              <p:nvPr/>
            </p:nvSpPr>
            <p:spPr>
              <a:xfrm>
                <a:off x="3772" y="2208"/>
                <a:ext cx="90" cy="164"/>
              </a:xfrm>
              <a:custGeom>
                <a:avLst/>
                <a:gdLst>
                  <a:gd name="txL" fmla="*/ 0 w 179"/>
                  <a:gd name="txT" fmla="*/ 0 h 327"/>
                  <a:gd name="txR" fmla="*/ 179 w 179"/>
                  <a:gd name="txB" fmla="*/ 327 h 327"/>
                </a:gdLst>
                <a:ahLst/>
                <a:cxnLst>
                  <a:cxn ang="0">
                    <a:pos x="89" y="0"/>
                  </a:cxn>
                  <a:cxn ang="0">
                    <a:pos x="0" y="169"/>
                  </a:cxn>
                  <a:cxn ang="0">
                    <a:pos x="95" y="327"/>
                  </a:cxn>
                  <a:cxn ang="0">
                    <a:pos x="179" y="169"/>
                  </a:cxn>
                  <a:cxn ang="0">
                    <a:pos x="89" y="0"/>
                  </a:cxn>
                </a:cxnLst>
                <a:rect l="txL" t="txT" r="txR" b="txB"/>
                <a:pathLst>
                  <a:path w="179" h="327">
                    <a:moveTo>
                      <a:pt x="89" y="0"/>
                    </a:moveTo>
                    <a:lnTo>
                      <a:pt x="0" y="169"/>
                    </a:lnTo>
                    <a:lnTo>
                      <a:pt x="95" y="327"/>
                    </a:lnTo>
                    <a:lnTo>
                      <a:pt x="179" y="169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239" name="Group 734"/>
              <p:cNvGrpSpPr/>
              <p:nvPr/>
            </p:nvGrpSpPr>
            <p:grpSpPr>
              <a:xfrm>
                <a:off x="2980" y="1096"/>
                <a:ext cx="85" cy="146"/>
                <a:chOff x="2980" y="1096"/>
                <a:chExt cx="85" cy="146"/>
              </a:xfrm>
            </p:grpSpPr>
            <p:sp>
              <p:nvSpPr>
                <p:cNvPr id="31243" name="Freeform 735"/>
                <p:cNvSpPr/>
                <p:nvPr/>
              </p:nvSpPr>
              <p:spPr>
                <a:xfrm>
                  <a:off x="2980" y="1096"/>
                  <a:ext cx="85" cy="146"/>
                </a:xfrm>
                <a:custGeom>
                  <a:avLst/>
                  <a:gdLst>
                    <a:gd name="txL" fmla="*/ 0 w 170"/>
                    <a:gd name="txT" fmla="*/ 0 h 293"/>
                    <a:gd name="txR" fmla="*/ 170 w 170"/>
                    <a:gd name="txB" fmla="*/ 293 h 293"/>
                  </a:gdLst>
                  <a:ahLst/>
                  <a:cxnLst>
                    <a:cxn ang="0">
                      <a:pos x="52" y="290"/>
                    </a:cxn>
                    <a:cxn ang="0">
                      <a:pos x="0" y="290"/>
                    </a:cxn>
                    <a:cxn ang="0">
                      <a:pos x="41" y="0"/>
                    </a:cxn>
                    <a:cxn ang="0">
                      <a:pos x="127" y="0"/>
                    </a:cxn>
                    <a:cxn ang="0">
                      <a:pos x="170" y="293"/>
                    </a:cxn>
                    <a:cxn ang="0">
                      <a:pos x="112" y="293"/>
                    </a:cxn>
                    <a:cxn ang="0">
                      <a:pos x="102" y="240"/>
                    </a:cxn>
                    <a:cxn ang="0">
                      <a:pos x="65" y="240"/>
                    </a:cxn>
                    <a:cxn ang="0">
                      <a:pos x="52" y="290"/>
                    </a:cxn>
                  </a:cxnLst>
                  <a:rect l="txL" t="txT" r="txR" b="txB"/>
                  <a:pathLst>
                    <a:path w="170" h="293">
                      <a:moveTo>
                        <a:pt x="52" y="290"/>
                      </a:moveTo>
                      <a:lnTo>
                        <a:pt x="0" y="290"/>
                      </a:lnTo>
                      <a:lnTo>
                        <a:pt x="41" y="0"/>
                      </a:lnTo>
                      <a:lnTo>
                        <a:pt x="127" y="0"/>
                      </a:lnTo>
                      <a:lnTo>
                        <a:pt x="170" y="293"/>
                      </a:lnTo>
                      <a:lnTo>
                        <a:pt x="112" y="293"/>
                      </a:lnTo>
                      <a:lnTo>
                        <a:pt x="102" y="240"/>
                      </a:lnTo>
                      <a:lnTo>
                        <a:pt x="65" y="240"/>
                      </a:lnTo>
                      <a:lnTo>
                        <a:pt x="52" y="29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244" name="Freeform 736"/>
                <p:cNvSpPr/>
                <p:nvPr/>
              </p:nvSpPr>
              <p:spPr>
                <a:xfrm>
                  <a:off x="3013" y="1131"/>
                  <a:ext cx="17" cy="59"/>
                </a:xfrm>
                <a:custGeom>
                  <a:avLst/>
                  <a:gdLst>
                    <a:gd name="txL" fmla="*/ 0 w 36"/>
                    <a:gd name="txT" fmla="*/ 0 h 118"/>
                    <a:gd name="txR" fmla="*/ 36 w 36"/>
                    <a:gd name="txB" fmla="*/ 118 h 118"/>
                  </a:gdLst>
                  <a:ahLst/>
                  <a:cxnLst>
                    <a:cxn ang="0">
                      <a:pos x="36" y="118"/>
                    </a:cxn>
                    <a:cxn ang="0">
                      <a:pos x="0" y="115"/>
                    </a:cxn>
                    <a:cxn ang="0">
                      <a:pos x="19" y="0"/>
                    </a:cxn>
                    <a:cxn ang="0">
                      <a:pos x="36" y="118"/>
                    </a:cxn>
                  </a:cxnLst>
                  <a:rect l="txL" t="txT" r="txR" b="txB"/>
                  <a:pathLst>
                    <a:path w="36" h="118">
                      <a:moveTo>
                        <a:pt x="36" y="118"/>
                      </a:moveTo>
                      <a:lnTo>
                        <a:pt x="0" y="115"/>
                      </a:lnTo>
                      <a:lnTo>
                        <a:pt x="19" y="0"/>
                      </a:lnTo>
                      <a:lnTo>
                        <a:pt x="36" y="118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31240" name="Group 737"/>
              <p:cNvGrpSpPr/>
              <p:nvPr/>
            </p:nvGrpSpPr>
            <p:grpSpPr>
              <a:xfrm>
                <a:off x="3779" y="2393"/>
                <a:ext cx="85" cy="146"/>
                <a:chOff x="3779" y="2393"/>
                <a:chExt cx="85" cy="146"/>
              </a:xfrm>
            </p:grpSpPr>
            <p:sp>
              <p:nvSpPr>
                <p:cNvPr id="31241" name="Freeform 738"/>
                <p:cNvSpPr/>
                <p:nvPr/>
              </p:nvSpPr>
              <p:spPr>
                <a:xfrm>
                  <a:off x="3779" y="2393"/>
                  <a:ext cx="85" cy="146"/>
                </a:xfrm>
                <a:custGeom>
                  <a:avLst/>
                  <a:gdLst>
                    <a:gd name="txL" fmla="*/ 0 w 170"/>
                    <a:gd name="txT" fmla="*/ 0 h 292"/>
                    <a:gd name="txR" fmla="*/ 170 w 170"/>
                    <a:gd name="txB" fmla="*/ 292 h 292"/>
                  </a:gdLst>
                  <a:ahLst/>
                  <a:cxnLst>
                    <a:cxn ang="0">
                      <a:pos x="51" y="3"/>
                    </a:cxn>
                    <a:cxn ang="0">
                      <a:pos x="0" y="3"/>
                    </a:cxn>
                    <a:cxn ang="0">
                      <a:pos x="39" y="292"/>
                    </a:cxn>
                    <a:cxn ang="0">
                      <a:pos x="126" y="292"/>
                    </a:cxn>
                    <a:cxn ang="0">
                      <a:pos x="170" y="0"/>
                    </a:cxn>
                    <a:cxn ang="0">
                      <a:pos x="111" y="0"/>
                    </a:cxn>
                    <a:cxn ang="0">
                      <a:pos x="101" y="52"/>
                    </a:cxn>
                    <a:cxn ang="0">
                      <a:pos x="65" y="52"/>
                    </a:cxn>
                    <a:cxn ang="0">
                      <a:pos x="51" y="3"/>
                    </a:cxn>
                  </a:cxnLst>
                  <a:rect l="txL" t="txT" r="txR" b="txB"/>
                  <a:pathLst>
                    <a:path w="170" h="292">
                      <a:moveTo>
                        <a:pt x="51" y="3"/>
                      </a:moveTo>
                      <a:lnTo>
                        <a:pt x="0" y="3"/>
                      </a:lnTo>
                      <a:lnTo>
                        <a:pt x="39" y="292"/>
                      </a:lnTo>
                      <a:lnTo>
                        <a:pt x="126" y="292"/>
                      </a:lnTo>
                      <a:lnTo>
                        <a:pt x="170" y="0"/>
                      </a:lnTo>
                      <a:lnTo>
                        <a:pt x="111" y="0"/>
                      </a:lnTo>
                      <a:lnTo>
                        <a:pt x="101" y="52"/>
                      </a:lnTo>
                      <a:lnTo>
                        <a:pt x="65" y="52"/>
                      </a:lnTo>
                      <a:lnTo>
                        <a:pt x="51" y="3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242" name="Freeform 739"/>
                <p:cNvSpPr/>
                <p:nvPr/>
              </p:nvSpPr>
              <p:spPr>
                <a:xfrm>
                  <a:off x="3812" y="2445"/>
                  <a:ext cx="18" cy="59"/>
                </a:xfrm>
                <a:custGeom>
                  <a:avLst/>
                  <a:gdLst>
                    <a:gd name="txL" fmla="*/ 0 w 35"/>
                    <a:gd name="txT" fmla="*/ 0 h 119"/>
                    <a:gd name="txR" fmla="*/ 35 w 35"/>
                    <a:gd name="txB" fmla="*/ 119 h 119"/>
                  </a:gdLst>
                  <a:ahLst/>
                  <a:cxnLst>
                    <a:cxn ang="0">
                      <a:pos x="35" y="0"/>
                    </a:cxn>
                    <a:cxn ang="0">
                      <a:pos x="0" y="4"/>
                    </a:cxn>
                    <a:cxn ang="0">
                      <a:pos x="18" y="119"/>
                    </a:cxn>
                    <a:cxn ang="0">
                      <a:pos x="35" y="0"/>
                    </a:cxn>
                  </a:cxnLst>
                  <a:rect l="txL" t="txT" r="txR" b="txB"/>
                  <a:pathLst>
                    <a:path w="35" h="119">
                      <a:moveTo>
                        <a:pt x="35" y="0"/>
                      </a:moveTo>
                      <a:lnTo>
                        <a:pt x="0" y="4"/>
                      </a:lnTo>
                      <a:lnTo>
                        <a:pt x="18" y="119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27548" name="Freeform 924"/>
          <p:cNvSpPr/>
          <p:nvPr/>
        </p:nvSpPr>
        <p:spPr>
          <a:xfrm rot="1111198">
            <a:off x="4572000" y="1219200"/>
            <a:ext cx="1916113" cy="2603500"/>
          </a:xfrm>
          <a:custGeom>
            <a:avLst/>
            <a:gdLst>
              <a:gd name="txL" fmla="*/ 0 w 2416"/>
              <a:gd name="txT" fmla="*/ 0 h 3279"/>
              <a:gd name="txR" fmla="*/ 2416 w 2416"/>
              <a:gd name="txB" fmla="*/ 3279 h 3279"/>
            </a:gdLst>
            <a:ahLst/>
            <a:cxnLst>
              <a:cxn ang="0">
                <a:pos x="41" y="316"/>
              </a:cxn>
              <a:cxn ang="0">
                <a:pos x="88" y="266"/>
              </a:cxn>
              <a:cxn ang="0">
                <a:pos x="150" y="245"/>
              </a:cxn>
              <a:cxn ang="0">
                <a:pos x="1848" y="0"/>
              </a:cxn>
              <a:cxn ang="0">
                <a:pos x="1914" y="33"/>
              </a:cxn>
              <a:cxn ang="0">
                <a:pos x="1967" y="75"/>
              </a:cxn>
              <a:cxn ang="0">
                <a:pos x="1997" y="169"/>
              </a:cxn>
              <a:cxn ang="0">
                <a:pos x="2416" y="2894"/>
              </a:cxn>
              <a:cxn ang="0">
                <a:pos x="2416" y="2960"/>
              </a:cxn>
              <a:cxn ang="0">
                <a:pos x="2387" y="3017"/>
              </a:cxn>
              <a:cxn ang="0">
                <a:pos x="2317" y="3048"/>
              </a:cxn>
              <a:cxn ang="0">
                <a:pos x="2240" y="3070"/>
              </a:cxn>
              <a:cxn ang="0">
                <a:pos x="648" y="3278"/>
              </a:cxn>
              <a:cxn ang="0">
                <a:pos x="547" y="3279"/>
              </a:cxn>
              <a:cxn ang="0">
                <a:pos x="457" y="3234"/>
              </a:cxn>
              <a:cxn ang="0">
                <a:pos x="430" y="3146"/>
              </a:cxn>
              <a:cxn ang="0">
                <a:pos x="0" y="420"/>
              </a:cxn>
              <a:cxn ang="0">
                <a:pos x="10" y="359"/>
              </a:cxn>
              <a:cxn ang="0">
                <a:pos x="41" y="316"/>
              </a:cxn>
            </a:cxnLst>
            <a:rect l="txL" t="txT" r="txR" b="txB"/>
            <a:pathLst>
              <a:path w="2416" h="3279">
                <a:moveTo>
                  <a:pt x="41" y="316"/>
                </a:moveTo>
                <a:lnTo>
                  <a:pt x="88" y="266"/>
                </a:lnTo>
                <a:lnTo>
                  <a:pt x="150" y="245"/>
                </a:lnTo>
                <a:lnTo>
                  <a:pt x="1848" y="0"/>
                </a:lnTo>
                <a:lnTo>
                  <a:pt x="1914" y="33"/>
                </a:lnTo>
                <a:lnTo>
                  <a:pt x="1967" y="75"/>
                </a:lnTo>
                <a:lnTo>
                  <a:pt x="1997" y="169"/>
                </a:lnTo>
                <a:lnTo>
                  <a:pt x="2416" y="2894"/>
                </a:lnTo>
                <a:lnTo>
                  <a:pt x="2416" y="2960"/>
                </a:lnTo>
                <a:lnTo>
                  <a:pt x="2387" y="3017"/>
                </a:lnTo>
                <a:lnTo>
                  <a:pt x="2317" y="3048"/>
                </a:lnTo>
                <a:lnTo>
                  <a:pt x="2240" y="3070"/>
                </a:lnTo>
                <a:lnTo>
                  <a:pt x="648" y="3278"/>
                </a:lnTo>
                <a:lnTo>
                  <a:pt x="547" y="3279"/>
                </a:lnTo>
                <a:lnTo>
                  <a:pt x="457" y="3234"/>
                </a:lnTo>
                <a:lnTo>
                  <a:pt x="430" y="3146"/>
                </a:lnTo>
                <a:lnTo>
                  <a:pt x="0" y="420"/>
                </a:lnTo>
                <a:lnTo>
                  <a:pt x="10" y="359"/>
                </a:lnTo>
                <a:lnTo>
                  <a:pt x="41" y="31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175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" name="Group 827"/>
          <p:cNvGrpSpPr/>
          <p:nvPr/>
        </p:nvGrpSpPr>
        <p:grpSpPr>
          <a:xfrm rot="1489513">
            <a:off x="4419600" y="1219200"/>
            <a:ext cx="2203450" cy="2760663"/>
            <a:chOff x="2265" y="988"/>
            <a:chExt cx="1388" cy="1739"/>
          </a:xfrm>
        </p:grpSpPr>
        <p:sp>
          <p:nvSpPr>
            <p:cNvPr id="31140" name="Freeform 828"/>
            <p:cNvSpPr/>
            <p:nvPr/>
          </p:nvSpPr>
          <p:spPr>
            <a:xfrm>
              <a:off x="2265" y="988"/>
              <a:ext cx="1388" cy="1739"/>
            </a:xfrm>
            <a:custGeom>
              <a:avLst/>
              <a:gdLst>
                <a:gd name="txL" fmla="*/ 0 w 2777"/>
                <a:gd name="txT" fmla="*/ 0 h 3479"/>
                <a:gd name="txR" fmla="*/ 2777 w 2777"/>
                <a:gd name="txB" fmla="*/ 3479 h 3479"/>
              </a:gdLst>
              <a:ahLst/>
              <a:cxnLst>
                <a:cxn ang="0">
                  <a:pos x="49" y="497"/>
                </a:cxn>
                <a:cxn ang="0">
                  <a:pos x="143" y="445"/>
                </a:cxn>
                <a:cxn ang="0">
                  <a:pos x="1770" y="11"/>
                </a:cxn>
                <a:cxn ang="0">
                  <a:pos x="1905" y="0"/>
                </a:cxn>
                <a:cxn ang="0">
                  <a:pos x="2003" y="48"/>
                </a:cxn>
                <a:cxn ang="0">
                  <a:pos x="2049" y="126"/>
                </a:cxn>
                <a:cxn ang="0">
                  <a:pos x="2777" y="2880"/>
                </a:cxn>
                <a:cxn ang="0">
                  <a:pos x="2759" y="2973"/>
                </a:cxn>
                <a:cxn ang="0">
                  <a:pos x="2714" y="3038"/>
                </a:cxn>
                <a:cxn ang="0">
                  <a:pos x="2612" y="3071"/>
                </a:cxn>
                <a:cxn ang="0">
                  <a:pos x="1057" y="3464"/>
                </a:cxn>
                <a:cxn ang="0">
                  <a:pos x="909" y="3479"/>
                </a:cxn>
                <a:cxn ang="0">
                  <a:pos x="830" y="3450"/>
                </a:cxn>
                <a:cxn ang="0">
                  <a:pos x="796" y="3368"/>
                </a:cxn>
                <a:cxn ang="0">
                  <a:pos x="13" y="667"/>
                </a:cxn>
                <a:cxn ang="0">
                  <a:pos x="0" y="567"/>
                </a:cxn>
                <a:cxn ang="0">
                  <a:pos x="49" y="497"/>
                </a:cxn>
              </a:cxnLst>
              <a:rect l="txL" t="txT" r="txR" b="txB"/>
              <a:pathLst>
                <a:path w="2777" h="3479">
                  <a:moveTo>
                    <a:pt x="49" y="497"/>
                  </a:moveTo>
                  <a:lnTo>
                    <a:pt x="143" y="445"/>
                  </a:lnTo>
                  <a:lnTo>
                    <a:pt x="1770" y="11"/>
                  </a:lnTo>
                  <a:lnTo>
                    <a:pt x="1905" y="0"/>
                  </a:lnTo>
                  <a:lnTo>
                    <a:pt x="2003" y="48"/>
                  </a:lnTo>
                  <a:lnTo>
                    <a:pt x="2049" y="126"/>
                  </a:lnTo>
                  <a:lnTo>
                    <a:pt x="2777" y="2880"/>
                  </a:lnTo>
                  <a:lnTo>
                    <a:pt x="2759" y="2973"/>
                  </a:lnTo>
                  <a:lnTo>
                    <a:pt x="2714" y="3038"/>
                  </a:lnTo>
                  <a:lnTo>
                    <a:pt x="2612" y="3071"/>
                  </a:lnTo>
                  <a:lnTo>
                    <a:pt x="1057" y="3464"/>
                  </a:lnTo>
                  <a:lnTo>
                    <a:pt x="909" y="3479"/>
                  </a:lnTo>
                  <a:lnTo>
                    <a:pt x="830" y="3450"/>
                  </a:lnTo>
                  <a:lnTo>
                    <a:pt x="796" y="3368"/>
                  </a:lnTo>
                  <a:lnTo>
                    <a:pt x="13" y="667"/>
                  </a:lnTo>
                  <a:lnTo>
                    <a:pt x="0" y="567"/>
                  </a:lnTo>
                  <a:lnTo>
                    <a:pt x="49" y="4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141" name="Group 829"/>
            <p:cNvGrpSpPr/>
            <p:nvPr/>
          </p:nvGrpSpPr>
          <p:grpSpPr>
            <a:xfrm>
              <a:off x="2346" y="1255"/>
              <a:ext cx="1226" cy="1221"/>
              <a:chOff x="2346" y="1255"/>
              <a:chExt cx="1226" cy="1221"/>
            </a:xfrm>
          </p:grpSpPr>
          <p:grpSp>
            <p:nvGrpSpPr>
              <p:cNvPr id="31142" name="Group 830"/>
              <p:cNvGrpSpPr/>
              <p:nvPr/>
            </p:nvGrpSpPr>
            <p:grpSpPr>
              <a:xfrm>
                <a:off x="2346" y="1255"/>
                <a:ext cx="133" cy="325"/>
                <a:chOff x="2346" y="1255"/>
                <a:chExt cx="133" cy="325"/>
              </a:xfrm>
            </p:grpSpPr>
            <p:sp>
              <p:nvSpPr>
                <p:cNvPr id="31232" name="Freeform 831"/>
                <p:cNvSpPr/>
                <p:nvPr/>
              </p:nvSpPr>
              <p:spPr>
                <a:xfrm>
                  <a:off x="2397" y="1431"/>
                  <a:ext cx="82" cy="149"/>
                </a:xfrm>
                <a:custGeom>
                  <a:avLst/>
                  <a:gdLst>
                    <a:gd name="txL" fmla="*/ 0 w 165"/>
                    <a:gd name="txT" fmla="*/ 0 h 298"/>
                    <a:gd name="txR" fmla="*/ 165 w 165"/>
                    <a:gd name="txB" fmla="*/ 298 h 298"/>
                  </a:gdLst>
                  <a:ahLst/>
                  <a:cxnLst>
                    <a:cxn ang="0">
                      <a:pos x="43" y="0"/>
                    </a:cxn>
                    <a:cxn ang="0">
                      <a:pos x="0" y="171"/>
                    </a:cxn>
                    <a:cxn ang="0">
                      <a:pos x="132" y="298"/>
                    </a:cxn>
                    <a:cxn ang="0">
                      <a:pos x="165" y="123"/>
                    </a:cxn>
                    <a:cxn ang="0">
                      <a:pos x="43" y="0"/>
                    </a:cxn>
                  </a:cxnLst>
                  <a:rect l="txL" t="txT" r="txR" b="txB"/>
                  <a:pathLst>
                    <a:path w="165" h="298">
                      <a:moveTo>
                        <a:pt x="43" y="0"/>
                      </a:moveTo>
                      <a:lnTo>
                        <a:pt x="0" y="171"/>
                      </a:lnTo>
                      <a:lnTo>
                        <a:pt x="132" y="298"/>
                      </a:lnTo>
                      <a:lnTo>
                        <a:pt x="165" y="123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233" name="Freeform 832"/>
                <p:cNvSpPr/>
                <p:nvPr/>
              </p:nvSpPr>
              <p:spPr>
                <a:xfrm>
                  <a:off x="2346" y="1255"/>
                  <a:ext cx="95" cy="159"/>
                </a:xfrm>
                <a:custGeom>
                  <a:avLst/>
                  <a:gdLst>
                    <a:gd name="txL" fmla="*/ 0 w 188"/>
                    <a:gd name="txT" fmla="*/ 0 h 319"/>
                    <a:gd name="txR" fmla="*/ 188 w 188"/>
                    <a:gd name="txB" fmla="*/ 319 h 319"/>
                  </a:gdLst>
                  <a:ahLst/>
                  <a:cxnLst>
                    <a:cxn ang="0">
                      <a:pos x="84" y="0"/>
                    </a:cxn>
                    <a:cxn ang="0">
                      <a:pos x="29" y="21"/>
                    </a:cxn>
                    <a:cxn ang="0">
                      <a:pos x="0" y="71"/>
                    </a:cxn>
                    <a:cxn ang="0">
                      <a:pos x="48" y="274"/>
                    </a:cxn>
                    <a:cxn ang="0">
                      <a:pos x="99" y="293"/>
                    </a:cxn>
                    <a:cxn ang="0">
                      <a:pos x="110" y="319"/>
                    </a:cxn>
                    <a:cxn ang="0">
                      <a:pos x="157" y="309"/>
                    </a:cxn>
                    <a:cxn ang="0">
                      <a:pos x="154" y="282"/>
                    </a:cxn>
                    <a:cxn ang="0">
                      <a:pos x="188" y="227"/>
                    </a:cxn>
                    <a:cxn ang="0">
                      <a:pos x="138" y="32"/>
                    </a:cxn>
                    <a:cxn ang="0">
                      <a:pos x="84" y="0"/>
                    </a:cxn>
                  </a:cxnLst>
                  <a:rect l="txL" t="txT" r="txR" b="txB"/>
                  <a:pathLst>
                    <a:path w="188" h="319">
                      <a:moveTo>
                        <a:pt x="84" y="0"/>
                      </a:moveTo>
                      <a:lnTo>
                        <a:pt x="29" y="21"/>
                      </a:lnTo>
                      <a:lnTo>
                        <a:pt x="0" y="71"/>
                      </a:lnTo>
                      <a:lnTo>
                        <a:pt x="48" y="274"/>
                      </a:lnTo>
                      <a:lnTo>
                        <a:pt x="99" y="293"/>
                      </a:lnTo>
                      <a:lnTo>
                        <a:pt x="110" y="319"/>
                      </a:lnTo>
                      <a:lnTo>
                        <a:pt x="157" y="309"/>
                      </a:lnTo>
                      <a:lnTo>
                        <a:pt x="154" y="282"/>
                      </a:lnTo>
                      <a:lnTo>
                        <a:pt x="188" y="227"/>
                      </a:lnTo>
                      <a:lnTo>
                        <a:pt x="138" y="32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143" name="Freeform 833"/>
              <p:cNvSpPr/>
              <p:nvPr/>
            </p:nvSpPr>
            <p:spPr>
              <a:xfrm>
                <a:off x="2373" y="1284"/>
                <a:ext cx="41" cy="93"/>
              </a:xfrm>
              <a:custGeom>
                <a:avLst/>
                <a:gdLst>
                  <a:gd name="txL" fmla="*/ 0 w 82"/>
                  <a:gd name="txT" fmla="*/ 0 h 185"/>
                  <a:gd name="txR" fmla="*/ 82 w 82"/>
                  <a:gd name="txB" fmla="*/ 185 h 185"/>
                </a:gdLst>
                <a:ahLst/>
                <a:cxnLst>
                  <a:cxn ang="0">
                    <a:pos x="37" y="0"/>
                  </a:cxn>
                  <a:cxn ang="0">
                    <a:pos x="0" y="11"/>
                  </a:cxn>
                  <a:cxn ang="0">
                    <a:pos x="42" y="185"/>
                  </a:cxn>
                  <a:cxn ang="0">
                    <a:pos x="82" y="171"/>
                  </a:cxn>
                  <a:cxn ang="0">
                    <a:pos x="37" y="0"/>
                  </a:cxn>
                </a:cxnLst>
                <a:rect l="txL" t="txT" r="txR" b="txB"/>
                <a:pathLst>
                  <a:path w="82" h="185">
                    <a:moveTo>
                      <a:pt x="37" y="0"/>
                    </a:moveTo>
                    <a:lnTo>
                      <a:pt x="0" y="11"/>
                    </a:lnTo>
                    <a:lnTo>
                      <a:pt x="42" y="185"/>
                    </a:lnTo>
                    <a:lnTo>
                      <a:pt x="82" y="17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144" name="Group 834"/>
              <p:cNvGrpSpPr/>
              <p:nvPr/>
            </p:nvGrpSpPr>
            <p:grpSpPr>
              <a:xfrm>
                <a:off x="3440" y="2150"/>
                <a:ext cx="132" cy="326"/>
                <a:chOff x="3440" y="2150"/>
                <a:chExt cx="132" cy="326"/>
              </a:xfrm>
            </p:grpSpPr>
            <p:sp>
              <p:nvSpPr>
                <p:cNvPr id="31230" name="Freeform 835"/>
                <p:cNvSpPr/>
                <p:nvPr/>
              </p:nvSpPr>
              <p:spPr>
                <a:xfrm>
                  <a:off x="3440" y="2150"/>
                  <a:ext cx="82" cy="149"/>
                </a:xfrm>
                <a:custGeom>
                  <a:avLst/>
                  <a:gdLst>
                    <a:gd name="txL" fmla="*/ 0 w 165"/>
                    <a:gd name="txT" fmla="*/ 0 h 298"/>
                    <a:gd name="txR" fmla="*/ 165 w 165"/>
                    <a:gd name="txB" fmla="*/ 298 h 298"/>
                  </a:gdLst>
                  <a:ahLst/>
                  <a:cxnLst>
                    <a:cxn ang="0">
                      <a:pos x="122" y="298"/>
                    </a:cxn>
                    <a:cxn ang="0">
                      <a:pos x="165" y="127"/>
                    </a:cxn>
                    <a:cxn ang="0">
                      <a:pos x="40" y="0"/>
                    </a:cxn>
                    <a:cxn ang="0">
                      <a:pos x="0" y="174"/>
                    </a:cxn>
                    <a:cxn ang="0">
                      <a:pos x="122" y="298"/>
                    </a:cxn>
                  </a:cxnLst>
                  <a:rect l="txL" t="txT" r="txR" b="txB"/>
                  <a:pathLst>
                    <a:path w="165" h="298">
                      <a:moveTo>
                        <a:pt x="122" y="298"/>
                      </a:moveTo>
                      <a:lnTo>
                        <a:pt x="165" y="127"/>
                      </a:lnTo>
                      <a:lnTo>
                        <a:pt x="40" y="0"/>
                      </a:lnTo>
                      <a:lnTo>
                        <a:pt x="0" y="174"/>
                      </a:lnTo>
                      <a:lnTo>
                        <a:pt x="122" y="298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231" name="Freeform 836"/>
                <p:cNvSpPr/>
                <p:nvPr/>
              </p:nvSpPr>
              <p:spPr>
                <a:xfrm>
                  <a:off x="3478" y="2316"/>
                  <a:ext cx="94" cy="160"/>
                </a:xfrm>
                <a:custGeom>
                  <a:avLst/>
                  <a:gdLst>
                    <a:gd name="txL" fmla="*/ 0 w 188"/>
                    <a:gd name="txT" fmla="*/ 0 h 319"/>
                    <a:gd name="txR" fmla="*/ 188 w 188"/>
                    <a:gd name="txB" fmla="*/ 319 h 319"/>
                  </a:gdLst>
                  <a:ahLst/>
                  <a:cxnLst>
                    <a:cxn ang="0">
                      <a:pos x="104" y="319"/>
                    </a:cxn>
                    <a:cxn ang="0">
                      <a:pos x="159" y="298"/>
                    </a:cxn>
                    <a:cxn ang="0">
                      <a:pos x="188" y="248"/>
                    </a:cxn>
                    <a:cxn ang="0">
                      <a:pos x="140" y="45"/>
                    </a:cxn>
                    <a:cxn ang="0">
                      <a:pos x="89" y="26"/>
                    </a:cxn>
                    <a:cxn ang="0">
                      <a:pos x="78" y="0"/>
                    </a:cxn>
                    <a:cxn ang="0">
                      <a:pos x="31" y="10"/>
                    </a:cxn>
                    <a:cxn ang="0">
                      <a:pos x="34" y="36"/>
                    </a:cxn>
                    <a:cxn ang="0">
                      <a:pos x="0" y="91"/>
                    </a:cxn>
                    <a:cxn ang="0">
                      <a:pos x="50" y="287"/>
                    </a:cxn>
                    <a:cxn ang="0">
                      <a:pos x="104" y="319"/>
                    </a:cxn>
                  </a:cxnLst>
                  <a:rect l="txL" t="txT" r="txR" b="txB"/>
                  <a:pathLst>
                    <a:path w="188" h="319">
                      <a:moveTo>
                        <a:pt x="104" y="319"/>
                      </a:moveTo>
                      <a:lnTo>
                        <a:pt x="159" y="298"/>
                      </a:lnTo>
                      <a:lnTo>
                        <a:pt x="188" y="248"/>
                      </a:lnTo>
                      <a:lnTo>
                        <a:pt x="140" y="45"/>
                      </a:lnTo>
                      <a:lnTo>
                        <a:pt x="89" y="26"/>
                      </a:lnTo>
                      <a:lnTo>
                        <a:pt x="78" y="0"/>
                      </a:lnTo>
                      <a:lnTo>
                        <a:pt x="31" y="10"/>
                      </a:lnTo>
                      <a:lnTo>
                        <a:pt x="34" y="36"/>
                      </a:lnTo>
                      <a:lnTo>
                        <a:pt x="0" y="91"/>
                      </a:lnTo>
                      <a:lnTo>
                        <a:pt x="50" y="287"/>
                      </a:lnTo>
                      <a:lnTo>
                        <a:pt x="104" y="319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31145" name="Freeform 837"/>
              <p:cNvSpPr/>
              <p:nvPr/>
            </p:nvSpPr>
            <p:spPr>
              <a:xfrm>
                <a:off x="3505" y="2354"/>
                <a:ext cx="41" cy="93"/>
              </a:xfrm>
              <a:custGeom>
                <a:avLst/>
                <a:gdLst>
                  <a:gd name="txL" fmla="*/ 0 w 82"/>
                  <a:gd name="txT" fmla="*/ 0 h 186"/>
                  <a:gd name="txR" fmla="*/ 82 w 82"/>
                  <a:gd name="txB" fmla="*/ 186 h 186"/>
                </a:gdLst>
                <a:ahLst/>
                <a:cxnLst>
                  <a:cxn ang="0">
                    <a:pos x="45" y="186"/>
                  </a:cxn>
                  <a:cxn ang="0">
                    <a:pos x="82" y="175"/>
                  </a:cxn>
                  <a:cxn ang="0">
                    <a:pos x="40" y="0"/>
                  </a:cxn>
                  <a:cxn ang="0">
                    <a:pos x="0" y="15"/>
                  </a:cxn>
                  <a:cxn ang="0">
                    <a:pos x="45" y="186"/>
                  </a:cxn>
                </a:cxnLst>
                <a:rect l="txL" t="txT" r="txR" b="txB"/>
                <a:pathLst>
                  <a:path w="82" h="186">
                    <a:moveTo>
                      <a:pt x="45" y="186"/>
                    </a:moveTo>
                    <a:lnTo>
                      <a:pt x="82" y="175"/>
                    </a:lnTo>
                    <a:lnTo>
                      <a:pt x="40" y="0"/>
                    </a:lnTo>
                    <a:lnTo>
                      <a:pt x="0" y="15"/>
                    </a:lnTo>
                    <a:lnTo>
                      <a:pt x="45" y="18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146" name="Group 838"/>
              <p:cNvGrpSpPr/>
              <p:nvPr/>
            </p:nvGrpSpPr>
            <p:grpSpPr>
              <a:xfrm>
                <a:off x="2495" y="1256"/>
                <a:ext cx="909" cy="1176"/>
                <a:chOff x="2495" y="1256"/>
                <a:chExt cx="909" cy="1176"/>
              </a:xfrm>
            </p:grpSpPr>
            <p:sp>
              <p:nvSpPr>
                <p:cNvPr id="31147" name="Freeform 839"/>
                <p:cNvSpPr/>
                <p:nvPr/>
              </p:nvSpPr>
              <p:spPr>
                <a:xfrm>
                  <a:off x="2495" y="1256"/>
                  <a:ext cx="909" cy="1176"/>
                </a:xfrm>
                <a:custGeom>
                  <a:avLst/>
                  <a:gdLst>
                    <a:gd name="txL" fmla="*/ 0 w 1817"/>
                    <a:gd name="txT" fmla="*/ 0 h 2353"/>
                    <a:gd name="txR" fmla="*/ 1817 w 1817"/>
                    <a:gd name="txB" fmla="*/ 2353 h 2353"/>
                  </a:gdLst>
                  <a:ahLst/>
                  <a:cxnLst>
                    <a:cxn ang="0">
                      <a:pos x="0" y="334"/>
                    </a:cxn>
                    <a:cxn ang="0">
                      <a:pos x="1264" y="0"/>
                    </a:cxn>
                    <a:cxn ang="0">
                      <a:pos x="1817" y="2012"/>
                    </a:cxn>
                    <a:cxn ang="0">
                      <a:pos x="553" y="2353"/>
                    </a:cxn>
                    <a:cxn ang="0">
                      <a:pos x="0" y="334"/>
                    </a:cxn>
                  </a:cxnLst>
                  <a:rect l="txL" t="txT" r="txR" b="txB"/>
                  <a:pathLst>
                    <a:path w="1817" h="2353">
                      <a:moveTo>
                        <a:pt x="0" y="334"/>
                      </a:moveTo>
                      <a:lnTo>
                        <a:pt x="1264" y="0"/>
                      </a:lnTo>
                      <a:lnTo>
                        <a:pt x="1817" y="2012"/>
                      </a:lnTo>
                      <a:lnTo>
                        <a:pt x="553" y="2353"/>
                      </a:lnTo>
                      <a:lnTo>
                        <a:pt x="0" y="334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148" name="Freeform 840"/>
                <p:cNvSpPr/>
                <p:nvPr/>
              </p:nvSpPr>
              <p:spPr>
                <a:xfrm>
                  <a:off x="2569" y="1413"/>
                  <a:ext cx="132" cy="238"/>
                </a:xfrm>
                <a:custGeom>
                  <a:avLst/>
                  <a:gdLst>
                    <a:gd name="txL" fmla="*/ 0 w 266"/>
                    <a:gd name="txT" fmla="*/ 0 h 475"/>
                    <a:gd name="txR" fmla="*/ 266 w 266"/>
                    <a:gd name="txB" fmla="*/ 475 h 475"/>
                  </a:gdLst>
                  <a:ahLst/>
                  <a:cxnLst>
                    <a:cxn ang="0">
                      <a:pos x="69" y="0"/>
                    </a:cxn>
                    <a:cxn ang="0">
                      <a:pos x="0" y="273"/>
                    </a:cxn>
                    <a:cxn ang="0">
                      <a:pos x="213" y="475"/>
                    </a:cxn>
                    <a:cxn ang="0">
                      <a:pos x="266" y="197"/>
                    </a:cxn>
                    <a:cxn ang="0">
                      <a:pos x="69" y="0"/>
                    </a:cxn>
                  </a:cxnLst>
                  <a:rect l="txL" t="txT" r="txR" b="txB"/>
                  <a:pathLst>
                    <a:path w="266" h="475">
                      <a:moveTo>
                        <a:pt x="69" y="0"/>
                      </a:moveTo>
                      <a:lnTo>
                        <a:pt x="0" y="273"/>
                      </a:lnTo>
                      <a:lnTo>
                        <a:pt x="213" y="475"/>
                      </a:lnTo>
                      <a:lnTo>
                        <a:pt x="266" y="197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149" name="Freeform 841"/>
                <p:cNvSpPr/>
                <p:nvPr/>
              </p:nvSpPr>
              <p:spPr>
                <a:xfrm>
                  <a:off x="3204" y="2058"/>
                  <a:ext cx="111" cy="199"/>
                </a:xfrm>
                <a:custGeom>
                  <a:avLst/>
                  <a:gdLst>
                    <a:gd name="txL" fmla="*/ 0 w 221"/>
                    <a:gd name="txT" fmla="*/ 0 h 397"/>
                    <a:gd name="txR" fmla="*/ 221 w 221"/>
                    <a:gd name="txB" fmla="*/ 397 h 397"/>
                  </a:gdLst>
                  <a:ahLst/>
                  <a:cxnLst>
                    <a:cxn ang="0">
                      <a:pos x="57" y="0"/>
                    </a:cxn>
                    <a:cxn ang="0">
                      <a:pos x="0" y="227"/>
                    </a:cxn>
                    <a:cxn ang="0">
                      <a:pos x="177" y="397"/>
                    </a:cxn>
                    <a:cxn ang="0">
                      <a:pos x="221" y="165"/>
                    </a:cxn>
                    <a:cxn ang="0">
                      <a:pos x="57" y="0"/>
                    </a:cxn>
                  </a:cxnLst>
                  <a:rect l="txL" t="txT" r="txR" b="txB"/>
                  <a:pathLst>
                    <a:path w="221" h="397">
                      <a:moveTo>
                        <a:pt x="57" y="0"/>
                      </a:moveTo>
                      <a:lnTo>
                        <a:pt x="0" y="227"/>
                      </a:lnTo>
                      <a:lnTo>
                        <a:pt x="177" y="397"/>
                      </a:lnTo>
                      <a:lnTo>
                        <a:pt x="221" y="16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1150" name="Group 842"/>
                <p:cNvGrpSpPr/>
                <p:nvPr/>
              </p:nvGrpSpPr>
              <p:grpSpPr>
                <a:xfrm>
                  <a:off x="2600" y="1264"/>
                  <a:ext cx="663" cy="664"/>
                  <a:chOff x="2600" y="1264"/>
                  <a:chExt cx="663" cy="664"/>
                </a:xfrm>
              </p:grpSpPr>
              <p:sp>
                <p:nvSpPr>
                  <p:cNvPr id="31191" name="Freeform 843"/>
                  <p:cNvSpPr/>
                  <p:nvPr/>
                </p:nvSpPr>
                <p:spPr>
                  <a:xfrm>
                    <a:off x="2959" y="1264"/>
                    <a:ext cx="183" cy="210"/>
                  </a:xfrm>
                  <a:custGeom>
                    <a:avLst/>
                    <a:gdLst>
                      <a:gd name="txL" fmla="*/ 0 w 366"/>
                      <a:gd name="txT" fmla="*/ 0 h 421"/>
                      <a:gd name="txR" fmla="*/ 366 w 366"/>
                      <a:gd name="txB" fmla="*/ 421 h 421"/>
                    </a:gdLst>
                    <a:ahLst/>
                    <a:cxnLst>
                      <a:cxn ang="0">
                        <a:pos x="271" y="0"/>
                      </a:cxn>
                      <a:cxn ang="0">
                        <a:pos x="0" y="71"/>
                      </a:cxn>
                      <a:cxn ang="0">
                        <a:pos x="34" y="213"/>
                      </a:cxn>
                      <a:cxn ang="0">
                        <a:pos x="170" y="338"/>
                      </a:cxn>
                      <a:cxn ang="0">
                        <a:pos x="304" y="421"/>
                      </a:cxn>
                      <a:cxn ang="0">
                        <a:pos x="366" y="325"/>
                      </a:cxn>
                      <a:cxn ang="0">
                        <a:pos x="283" y="259"/>
                      </a:cxn>
                      <a:cxn ang="0">
                        <a:pos x="245" y="123"/>
                      </a:cxn>
                      <a:cxn ang="0">
                        <a:pos x="271" y="0"/>
                      </a:cxn>
                    </a:cxnLst>
                    <a:rect l="txL" t="txT" r="txR" b="txB"/>
                    <a:pathLst>
                      <a:path w="366" h="421">
                        <a:moveTo>
                          <a:pt x="271" y="0"/>
                        </a:moveTo>
                        <a:lnTo>
                          <a:pt x="0" y="71"/>
                        </a:lnTo>
                        <a:lnTo>
                          <a:pt x="34" y="213"/>
                        </a:lnTo>
                        <a:lnTo>
                          <a:pt x="170" y="338"/>
                        </a:lnTo>
                        <a:lnTo>
                          <a:pt x="304" y="421"/>
                        </a:lnTo>
                        <a:lnTo>
                          <a:pt x="366" y="325"/>
                        </a:lnTo>
                        <a:lnTo>
                          <a:pt x="283" y="259"/>
                        </a:lnTo>
                        <a:lnTo>
                          <a:pt x="245" y="123"/>
                        </a:lnTo>
                        <a:lnTo>
                          <a:pt x="271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2" name="Freeform 844"/>
                  <p:cNvSpPr/>
                  <p:nvPr/>
                </p:nvSpPr>
                <p:spPr>
                  <a:xfrm>
                    <a:off x="2917" y="1298"/>
                    <a:ext cx="295" cy="275"/>
                  </a:xfrm>
                  <a:custGeom>
                    <a:avLst/>
                    <a:gdLst>
                      <a:gd name="txL" fmla="*/ 0 w 589"/>
                      <a:gd name="txT" fmla="*/ 0 h 550"/>
                      <a:gd name="txR" fmla="*/ 589 w 589"/>
                      <a:gd name="txB" fmla="*/ 550 h 550"/>
                    </a:gdLst>
                    <a:ahLst/>
                    <a:cxnLst>
                      <a:cxn ang="0">
                        <a:pos x="84" y="0"/>
                      </a:cxn>
                      <a:cxn ang="0">
                        <a:pos x="0" y="22"/>
                      </a:cxn>
                      <a:cxn ang="0">
                        <a:pos x="36" y="156"/>
                      </a:cxn>
                      <a:cxn ang="0">
                        <a:pos x="220" y="331"/>
                      </a:cxn>
                      <a:cxn ang="0">
                        <a:pos x="589" y="550"/>
                      </a:cxn>
                      <a:cxn ang="0">
                        <a:pos x="560" y="457"/>
                      </a:cxn>
                      <a:cxn ang="0">
                        <a:pos x="256" y="273"/>
                      </a:cxn>
                      <a:cxn ang="0">
                        <a:pos x="120" y="151"/>
                      </a:cxn>
                      <a:cxn ang="0">
                        <a:pos x="84" y="0"/>
                      </a:cxn>
                    </a:cxnLst>
                    <a:rect l="txL" t="txT" r="txR" b="txB"/>
                    <a:pathLst>
                      <a:path w="589" h="550">
                        <a:moveTo>
                          <a:pt x="84" y="0"/>
                        </a:moveTo>
                        <a:lnTo>
                          <a:pt x="0" y="22"/>
                        </a:lnTo>
                        <a:lnTo>
                          <a:pt x="36" y="156"/>
                        </a:lnTo>
                        <a:lnTo>
                          <a:pt x="220" y="331"/>
                        </a:lnTo>
                        <a:lnTo>
                          <a:pt x="589" y="550"/>
                        </a:lnTo>
                        <a:lnTo>
                          <a:pt x="560" y="457"/>
                        </a:lnTo>
                        <a:lnTo>
                          <a:pt x="256" y="273"/>
                        </a:lnTo>
                        <a:lnTo>
                          <a:pt x="120" y="151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3" name="Freeform 845"/>
                  <p:cNvSpPr/>
                  <p:nvPr/>
                </p:nvSpPr>
                <p:spPr>
                  <a:xfrm>
                    <a:off x="2751" y="1340"/>
                    <a:ext cx="68" cy="328"/>
                  </a:xfrm>
                  <a:custGeom>
                    <a:avLst/>
                    <a:gdLst>
                      <a:gd name="txL" fmla="*/ 0 w 135"/>
                      <a:gd name="txT" fmla="*/ 0 h 655"/>
                      <a:gd name="txR" fmla="*/ 135 w 135"/>
                      <a:gd name="txB" fmla="*/ 655 h 655"/>
                    </a:gdLst>
                    <a:ahLst/>
                    <a:cxnLst>
                      <a:cxn ang="0">
                        <a:pos x="113" y="0"/>
                      </a:cxn>
                      <a:cxn ang="0">
                        <a:pos x="135" y="92"/>
                      </a:cxn>
                      <a:cxn ang="0">
                        <a:pos x="51" y="289"/>
                      </a:cxn>
                      <a:cxn ang="0">
                        <a:pos x="47" y="413"/>
                      </a:cxn>
                      <a:cxn ang="0">
                        <a:pos x="91" y="597"/>
                      </a:cxn>
                      <a:cxn ang="0">
                        <a:pos x="57" y="655"/>
                      </a:cxn>
                      <a:cxn ang="0">
                        <a:pos x="0" y="424"/>
                      </a:cxn>
                      <a:cxn ang="0">
                        <a:pos x="5" y="283"/>
                      </a:cxn>
                      <a:cxn ang="0">
                        <a:pos x="69" y="96"/>
                      </a:cxn>
                      <a:cxn ang="0">
                        <a:pos x="51" y="21"/>
                      </a:cxn>
                      <a:cxn ang="0">
                        <a:pos x="113" y="0"/>
                      </a:cxn>
                    </a:cxnLst>
                    <a:rect l="txL" t="txT" r="txR" b="txB"/>
                    <a:pathLst>
                      <a:path w="135" h="655">
                        <a:moveTo>
                          <a:pt x="113" y="0"/>
                        </a:moveTo>
                        <a:lnTo>
                          <a:pt x="135" y="92"/>
                        </a:lnTo>
                        <a:lnTo>
                          <a:pt x="51" y="289"/>
                        </a:lnTo>
                        <a:lnTo>
                          <a:pt x="47" y="413"/>
                        </a:lnTo>
                        <a:lnTo>
                          <a:pt x="91" y="597"/>
                        </a:lnTo>
                        <a:lnTo>
                          <a:pt x="57" y="655"/>
                        </a:lnTo>
                        <a:lnTo>
                          <a:pt x="0" y="424"/>
                        </a:lnTo>
                        <a:lnTo>
                          <a:pt x="5" y="283"/>
                        </a:lnTo>
                        <a:lnTo>
                          <a:pt x="69" y="96"/>
                        </a:lnTo>
                        <a:lnTo>
                          <a:pt x="51" y="21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4" name="Freeform 846"/>
                  <p:cNvSpPr/>
                  <p:nvPr/>
                </p:nvSpPr>
                <p:spPr>
                  <a:xfrm>
                    <a:off x="2811" y="1315"/>
                    <a:ext cx="183" cy="245"/>
                  </a:xfrm>
                  <a:custGeom>
                    <a:avLst/>
                    <a:gdLst>
                      <a:gd name="txL" fmla="*/ 0 w 366"/>
                      <a:gd name="txT" fmla="*/ 0 h 489"/>
                      <a:gd name="txR" fmla="*/ 366 w 366"/>
                      <a:gd name="txB" fmla="*/ 489 h 489"/>
                    </a:gdLst>
                    <a:ahLst/>
                    <a:cxnLst>
                      <a:cxn ang="0">
                        <a:pos x="0" y="60"/>
                      </a:cxn>
                      <a:cxn ang="0">
                        <a:pos x="93" y="409"/>
                      </a:cxn>
                      <a:cxn ang="0">
                        <a:pos x="159" y="465"/>
                      </a:cxn>
                      <a:cxn ang="0">
                        <a:pos x="190" y="489"/>
                      </a:cxn>
                      <a:cxn ang="0">
                        <a:pos x="300" y="459"/>
                      </a:cxn>
                      <a:cxn ang="0">
                        <a:pos x="366" y="344"/>
                      </a:cxn>
                      <a:cxn ang="0">
                        <a:pos x="335" y="212"/>
                      </a:cxn>
                      <a:cxn ang="0">
                        <a:pos x="240" y="123"/>
                      </a:cxn>
                      <a:cxn ang="0">
                        <a:pos x="209" y="0"/>
                      </a:cxn>
                      <a:cxn ang="0">
                        <a:pos x="0" y="60"/>
                      </a:cxn>
                    </a:cxnLst>
                    <a:rect l="txL" t="txT" r="txR" b="txB"/>
                    <a:pathLst>
                      <a:path w="366" h="489">
                        <a:moveTo>
                          <a:pt x="0" y="60"/>
                        </a:moveTo>
                        <a:lnTo>
                          <a:pt x="93" y="409"/>
                        </a:lnTo>
                        <a:lnTo>
                          <a:pt x="159" y="465"/>
                        </a:lnTo>
                        <a:lnTo>
                          <a:pt x="190" y="489"/>
                        </a:lnTo>
                        <a:lnTo>
                          <a:pt x="300" y="459"/>
                        </a:lnTo>
                        <a:lnTo>
                          <a:pt x="366" y="344"/>
                        </a:lnTo>
                        <a:lnTo>
                          <a:pt x="335" y="212"/>
                        </a:lnTo>
                        <a:lnTo>
                          <a:pt x="240" y="123"/>
                        </a:lnTo>
                        <a:lnTo>
                          <a:pt x="209" y="0"/>
                        </a:lnTo>
                        <a:lnTo>
                          <a:pt x="0" y="6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5" name="Freeform 847"/>
                  <p:cNvSpPr/>
                  <p:nvPr/>
                </p:nvSpPr>
                <p:spPr>
                  <a:xfrm>
                    <a:off x="2810" y="1325"/>
                    <a:ext cx="63" cy="91"/>
                  </a:xfrm>
                  <a:custGeom>
                    <a:avLst/>
                    <a:gdLst>
                      <a:gd name="txL" fmla="*/ 0 w 126"/>
                      <a:gd name="txT" fmla="*/ 0 h 182"/>
                      <a:gd name="txR" fmla="*/ 126 w 126"/>
                      <a:gd name="txB" fmla="*/ 182 h 182"/>
                    </a:gdLst>
                    <a:ahLst/>
                    <a:cxnLst>
                      <a:cxn ang="0">
                        <a:pos x="0" y="28"/>
                      </a:cxn>
                      <a:cxn ang="0">
                        <a:pos x="40" y="182"/>
                      </a:cxn>
                      <a:cxn ang="0">
                        <a:pos x="126" y="83"/>
                      </a:cxn>
                      <a:cxn ang="0">
                        <a:pos x="104" y="0"/>
                      </a:cxn>
                      <a:cxn ang="0">
                        <a:pos x="0" y="28"/>
                      </a:cxn>
                    </a:cxnLst>
                    <a:rect l="txL" t="txT" r="txR" b="txB"/>
                    <a:pathLst>
                      <a:path w="126" h="182">
                        <a:moveTo>
                          <a:pt x="0" y="28"/>
                        </a:moveTo>
                        <a:lnTo>
                          <a:pt x="40" y="182"/>
                        </a:lnTo>
                        <a:lnTo>
                          <a:pt x="126" y="83"/>
                        </a:lnTo>
                        <a:lnTo>
                          <a:pt x="104" y="0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6" name="Freeform 848"/>
                  <p:cNvSpPr/>
                  <p:nvPr/>
                </p:nvSpPr>
                <p:spPr>
                  <a:xfrm>
                    <a:off x="2868" y="1311"/>
                    <a:ext cx="92" cy="89"/>
                  </a:xfrm>
                  <a:custGeom>
                    <a:avLst/>
                    <a:gdLst>
                      <a:gd name="txL" fmla="*/ 0 w 184"/>
                      <a:gd name="txT" fmla="*/ 0 h 177"/>
                      <a:gd name="txR" fmla="*/ 184 w 184"/>
                      <a:gd name="txB" fmla="*/ 177 h 177"/>
                    </a:gdLst>
                    <a:ahLst/>
                    <a:cxnLst>
                      <a:cxn ang="0">
                        <a:pos x="184" y="177"/>
                      </a:cxn>
                      <a:cxn ang="0">
                        <a:pos x="22" y="113"/>
                      </a:cxn>
                      <a:cxn ang="0">
                        <a:pos x="0" y="27"/>
                      </a:cxn>
                      <a:cxn ang="0">
                        <a:pos x="95" y="0"/>
                      </a:cxn>
                      <a:cxn ang="0">
                        <a:pos x="128" y="121"/>
                      </a:cxn>
                      <a:cxn ang="0">
                        <a:pos x="184" y="177"/>
                      </a:cxn>
                    </a:cxnLst>
                    <a:rect l="txL" t="txT" r="txR" b="txB"/>
                    <a:pathLst>
                      <a:path w="184" h="177">
                        <a:moveTo>
                          <a:pt x="184" y="177"/>
                        </a:moveTo>
                        <a:lnTo>
                          <a:pt x="22" y="113"/>
                        </a:lnTo>
                        <a:lnTo>
                          <a:pt x="0" y="27"/>
                        </a:lnTo>
                        <a:lnTo>
                          <a:pt x="95" y="0"/>
                        </a:lnTo>
                        <a:lnTo>
                          <a:pt x="128" y="121"/>
                        </a:lnTo>
                        <a:lnTo>
                          <a:pt x="184" y="17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7" name="Freeform 849"/>
                  <p:cNvSpPr/>
                  <p:nvPr/>
                </p:nvSpPr>
                <p:spPr>
                  <a:xfrm>
                    <a:off x="2837" y="1487"/>
                    <a:ext cx="194" cy="112"/>
                  </a:xfrm>
                  <a:custGeom>
                    <a:avLst/>
                    <a:gdLst>
                      <a:gd name="txL" fmla="*/ 0 w 388"/>
                      <a:gd name="txT" fmla="*/ 0 h 224"/>
                      <a:gd name="txR" fmla="*/ 388 w 388"/>
                      <a:gd name="txB" fmla="*/ 224 h 224"/>
                    </a:gdLst>
                    <a:ahLst/>
                    <a:cxnLst>
                      <a:cxn ang="0">
                        <a:pos x="317" y="0"/>
                      </a:cxn>
                      <a:cxn ang="0">
                        <a:pos x="246" y="116"/>
                      </a:cxn>
                      <a:cxn ang="0">
                        <a:pos x="139" y="145"/>
                      </a:cxn>
                      <a:cxn ang="0">
                        <a:pos x="33" y="66"/>
                      </a:cxn>
                      <a:cxn ang="0">
                        <a:pos x="0" y="131"/>
                      </a:cxn>
                      <a:cxn ang="0">
                        <a:pos x="78" y="199"/>
                      </a:cxn>
                      <a:cxn ang="0">
                        <a:pos x="134" y="224"/>
                      </a:cxn>
                      <a:cxn ang="0">
                        <a:pos x="270" y="186"/>
                      </a:cxn>
                      <a:cxn ang="0">
                        <a:pos x="338" y="148"/>
                      </a:cxn>
                      <a:cxn ang="0">
                        <a:pos x="388" y="59"/>
                      </a:cxn>
                      <a:cxn ang="0">
                        <a:pos x="317" y="0"/>
                      </a:cxn>
                    </a:cxnLst>
                    <a:rect l="txL" t="txT" r="txR" b="txB"/>
                    <a:pathLst>
                      <a:path w="388" h="224">
                        <a:moveTo>
                          <a:pt x="317" y="0"/>
                        </a:moveTo>
                        <a:lnTo>
                          <a:pt x="246" y="116"/>
                        </a:lnTo>
                        <a:lnTo>
                          <a:pt x="139" y="145"/>
                        </a:lnTo>
                        <a:lnTo>
                          <a:pt x="33" y="66"/>
                        </a:lnTo>
                        <a:lnTo>
                          <a:pt x="0" y="131"/>
                        </a:lnTo>
                        <a:lnTo>
                          <a:pt x="78" y="199"/>
                        </a:lnTo>
                        <a:lnTo>
                          <a:pt x="134" y="224"/>
                        </a:lnTo>
                        <a:lnTo>
                          <a:pt x="270" y="186"/>
                        </a:lnTo>
                        <a:lnTo>
                          <a:pt x="338" y="148"/>
                        </a:lnTo>
                        <a:lnTo>
                          <a:pt x="388" y="59"/>
                        </a:lnTo>
                        <a:lnTo>
                          <a:pt x="317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8" name="Freeform 850"/>
                  <p:cNvSpPr/>
                  <p:nvPr/>
                </p:nvSpPr>
                <p:spPr>
                  <a:xfrm>
                    <a:off x="2836" y="1484"/>
                    <a:ext cx="196" cy="116"/>
                  </a:xfrm>
                  <a:custGeom>
                    <a:avLst/>
                    <a:gdLst>
                      <a:gd name="txL" fmla="*/ 0 w 393"/>
                      <a:gd name="txT" fmla="*/ 0 h 232"/>
                      <a:gd name="txR" fmla="*/ 393 w 393"/>
                      <a:gd name="txB" fmla="*/ 232 h 232"/>
                    </a:gdLst>
                    <a:ahLst/>
                    <a:cxnLst>
                      <a:cxn ang="0">
                        <a:pos x="315" y="11"/>
                      </a:cxn>
                      <a:cxn ang="0">
                        <a:pos x="325" y="9"/>
                      </a:cxn>
                      <a:cxn ang="0">
                        <a:pos x="254" y="125"/>
                      </a:cxn>
                      <a:cxn ang="0">
                        <a:pos x="252" y="125"/>
                      </a:cxn>
                      <a:cxn ang="0">
                        <a:pos x="144" y="154"/>
                      </a:cxn>
                      <a:cxn ang="0">
                        <a:pos x="142" y="154"/>
                      </a:cxn>
                      <a:cxn ang="0">
                        <a:pos x="142" y="155"/>
                      </a:cxn>
                      <a:cxn ang="0">
                        <a:pos x="139" y="151"/>
                      </a:cxn>
                      <a:cxn ang="0">
                        <a:pos x="33" y="72"/>
                      </a:cxn>
                      <a:cxn ang="0">
                        <a:pos x="38" y="72"/>
                      </a:cxn>
                      <a:cxn ang="0">
                        <a:pos x="10" y="136"/>
                      </a:cxn>
                      <a:cxn ang="0">
                        <a:pos x="8" y="133"/>
                      </a:cxn>
                      <a:cxn ang="0">
                        <a:pos x="83" y="202"/>
                      </a:cxn>
                      <a:cxn ang="0">
                        <a:pos x="83" y="199"/>
                      </a:cxn>
                      <a:cxn ang="0">
                        <a:pos x="139" y="224"/>
                      </a:cxn>
                      <a:cxn ang="0">
                        <a:pos x="137" y="224"/>
                      </a:cxn>
                      <a:cxn ang="0">
                        <a:pos x="273" y="189"/>
                      </a:cxn>
                      <a:cxn ang="0">
                        <a:pos x="339" y="149"/>
                      </a:cxn>
                      <a:cxn ang="0">
                        <a:pos x="332" y="151"/>
                      </a:cxn>
                      <a:cxn ang="0">
                        <a:pos x="385" y="60"/>
                      </a:cxn>
                      <a:cxn ang="0">
                        <a:pos x="387" y="67"/>
                      </a:cxn>
                      <a:cxn ang="0">
                        <a:pos x="315" y="11"/>
                      </a:cxn>
                      <a:cxn ang="0">
                        <a:pos x="323" y="2"/>
                      </a:cxn>
                      <a:cxn ang="0">
                        <a:pos x="393" y="60"/>
                      </a:cxn>
                      <a:cxn ang="0">
                        <a:pos x="393" y="70"/>
                      </a:cxn>
                      <a:cxn ang="0">
                        <a:pos x="343" y="158"/>
                      </a:cxn>
                      <a:cxn ang="0">
                        <a:pos x="275" y="199"/>
                      </a:cxn>
                      <a:cxn ang="0">
                        <a:pos x="139" y="232"/>
                      </a:cxn>
                      <a:cxn ang="0">
                        <a:pos x="137" y="232"/>
                      </a:cxn>
                      <a:cxn ang="0">
                        <a:pos x="81" y="208"/>
                      </a:cxn>
                      <a:cxn ang="0">
                        <a:pos x="76" y="208"/>
                      </a:cxn>
                      <a:cxn ang="0">
                        <a:pos x="0" y="139"/>
                      </a:cxn>
                      <a:cxn ang="0">
                        <a:pos x="0" y="136"/>
                      </a:cxn>
                      <a:cxn ang="0">
                        <a:pos x="31" y="70"/>
                      </a:cxn>
                      <a:cxn ang="0">
                        <a:pos x="36" y="65"/>
                      </a:cxn>
                      <a:cxn ang="0">
                        <a:pos x="36" y="67"/>
                      </a:cxn>
                      <a:cxn ang="0">
                        <a:pos x="144" y="147"/>
                      </a:cxn>
                      <a:cxn ang="0">
                        <a:pos x="142" y="147"/>
                      </a:cxn>
                      <a:cxn ang="0">
                        <a:pos x="249" y="117"/>
                      </a:cxn>
                      <a:cxn ang="0">
                        <a:pos x="244" y="117"/>
                      </a:cxn>
                      <a:cxn ang="0">
                        <a:pos x="315" y="2"/>
                      </a:cxn>
                      <a:cxn ang="0">
                        <a:pos x="318" y="2"/>
                      </a:cxn>
                      <a:cxn ang="0">
                        <a:pos x="315" y="2"/>
                      </a:cxn>
                      <a:cxn ang="0">
                        <a:pos x="318" y="2"/>
                      </a:cxn>
                      <a:cxn ang="0">
                        <a:pos x="320" y="0"/>
                      </a:cxn>
                      <a:cxn ang="0">
                        <a:pos x="323" y="2"/>
                      </a:cxn>
                      <a:cxn ang="0">
                        <a:pos x="315" y="11"/>
                      </a:cxn>
                    </a:cxnLst>
                    <a:rect l="txL" t="txT" r="txR" b="txB"/>
                    <a:pathLst>
                      <a:path w="393" h="232">
                        <a:moveTo>
                          <a:pt x="315" y="11"/>
                        </a:moveTo>
                        <a:lnTo>
                          <a:pt x="325" y="9"/>
                        </a:lnTo>
                        <a:lnTo>
                          <a:pt x="254" y="125"/>
                        </a:lnTo>
                        <a:lnTo>
                          <a:pt x="252" y="125"/>
                        </a:lnTo>
                        <a:lnTo>
                          <a:pt x="144" y="154"/>
                        </a:lnTo>
                        <a:lnTo>
                          <a:pt x="142" y="154"/>
                        </a:lnTo>
                        <a:lnTo>
                          <a:pt x="142" y="155"/>
                        </a:lnTo>
                        <a:lnTo>
                          <a:pt x="139" y="151"/>
                        </a:lnTo>
                        <a:lnTo>
                          <a:pt x="33" y="72"/>
                        </a:lnTo>
                        <a:lnTo>
                          <a:pt x="38" y="72"/>
                        </a:lnTo>
                        <a:lnTo>
                          <a:pt x="10" y="136"/>
                        </a:lnTo>
                        <a:lnTo>
                          <a:pt x="8" y="133"/>
                        </a:lnTo>
                        <a:lnTo>
                          <a:pt x="83" y="202"/>
                        </a:lnTo>
                        <a:lnTo>
                          <a:pt x="83" y="199"/>
                        </a:lnTo>
                        <a:lnTo>
                          <a:pt x="139" y="224"/>
                        </a:lnTo>
                        <a:lnTo>
                          <a:pt x="137" y="224"/>
                        </a:lnTo>
                        <a:lnTo>
                          <a:pt x="273" y="189"/>
                        </a:lnTo>
                        <a:lnTo>
                          <a:pt x="339" y="149"/>
                        </a:lnTo>
                        <a:lnTo>
                          <a:pt x="332" y="151"/>
                        </a:lnTo>
                        <a:lnTo>
                          <a:pt x="385" y="60"/>
                        </a:lnTo>
                        <a:lnTo>
                          <a:pt x="387" y="67"/>
                        </a:lnTo>
                        <a:lnTo>
                          <a:pt x="315" y="11"/>
                        </a:lnTo>
                        <a:lnTo>
                          <a:pt x="323" y="2"/>
                        </a:lnTo>
                        <a:lnTo>
                          <a:pt x="393" y="60"/>
                        </a:lnTo>
                        <a:lnTo>
                          <a:pt x="393" y="70"/>
                        </a:lnTo>
                        <a:lnTo>
                          <a:pt x="343" y="158"/>
                        </a:lnTo>
                        <a:lnTo>
                          <a:pt x="275" y="199"/>
                        </a:lnTo>
                        <a:lnTo>
                          <a:pt x="139" y="232"/>
                        </a:lnTo>
                        <a:lnTo>
                          <a:pt x="137" y="232"/>
                        </a:lnTo>
                        <a:lnTo>
                          <a:pt x="81" y="208"/>
                        </a:lnTo>
                        <a:lnTo>
                          <a:pt x="76" y="208"/>
                        </a:lnTo>
                        <a:lnTo>
                          <a:pt x="0" y="139"/>
                        </a:lnTo>
                        <a:lnTo>
                          <a:pt x="0" y="136"/>
                        </a:lnTo>
                        <a:lnTo>
                          <a:pt x="31" y="70"/>
                        </a:lnTo>
                        <a:lnTo>
                          <a:pt x="36" y="65"/>
                        </a:lnTo>
                        <a:lnTo>
                          <a:pt x="36" y="67"/>
                        </a:lnTo>
                        <a:lnTo>
                          <a:pt x="144" y="147"/>
                        </a:lnTo>
                        <a:lnTo>
                          <a:pt x="142" y="147"/>
                        </a:lnTo>
                        <a:lnTo>
                          <a:pt x="249" y="117"/>
                        </a:lnTo>
                        <a:lnTo>
                          <a:pt x="244" y="117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15" y="2"/>
                        </a:lnTo>
                        <a:lnTo>
                          <a:pt x="318" y="2"/>
                        </a:lnTo>
                        <a:lnTo>
                          <a:pt x="320" y="0"/>
                        </a:lnTo>
                        <a:lnTo>
                          <a:pt x="323" y="2"/>
                        </a:lnTo>
                        <a:lnTo>
                          <a:pt x="315" y="1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9" name="Freeform 851"/>
                  <p:cNvSpPr/>
                  <p:nvPr/>
                </p:nvSpPr>
                <p:spPr>
                  <a:xfrm>
                    <a:off x="2982" y="1421"/>
                    <a:ext cx="116" cy="100"/>
                  </a:xfrm>
                  <a:custGeom>
                    <a:avLst/>
                    <a:gdLst>
                      <a:gd name="txL" fmla="*/ 0 w 233"/>
                      <a:gd name="txT" fmla="*/ 0 h 201"/>
                      <a:gd name="txR" fmla="*/ 233 w 233"/>
                      <a:gd name="txB" fmla="*/ 201 h 201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9" y="135"/>
                      </a:cxn>
                      <a:cxn ang="0">
                        <a:pos x="115" y="201"/>
                      </a:cxn>
                      <a:cxn ang="0">
                        <a:pos x="233" y="174"/>
                      </a:cxn>
                      <a:cxn ang="0">
                        <a:pos x="93" y="87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33" h="201">
                        <a:moveTo>
                          <a:pt x="0" y="0"/>
                        </a:moveTo>
                        <a:lnTo>
                          <a:pt x="29" y="135"/>
                        </a:lnTo>
                        <a:lnTo>
                          <a:pt x="115" y="201"/>
                        </a:lnTo>
                        <a:lnTo>
                          <a:pt x="233" y="174"/>
                        </a:lnTo>
                        <a:lnTo>
                          <a:pt x="93" y="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0" name="Freeform 852"/>
                  <p:cNvSpPr/>
                  <p:nvPr/>
                </p:nvSpPr>
                <p:spPr>
                  <a:xfrm>
                    <a:off x="2798" y="1508"/>
                    <a:ext cx="340" cy="184"/>
                  </a:xfrm>
                  <a:custGeom>
                    <a:avLst/>
                    <a:gdLst>
                      <a:gd name="txL" fmla="*/ 0 w 680"/>
                      <a:gd name="txT" fmla="*/ 0 h 368"/>
                      <a:gd name="txR" fmla="*/ 680 w 680"/>
                      <a:gd name="txB" fmla="*/ 368 h 368"/>
                    </a:gdLst>
                    <a:ahLst/>
                    <a:cxnLst>
                      <a:cxn ang="0">
                        <a:pos x="597" y="0"/>
                      </a:cxn>
                      <a:cxn ang="0">
                        <a:pos x="487" y="28"/>
                      </a:cxn>
                      <a:cxn ang="0">
                        <a:pos x="444" y="123"/>
                      </a:cxn>
                      <a:cxn ang="0">
                        <a:pos x="376" y="164"/>
                      </a:cxn>
                      <a:cxn ang="0">
                        <a:pos x="200" y="212"/>
                      </a:cxn>
                      <a:cxn ang="0">
                        <a:pos x="68" y="155"/>
                      </a:cxn>
                      <a:cxn ang="0">
                        <a:pos x="0" y="265"/>
                      </a:cxn>
                      <a:cxn ang="0">
                        <a:pos x="140" y="344"/>
                      </a:cxn>
                      <a:cxn ang="0">
                        <a:pos x="246" y="368"/>
                      </a:cxn>
                      <a:cxn ang="0">
                        <a:pos x="423" y="317"/>
                      </a:cxn>
                      <a:cxn ang="0">
                        <a:pos x="555" y="212"/>
                      </a:cxn>
                      <a:cxn ang="0">
                        <a:pos x="680" y="45"/>
                      </a:cxn>
                      <a:cxn ang="0">
                        <a:pos x="597" y="0"/>
                      </a:cxn>
                    </a:cxnLst>
                    <a:rect l="txL" t="txT" r="txR" b="txB"/>
                    <a:pathLst>
                      <a:path w="680" h="368">
                        <a:moveTo>
                          <a:pt x="597" y="0"/>
                        </a:moveTo>
                        <a:lnTo>
                          <a:pt x="487" y="28"/>
                        </a:lnTo>
                        <a:lnTo>
                          <a:pt x="444" y="123"/>
                        </a:lnTo>
                        <a:lnTo>
                          <a:pt x="376" y="164"/>
                        </a:lnTo>
                        <a:lnTo>
                          <a:pt x="200" y="212"/>
                        </a:lnTo>
                        <a:lnTo>
                          <a:pt x="68" y="155"/>
                        </a:lnTo>
                        <a:lnTo>
                          <a:pt x="0" y="265"/>
                        </a:lnTo>
                        <a:lnTo>
                          <a:pt x="140" y="344"/>
                        </a:lnTo>
                        <a:lnTo>
                          <a:pt x="246" y="368"/>
                        </a:lnTo>
                        <a:lnTo>
                          <a:pt x="423" y="317"/>
                        </a:lnTo>
                        <a:lnTo>
                          <a:pt x="555" y="212"/>
                        </a:lnTo>
                        <a:lnTo>
                          <a:pt x="680" y="45"/>
                        </a:lnTo>
                        <a:lnTo>
                          <a:pt x="59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1" name="Freeform 853"/>
                  <p:cNvSpPr/>
                  <p:nvPr/>
                </p:nvSpPr>
                <p:spPr>
                  <a:xfrm>
                    <a:off x="2704" y="1543"/>
                    <a:ext cx="544" cy="330"/>
                  </a:xfrm>
                  <a:custGeom>
                    <a:avLst/>
                    <a:gdLst>
                      <a:gd name="txL" fmla="*/ 0 w 1090"/>
                      <a:gd name="txT" fmla="*/ 0 h 660"/>
                      <a:gd name="txR" fmla="*/ 1090 w 1090"/>
                      <a:gd name="txB" fmla="*/ 660 h 660"/>
                    </a:gdLst>
                    <a:ahLst/>
                    <a:cxnLst>
                      <a:cxn ang="0">
                        <a:pos x="1090" y="323"/>
                      </a:cxn>
                      <a:cxn ang="0">
                        <a:pos x="838" y="196"/>
                      </a:cxn>
                      <a:cxn ang="0">
                        <a:pos x="688" y="345"/>
                      </a:cxn>
                      <a:cxn ang="0">
                        <a:pos x="739" y="529"/>
                      </a:cxn>
                      <a:cxn ang="0">
                        <a:pos x="681" y="545"/>
                      </a:cxn>
                      <a:cxn ang="0">
                        <a:pos x="631" y="361"/>
                      </a:cxn>
                      <a:cxn ang="0">
                        <a:pos x="441" y="408"/>
                      </a:cxn>
                      <a:cxn ang="0">
                        <a:pos x="225" y="330"/>
                      </a:cxn>
                      <a:cxn ang="0">
                        <a:pos x="253" y="444"/>
                      </a:cxn>
                      <a:cxn ang="0">
                        <a:pos x="212" y="556"/>
                      </a:cxn>
                      <a:cxn ang="0">
                        <a:pos x="295" y="649"/>
                      </a:cxn>
                      <a:cxn ang="0">
                        <a:pos x="263" y="660"/>
                      </a:cxn>
                      <a:cxn ang="0">
                        <a:pos x="0" y="483"/>
                      </a:cxn>
                      <a:cxn ang="0">
                        <a:pos x="26" y="437"/>
                      </a:cxn>
                      <a:cxn ang="0">
                        <a:pos x="170" y="515"/>
                      </a:cxn>
                      <a:cxn ang="0">
                        <a:pos x="214" y="441"/>
                      </a:cxn>
                      <a:cxn ang="0">
                        <a:pos x="171" y="314"/>
                      </a:cxn>
                      <a:cxn ang="0">
                        <a:pos x="119" y="281"/>
                      </a:cxn>
                      <a:cxn ang="0">
                        <a:pos x="168" y="226"/>
                      </a:cxn>
                      <a:cxn ang="0">
                        <a:pos x="298" y="310"/>
                      </a:cxn>
                      <a:cxn ang="0">
                        <a:pos x="444" y="356"/>
                      </a:cxn>
                      <a:cxn ang="0">
                        <a:pos x="649" y="297"/>
                      </a:cxn>
                      <a:cxn ang="0">
                        <a:pos x="808" y="158"/>
                      </a:cxn>
                      <a:cxn ang="0">
                        <a:pos x="911" y="0"/>
                      </a:cxn>
                      <a:cxn ang="0">
                        <a:pos x="948" y="19"/>
                      </a:cxn>
                      <a:cxn ang="0">
                        <a:pos x="925" y="63"/>
                      </a:cxn>
                      <a:cxn ang="0">
                        <a:pos x="1031" y="117"/>
                      </a:cxn>
                      <a:cxn ang="0">
                        <a:pos x="1090" y="323"/>
                      </a:cxn>
                    </a:cxnLst>
                    <a:rect l="txL" t="txT" r="txR" b="txB"/>
                    <a:pathLst>
                      <a:path w="1090" h="660">
                        <a:moveTo>
                          <a:pt x="1090" y="323"/>
                        </a:moveTo>
                        <a:lnTo>
                          <a:pt x="838" y="196"/>
                        </a:lnTo>
                        <a:lnTo>
                          <a:pt x="688" y="345"/>
                        </a:lnTo>
                        <a:lnTo>
                          <a:pt x="739" y="529"/>
                        </a:lnTo>
                        <a:lnTo>
                          <a:pt x="681" y="545"/>
                        </a:lnTo>
                        <a:lnTo>
                          <a:pt x="631" y="361"/>
                        </a:lnTo>
                        <a:lnTo>
                          <a:pt x="441" y="408"/>
                        </a:lnTo>
                        <a:lnTo>
                          <a:pt x="225" y="330"/>
                        </a:lnTo>
                        <a:lnTo>
                          <a:pt x="253" y="444"/>
                        </a:lnTo>
                        <a:lnTo>
                          <a:pt x="212" y="556"/>
                        </a:lnTo>
                        <a:lnTo>
                          <a:pt x="295" y="649"/>
                        </a:lnTo>
                        <a:lnTo>
                          <a:pt x="263" y="660"/>
                        </a:lnTo>
                        <a:lnTo>
                          <a:pt x="0" y="483"/>
                        </a:lnTo>
                        <a:lnTo>
                          <a:pt x="26" y="437"/>
                        </a:lnTo>
                        <a:lnTo>
                          <a:pt x="170" y="515"/>
                        </a:lnTo>
                        <a:lnTo>
                          <a:pt x="214" y="441"/>
                        </a:lnTo>
                        <a:lnTo>
                          <a:pt x="171" y="314"/>
                        </a:lnTo>
                        <a:lnTo>
                          <a:pt x="119" y="281"/>
                        </a:lnTo>
                        <a:lnTo>
                          <a:pt x="168" y="226"/>
                        </a:lnTo>
                        <a:lnTo>
                          <a:pt x="298" y="310"/>
                        </a:lnTo>
                        <a:lnTo>
                          <a:pt x="444" y="356"/>
                        </a:lnTo>
                        <a:lnTo>
                          <a:pt x="649" y="297"/>
                        </a:lnTo>
                        <a:lnTo>
                          <a:pt x="808" y="158"/>
                        </a:lnTo>
                        <a:lnTo>
                          <a:pt x="911" y="0"/>
                        </a:lnTo>
                        <a:lnTo>
                          <a:pt x="948" y="19"/>
                        </a:lnTo>
                        <a:lnTo>
                          <a:pt x="925" y="63"/>
                        </a:lnTo>
                        <a:lnTo>
                          <a:pt x="1031" y="117"/>
                        </a:lnTo>
                        <a:lnTo>
                          <a:pt x="1090" y="32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2" name="Freeform 854"/>
                  <p:cNvSpPr/>
                  <p:nvPr/>
                </p:nvSpPr>
                <p:spPr>
                  <a:xfrm>
                    <a:off x="3138" y="1589"/>
                    <a:ext cx="103" cy="90"/>
                  </a:xfrm>
                  <a:custGeom>
                    <a:avLst/>
                    <a:gdLst>
                      <a:gd name="txL" fmla="*/ 0 w 205"/>
                      <a:gd name="txT" fmla="*/ 0 h 181"/>
                      <a:gd name="txR" fmla="*/ 205 w 205"/>
                      <a:gd name="txB" fmla="*/ 181 h 181"/>
                    </a:gdLst>
                    <a:ahLst/>
                    <a:cxnLst>
                      <a:cxn ang="0">
                        <a:pos x="173" y="72"/>
                      </a:cxn>
                      <a:cxn ang="0">
                        <a:pos x="37" y="0"/>
                      </a:cxn>
                      <a:cxn ang="0">
                        <a:pos x="0" y="72"/>
                      </a:cxn>
                      <a:cxn ang="0">
                        <a:pos x="205" y="181"/>
                      </a:cxn>
                      <a:cxn ang="0">
                        <a:pos x="173" y="72"/>
                      </a:cxn>
                    </a:cxnLst>
                    <a:rect l="txL" t="txT" r="txR" b="txB"/>
                    <a:pathLst>
                      <a:path w="205" h="181">
                        <a:moveTo>
                          <a:pt x="173" y="72"/>
                        </a:moveTo>
                        <a:lnTo>
                          <a:pt x="37" y="0"/>
                        </a:lnTo>
                        <a:lnTo>
                          <a:pt x="0" y="72"/>
                        </a:lnTo>
                        <a:lnTo>
                          <a:pt x="205" y="181"/>
                        </a:lnTo>
                        <a:lnTo>
                          <a:pt x="173" y="7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3" name="Freeform 855"/>
                  <p:cNvSpPr/>
                  <p:nvPr/>
                </p:nvSpPr>
                <p:spPr>
                  <a:xfrm>
                    <a:off x="3050" y="1643"/>
                    <a:ext cx="121" cy="165"/>
                  </a:xfrm>
                  <a:custGeom>
                    <a:avLst/>
                    <a:gdLst>
                      <a:gd name="txL" fmla="*/ 0 w 243"/>
                      <a:gd name="txT" fmla="*/ 0 h 328"/>
                      <a:gd name="txR" fmla="*/ 243 w 243"/>
                      <a:gd name="txB" fmla="*/ 328 h 328"/>
                    </a:gdLst>
                    <a:ahLst/>
                    <a:cxnLst>
                      <a:cxn ang="0">
                        <a:pos x="146" y="0"/>
                      </a:cxn>
                      <a:cxn ang="0">
                        <a:pos x="0" y="155"/>
                      </a:cxn>
                      <a:cxn ang="0">
                        <a:pos x="45" y="328"/>
                      </a:cxn>
                      <a:cxn ang="0">
                        <a:pos x="148" y="303"/>
                      </a:cxn>
                      <a:cxn ang="0">
                        <a:pos x="243" y="55"/>
                      </a:cxn>
                      <a:cxn ang="0">
                        <a:pos x="146" y="0"/>
                      </a:cxn>
                    </a:cxnLst>
                    <a:rect l="txL" t="txT" r="txR" b="txB"/>
                    <a:pathLst>
                      <a:path w="243" h="328">
                        <a:moveTo>
                          <a:pt x="146" y="0"/>
                        </a:moveTo>
                        <a:lnTo>
                          <a:pt x="0" y="155"/>
                        </a:lnTo>
                        <a:lnTo>
                          <a:pt x="45" y="328"/>
                        </a:lnTo>
                        <a:lnTo>
                          <a:pt x="148" y="303"/>
                        </a:lnTo>
                        <a:lnTo>
                          <a:pt x="243" y="55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4" name="Freeform 856"/>
                  <p:cNvSpPr/>
                  <p:nvPr/>
                </p:nvSpPr>
                <p:spPr>
                  <a:xfrm>
                    <a:off x="3157" y="1682"/>
                    <a:ext cx="106" cy="102"/>
                  </a:xfrm>
                  <a:custGeom>
                    <a:avLst/>
                    <a:gdLst>
                      <a:gd name="txL" fmla="*/ 0 w 211"/>
                      <a:gd name="txT" fmla="*/ 0 h 205"/>
                      <a:gd name="txR" fmla="*/ 211 w 211"/>
                      <a:gd name="txB" fmla="*/ 205 h 205"/>
                    </a:gdLst>
                    <a:ahLst/>
                    <a:cxnLst>
                      <a:cxn ang="0">
                        <a:pos x="184" y="47"/>
                      </a:cxn>
                      <a:cxn ang="0">
                        <a:pos x="84" y="0"/>
                      </a:cxn>
                      <a:cxn ang="0">
                        <a:pos x="0" y="205"/>
                      </a:cxn>
                      <a:cxn ang="0">
                        <a:pos x="211" y="146"/>
                      </a:cxn>
                      <a:cxn ang="0">
                        <a:pos x="184" y="47"/>
                      </a:cxn>
                    </a:cxnLst>
                    <a:rect l="txL" t="txT" r="txR" b="txB"/>
                    <a:pathLst>
                      <a:path w="211" h="205">
                        <a:moveTo>
                          <a:pt x="184" y="47"/>
                        </a:moveTo>
                        <a:lnTo>
                          <a:pt x="84" y="0"/>
                        </a:lnTo>
                        <a:lnTo>
                          <a:pt x="0" y="205"/>
                        </a:lnTo>
                        <a:lnTo>
                          <a:pt x="211" y="146"/>
                        </a:lnTo>
                        <a:lnTo>
                          <a:pt x="184" y="4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5" name="Freeform 857"/>
                  <p:cNvSpPr/>
                  <p:nvPr/>
                </p:nvSpPr>
                <p:spPr>
                  <a:xfrm>
                    <a:off x="2809" y="1710"/>
                    <a:ext cx="232" cy="158"/>
                  </a:xfrm>
                  <a:custGeom>
                    <a:avLst/>
                    <a:gdLst>
                      <a:gd name="txL" fmla="*/ 0 w 465"/>
                      <a:gd name="txT" fmla="*/ 0 h 315"/>
                      <a:gd name="txR" fmla="*/ 465 w 465"/>
                      <a:gd name="txB" fmla="*/ 315 h 315"/>
                    </a:gdLst>
                    <a:ahLst/>
                    <a:cxnLst>
                      <a:cxn ang="0">
                        <a:pos x="445" y="153"/>
                      </a:cxn>
                      <a:cxn ang="0">
                        <a:pos x="465" y="212"/>
                      </a:cxn>
                      <a:cxn ang="0">
                        <a:pos x="86" y="315"/>
                      </a:cxn>
                      <a:cxn ang="0">
                        <a:pos x="0" y="223"/>
                      </a:cxn>
                      <a:cxn ang="0">
                        <a:pos x="43" y="118"/>
                      </a:cxn>
                      <a:cxn ang="0">
                        <a:pos x="16" y="0"/>
                      </a:cxn>
                      <a:cxn ang="0">
                        <a:pos x="140" y="48"/>
                      </a:cxn>
                      <a:cxn ang="0">
                        <a:pos x="228" y="82"/>
                      </a:cxn>
                      <a:cxn ang="0">
                        <a:pos x="291" y="66"/>
                      </a:cxn>
                      <a:cxn ang="0">
                        <a:pos x="319" y="189"/>
                      </a:cxn>
                      <a:cxn ang="0">
                        <a:pos x="445" y="153"/>
                      </a:cxn>
                    </a:cxnLst>
                    <a:rect l="txL" t="txT" r="txR" b="txB"/>
                    <a:pathLst>
                      <a:path w="465" h="315">
                        <a:moveTo>
                          <a:pt x="445" y="153"/>
                        </a:moveTo>
                        <a:lnTo>
                          <a:pt x="465" y="212"/>
                        </a:lnTo>
                        <a:lnTo>
                          <a:pt x="86" y="315"/>
                        </a:lnTo>
                        <a:lnTo>
                          <a:pt x="0" y="223"/>
                        </a:lnTo>
                        <a:lnTo>
                          <a:pt x="43" y="118"/>
                        </a:lnTo>
                        <a:lnTo>
                          <a:pt x="16" y="0"/>
                        </a:lnTo>
                        <a:lnTo>
                          <a:pt x="140" y="48"/>
                        </a:lnTo>
                        <a:lnTo>
                          <a:pt x="228" y="82"/>
                        </a:lnTo>
                        <a:lnTo>
                          <a:pt x="291" y="66"/>
                        </a:lnTo>
                        <a:lnTo>
                          <a:pt x="319" y="189"/>
                        </a:lnTo>
                        <a:lnTo>
                          <a:pt x="445" y="15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6" name="Freeform 858"/>
                  <p:cNvSpPr/>
                  <p:nvPr/>
                </p:nvSpPr>
                <p:spPr>
                  <a:xfrm>
                    <a:off x="2718" y="1684"/>
                    <a:ext cx="93" cy="118"/>
                  </a:xfrm>
                  <a:custGeom>
                    <a:avLst/>
                    <a:gdLst>
                      <a:gd name="txL" fmla="*/ 0 w 186"/>
                      <a:gd name="txT" fmla="*/ 0 h 235"/>
                      <a:gd name="txR" fmla="*/ 186 w 186"/>
                      <a:gd name="txB" fmla="*/ 235 h 235"/>
                    </a:gdLst>
                    <a:ahLst/>
                    <a:cxnLst>
                      <a:cxn ang="0">
                        <a:pos x="90" y="0"/>
                      </a:cxn>
                      <a:cxn ang="0">
                        <a:pos x="0" y="150"/>
                      </a:cxn>
                      <a:cxn ang="0">
                        <a:pos x="142" y="235"/>
                      </a:cxn>
                      <a:cxn ang="0">
                        <a:pos x="186" y="157"/>
                      </a:cxn>
                      <a:cxn ang="0">
                        <a:pos x="146" y="35"/>
                      </a:cxn>
                      <a:cxn ang="0">
                        <a:pos x="90" y="0"/>
                      </a:cxn>
                    </a:cxnLst>
                    <a:rect l="txL" t="txT" r="txR" b="txB"/>
                    <a:pathLst>
                      <a:path w="186" h="235">
                        <a:moveTo>
                          <a:pt x="90" y="0"/>
                        </a:moveTo>
                        <a:lnTo>
                          <a:pt x="0" y="150"/>
                        </a:lnTo>
                        <a:lnTo>
                          <a:pt x="142" y="235"/>
                        </a:lnTo>
                        <a:lnTo>
                          <a:pt x="186" y="157"/>
                        </a:lnTo>
                        <a:lnTo>
                          <a:pt x="146" y="35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7" name="Freeform 859"/>
                  <p:cNvSpPr/>
                  <p:nvPr/>
                </p:nvSpPr>
                <p:spPr>
                  <a:xfrm>
                    <a:off x="2627" y="1791"/>
                    <a:ext cx="138" cy="137"/>
                  </a:xfrm>
                  <a:custGeom>
                    <a:avLst/>
                    <a:gdLst>
                      <a:gd name="txL" fmla="*/ 0 w 276"/>
                      <a:gd name="txT" fmla="*/ 0 h 275"/>
                      <a:gd name="txR" fmla="*/ 276 w 276"/>
                      <a:gd name="txB" fmla="*/ 275 h 275"/>
                    </a:gdLst>
                    <a:ahLst/>
                    <a:cxnLst>
                      <a:cxn ang="0">
                        <a:pos x="146" y="0"/>
                      </a:cxn>
                      <a:cxn ang="0">
                        <a:pos x="276" y="88"/>
                      </a:cxn>
                      <a:cxn ang="0">
                        <a:pos x="205" y="221"/>
                      </a:cxn>
                      <a:cxn ang="0">
                        <a:pos x="16" y="275"/>
                      </a:cxn>
                      <a:cxn ang="0">
                        <a:pos x="0" y="219"/>
                      </a:cxn>
                      <a:cxn ang="0">
                        <a:pos x="146" y="0"/>
                      </a:cxn>
                    </a:cxnLst>
                    <a:rect l="txL" t="txT" r="txR" b="txB"/>
                    <a:pathLst>
                      <a:path w="276" h="275">
                        <a:moveTo>
                          <a:pt x="146" y="0"/>
                        </a:moveTo>
                        <a:lnTo>
                          <a:pt x="276" y="88"/>
                        </a:lnTo>
                        <a:lnTo>
                          <a:pt x="205" y="221"/>
                        </a:lnTo>
                        <a:lnTo>
                          <a:pt x="16" y="275"/>
                        </a:lnTo>
                        <a:lnTo>
                          <a:pt x="0" y="219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8" name="Freeform 860"/>
                  <p:cNvSpPr/>
                  <p:nvPr/>
                </p:nvSpPr>
                <p:spPr>
                  <a:xfrm>
                    <a:off x="2615" y="1736"/>
                    <a:ext cx="100" cy="106"/>
                  </a:xfrm>
                  <a:custGeom>
                    <a:avLst/>
                    <a:gdLst>
                      <a:gd name="txL" fmla="*/ 0 w 201"/>
                      <a:gd name="txT" fmla="*/ 0 h 213"/>
                      <a:gd name="txR" fmla="*/ 201 w 201"/>
                      <a:gd name="txB" fmla="*/ 213 h 213"/>
                    </a:gdLst>
                    <a:ahLst/>
                    <a:cxnLst>
                      <a:cxn ang="0">
                        <a:pos x="201" y="54"/>
                      </a:cxn>
                      <a:cxn ang="0">
                        <a:pos x="119" y="0"/>
                      </a:cxn>
                      <a:cxn ang="0">
                        <a:pos x="59" y="19"/>
                      </a:cxn>
                      <a:cxn ang="0">
                        <a:pos x="109" y="75"/>
                      </a:cxn>
                      <a:cxn ang="0">
                        <a:pos x="0" y="70"/>
                      </a:cxn>
                      <a:cxn ang="0">
                        <a:pos x="32" y="188"/>
                      </a:cxn>
                      <a:cxn ang="0">
                        <a:pos x="96" y="213"/>
                      </a:cxn>
                      <a:cxn ang="0">
                        <a:pos x="179" y="92"/>
                      </a:cxn>
                      <a:cxn ang="0">
                        <a:pos x="201" y="54"/>
                      </a:cxn>
                    </a:cxnLst>
                    <a:rect l="txL" t="txT" r="txR" b="txB"/>
                    <a:pathLst>
                      <a:path w="201" h="213">
                        <a:moveTo>
                          <a:pt x="201" y="54"/>
                        </a:moveTo>
                        <a:lnTo>
                          <a:pt x="119" y="0"/>
                        </a:lnTo>
                        <a:lnTo>
                          <a:pt x="59" y="19"/>
                        </a:lnTo>
                        <a:lnTo>
                          <a:pt x="109" y="75"/>
                        </a:lnTo>
                        <a:lnTo>
                          <a:pt x="0" y="70"/>
                        </a:lnTo>
                        <a:lnTo>
                          <a:pt x="32" y="188"/>
                        </a:lnTo>
                        <a:lnTo>
                          <a:pt x="96" y="213"/>
                        </a:lnTo>
                        <a:lnTo>
                          <a:pt x="179" y="92"/>
                        </a:lnTo>
                        <a:lnTo>
                          <a:pt x="201" y="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09" name="Freeform 861"/>
                  <p:cNvSpPr/>
                  <p:nvPr/>
                </p:nvSpPr>
                <p:spPr>
                  <a:xfrm>
                    <a:off x="2627" y="1651"/>
                    <a:ext cx="113" cy="79"/>
                  </a:xfrm>
                  <a:custGeom>
                    <a:avLst/>
                    <a:gdLst>
                      <a:gd name="txL" fmla="*/ 0 w 227"/>
                      <a:gd name="txT" fmla="*/ 0 h 156"/>
                      <a:gd name="txR" fmla="*/ 227 w 227"/>
                      <a:gd name="txB" fmla="*/ 156 h 156"/>
                    </a:gdLst>
                    <a:ahLst/>
                    <a:cxnLst>
                      <a:cxn ang="0">
                        <a:pos x="70" y="156"/>
                      </a:cxn>
                      <a:cxn ang="0">
                        <a:pos x="68" y="116"/>
                      </a:cxn>
                      <a:cxn ang="0">
                        <a:pos x="0" y="91"/>
                      </a:cxn>
                      <a:cxn ang="0">
                        <a:pos x="62" y="73"/>
                      </a:cxn>
                      <a:cxn ang="0">
                        <a:pos x="73" y="20"/>
                      </a:cxn>
                      <a:cxn ang="0">
                        <a:pos x="107" y="56"/>
                      </a:cxn>
                      <a:cxn ang="0">
                        <a:pos x="138" y="0"/>
                      </a:cxn>
                      <a:cxn ang="0">
                        <a:pos x="177" y="29"/>
                      </a:cxn>
                      <a:cxn ang="0">
                        <a:pos x="156" y="62"/>
                      </a:cxn>
                      <a:cxn ang="0">
                        <a:pos x="227" y="66"/>
                      </a:cxn>
                      <a:cxn ang="0">
                        <a:pos x="188" y="88"/>
                      </a:cxn>
                      <a:cxn ang="0">
                        <a:pos x="206" y="121"/>
                      </a:cxn>
                      <a:cxn ang="0">
                        <a:pos x="131" y="106"/>
                      </a:cxn>
                      <a:cxn ang="0">
                        <a:pos x="107" y="145"/>
                      </a:cxn>
                      <a:cxn ang="0">
                        <a:pos x="70" y="156"/>
                      </a:cxn>
                    </a:cxnLst>
                    <a:rect l="txL" t="txT" r="txR" b="txB"/>
                    <a:pathLst>
                      <a:path w="227" h="156">
                        <a:moveTo>
                          <a:pt x="70" y="156"/>
                        </a:moveTo>
                        <a:lnTo>
                          <a:pt x="68" y="116"/>
                        </a:lnTo>
                        <a:lnTo>
                          <a:pt x="0" y="91"/>
                        </a:lnTo>
                        <a:lnTo>
                          <a:pt x="62" y="73"/>
                        </a:lnTo>
                        <a:lnTo>
                          <a:pt x="73" y="20"/>
                        </a:lnTo>
                        <a:lnTo>
                          <a:pt x="107" y="56"/>
                        </a:lnTo>
                        <a:lnTo>
                          <a:pt x="138" y="0"/>
                        </a:lnTo>
                        <a:lnTo>
                          <a:pt x="177" y="29"/>
                        </a:lnTo>
                        <a:lnTo>
                          <a:pt x="156" y="62"/>
                        </a:lnTo>
                        <a:lnTo>
                          <a:pt x="227" y="66"/>
                        </a:lnTo>
                        <a:lnTo>
                          <a:pt x="188" y="88"/>
                        </a:lnTo>
                        <a:lnTo>
                          <a:pt x="206" y="121"/>
                        </a:lnTo>
                        <a:lnTo>
                          <a:pt x="131" y="106"/>
                        </a:lnTo>
                        <a:lnTo>
                          <a:pt x="107" y="145"/>
                        </a:lnTo>
                        <a:lnTo>
                          <a:pt x="70" y="156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0" name="Freeform 862"/>
                  <p:cNvSpPr/>
                  <p:nvPr/>
                </p:nvSpPr>
                <p:spPr>
                  <a:xfrm>
                    <a:off x="2600" y="1679"/>
                    <a:ext cx="41" cy="68"/>
                  </a:xfrm>
                  <a:custGeom>
                    <a:avLst/>
                    <a:gdLst>
                      <a:gd name="txL" fmla="*/ 0 w 83"/>
                      <a:gd name="txT" fmla="*/ 0 h 135"/>
                      <a:gd name="txR" fmla="*/ 83 w 83"/>
                      <a:gd name="txB" fmla="*/ 135 h 135"/>
                    </a:gdLst>
                    <a:ahLst/>
                    <a:cxnLst>
                      <a:cxn ang="0">
                        <a:pos x="83" y="114"/>
                      </a:cxn>
                      <a:cxn ang="0">
                        <a:pos x="71" y="57"/>
                      </a:cxn>
                      <a:cxn ang="0">
                        <a:pos x="44" y="66"/>
                      </a:cxn>
                      <a:cxn ang="0">
                        <a:pos x="29" y="0"/>
                      </a:cxn>
                      <a:cxn ang="0">
                        <a:pos x="16" y="66"/>
                      </a:cxn>
                      <a:cxn ang="0">
                        <a:pos x="0" y="70"/>
                      </a:cxn>
                      <a:cxn ang="0">
                        <a:pos x="11" y="135"/>
                      </a:cxn>
                      <a:cxn ang="0">
                        <a:pos x="33" y="112"/>
                      </a:cxn>
                      <a:cxn ang="0">
                        <a:pos x="38" y="135"/>
                      </a:cxn>
                      <a:cxn ang="0">
                        <a:pos x="83" y="114"/>
                      </a:cxn>
                    </a:cxnLst>
                    <a:rect l="txL" t="txT" r="txR" b="txB"/>
                    <a:pathLst>
                      <a:path w="83" h="135">
                        <a:moveTo>
                          <a:pt x="83" y="114"/>
                        </a:moveTo>
                        <a:lnTo>
                          <a:pt x="71" y="57"/>
                        </a:lnTo>
                        <a:lnTo>
                          <a:pt x="44" y="66"/>
                        </a:lnTo>
                        <a:lnTo>
                          <a:pt x="29" y="0"/>
                        </a:lnTo>
                        <a:lnTo>
                          <a:pt x="16" y="66"/>
                        </a:lnTo>
                        <a:lnTo>
                          <a:pt x="0" y="70"/>
                        </a:lnTo>
                        <a:lnTo>
                          <a:pt x="11" y="135"/>
                        </a:lnTo>
                        <a:lnTo>
                          <a:pt x="33" y="112"/>
                        </a:lnTo>
                        <a:lnTo>
                          <a:pt x="38" y="135"/>
                        </a:lnTo>
                        <a:lnTo>
                          <a:pt x="83" y="114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1" name="Freeform 863"/>
                  <p:cNvSpPr/>
                  <p:nvPr/>
                </p:nvSpPr>
                <p:spPr>
                  <a:xfrm>
                    <a:off x="2953" y="1724"/>
                    <a:ext cx="84" cy="81"/>
                  </a:xfrm>
                  <a:custGeom>
                    <a:avLst/>
                    <a:gdLst>
                      <a:gd name="txL" fmla="*/ 0 w 167"/>
                      <a:gd name="txT" fmla="*/ 0 h 162"/>
                      <a:gd name="txR" fmla="*/ 167 w 167"/>
                      <a:gd name="txB" fmla="*/ 162 h 162"/>
                    </a:gdLst>
                    <a:ahLst/>
                    <a:cxnLst>
                      <a:cxn ang="0">
                        <a:pos x="129" y="0"/>
                      </a:cxn>
                      <a:cxn ang="0">
                        <a:pos x="0" y="33"/>
                      </a:cxn>
                      <a:cxn ang="0">
                        <a:pos x="30" y="162"/>
                      </a:cxn>
                      <a:cxn ang="0">
                        <a:pos x="167" y="121"/>
                      </a:cxn>
                      <a:cxn ang="0">
                        <a:pos x="129" y="0"/>
                      </a:cxn>
                    </a:cxnLst>
                    <a:rect l="txL" t="txT" r="txR" b="txB"/>
                    <a:pathLst>
                      <a:path w="167" h="162">
                        <a:moveTo>
                          <a:pt x="129" y="0"/>
                        </a:moveTo>
                        <a:lnTo>
                          <a:pt x="0" y="33"/>
                        </a:lnTo>
                        <a:lnTo>
                          <a:pt x="30" y="162"/>
                        </a:lnTo>
                        <a:lnTo>
                          <a:pt x="167" y="121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2" name="Freeform 864"/>
                  <p:cNvSpPr/>
                  <p:nvPr/>
                </p:nvSpPr>
                <p:spPr>
                  <a:xfrm>
                    <a:off x="2834" y="1515"/>
                    <a:ext cx="207" cy="99"/>
                  </a:xfrm>
                  <a:custGeom>
                    <a:avLst/>
                    <a:gdLst>
                      <a:gd name="txL" fmla="*/ 0 w 413"/>
                      <a:gd name="txT" fmla="*/ 0 h 198"/>
                      <a:gd name="txR" fmla="*/ 413 w 413"/>
                      <a:gd name="txB" fmla="*/ 198 h 198"/>
                    </a:gdLst>
                    <a:ahLst/>
                    <a:cxnLst>
                      <a:cxn ang="0">
                        <a:pos x="384" y="0"/>
                      </a:cxn>
                      <a:cxn ang="0">
                        <a:pos x="339" y="80"/>
                      </a:cxn>
                      <a:cxn ang="0">
                        <a:pos x="289" y="118"/>
                      </a:cxn>
                      <a:cxn ang="0">
                        <a:pos x="144" y="158"/>
                      </a:cxn>
                      <a:cxn ang="0">
                        <a:pos x="88" y="136"/>
                      </a:cxn>
                      <a:cxn ang="0">
                        <a:pos x="13" y="77"/>
                      </a:cxn>
                      <a:cxn ang="0">
                        <a:pos x="0" y="138"/>
                      </a:cxn>
                      <a:cxn ang="0">
                        <a:pos x="128" y="198"/>
                      </a:cxn>
                      <a:cxn ang="0">
                        <a:pos x="310" y="149"/>
                      </a:cxn>
                      <a:cxn ang="0">
                        <a:pos x="378" y="102"/>
                      </a:cxn>
                      <a:cxn ang="0">
                        <a:pos x="413" y="20"/>
                      </a:cxn>
                      <a:cxn ang="0">
                        <a:pos x="384" y="0"/>
                      </a:cxn>
                    </a:cxnLst>
                    <a:rect l="txL" t="txT" r="txR" b="txB"/>
                    <a:pathLst>
                      <a:path w="413" h="198">
                        <a:moveTo>
                          <a:pt x="384" y="0"/>
                        </a:moveTo>
                        <a:lnTo>
                          <a:pt x="339" y="80"/>
                        </a:lnTo>
                        <a:lnTo>
                          <a:pt x="289" y="118"/>
                        </a:lnTo>
                        <a:lnTo>
                          <a:pt x="144" y="158"/>
                        </a:lnTo>
                        <a:lnTo>
                          <a:pt x="88" y="136"/>
                        </a:lnTo>
                        <a:lnTo>
                          <a:pt x="13" y="77"/>
                        </a:lnTo>
                        <a:lnTo>
                          <a:pt x="0" y="138"/>
                        </a:lnTo>
                        <a:lnTo>
                          <a:pt x="128" y="198"/>
                        </a:lnTo>
                        <a:lnTo>
                          <a:pt x="310" y="149"/>
                        </a:lnTo>
                        <a:lnTo>
                          <a:pt x="378" y="102"/>
                        </a:lnTo>
                        <a:lnTo>
                          <a:pt x="413" y="20"/>
                        </a:lnTo>
                        <a:lnTo>
                          <a:pt x="384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3" name="Freeform 865"/>
                  <p:cNvSpPr/>
                  <p:nvPr/>
                </p:nvSpPr>
                <p:spPr>
                  <a:xfrm>
                    <a:off x="2776" y="1389"/>
                    <a:ext cx="79" cy="245"/>
                  </a:xfrm>
                  <a:custGeom>
                    <a:avLst/>
                    <a:gdLst>
                      <a:gd name="txL" fmla="*/ 0 w 157"/>
                      <a:gd name="txT" fmla="*/ 0 h 489"/>
                      <a:gd name="txR" fmla="*/ 157 w 157"/>
                      <a:gd name="txB" fmla="*/ 489 h 489"/>
                    </a:gdLst>
                    <a:ahLst/>
                    <a:cxnLst>
                      <a:cxn ang="0">
                        <a:pos x="157" y="253"/>
                      </a:cxn>
                      <a:cxn ang="0">
                        <a:pos x="89" y="0"/>
                      </a:cxn>
                      <a:cxn ang="0">
                        <a:pos x="11" y="174"/>
                      </a:cxn>
                      <a:cxn ang="0">
                        <a:pos x="0" y="300"/>
                      </a:cxn>
                      <a:cxn ang="0">
                        <a:pos x="49" y="489"/>
                      </a:cxn>
                      <a:cxn ang="0">
                        <a:pos x="113" y="383"/>
                      </a:cxn>
                      <a:cxn ang="0">
                        <a:pos x="123" y="323"/>
                      </a:cxn>
                      <a:cxn ang="0">
                        <a:pos x="157" y="253"/>
                      </a:cxn>
                    </a:cxnLst>
                    <a:rect l="txL" t="txT" r="txR" b="txB"/>
                    <a:pathLst>
                      <a:path w="157" h="489">
                        <a:moveTo>
                          <a:pt x="157" y="253"/>
                        </a:moveTo>
                        <a:lnTo>
                          <a:pt x="89" y="0"/>
                        </a:lnTo>
                        <a:lnTo>
                          <a:pt x="11" y="174"/>
                        </a:lnTo>
                        <a:lnTo>
                          <a:pt x="0" y="300"/>
                        </a:lnTo>
                        <a:lnTo>
                          <a:pt x="49" y="489"/>
                        </a:lnTo>
                        <a:lnTo>
                          <a:pt x="113" y="383"/>
                        </a:lnTo>
                        <a:lnTo>
                          <a:pt x="123" y="323"/>
                        </a:lnTo>
                        <a:lnTo>
                          <a:pt x="157" y="25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4" name="Freeform 866"/>
                  <p:cNvSpPr/>
                  <p:nvPr/>
                </p:nvSpPr>
                <p:spPr>
                  <a:xfrm>
                    <a:off x="3124" y="1671"/>
                    <a:ext cx="72" cy="123"/>
                  </a:xfrm>
                  <a:custGeom>
                    <a:avLst/>
                    <a:gdLst>
                      <a:gd name="txL" fmla="*/ 0 w 144"/>
                      <a:gd name="txT" fmla="*/ 0 h 246"/>
                      <a:gd name="txR" fmla="*/ 144 w 144"/>
                      <a:gd name="txB" fmla="*/ 246 h 246"/>
                    </a:gdLst>
                    <a:ahLst/>
                    <a:cxnLst>
                      <a:cxn ang="0">
                        <a:pos x="67" y="227"/>
                      </a:cxn>
                      <a:cxn ang="0">
                        <a:pos x="0" y="246"/>
                      </a:cxn>
                      <a:cxn ang="0">
                        <a:pos x="97" y="0"/>
                      </a:cxn>
                      <a:cxn ang="0">
                        <a:pos x="144" y="22"/>
                      </a:cxn>
                      <a:cxn ang="0">
                        <a:pos x="67" y="227"/>
                      </a:cxn>
                    </a:cxnLst>
                    <a:rect l="txL" t="txT" r="txR" b="txB"/>
                    <a:pathLst>
                      <a:path w="144" h="246">
                        <a:moveTo>
                          <a:pt x="67" y="227"/>
                        </a:moveTo>
                        <a:lnTo>
                          <a:pt x="0" y="246"/>
                        </a:lnTo>
                        <a:lnTo>
                          <a:pt x="97" y="0"/>
                        </a:lnTo>
                        <a:lnTo>
                          <a:pt x="144" y="22"/>
                        </a:lnTo>
                        <a:lnTo>
                          <a:pt x="67" y="227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5" name="Freeform 867"/>
                  <p:cNvSpPr/>
                  <p:nvPr/>
                </p:nvSpPr>
                <p:spPr>
                  <a:xfrm>
                    <a:off x="3168" y="1557"/>
                    <a:ext cx="52" cy="44"/>
                  </a:xfrm>
                  <a:custGeom>
                    <a:avLst/>
                    <a:gdLst>
                      <a:gd name="txL" fmla="*/ 0 w 105"/>
                      <a:gd name="txT" fmla="*/ 0 h 88"/>
                      <a:gd name="txR" fmla="*/ 105 w 105"/>
                      <a:gd name="txB" fmla="*/ 88 h 88"/>
                    </a:gdLst>
                    <a:ahLst/>
                    <a:cxnLst>
                      <a:cxn ang="0">
                        <a:pos x="105" y="88"/>
                      </a:cxn>
                      <a:cxn ang="0">
                        <a:pos x="0" y="35"/>
                      </a:cxn>
                      <a:cxn ang="0">
                        <a:pos x="17" y="0"/>
                      </a:cxn>
                      <a:cxn ang="0">
                        <a:pos x="89" y="33"/>
                      </a:cxn>
                      <a:cxn ang="0">
                        <a:pos x="105" y="88"/>
                      </a:cxn>
                    </a:cxnLst>
                    <a:rect l="txL" t="txT" r="txR" b="txB"/>
                    <a:pathLst>
                      <a:path w="105" h="88">
                        <a:moveTo>
                          <a:pt x="105" y="88"/>
                        </a:moveTo>
                        <a:lnTo>
                          <a:pt x="0" y="35"/>
                        </a:lnTo>
                        <a:lnTo>
                          <a:pt x="17" y="0"/>
                        </a:lnTo>
                        <a:lnTo>
                          <a:pt x="89" y="33"/>
                        </a:lnTo>
                        <a:lnTo>
                          <a:pt x="105" y="88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6" name="Freeform 868"/>
                  <p:cNvSpPr/>
                  <p:nvPr/>
                </p:nvSpPr>
                <p:spPr>
                  <a:xfrm>
                    <a:off x="3056" y="1526"/>
                    <a:ext cx="45" cy="50"/>
                  </a:xfrm>
                  <a:custGeom>
                    <a:avLst/>
                    <a:gdLst>
                      <a:gd name="txL" fmla="*/ 0 w 90"/>
                      <a:gd name="txT" fmla="*/ 0 h 100"/>
                      <a:gd name="txR" fmla="*/ 90 w 90"/>
                      <a:gd name="txB" fmla="*/ 100 h 100"/>
                    </a:gdLst>
                    <a:ahLst/>
                    <a:cxnLst>
                      <a:cxn ang="0">
                        <a:pos x="57" y="0"/>
                      </a:cxn>
                      <a:cxn ang="0">
                        <a:pos x="90" y="38"/>
                      </a:cxn>
                      <a:cxn ang="0">
                        <a:pos x="79" y="88"/>
                      </a:cxn>
                      <a:cxn ang="0">
                        <a:pos x="37" y="100"/>
                      </a:cxn>
                      <a:cxn ang="0">
                        <a:pos x="0" y="64"/>
                      </a:cxn>
                      <a:cxn ang="0">
                        <a:pos x="10" y="11"/>
                      </a:cxn>
                      <a:cxn ang="0">
                        <a:pos x="57" y="0"/>
                      </a:cxn>
                    </a:cxnLst>
                    <a:rect l="txL" t="txT" r="txR" b="txB"/>
                    <a:pathLst>
                      <a:path w="90" h="100">
                        <a:moveTo>
                          <a:pt x="57" y="0"/>
                        </a:moveTo>
                        <a:lnTo>
                          <a:pt x="90" y="38"/>
                        </a:lnTo>
                        <a:lnTo>
                          <a:pt x="79" y="88"/>
                        </a:lnTo>
                        <a:lnTo>
                          <a:pt x="37" y="100"/>
                        </a:lnTo>
                        <a:lnTo>
                          <a:pt x="0" y="64"/>
                        </a:lnTo>
                        <a:lnTo>
                          <a:pt x="10" y="1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7" name="Freeform 869"/>
                  <p:cNvSpPr/>
                  <p:nvPr/>
                </p:nvSpPr>
                <p:spPr>
                  <a:xfrm>
                    <a:off x="3005" y="1579"/>
                    <a:ext cx="52" cy="52"/>
                  </a:xfrm>
                  <a:custGeom>
                    <a:avLst/>
                    <a:gdLst>
                      <a:gd name="txL" fmla="*/ 0 w 103"/>
                      <a:gd name="txT" fmla="*/ 0 h 102"/>
                      <a:gd name="txR" fmla="*/ 103 w 103"/>
                      <a:gd name="txB" fmla="*/ 102 h 102"/>
                    </a:gdLst>
                    <a:ahLst/>
                    <a:cxnLst>
                      <a:cxn ang="0">
                        <a:pos x="67" y="0"/>
                      </a:cxn>
                      <a:cxn ang="0">
                        <a:pos x="103" y="36"/>
                      </a:cxn>
                      <a:cxn ang="0">
                        <a:pos x="84" y="91"/>
                      </a:cxn>
                      <a:cxn ang="0">
                        <a:pos x="34" y="102"/>
                      </a:cxn>
                      <a:cxn ang="0">
                        <a:pos x="0" y="64"/>
                      </a:cxn>
                      <a:cxn ang="0">
                        <a:pos x="14" y="12"/>
                      </a:cxn>
                      <a:cxn ang="0">
                        <a:pos x="67" y="0"/>
                      </a:cxn>
                    </a:cxnLst>
                    <a:rect l="txL" t="txT" r="txR" b="txB"/>
                    <a:pathLst>
                      <a:path w="103" h="102">
                        <a:moveTo>
                          <a:pt x="67" y="0"/>
                        </a:moveTo>
                        <a:lnTo>
                          <a:pt x="103" y="36"/>
                        </a:lnTo>
                        <a:lnTo>
                          <a:pt x="84" y="91"/>
                        </a:lnTo>
                        <a:lnTo>
                          <a:pt x="34" y="102"/>
                        </a:lnTo>
                        <a:lnTo>
                          <a:pt x="0" y="64"/>
                        </a:lnTo>
                        <a:lnTo>
                          <a:pt x="14" y="12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8" name="Freeform 870"/>
                  <p:cNvSpPr/>
                  <p:nvPr/>
                </p:nvSpPr>
                <p:spPr>
                  <a:xfrm>
                    <a:off x="2938" y="1609"/>
                    <a:ext cx="53" cy="58"/>
                  </a:xfrm>
                  <a:custGeom>
                    <a:avLst/>
                    <a:gdLst>
                      <a:gd name="txL" fmla="*/ 0 w 105"/>
                      <a:gd name="txT" fmla="*/ 0 h 115"/>
                      <a:gd name="txR" fmla="*/ 105 w 105"/>
                      <a:gd name="txB" fmla="*/ 115 h 115"/>
                    </a:gdLst>
                    <a:ahLst/>
                    <a:cxnLst>
                      <a:cxn ang="0">
                        <a:pos x="64" y="0"/>
                      </a:cxn>
                      <a:cxn ang="0">
                        <a:pos x="105" y="46"/>
                      </a:cxn>
                      <a:cxn ang="0">
                        <a:pos x="93" y="99"/>
                      </a:cxn>
                      <a:cxn ang="0">
                        <a:pos x="38" y="115"/>
                      </a:cxn>
                      <a:cxn ang="0">
                        <a:pos x="0" y="72"/>
                      </a:cxn>
                      <a:cxn ang="0">
                        <a:pos x="11" y="14"/>
                      </a:cxn>
                      <a:cxn ang="0">
                        <a:pos x="64" y="0"/>
                      </a:cxn>
                    </a:cxnLst>
                    <a:rect l="txL" t="txT" r="txR" b="txB"/>
                    <a:pathLst>
                      <a:path w="105" h="115">
                        <a:moveTo>
                          <a:pt x="64" y="0"/>
                        </a:moveTo>
                        <a:lnTo>
                          <a:pt x="105" y="46"/>
                        </a:lnTo>
                        <a:lnTo>
                          <a:pt x="93" y="99"/>
                        </a:lnTo>
                        <a:lnTo>
                          <a:pt x="38" y="115"/>
                        </a:lnTo>
                        <a:lnTo>
                          <a:pt x="0" y="72"/>
                        </a:lnTo>
                        <a:lnTo>
                          <a:pt x="11" y="14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19" name="Freeform 871"/>
                  <p:cNvSpPr/>
                  <p:nvPr/>
                </p:nvSpPr>
                <p:spPr>
                  <a:xfrm>
                    <a:off x="2875" y="1624"/>
                    <a:ext cx="46" cy="47"/>
                  </a:xfrm>
                  <a:custGeom>
                    <a:avLst/>
                    <a:gdLst>
                      <a:gd name="txL" fmla="*/ 0 w 93"/>
                      <a:gd name="txT" fmla="*/ 0 h 94"/>
                      <a:gd name="txR" fmla="*/ 93 w 93"/>
                      <a:gd name="txB" fmla="*/ 94 h 94"/>
                    </a:gdLst>
                    <a:ahLst/>
                    <a:cxnLst>
                      <a:cxn ang="0">
                        <a:pos x="57" y="0"/>
                      </a:cxn>
                      <a:cxn ang="0">
                        <a:pos x="93" y="38"/>
                      </a:cxn>
                      <a:cxn ang="0">
                        <a:pos x="81" y="85"/>
                      </a:cxn>
                      <a:cxn ang="0">
                        <a:pos x="36" y="94"/>
                      </a:cxn>
                      <a:cxn ang="0">
                        <a:pos x="0" y="61"/>
                      </a:cxn>
                      <a:cxn ang="0">
                        <a:pos x="14" y="8"/>
                      </a:cxn>
                      <a:cxn ang="0">
                        <a:pos x="57" y="0"/>
                      </a:cxn>
                    </a:cxnLst>
                    <a:rect l="txL" t="txT" r="txR" b="txB"/>
                    <a:pathLst>
                      <a:path w="93" h="94">
                        <a:moveTo>
                          <a:pt x="57" y="0"/>
                        </a:moveTo>
                        <a:lnTo>
                          <a:pt x="93" y="38"/>
                        </a:lnTo>
                        <a:lnTo>
                          <a:pt x="81" y="85"/>
                        </a:lnTo>
                        <a:lnTo>
                          <a:pt x="36" y="94"/>
                        </a:lnTo>
                        <a:lnTo>
                          <a:pt x="0" y="61"/>
                        </a:lnTo>
                        <a:lnTo>
                          <a:pt x="14" y="8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0" name="Freeform 872"/>
                  <p:cNvSpPr/>
                  <p:nvPr/>
                </p:nvSpPr>
                <p:spPr>
                  <a:xfrm>
                    <a:off x="2826" y="1604"/>
                    <a:ext cx="36" cy="48"/>
                  </a:xfrm>
                  <a:custGeom>
                    <a:avLst/>
                    <a:gdLst>
                      <a:gd name="txL" fmla="*/ 0 w 72"/>
                      <a:gd name="txT" fmla="*/ 0 h 95"/>
                      <a:gd name="txR" fmla="*/ 72 w 72"/>
                      <a:gd name="txB" fmla="*/ 95 h 95"/>
                    </a:gdLst>
                    <a:ahLst/>
                    <a:cxnLst>
                      <a:cxn ang="0">
                        <a:pos x="41" y="0"/>
                      </a:cxn>
                      <a:cxn ang="0">
                        <a:pos x="72" y="38"/>
                      </a:cxn>
                      <a:cxn ang="0">
                        <a:pos x="63" y="83"/>
                      </a:cxn>
                      <a:cxn ang="0">
                        <a:pos x="30" y="95"/>
                      </a:cxn>
                      <a:cxn ang="0">
                        <a:pos x="0" y="58"/>
                      </a:cxn>
                      <a:cxn ang="0">
                        <a:pos x="6" y="11"/>
                      </a:cxn>
                      <a:cxn ang="0">
                        <a:pos x="41" y="0"/>
                      </a:cxn>
                    </a:cxnLst>
                    <a:rect l="txL" t="txT" r="txR" b="txB"/>
                    <a:pathLst>
                      <a:path w="72" h="95">
                        <a:moveTo>
                          <a:pt x="41" y="0"/>
                        </a:moveTo>
                        <a:lnTo>
                          <a:pt x="72" y="38"/>
                        </a:lnTo>
                        <a:lnTo>
                          <a:pt x="63" y="83"/>
                        </a:lnTo>
                        <a:lnTo>
                          <a:pt x="30" y="95"/>
                        </a:lnTo>
                        <a:lnTo>
                          <a:pt x="0" y="58"/>
                        </a:lnTo>
                        <a:lnTo>
                          <a:pt x="6" y="11"/>
                        </a:lnTo>
                        <a:lnTo>
                          <a:pt x="41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1" name="Freeform 873"/>
                  <p:cNvSpPr/>
                  <p:nvPr/>
                </p:nvSpPr>
                <p:spPr>
                  <a:xfrm>
                    <a:off x="2910" y="1427"/>
                    <a:ext cx="44" cy="63"/>
                  </a:xfrm>
                  <a:custGeom>
                    <a:avLst/>
                    <a:gdLst>
                      <a:gd name="txL" fmla="*/ 0 w 88"/>
                      <a:gd name="txT" fmla="*/ 0 h 125"/>
                      <a:gd name="txR" fmla="*/ 88 w 88"/>
                      <a:gd name="txB" fmla="*/ 125 h 125"/>
                    </a:gdLst>
                    <a:ahLst/>
                    <a:cxnLst>
                      <a:cxn ang="0">
                        <a:pos x="88" y="0"/>
                      </a:cxn>
                      <a:cxn ang="0">
                        <a:pos x="0" y="19"/>
                      </a:cxn>
                      <a:cxn ang="0">
                        <a:pos x="33" y="125"/>
                      </a:cxn>
                    </a:cxnLst>
                    <a:rect l="txL" t="txT" r="txR" b="txB"/>
                    <a:pathLst>
                      <a:path w="88" h="125">
                        <a:moveTo>
                          <a:pt x="88" y="0"/>
                        </a:moveTo>
                        <a:lnTo>
                          <a:pt x="0" y="19"/>
                        </a:lnTo>
                        <a:lnTo>
                          <a:pt x="33" y="125"/>
                        </a:lnTo>
                      </a:path>
                    </a:pathLst>
                  </a:custGeom>
                  <a:noFill/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2" name="Line 874"/>
                  <p:cNvSpPr/>
                  <p:nvPr/>
                </p:nvSpPr>
                <p:spPr>
                  <a:xfrm flipV="1">
                    <a:off x="2842" y="1425"/>
                    <a:ext cx="44" cy="1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223" name="Line 875"/>
                  <p:cNvSpPr/>
                  <p:nvPr/>
                </p:nvSpPr>
                <p:spPr>
                  <a:xfrm flipV="1">
                    <a:off x="2917" y="1407"/>
                    <a:ext cx="41" cy="1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224" name="Line 876"/>
                  <p:cNvSpPr/>
                  <p:nvPr/>
                </p:nvSpPr>
                <p:spPr>
                  <a:xfrm flipV="1">
                    <a:off x="2848" y="1446"/>
                    <a:ext cx="31" cy="7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225" name="Freeform 877"/>
                  <p:cNvSpPr/>
                  <p:nvPr/>
                </p:nvSpPr>
                <p:spPr>
                  <a:xfrm>
                    <a:off x="2910" y="1488"/>
                    <a:ext cx="29" cy="7"/>
                  </a:xfrm>
                  <a:custGeom>
                    <a:avLst/>
                    <a:gdLst>
                      <a:gd name="txL" fmla="*/ 0 w 59"/>
                      <a:gd name="txT" fmla="*/ 0 h 15"/>
                      <a:gd name="txR" fmla="*/ 59 w 59"/>
                      <a:gd name="txB" fmla="*/ 15 h 15"/>
                    </a:gdLst>
                    <a:ahLst/>
                    <a:cxnLst>
                      <a:cxn ang="0">
                        <a:pos x="0" y="15"/>
                      </a:cxn>
                      <a:cxn ang="0">
                        <a:pos x="59" y="0"/>
                      </a:cxn>
                      <a:cxn ang="0">
                        <a:pos x="59" y="0"/>
                      </a:cxn>
                    </a:cxnLst>
                    <a:rect l="txL" t="txT" r="txR" b="txB"/>
                    <a:pathLst>
                      <a:path w="59" h="15">
                        <a:moveTo>
                          <a:pt x="0" y="15"/>
                        </a:moveTo>
                        <a:lnTo>
                          <a:pt x="59" y="0"/>
                        </a:lnTo>
                        <a:lnTo>
                          <a:pt x="59" y="0"/>
                        </a:lnTo>
                      </a:path>
                    </a:pathLst>
                  </a:custGeom>
                  <a:noFill/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6" name="Line 878"/>
                  <p:cNvSpPr/>
                  <p:nvPr/>
                </p:nvSpPr>
                <p:spPr>
                  <a:xfrm>
                    <a:off x="2932" y="1519"/>
                    <a:ext cx="6" cy="16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227" name="Freeform 879"/>
                  <p:cNvSpPr/>
                  <p:nvPr/>
                </p:nvSpPr>
                <p:spPr>
                  <a:xfrm>
                    <a:off x="2732" y="1832"/>
                    <a:ext cx="97" cy="67"/>
                  </a:xfrm>
                  <a:custGeom>
                    <a:avLst/>
                    <a:gdLst>
                      <a:gd name="txL" fmla="*/ 0 w 195"/>
                      <a:gd name="txT" fmla="*/ 0 h 134"/>
                      <a:gd name="txR" fmla="*/ 195 w 195"/>
                      <a:gd name="txB" fmla="*/ 134 h 134"/>
                    </a:gdLst>
                    <a:ahLst/>
                    <a:cxnLst>
                      <a:cxn ang="0">
                        <a:pos x="195" y="83"/>
                      </a:cxn>
                      <a:cxn ang="0">
                        <a:pos x="77" y="0"/>
                      </a:cxn>
                      <a:cxn ang="0">
                        <a:pos x="0" y="134"/>
                      </a:cxn>
                      <a:cxn ang="0">
                        <a:pos x="195" y="83"/>
                      </a:cxn>
                    </a:cxnLst>
                    <a:rect l="txL" t="txT" r="txR" b="txB"/>
                    <a:pathLst>
                      <a:path w="195" h="134">
                        <a:moveTo>
                          <a:pt x="195" y="83"/>
                        </a:moveTo>
                        <a:lnTo>
                          <a:pt x="77" y="0"/>
                        </a:lnTo>
                        <a:lnTo>
                          <a:pt x="0" y="134"/>
                        </a:lnTo>
                        <a:lnTo>
                          <a:pt x="195" y="8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8" name="Freeform 880"/>
                  <p:cNvSpPr/>
                  <p:nvPr/>
                </p:nvSpPr>
                <p:spPr>
                  <a:xfrm>
                    <a:off x="2992" y="1286"/>
                    <a:ext cx="140" cy="165"/>
                  </a:xfrm>
                  <a:custGeom>
                    <a:avLst/>
                    <a:gdLst>
                      <a:gd name="txL" fmla="*/ 0 w 280"/>
                      <a:gd name="txT" fmla="*/ 0 h 331"/>
                      <a:gd name="txR" fmla="*/ 280 w 280"/>
                      <a:gd name="txB" fmla="*/ 331 h 331"/>
                    </a:gdLst>
                    <a:ahLst/>
                    <a:cxnLst>
                      <a:cxn ang="0">
                        <a:pos x="0" y="15"/>
                      </a:cxn>
                      <a:cxn ang="0">
                        <a:pos x="29" y="145"/>
                      </a:cxn>
                      <a:cxn ang="0">
                        <a:pos x="129" y="248"/>
                      </a:cxn>
                      <a:cxn ang="0">
                        <a:pos x="260" y="331"/>
                      </a:cxn>
                      <a:cxn ang="0">
                        <a:pos x="280" y="303"/>
                      </a:cxn>
                      <a:cxn ang="0">
                        <a:pos x="161" y="226"/>
                      </a:cxn>
                      <a:cxn ang="0">
                        <a:pos x="79" y="133"/>
                      </a:cxn>
                      <a:cxn ang="0">
                        <a:pos x="50" y="0"/>
                      </a:cxn>
                      <a:cxn ang="0">
                        <a:pos x="0" y="15"/>
                      </a:cxn>
                    </a:cxnLst>
                    <a:rect l="txL" t="txT" r="txR" b="txB"/>
                    <a:pathLst>
                      <a:path w="280" h="331">
                        <a:moveTo>
                          <a:pt x="0" y="15"/>
                        </a:moveTo>
                        <a:lnTo>
                          <a:pt x="29" y="145"/>
                        </a:lnTo>
                        <a:lnTo>
                          <a:pt x="129" y="248"/>
                        </a:lnTo>
                        <a:lnTo>
                          <a:pt x="260" y="331"/>
                        </a:lnTo>
                        <a:lnTo>
                          <a:pt x="280" y="303"/>
                        </a:lnTo>
                        <a:lnTo>
                          <a:pt x="161" y="226"/>
                        </a:lnTo>
                        <a:lnTo>
                          <a:pt x="79" y="133"/>
                        </a:lnTo>
                        <a:lnTo>
                          <a:pt x="50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229" name="Line 881"/>
                  <p:cNvSpPr/>
                  <p:nvPr/>
                </p:nvSpPr>
                <p:spPr>
                  <a:xfrm flipV="1">
                    <a:off x="2913" y="1511"/>
                    <a:ext cx="40" cy="10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1151" name="Group 882"/>
                <p:cNvGrpSpPr/>
                <p:nvPr/>
              </p:nvGrpSpPr>
              <p:grpSpPr>
                <a:xfrm>
                  <a:off x="2638" y="1753"/>
                  <a:ext cx="664" cy="664"/>
                  <a:chOff x="2638" y="1753"/>
                  <a:chExt cx="664" cy="664"/>
                </a:xfrm>
              </p:grpSpPr>
              <p:sp>
                <p:nvSpPr>
                  <p:cNvPr id="31152" name="Freeform 883"/>
                  <p:cNvSpPr/>
                  <p:nvPr/>
                </p:nvSpPr>
                <p:spPr>
                  <a:xfrm>
                    <a:off x="2759" y="2206"/>
                    <a:ext cx="183" cy="211"/>
                  </a:xfrm>
                  <a:custGeom>
                    <a:avLst/>
                    <a:gdLst>
                      <a:gd name="txL" fmla="*/ 0 w 366"/>
                      <a:gd name="txT" fmla="*/ 0 h 421"/>
                      <a:gd name="txR" fmla="*/ 366 w 366"/>
                      <a:gd name="txB" fmla="*/ 421 h 421"/>
                    </a:gdLst>
                    <a:ahLst/>
                    <a:cxnLst>
                      <a:cxn ang="0">
                        <a:pos x="95" y="421"/>
                      </a:cxn>
                      <a:cxn ang="0">
                        <a:pos x="366" y="351"/>
                      </a:cxn>
                      <a:cxn ang="0">
                        <a:pos x="332" y="209"/>
                      </a:cxn>
                      <a:cxn ang="0">
                        <a:pos x="196" y="83"/>
                      </a:cxn>
                      <a:cxn ang="0">
                        <a:pos x="62" y="0"/>
                      </a:cxn>
                      <a:cxn ang="0">
                        <a:pos x="0" y="96"/>
                      </a:cxn>
                      <a:cxn ang="0">
                        <a:pos x="83" y="162"/>
                      </a:cxn>
                      <a:cxn ang="0">
                        <a:pos x="120" y="298"/>
                      </a:cxn>
                      <a:cxn ang="0">
                        <a:pos x="95" y="421"/>
                      </a:cxn>
                    </a:cxnLst>
                    <a:rect l="txL" t="txT" r="txR" b="txB"/>
                    <a:pathLst>
                      <a:path w="366" h="421">
                        <a:moveTo>
                          <a:pt x="95" y="421"/>
                        </a:moveTo>
                        <a:lnTo>
                          <a:pt x="366" y="351"/>
                        </a:lnTo>
                        <a:lnTo>
                          <a:pt x="332" y="209"/>
                        </a:lnTo>
                        <a:lnTo>
                          <a:pt x="196" y="83"/>
                        </a:lnTo>
                        <a:lnTo>
                          <a:pt x="62" y="0"/>
                        </a:lnTo>
                        <a:lnTo>
                          <a:pt x="0" y="96"/>
                        </a:lnTo>
                        <a:lnTo>
                          <a:pt x="83" y="162"/>
                        </a:lnTo>
                        <a:lnTo>
                          <a:pt x="120" y="298"/>
                        </a:lnTo>
                        <a:lnTo>
                          <a:pt x="95" y="42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3" name="Freeform 884"/>
                  <p:cNvSpPr/>
                  <p:nvPr/>
                </p:nvSpPr>
                <p:spPr>
                  <a:xfrm>
                    <a:off x="2690" y="2108"/>
                    <a:ext cx="294" cy="275"/>
                  </a:xfrm>
                  <a:custGeom>
                    <a:avLst/>
                    <a:gdLst>
                      <a:gd name="txL" fmla="*/ 0 w 589"/>
                      <a:gd name="txT" fmla="*/ 0 h 550"/>
                      <a:gd name="txR" fmla="*/ 589 w 589"/>
                      <a:gd name="txB" fmla="*/ 550 h 550"/>
                    </a:gdLst>
                    <a:ahLst/>
                    <a:cxnLst>
                      <a:cxn ang="0">
                        <a:pos x="505" y="550"/>
                      </a:cxn>
                      <a:cxn ang="0">
                        <a:pos x="589" y="528"/>
                      </a:cxn>
                      <a:cxn ang="0">
                        <a:pos x="552" y="395"/>
                      </a:cxn>
                      <a:cxn ang="0">
                        <a:pos x="369" y="219"/>
                      </a:cxn>
                      <a:cxn ang="0">
                        <a:pos x="0" y="0"/>
                      </a:cxn>
                      <a:cxn ang="0">
                        <a:pos x="28" y="93"/>
                      </a:cxn>
                      <a:cxn ang="0">
                        <a:pos x="333" y="278"/>
                      </a:cxn>
                      <a:cxn ang="0">
                        <a:pos x="469" y="400"/>
                      </a:cxn>
                      <a:cxn ang="0">
                        <a:pos x="505" y="550"/>
                      </a:cxn>
                    </a:cxnLst>
                    <a:rect l="txL" t="txT" r="txR" b="txB"/>
                    <a:pathLst>
                      <a:path w="589" h="550">
                        <a:moveTo>
                          <a:pt x="505" y="550"/>
                        </a:moveTo>
                        <a:lnTo>
                          <a:pt x="589" y="528"/>
                        </a:lnTo>
                        <a:lnTo>
                          <a:pt x="552" y="395"/>
                        </a:lnTo>
                        <a:lnTo>
                          <a:pt x="369" y="219"/>
                        </a:lnTo>
                        <a:lnTo>
                          <a:pt x="0" y="0"/>
                        </a:lnTo>
                        <a:lnTo>
                          <a:pt x="28" y="93"/>
                        </a:lnTo>
                        <a:lnTo>
                          <a:pt x="333" y="278"/>
                        </a:lnTo>
                        <a:lnTo>
                          <a:pt x="469" y="400"/>
                        </a:lnTo>
                        <a:lnTo>
                          <a:pt x="505" y="55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4" name="Freeform 885"/>
                  <p:cNvSpPr/>
                  <p:nvPr/>
                </p:nvSpPr>
                <p:spPr>
                  <a:xfrm>
                    <a:off x="3082" y="2013"/>
                    <a:ext cx="68" cy="327"/>
                  </a:xfrm>
                  <a:custGeom>
                    <a:avLst/>
                    <a:gdLst>
                      <a:gd name="txL" fmla="*/ 0 w 135"/>
                      <a:gd name="txT" fmla="*/ 0 h 654"/>
                      <a:gd name="txR" fmla="*/ 135 w 135"/>
                      <a:gd name="txB" fmla="*/ 654 h 654"/>
                    </a:gdLst>
                    <a:ahLst/>
                    <a:cxnLst>
                      <a:cxn ang="0">
                        <a:pos x="22" y="654"/>
                      </a:cxn>
                      <a:cxn ang="0">
                        <a:pos x="0" y="563"/>
                      </a:cxn>
                      <a:cxn ang="0">
                        <a:pos x="84" y="365"/>
                      </a:cxn>
                      <a:cxn ang="0">
                        <a:pos x="88" y="242"/>
                      </a:cxn>
                      <a:cxn ang="0">
                        <a:pos x="44" y="57"/>
                      </a:cxn>
                      <a:cxn ang="0">
                        <a:pos x="78" y="0"/>
                      </a:cxn>
                      <a:cxn ang="0">
                        <a:pos x="135" y="231"/>
                      </a:cxn>
                      <a:cxn ang="0">
                        <a:pos x="130" y="371"/>
                      </a:cxn>
                      <a:cxn ang="0">
                        <a:pos x="66" y="558"/>
                      </a:cxn>
                      <a:cxn ang="0">
                        <a:pos x="84" y="634"/>
                      </a:cxn>
                      <a:cxn ang="0">
                        <a:pos x="22" y="654"/>
                      </a:cxn>
                    </a:cxnLst>
                    <a:rect l="txL" t="txT" r="txR" b="txB"/>
                    <a:pathLst>
                      <a:path w="135" h="654">
                        <a:moveTo>
                          <a:pt x="22" y="654"/>
                        </a:moveTo>
                        <a:lnTo>
                          <a:pt x="0" y="563"/>
                        </a:lnTo>
                        <a:lnTo>
                          <a:pt x="84" y="365"/>
                        </a:lnTo>
                        <a:lnTo>
                          <a:pt x="88" y="242"/>
                        </a:lnTo>
                        <a:lnTo>
                          <a:pt x="44" y="57"/>
                        </a:lnTo>
                        <a:lnTo>
                          <a:pt x="78" y="0"/>
                        </a:lnTo>
                        <a:lnTo>
                          <a:pt x="135" y="231"/>
                        </a:lnTo>
                        <a:lnTo>
                          <a:pt x="130" y="371"/>
                        </a:lnTo>
                        <a:lnTo>
                          <a:pt x="66" y="558"/>
                        </a:lnTo>
                        <a:lnTo>
                          <a:pt x="84" y="634"/>
                        </a:lnTo>
                        <a:lnTo>
                          <a:pt x="22" y="654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5" name="Freeform 886"/>
                  <p:cNvSpPr/>
                  <p:nvPr/>
                </p:nvSpPr>
                <p:spPr>
                  <a:xfrm>
                    <a:off x="2908" y="2121"/>
                    <a:ext cx="182" cy="245"/>
                  </a:xfrm>
                  <a:custGeom>
                    <a:avLst/>
                    <a:gdLst>
                      <a:gd name="txL" fmla="*/ 0 w 365"/>
                      <a:gd name="txT" fmla="*/ 0 h 490"/>
                      <a:gd name="txR" fmla="*/ 365 w 365"/>
                      <a:gd name="txB" fmla="*/ 490 h 490"/>
                    </a:gdLst>
                    <a:ahLst/>
                    <a:cxnLst>
                      <a:cxn ang="0">
                        <a:pos x="365" y="430"/>
                      </a:cxn>
                      <a:cxn ang="0">
                        <a:pos x="273" y="81"/>
                      </a:cxn>
                      <a:cxn ang="0">
                        <a:pos x="207" y="24"/>
                      </a:cxn>
                      <a:cxn ang="0">
                        <a:pos x="176" y="0"/>
                      </a:cxn>
                      <a:cxn ang="0">
                        <a:pos x="66" y="31"/>
                      </a:cxn>
                      <a:cxn ang="0">
                        <a:pos x="0" y="145"/>
                      </a:cxn>
                      <a:cxn ang="0">
                        <a:pos x="31" y="277"/>
                      </a:cxn>
                      <a:cxn ang="0">
                        <a:pos x="126" y="366"/>
                      </a:cxn>
                      <a:cxn ang="0">
                        <a:pos x="157" y="490"/>
                      </a:cxn>
                      <a:cxn ang="0">
                        <a:pos x="365" y="430"/>
                      </a:cxn>
                    </a:cxnLst>
                    <a:rect l="txL" t="txT" r="txR" b="txB"/>
                    <a:pathLst>
                      <a:path w="365" h="490">
                        <a:moveTo>
                          <a:pt x="365" y="430"/>
                        </a:moveTo>
                        <a:lnTo>
                          <a:pt x="273" y="81"/>
                        </a:lnTo>
                        <a:lnTo>
                          <a:pt x="207" y="24"/>
                        </a:lnTo>
                        <a:lnTo>
                          <a:pt x="176" y="0"/>
                        </a:lnTo>
                        <a:lnTo>
                          <a:pt x="66" y="31"/>
                        </a:lnTo>
                        <a:lnTo>
                          <a:pt x="0" y="145"/>
                        </a:lnTo>
                        <a:lnTo>
                          <a:pt x="31" y="277"/>
                        </a:lnTo>
                        <a:lnTo>
                          <a:pt x="126" y="366"/>
                        </a:lnTo>
                        <a:lnTo>
                          <a:pt x="157" y="490"/>
                        </a:lnTo>
                        <a:lnTo>
                          <a:pt x="365" y="43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6" name="Freeform 887"/>
                  <p:cNvSpPr/>
                  <p:nvPr/>
                </p:nvSpPr>
                <p:spPr>
                  <a:xfrm>
                    <a:off x="3029" y="2265"/>
                    <a:ext cx="62" cy="91"/>
                  </a:xfrm>
                  <a:custGeom>
                    <a:avLst/>
                    <a:gdLst>
                      <a:gd name="txL" fmla="*/ 0 w 126"/>
                      <a:gd name="txT" fmla="*/ 0 h 182"/>
                      <a:gd name="txR" fmla="*/ 126 w 126"/>
                      <a:gd name="txB" fmla="*/ 182 h 182"/>
                    </a:gdLst>
                    <a:ahLst/>
                    <a:cxnLst>
                      <a:cxn ang="0">
                        <a:pos x="126" y="154"/>
                      </a:cxn>
                      <a:cxn ang="0">
                        <a:pos x="86" y="0"/>
                      </a:cxn>
                      <a:cxn ang="0">
                        <a:pos x="0" y="99"/>
                      </a:cxn>
                      <a:cxn ang="0">
                        <a:pos x="22" y="182"/>
                      </a:cxn>
                      <a:cxn ang="0">
                        <a:pos x="126" y="154"/>
                      </a:cxn>
                    </a:cxnLst>
                    <a:rect l="txL" t="txT" r="txR" b="txB"/>
                    <a:pathLst>
                      <a:path w="126" h="182">
                        <a:moveTo>
                          <a:pt x="126" y="154"/>
                        </a:moveTo>
                        <a:lnTo>
                          <a:pt x="86" y="0"/>
                        </a:lnTo>
                        <a:lnTo>
                          <a:pt x="0" y="99"/>
                        </a:lnTo>
                        <a:lnTo>
                          <a:pt x="22" y="182"/>
                        </a:lnTo>
                        <a:lnTo>
                          <a:pt x="126" y="1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7" name="Freeform 888"/>
                  <p:cNvSpPr/>
                  <p:nvPr/>
                </p:nvSpPr>
                <p:spPr>
                  <a:xfrm>
                    <a:off x="2941" y="2281"/>
                    <a:ext cx="92" cy="89"/>
                  </a:xfrm>
                  <a:custGeom>
                    <a:avLst/>
                    <a:gdLst>
                      <a:gd name="txL" fmla="*/ 0 w 185"/>
                      <a:gd name="txT" fmla="*/ 0 h 177"/>
                      <a:gd name="txR" fmla="*/ 185 w 185"/>
                      <a:gd name="txB" fmla="*/ 177 h 177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163" y="65"/>
                      </a:cxn>
                      <a:cxn ang="0">
                        <a:pos x="185" y="150"/>
                      </a:cxn>
                      <a:cxn ang="0">
                        <a:pos x="90" y="177"/>
                      </a:cxn>
                      <a:cxn ang="0">
                        <a:pos x="57" y="56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185" h="177">
                        <a:moveTo>
                          <a:pt x="0" y="0"/>
                        </a:moveTo>
                        <a:lnTo>
                          <a:pt x="163" y="65"/>
                        </a:lnTo>
                        <a:lnTo>
                          <a:pt x="185" y="150"/>
                        </a:lnTo>
                        <a:lnTo>
                          <a:pt x="90" y="177"/>
                        </a:lnTo>
                        <a:lnTo>
                          <a:pt x="57" y="5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8" name="Freeform 889"/>
                  <p:cNvSpPr/>
                  <p:nvPr/>
                </p:nvSpPr>
                <p:spPr>
                  <a:xfrm>
                    <a:off x="2870" y="2082"/>
                    <a:ext cx="195" cy="112"/>
                  </a:xfrm>
                  <a:custGeom>
                    <a:avLst/>
                    <a:gdLst>
                      <a:gd name="txL" fmla="*/ 0 w 388"/>
                      <a:gd name="txT" fmla="*/ 0 h 223"/>
                      <a:gd name="txR" fmla="*/ 388 w 388"/>
                      <a:gd name="txB" fmla="*/ 223 h 223"/>
                    </a:gdLst>
                    <a:ahLst/>
                    <a:cxnLst>
                      <a:cxn ang="0">
                        <a:pos x="71" y="223"/>
                      </a:cxn>
                      <a:cxn ang="0">
                        <a:pos x="141" y="107"/>
                      </a:cxn>
                      <a:cxn ang="0">
                        <a:pos x="249" y="78"/>
                      </a:cxn>
                      <a:cxn ang="0">
                        <a:pos x="356" y="157"/>
                      </a:cxn>
                      <a:cxn ang="0">
                        <a:pos x="388" y="93"/>
                      </a:cxn>
                      <a:cxn ang="0">
                        <a:pos x="310" y="24"/>
                      </a:cxn>
                      <a:cxn ang="0">
                        <a:pos x="254" y="0"/>
                      </a:cxn>
                      <a:cxn ang="0">
                        <a:pos x="118" y="38"/>
                      </a:cxn>
                      <a:cxn ang="0">
                        <a:pos x="50" y="76"/>
                      </a:cxn>
                      <a:cxn ang="0">
                        <a:pos x="0" y="165"/>
                      </a:cxn>
                      <a:cxn ang="0">
                        <a:pos x="71" y="223"/>
                      </a:cxn>
                    </a:cxnLst>
                    <a:rect l="txL" t="txT" r="txR" b="txB"/>
                    <a:pathLst>
                      <a:path w="388" h="223">
                        <a:moveTo>
                          <a:pt x="71" y="223"/>
                        </a:moveTo>
                        <a:lnTo>
                          <a:pt x="141" y="107"/>
                        </a:lnTo>
                        <a:lnTo>
                          <a:pt x="249" y="78"/>
                        </a:lnTo>
                        <a:lnTo>
                          <a:pt x="356" y="157"/>
                        </a:lnTo>
                        <a:lnTo>
                          <a:pt x="388" y="93"/>
                        </a:lnTo>
                        <a:lnTo>
                          <a:pt x="310" y="24"/>
                        </a:lnTo>
                        <a:lnTo>
                          <a:pt x="254" y="0"/>
                        </a:lnTo>
                        <a:lnTo>
                          <a:pt x="118" y="38"/>
                        </a:lnTo>
                        <a:lnTo>
                          <a:pt x="50" y="76"/>
                        </a:lnTo>
                        <a:lnTo>
                          <a:pt x="0" y="165"/>
                        </a:lnTo>
                        <a:lnTo>
                          <a:pt x="71" y="22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59" name="Freeform 890"/>
                  <p:cNvSpPr/>
                  <p:nvPr/>
                </p:nvSpPr>
                <p:spPr>
                  <a:xfrm>
                    <a:off x="2869" y="2081"/>
                    <a:ext cx="197" cy="116"/>
                  </a:xfrm>
                  <a:custGeom>
                    <a:avLst/>
                    <a:gdLst>
                      <a:gd name="txL" fmla="*/ 0 w 394"/>
                      <a:gd name="txT" fmla="*/ 0 h 232"/>
                      <a:gd name="txR" fmla="*/ 394 w 394"/>
                      <a:gd name="txB" fmla="*/ 232 h 232"/>
                    </a:gdLst>
                    <a:ahLst/>
                    <a:cxnLst>
                      <a:cxn ang="0">
                        <a:pos x="79" y="221"/>
                      </a:cxn>
                      <a:cxn ang="0">
                        <a:pos x="69" y="224"/>
                      </a:cxn>
                      <a:cxn ang="0">
                        <a:pos x="140" y="108"/>
                      </a:cxn>
                      <a:cxn ang="0">
                        <a:pos x="142" y="108"/>
                      </a:cxn>
                      <a:cxn ang="0">
                        <a:pos x="250" y="79"/>
                      </a:cxn>
                      <a:cxn ang="0">
                        <a:pos x="252" y="79"/>
                      </a:cxn>
                      <a:cxn ang="0">
                        <a:pos x="252" y="77"/>
                      </a:cxn>
                      <a:cxn ang="0">
                        <a:pos x="254" y="81"/>
                      </a:cxn>
                      <a:cxn ang="0">
                        <a:pos x="361" y="160"/>
                      </a:cxn>
                      <a:cxn ang="0">
                        <a:pos x="356" y="160"/>
                      </a:cxn>
                      <a:cxn ang="0">
                        <a:pos x="384" y="97"/>
                      </a:cxn>
                      <a:cxn ang="0">
                        <a:pos x="386" y="99"/>
                      </a:cxn>
                      <a:cxn ang="0">
                        <a:pos x="311" y="31"/>
                      </a:cxn>
                      <a:cxn ang="0">
                        <a:pos x="311" y="33"/>
                      </a:cxn>
                      <a:cxn ang="0">
                        <a:pos x="254" y="9"/>
                      </a:cxn>
                      <a:cxn ang="0">
                        <a:pos x="257" y="9"/>
                      </a:cxn>
                      <a:cxn ang="0">
                        <a:pos x="121" y="43"/>
                      </a:cxn>
                      <a:cxn ang="0">
                        <a:pos x="55" y="83"/>
                      </a:cxn>
                      <a:cxn ang="0">
                        <a:pos x="61" y="81"/>
                      </a:cxn>
                      <a:cxn ang="0">
                        <a:pos x="9" y="173"/>
                      </a:cxn>
                      <a:cxn ang="0">
                        <a:pos x="6" y="165"/>
                      </a:cxn>
                      <a:cxn ang="0">
                        <a:pos x="79" y="221"/>
                      </a:cxn>
                      <a:cxn ang="0">
                        <a:pos x="71" y="230"/>
                      </a:cxn>
                      <a:cxn ang="0">
                        <a:pos x="0" y="173"/>
                      </a:cxn>
                      <a:cxn ang="0">
                        <a:pos x="0" y="163"/>
                      </a:cxn>
                      <a:cxn ang="0">
                        <a:pos x="50" y="75"/>
                      </a:cxn>
                      <a:cxn ang="0">
                        <a:pos x="119" y="33"/>
                      </a:cxn>
                      <a:cxn ang="0">
                        <a:pos x="254" y="0"/>
                      </a:cxn>
                      <a:cxn ang="0">
                        <a:pos x="257" y="0"/>
                      </a:cxn>
                      <a:cxn ang="0">
                        <a:pos x="313" y="25"/>
                      </a:cxn>
                      <a:cxn ang="0">
                        <a:pos x="318" y="25"/>
                      </a:cxn>
                      <a:cxn ang="0">
                        <a:pos x="394" y="93"/>
                      </a:cxn>
                      <a:cxn ang="0">
                        <a:pos x="394" y="97"/>
                      </a:cxn>
                      <a:cxn ang="0">
                        <a:pos x="363" y="163"/>
                      </a:cxn>
                      <a:cxn ang="0">
                        <a:pos x="358" y="168"/>
                      </a:cxn>
                      <a:cxn ang="0">
                        <a:pos x="358" y="165"/>
                      </a:cxn>
                      <a:cxn ang="0">
                        <a:pos x="250" y="86"/>
                      </a:cxn>
                      <a:cxn ang="0">
                        <a:pos x="252" y="86"/>
                      </a:cxn>
                      <a:cxn ang="0">
                        <a:pos x="144" y="115"/>
                      </a:cxn>
                      <a:cxn ang="0">
                        <a:pos x="149" y="115"/>
                      </a:cxn>
                      <a:cxn ang="0">
                        <a:pos x="79" y="230"/>
                      </a:cxn>
                      <a:cxn ang="0">
                        <a:pos x="76" y="230"/>
                      </a:cxn>
                      <a:cxn ang="0">
                        <a:pos x="79" y="230"/>
                      </a:cxn>
                      <a:cxn ang="0">
                        <a:pos x="76" y="230"/>
                      </a:cxn>
                      <a:cxn ang="0">
                        <a:pos x="74" y="232"/>
                      </a:cxn>
                      <a:cxn ang="0">
                        <a:pos x="71" y="230"/>
                      </a:cxn>
                      <a:cxn ang="0">
                        <a:pos x="79" y="221"/>
                      </a:cxn>
                    </a:cxnLst>
                    <a:rect l="txL" t="txT" r="txR" b="txB"/>
                    <a:pathLst>
                      <a:path w="394" h="232">
                        <a:moveTo>
                          <a:pt x="79" y="221"/>
                        </a:moveTo>
                        <a:lnTo>
                          <a:pt x="69" y="224"/>
                        </a:lnTo>
                        <a:lnTo>
                          <a:pt x="140" y="108"/>
                        </a:lnTo>
                        <a:lnTo>
                          <a:pt x="142" y="108"/>
                        </a:lnTo>
                        <a:lnTo>
                          <a:pt x="250" y="79"/>
                        </a:lnTo>
                        <a:lnTo>
                          <a:pt x="252" y="79"/>
                        </a:lnTo>
                        <a:lnTo>
                          <a:pt x="252" y="77"/>
                        </a:lnTo>
                        <a:lnTo>
                          <a:pt x="254" y="81"/>
                        </a:lnTo>
                        <a:lnTo>
                          <a:pt x="361" y="160"/>
                        </a:lnTo>
                        <a:lnTo>
                          <a:pt x="356" y="160"/>
                        </a:lnTo>
                        <a:lnTo>
                          <a:pt x="384" y="97"/>
                        </a:lnTo>
                        <a:lnTo>
                          <a:pt x="386" y="99"/>
                        </a:lnTo>
                        <a:lnTo>
                          <a:pt x="311" y="31"/>
                        </a:lnTo>
                        <a:lnTo>
                          <a:pt x="311" y="33"/>
                        </a:lnTo>
                        <a:lnTo>
                          <a:pt x="254" y="9"/>
                        </a:lnTo>
                        <a:lnTo>
                          <a:pt x="257" y="9"/>
                        </a:lnTo>
                        <a:lnTo>
                          <a:pt x="121" y="43"/>
                        </a:lnTo>
                        <a:lnTo>
                          <a:pt x="55" y="83"/>
                        </a:lnTo>
                        <a:lnTo>
                          <a:pt x="61" y="81"/>
                        </a:lnTo>
                        <a:lnTo>
                          <a:pt x="9" y="173"/>
                        </a:lnTo>
                        <a:lnTo>
                          <a:pt x="6" y="165"/>
                        </a:lnTo>
                        <a:lnTo>
                          <a:pt x="79" y="221"/>
                        </a:lnTo>
                        <a:lnTo>
                          <a:pt x="71" y="230"/>
                        </a:lnTo>
                        <a:lnTo>
                          <a:pt x="0" y="173"/>
                        </a:lnTo>
                        <a:lnTo>
                          <a:pt x="0" y="163"/>
                        </a:lnTo>
                        <a:lnTo>
                          <a:pt x="50" y="75"/>
                        </a:lnTo>
                        <a:lnTo>
                          <a:pt x="119" y="33"/>
                        </a:lnTo>
                        <a:lnTo>
                          <a:pt x="254" y="0"/>
                        </a:lnTo>
                        <a:lnTo>
                          <a:pt x="257" y="0"/>
                        </a:lnTo>
                        <a:lnTo>
                          <a:pt x="313" y="25"/>
                        </a:lnTo>
                        <a:lnTo>
                          <a:pt x="318" y="25"/>
                        </a:lnTo>
                        <a:lnTo>
                          <a:pt x="394" y="93"/>
                        </a:lnTo>
                        <a:lnTo>
                          <a:pt x="394" y="97"/>
                        </a:lnTo>
                        <a:lnTo>
                          <a:pt x="363" y="163"/>
                        </a:lnTo>
                        <a:lnTo>
                          <a:pt x="358" y="168"/>
                        </a:lnTo>
                        <a:lnTo>
                          <a:pt x="358" y="165"/>
                        </a:lnTo>
                        <a:lnTo>
                          <a:pt x="250" y="86"/>
                        </a:lnTo>
                        <a:lnTo>
                          <a:pt x="252" y="86"/>
                        </a:lnTo>
                        <a:lnTo>
                          <a:pt x="144" y="115"/>
                        </a:lnTo>
                        <a:lnTo>
                          <a:pt x="149" y="115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9" y="230"/>
                        </a:lnTo>
                        <a:lnTo>
                          <a:pt x="76" y="230"/>
                        </a:lnTo>
                        <a:lnTo>
                          <a:pt x="74" y="232"/>
                        </a:lnTo>
                        <a:lnTo>
                          <a:pt x="71" y="230"/>
                        </a:lnTo>
                        <a:lnTo>
                          <a:pt x="79" y="22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0" name="Freeform 891"/>
                  <p:cNvSpPr/>
                  <p:nvPr/>
                </p:nvSpPr>
                <p:spPr>
                  <a:xfrm>
                    <a:off x="2803" y="2159"/>
                    <a:ext cx="117" cy="101"/>
                  </a:xfrm>
                  <a:custGeom>
                    <a:avLst/>
                    <a:gdLst>
                      <a:gd name="txL" fmla="*/ 0 w 234"/>
                      <a:gd name="txT" fmla="*/ 0 h 200"/>
                      <a:gd name="txR" fmla="*/ 234 w 234"/>
                      <a:gd name="txB" fmla="*/ 200 h 200"/>
                    </a:gdLst>
                    <a:ahLst/>
                    <a:cxnLst>
                      <a:cxn ang="0">
                        <a:pos x="234" y="200"/>
                      </a:cxn>
                      <a:cxn ang="0">
                        <a:pos x="204" y="66"/>
                      </a:cxn>
                      <a:cxn ang="0">
                        <a:pos x="119" y="0"/>
                      </a:cxn>
                      <a:cxn ang="0">
                        <a:pos x="0" y="27"/>
                      </a:cxn>
                      <a:cxn ang="0">
                        <a:pos x="141" y="114"/>
                      </a:cxn>
                      <a:cxn ang="0">
                        <a:pos x="234" y="200"/>
                      </a:cxn>
                    </a:cxnLst>
                    <a:rect l="txL" t="txT" r="txR" b="txB"/>
                    <a:pathLst>
                      <a:path w="234" h="200">
                        <a:moveTo>
                          <a:pt x="234" y="200"/>
                        </a:moveTo>
                        <a:lnTo>
                          <a:pt x="204" y="66"/>
                        </a:lnTo>
                        <a:lnTo>
                          <a:pt x="119" y="0"/>
                        </a:lnTo>
                        <a:lnTo>
                          <a:pt x="0" y="27"/>
                        </a:lnTo>
                        <a:lnTo>
                          <a:pt x="141" y="114"/>
                        </a:lnTo>
                        <a:lnTo>
                          <a:pt x="234" y="20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1" name="Freeform 892"/>
                  <p:cNvSpPr/>
                  <p:nvPr/>
                </p:nvSpPr>
                <p:spPr>
                  <a:xfrm>
                    <a:off x="2763" y="1988"/>
                    <a:ext cx="340" cy="184"/>
                  </a:xfrm>
                  <a:custGeom>
                    <a:avLst/>
                    <a:gdLst>
                      <a:gd name="txL" fmla="*/ 0 w 680"/>
                      <a:gd name="txT" fmla="*/ 0 h 368"/>
                      <a:gd name="txR" fmla="*/ 680 w 680"/>
                      <a:gd name="txB" fmla="*/ 368 h 368"/>
                    </a:gdLst>
                    <a:ahLst/>
                    <a:cxnLst>
                      <a:cxn ang="0">
                        <a:pos x="83" y="368"/>
                      </a:cxn>
                      <a:cxn ang="0">
                        <a:pos x="193" y="339"/>
                      </a:cxn>
                      <a:cxn ang="0">
                        <a:pos x="236" y="244"/>
                      </a:cxn>
                      <a:cxn ang="0">
                        <a:pos x="304" y="204"/>
                      </a:cxn>
                      <a:cxn ang="0">
                        <a:pos x="480" y="155"/>
                      </a:cxn>
                      <a:cxn ang="0">
                        <a:pos x="612" y="212"/>
                      </a:cxn>
                      <a:cxn ang="0">
                        <a:pos x="680" y="103"/>
                      </a:cxn>
                      <a:cxn ang="0">
                        <a:pos x="540" y="23"/>
                      </a:cxn>
                      <a:cxn ang="0">
                        <a:pos x="433" y="0"/>
                      </a:cxn>
                      <a:cxn ang="0">
                        <a:pos x="256" y="50"/>
                      </a:cxn>
                      <a:cxn ang="0">
                        <a:pos x="124" y="155"/>
                      </a:cxn>
                      <a:cxn ang="0">
                        <a:pos x="0" y="322"/>
                      </a:cxn>
                      <a:cxn ang="0">
                        <a:pos x="83" y="368"/>
                      </a:cxn>
                    </a:cxnLst>
                    <a:rect l="txL" t="txT" r="txR" b="txB"/>
                    <a:pathLst>
                      <a:path w="680" h="368">
                        <a:moveTo>
                          <a:pt x="83" y="368"/>
                        </a:moveTo>
                        <a:lnTo>
                          <a:pt x="193" y="339"/>
                        </a:lnTo>
                        <a:lnTo>
                          <a:pt x="236" y="244"/>
                        </a:lnTo>
                        <a:lnTo>
                          <a:pt x="304" y="204"/>
                        </a:lnTo>
                        <a:lnTo>
                          <a:pt x="480" y="155"/>
                        </a:lnTo>
                        <a:lnTo>
                          <a:pt x="612" y="212"/>
                        </a:lnTo>
                        <a:lnTo>
                          <a:pt x="680" y="103"/>
                        </a:lnTo>
                        <a:lnTo>
                          <a:pt x="540" y="23"/>
                        </a:lnTo>
                        <a:lnTo>
                          <a:pt x="433" y="0"/>
                        </a:lnTo>
                        <a:lnTo>
                          <a:pt x="256" y="50"/>
                        </a:lnTo>
                        <a:lnTo>
                          <a:pt x="124" y="155"/>
                        </a:lnTo>
                        <a:lnTo>
                          <a:pt x="0" y="322"/>
                        </a:lnTo>
                        <a:lnTo>
                          <a:pt x="83" y="36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2" name="Freeform 893"/>
                  <p:cNvSpPr/>
                  <p:nvPr/>
                </p:nvSpPr>
                <p:spPr>
                  <a:xfrm>
                    <a:off x="2653" y="1808"/>
                    <a:ext cx="545" cy="329"/>
                  </a:xfrm>
                  <a:custGeom>
                    <a:avLst/>
                    <a:gdLst>
                      <a:gd name="txL" fmla="*/ 0 w 1089"/>
                      <a:gd name="txT" fmla="*/ 0 h 660"/>
                      <a:gd name="txR" fmla="*/ 1089 w 1089"/>
                      <a:gd name="txB" fmla="*/ 660 h 660"/>
                    </a:gdLst>
                    <a:ahLst/>
                    <a:cxnLst>
                      <a:cxn ang="0">
                        <a:pos x="0" y="338"/>
                      </a:cxn>
                      <a:cxn ang="0">
                        <a:pos x="252" y="465"/>
                      </a:cxn>
                      <a:cxn ang="0">
                        <a:pos x="402" y="316"/>
                      </a:cxn>
                      <a:cxn ang="0">
                        <a:pos x="351" y="131"/>
                      </a:cxn>
                      <a:cxn ang="0">
                        <a:pos x="409" y="115"/>
                      </a:cxn>
                      <a:cxn ang="0">
                        <a:pos x="459" y="300"/>
                      </a:cxn>
                      <a:cxn ang="0">
                        <a:pos x="649" y="252"/>
                      </a:cxn>
                      <a:cxn ang="0">
                        <a:pos x="865" y="330"/>
                      </a:cxn>
                      <a:cxn ang="0">
                        <a:pos x="837" y="217"/>
                      </a:cxn>
                      <a:cxn ang="0">
                        <a:pos x="878" y="104"/>
                      </a:cxn>
                      <a:cxn ang="0">
                        <a:pos x="795" y="11"/>
                      </a:cxn>
                      <a:cxn ang="0">
                        <a:pos x="827" y="0"/>
                      </a:cxn>
                      <a:cxn ang="0">
                        <a:pos x="1089" y="177"/>
                      </a:cxn>
                      <a:cxn ang="0">
                        <a:pos x="1064" y="224"/>
                      </a:cxn>
                      <a:cxn ang="0">
                        <a:pos x="920" y="146"/>
                      </a:cxn>
                      <a:cxn ang="0">
                        <a:pos x="876" y="219"/>
                      </a:cxn>
                      <a:cxn ang="0">
                        <a:pos x="918" y="346"/>
                      </a:cxn>
                      <a:cxn ang="0">
                        <a:pos x="971" y="379"/>
                      </a:cxn>
                      <a:cxn ang="0">
                        <a:pos x="922" y="434"/>
                      </a:cxn>
                      <a:cxn ang="0">
                        <a:pos x="791" y="351"/>
                      </a:cxn>
                      <a:cxn ang="0">
                        <a:pos x="646" y="305"/>
                      </a:cxn>
                      <a:cxn ang="0">
                        <a:pos x="441" y="363"/>
                      </a:cxn>
                      <a:cxn ang="0">
                        <a:pos x="282" y="502"/>
                      </a:cxn>
                      <a:cxn ang="0">
                        <a:pos x="178" y="660"/>
                      </a:cxn>
                      <a:cxn ang="0">
                        <a:pos x="142" y="642"/>
                      </a:cxn>
                      <a:cxn ang="0">
                        <a:pos x="165" y="598"/>
                      </a:cxn>
                      <a:cxn ang="0">
                        <a:pos x="59" y="544"/>
                      </a:cxn>
                      <a:cxn ang="0">
                        <a:pos x="0" y="338"/>
                      </a:cxn>
                    </a:cxnLst>
                    <a:rect l="txL" t="txT" r="txR" b="txB"/>
                    <a:pathLst>
                      <a:path w="1089" h="660">
                        <a:moveTo>
                          <a:pt x="0" y="338"/>
                        </a:moveTo>
                        <a:lnTo>
                          <a:pt x="252" y="465"/>
                        </a:lnTo>
                        <a:lnTo>
                          <a:pt x="402" y="316"/>
                        </a:lnTo>
                        <a:lnTo>
                          <a:pt x="351" y="131"/>
                        </a:lnTo>
                        <a:lnTo>
                          <a:pt x="409" y="115"/>
                        </a:lnTo>
                        <a:lnTo>
                          <a:pt x="459" y="300"/>
                        </a:lnTo>
                        <a:lnTo>
                          <a:pt x="649" y="252"/>
                        </a:lnTo>
                        <a:lnTo>
                          <a:pt x="865" y="330"/>
                        </a:lnTo>
                        <a:lnTo>
                          <a:pt x="837" y="217"/>
                        </a:lnTo>
                        <a:lnTo>
                          <a:pt x="878" y="104"/>
                        </a:lnTo>
                        <a:lnTo>
                          <a:pt x="795" y="11"/>
                        </a:lnTo>
                        <a:lnTo>
                          <a:pt x="827" y="0"/>
                        </a:lnTo>
                        <a:lnTo>
                          <a:pt x="1089" y="177"/>
                        </a:lnTo>
                        <a:lnTo>
                          <a:pt x="1064" y="224"/>
                        </a:lnTo>
                        <a:lnTo>
                          <a:pt x="920" y="146"/>
                        </a:lnTo>
                        <a:lnTo>
                          <a:pt x="876" y="219"/>
                        </a:lnTo>
                        <a:lnTo>
                          <a:pt x="918" y="346"/>
                        </a:lnTo>
                        <a:lnTo>
                          <a:pt x="971" y="379"/>
                        </a:lnTo>
                        <a:lnTo>
                          <a:pt x="922" y="434"/>
                        </a:lnTo>
                        <a:lnTo>
                          <a:pt x="791" y="351"/>
                        </a:lnTo>
                        <a:lnTo>
                          <a:pt x="646" y="305"/>
                        </a:lnTo>
                        <a:lnTo>
                          <a:pt x="441" y="363"/>
                        </a:lnTo>
                        <a:lnTo>
                          <a:pt x="282" y="502"/>
                        </a:lnTo>
                        <a:lnTo>
                          <a:pt x="178" y="660"/>
                        </a:lnTo>
                        <a:lnTo>
                          <a:pt x="142" y="642"/>
                        </a:lnTo>
                        <a:lnTo>
                          <a:pt x="165" y="598"/>
                        </a:lnTo>
                        <a:lnTo>
                          <a:pt x="59" y="544"/>
                        </a:lnTo>
                        <a:lnTo>
                          <a:pt x="0" y="338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3" name="Freeform 894"/>
                  <p:cNvSpPr/>
                  <p:nvPr/>
                </p:nvSpPr>
                <p:spPr>
                  <a:xfrm>
                    <a:off x="2660" y="2001"/>
                    <a:ext cx="103" cy="91"/>
                  </a:xfrm>
                  <a:custGeom>
                    <a:avLst/>
                    <a:gdLst>
                      <a:gd name="txL" fmla="*/ 0 w 205"/>
                      <a:gd name="txT" fmla="*/ 0 h 180"/>
                      <a:gd name="txR" fmla="*/ 205 w 205"/>
                      <a:gd name="txB" fmla="*/ 180 h 180"/>
                    </a:gdLst>
                    <a:ahLst/>
                    <a:cxnLst>
                      <a:cxn ang="0">
                        <a:pos x="31" y="108"/>
                      </a:cxn>
                      <a:cxn ang="0">
                        <a:pos x="168" y="180"/>
                      </a:cxn>
                      <a:cxn ang="0">
                        <a:pos x="205" y="108"/>
                      </a:cxn>
                      <a:cxn ang="0">
                        <a:pos x="0" y="0"/>
                      </a:cxn>
                      <a:cxn ang="0">
                        <a:pos x="31" y="108"/>
                      </a:cxn>
                    </a:cxnLst>
                    <a:rect l="txL" t="txT" r="txR" b="txB"/>
                    <a:pathLst>
                      <a:path w="205" h="180">
                        <a:moveTo>
                          <a:pt x="31" y="108"/>
                        </a:moveTo>
                        <a:lnTo>
                          <a:pt x="168" y="180"/>
                        </a:lnTo>
                        <a:lnTo>
                          <a:pt x="205" y="108"/>
                        </a:lnTo>
                        <a:lnTo>
                          <a:pt x="0" y="0"/>
                        </a:lnTo>
                        <a:lnTo>
                          <a:pt x="31" y="10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4" name="Freeform 895"/>
                  <p:cNvSpPr/>
                  <p:nvPr/>
                </p:nvSpPr>
                <p:spPr>
                  <a:xfrm>
                    <a:off x="2730" y="1873"/>
                    <a:ext cx="121" cy="164"/>
                  </a:xfrm>
                  <a:custGeom>
                    <a:avLst/>
                    <a:gdLst>
                      <a:gd name="txL" fmla="*/ 0 w 243"/>
                      <a:gd name="txT" fmla="*/ 0 h 329"/>
                      <a:gd name="txR" fmla="*/ 243 w 243"/>
                      <a:gd name="txB" fmla="*/ 329 h 329"/>
                    </a:gdLst>
                    <a:ahLst/>
                    <a:cxnLst>
                      <a:cxn ang="0">
                        <a:pos x="96" y="329"/>
                      </a:cxn>
                      <a:cxn ang="0">
                        <a:pos x="243" y="174"/>
                      </a:cxn>
                      <a:cxn ang="0">
                        <a:pos x="198" y="0"/>
                      </a:cxn>
                      <a:cxn ang="0">
                        <a:pos x="95" y="26"/>
                      </a:cxn>
                      <a:cxn ang="0">
                        <a:pos x="0" y="274"/>
                      </a:cxn>
                      <a:cxn ang="0">
                        <a:pos x="96" y="329"/>
                      </a:cxn>
                    </a:cxnLst>
                    <a:rect l="txL" t="txT" r="txR" b="txB"/>
                    <a:pathLst>
                      <a:path w="243" h="329">
                        <a:moveTo>
                          <a:pt x="96" y="329"/>
                        </a:moveTo>
                        <a:lnTo>
                          <a:pt x="243" y="174"/>
                        </a:lnTo>
                        <a:lnTo>
                          <a:pt x="198" y="0"/>
                        </a:lnTo>
                        <a:lnTo>
                          <a:pt x="95" y="26"/>
                        </a:lnTo>
                        <a:lnTo>
                          <a:pt x="0" y="274"/>
                        </a:lnTo>
                        <a:lnTo>
                          <a:pt x="96" y="32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5" name="Freeform 896"/>
                  <p:cNvSpPr/>
                  <p:nvPr/>
                </p:nvSpPr>
                <p:spPr>
                  <a:xfrm>
                    <a:off x="2638" y="1896"/>
                    <a:ext cx="106" cy="103"/>
                  </a:xfrm>
                  <a:custGeom>
                    <a:avLst/>
                    <a:gdLst>
                      <a:gd name="txL" fmla="*/ 0 w 211"/>
                      <a:gd name="txT" fmla="*/ 0 h 206"/>
                      <a:gd name="txR" fmla="*/ 211 w 211"/>
                      <a:gd name="txB" fmla="*/ 206 h 206"/>
                    </a:gdLst>
                    <a:ahLst/>
                    <a:cxnLst>
                      <a:cxn ang="0">
                        <a:pos x="27" y="158"/>
                      </a:cxn>
                      <a:cxn ang="0">
                        <a:pos x="127" y="206"/>
                      </a:cxn>
                      <a:cxn ang="0">
                        <a:pos x="211" y="0"/>
                      </a:cxn>
                      <a:cxn ang="0">
                        <a:pos x="0" y="59"/>
                      </a:cxn>
                      <a:cxn ang="0">
                        <a:pos x="27" y="158"/>
                      </a:cxn>
                    </a:cxnLst>
                    <a:rect l="txL" t="txT" r="txR" b="txB"/>
                    <a:pathLst>
                      <a:path w="211" h="206">
                        <a:moveTo>
                          <a:pt x="27" y="158"/>
                        </a:moveTo>
                        <a:lnTo>
                          <a:pt x="127" y="206"/>
                        </a:lnTo>
                        <a:lnTo>
                          <a:pt x="211" y="0"/>
                        </a:lnTo>
                        <a:lnTo>
                          <a:pt x="0" y="59"/>
                        </a:lnTo>
                        <a:lnTo>
                          <a:pt x="27" y="15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6" name="Freeform 897"/>
                  <p:cNvSpPr/>
                  <p:nvPr/>
                </p:nvSpPr>
                <p:spPr>
                  <a:xfrm>
                    <a:off x="2861" y="1813"/>
                    <a:ext cx="232" cy="158"/>
                  </a:xfrm>
                  <a:custGeom>
                    <a:avLst/>
                    <a:gdLst>
                      <a:gd name="txL" fmla="*/ 0 w 464"/>
                      <a:gd name="txT" fmla="*/ 0 h 316"/>
                      <a:gd name="txR" fmla="*/ 464 w 464"/>
                      <a:gd name="txB" fmla="*/ 316 h 316"/>
                    </a:gdLst>
                    <a:ahLst/>
                    <a:cxnLst>
                      <a:cxn ang="0">
                        <a:pos x="20" y="163"/>
                      </a:cxn>
                      <a:cxn ang="0">
                        <a:pos x="0" y="103"/>
                      </a:cxn>
                      <a:cxn ang="0">
                        <a:pos x="379" y="0"/>
                      </a:cxn>
                      <a:cxn ang="0">
                        <a:pos x="464" y="92"/>
                      </a:cxn>
                      <a:cxn ang="0">
                        <a:pos x="422" y="197"/>
                      </a:cxn>
                      <a:cxn ang="0">
                        <a:pos x="448" y="316"/>
                      </a:cxn>
                      <a:cxn ang="0">
                        <a:pos x="325" y="268"/>
                      </a:cxn>
                      <a:cxn ang="0">
                        <a:pos x="237" y="234"/>
                      </a:cxn>
                      <a:cxn ang="0">
                        <a:pos x="174" y="250"/>
                      </a:cxn>
                      <a:cxn ang="0">
                        <a:pos x="146" y="126"/>
                      </a:cxn>
                      <a:cxn ang="0">
                        <a:pos x="20" y="163"/>
                      </a:cxn>
                    </a:cxnLst>
                    <a:rect l="txL" t="txT" r="txR" b="txB"/>
                    <a:pathLst>
                      <a:path w="464" h="316">
                        <a:moveTo>
                          <a:pt x="20" y="163"/>
                        </a:moveTo>
                        <a:lnTo>
                          <a:pt x="0" y="103"/>
                        </a:lnTo>
                        <a:lnTo>
                          <a:pt x="379" y="0"/>
                        </a:lnTo>
                        <a:lnTo>
                          <a:pt x="464" y="92"/>
                        </a:lnTo>
                        <a:lnTo>
                          <a:pt x="422" y="197"/>
                        </a:lnTo>
                        <a:lnTo>
                          <a:pt x="448" y="316"/>
                        </a:lnTo>
                        <a:lnTo>
                          <a:pt x="325" y="268"/>
                        </a:lnTo>
                        <a:lnTo>
                          <a:pt x="237" y="234"/>
                        </a:lnTo>
                        <a:lnTo>
                          <a:pt x="174" y="250"/>
                        </a:lnTo>
                        <a:lnTo>
                          <a:pt x="146" y="126"/>
                        </a:lnTo>
                        <a:lnTo>
                          <a:pt x="20" y="16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7" name="Freeform 898"/>
                  <p:cNvSpPr/>
                  <p:nvPr/>
                </p:nvSpPr>
                <p:spPr>
                  <a:xfrm>
                    <a:off x="3091" y="1879"/>
                    <a:ext cx="93" cy="117"/>
                  </a:xfrm>
                  <a:custGeom>
                    <a:avLst/>
                    <a:gdLst>
                      <a:gd name="txL" fmla="*/ 0 w 185"/>
                      <a:gd name="txT" fmla="*/ 0 h 236"/>
                      <a:gd name="txR" fmla="*/ 185 w 185"/>
                      <a:gd name="txB" fmla="*/ 236 h 236"/>
                    </a:gdLst>
                    <a:ahLst/>
                    <a:cxnLst>
                      <a:cxn ang="0">
                        <a:pos x="96" y="236"/>
                      </a:cxn>
                      <a:cxn ang="0">
                        <a:pos x="185" y="86"/>
                      </a:cxn>
                      <a:cxn ang="0">
                        <a:pos x="44" y="0"/>
                      </a:cxn>
                      <a:cxn ang="0">
                        <a:pos x="0" y="78"/>
                      </a:cxn>
                      <a:cxn ang="0">
                        <a:pos x="40" y="200"/>
                      </a:cxn>
                      <a:cxn ang="0">
                        <a:pos x="96" y="236"/>
                      </a:cxn>
                    </a:cxnLst>
                    <a:rect l="txL" t="txT" r="txR" b="txB"/>
                    <a:pathLst>
                      <a:path w="185" h="236">
                        <a:moveTo>
                          <a:pt x="96" y="236"/>
                        </a:moveTo>
                        <a:lnTo>
                          <a:pt x="185" y="86"/>
                        </a:lnTo>
                        <a:lnTo>
                          <a:pt x="44" y="0"/>
                        </a:lnTo>
                        <a:lnTo>
                          <a:pt x="0" y="78"/>
                        </a:lnTo>
                        <a:lnTo>
                          <a:pt x="40" y="200"/>
                        </a:lnTo>
                        <a:lnTo>
                          <a:pt x="96" y="23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8" name="Freeform 899"/>
                  <p:cNvSpPr/>
                  <p:nvPr/>
                </p:nvSpPr>
                <p:spPr>
                  <a:xfrm>
                    <a:off x="3136" y="1753"/>
                    <a:ext cx="138" cy="137"/>
                  </a:xfrm>
                  <a:custGeom>
                    <a:avLst/>
                    <a:gdLst>
                      <a:gd name="txL" fmla="*/ 0 w 276"/>
                      <a:gd name="txT" fmla="*/ 0 h 275"/>
                      <a:gd name="txR" fmla="*/ 276 w 276"/>
                      <a:gd name="txB" fmla="*/ 275 h 275"/>
                    </a:gdLst>
                    <a:ahLst/>
                    <a:cxnLst>
                      <a:cxn ang="0">
                        <a:pos x="130" y="275"/>
                      </a:cxn>
                      <a:cxn ang="0">
                        <a:pos x="0" y="187"/>
                      </a:cxn>
                      <a:cxn ang="0">
                        <a:pos x="71" y="54"/>
                      </a:cxn>
                      <a:cxn ang="0">
                        <a:pos x="260" y="0"/>
                      </a:cxn>
                      <a:cxn ang="0">
                        <a:pos x="276" y="57"/>
                      </a:cxn>
                      <a:cxn ang="0">
                        <a:pos x="130" y="275"/>
                      </a:cxn>
                    </a:cxnLst>
                    <a:rect l="txL" t="txT" r="txR" b="txB"/>
                    <a:pathLst>
                      <a:path w="276" h="275">
                        <a:moveTo>
                          <a:pt x="130" y="275"/>
                        </a:moveTo>
                        <a:lnTo>
                          <a:pt x="0" y="187"/>
                        </a:lnTo>
                        <a:lnTo>
                          <a:pt x="71" y="54"/>
                        </a:lnTo>
                        <a:lnTo>
                          <a:pt x="260" y="0"/>
                        </a:lnTo>
                        <a:lnTo>
                          <a:pt x="276" y="57"/>
                        </a:lnTo>
                        <a:lnTo>
                          <a:pt x="130" y="27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69" name="Freeform 900"/>
                  <p:cNvSpPr/>
                  <p:nvPr/>
                </p:nvSpPr>
                <p:spPr>
                  <a:xfrm>
                    <a:off x="3186" y="1839"/>
                    <a:ext cx="100" cy="106"/>
                  </a:xfrm>
                  <a:custGeom>
                    <a:avLst/>
                    <a:gdLst>
                      <a:gd name="txL" fmla="*/ 0 w 201"/>
                      <a:gd name="txT" fmla="*/ 0 h 212"/>
                      <a:gd name="txR" fmla="*/ 201 w 201"/>
                      <a:gd name="txB" fmla="*/ 212 h 212"/>
                    </a:gdLst>
                    <a:ahLst/>
                    <a:cxnLst>
                      <a:cxn ang="0">
                        <a:pos x="0" y="158"/>
                      </a:cxn>
                      <a:cxn ang="0">
                        <a:pos x="82" y="212"/>
                      </a:cxn>
                      <a:cxn ang="0">
                        <a:pos x="142" y="194"/>
                      </a:cxn>
                      <a:cxn ang="0">
                        <a:pos x="92" y="138"/>
                      </a:cxn>
                      <a:cxn ang="0">
                        <a:pos x="201" y="143"/>
                      </a:cxn>
                      <a:cxn ang="0">
                        <a:pos x="169" y="24"/>
                      </a:cxn>
                      <a:cxn ang="0">
                        <a:pos x="105" y="0"/>
                      </a:cxn>
                      <a:cxn ang="0">
                        <a:pos x="22" y="121"/>
                      </a:cxn>
                      <a:cxn ang="0">
                        <a:pos x="0" y="158"/>
                      </a:cxn>
                    </a:cxnLst>
                    <a:rect l="txL" t="txT" r="txR" b="txB"/>
                    <a:pathLst>
                      <a:path w="201" h="212">
                        <a:moveTo>
                          <a:pt x="0" y="158"/>
                        </a:moveTo>
                        <a:lnTo>
                          <a:pt x="82" y="212"/>
                        </a:lnTo>
                        <a:lnTo>
                          <a:pt x="142" y="194"/>
                        </a:lnTo>
                        <a:lnTo>
                          <a:pt x="92" y="138"/>
                        </a:lnTo>
                        <a:lnTo>
                          <a:pt x="201" y="143"/>
                        </a:lnTo>
                        <a:lnTo>
                          <a:pt x="169" y="24"/>
                        </a:lnTo>
                        <a:lnTo>
                          <a:pt x="105" y="0"/>
                        </a:lnTo>
                        <a:lnTo>
                          <a:pt x="22" y="121"/>
                        </a:lnTo>
                        <a:lnTo>
                          <a:pt x="0" y="15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0" name="Freeform 901"/>
                  <p:cNvSpPr/>
                  <p:nvPr/>
                </p:nvSpPr>
                <p:spPr>
                  <a:xfrm>
                    <a:off x="3161" y="1951"/>
                    <a:ext cx="114" cy="78"/>
                  </a:xfrm>
                  <a:custGeom>
                    <a:avLst/>
                    <a:gdLst>
                      <a:gd name="txL" fmla="*/ 0 w 227"/>
                      <a:gd name="txT" fmla="*/ 0 h 157"/>
                      <a:gd name="txR" fmla="*/ 227 w 227"/>
                      <a:gd name="txB" fmla="*/ 157 h 157"/>
                    </a:gdLst>
                    <a:ahLst/>
                    <a:cxnLst>
                      <a:cxn ang="0">
                        <a:pos x="156" y="0"/>
                      </a:cxn>
                      <a:cxn ang="0">
                        <a:pos x="159" y="41"/>
                      </a:cxn>
                      <a:cxn ang="0">
                        <a:pos x="227" y="65"/>
                      </a:cxn>
                      <a:cxn ang="0">
                        <a:pos x="165" y="83"/>
                      </a:cxn>
                      <a:cxn ang="0">
                        <a:pos x="154" y="136"/>
                      </a:cxn>
                      <a:cxn ang="0">
                        <a:pos x="120" y="101"/>
                      </a:cxn>
                      <a:cxn ang="0">
                        <a:pos x="89" y="157"/>
                      </a:cxn>
                      <a:cxn ang="0">
                        <a:pos x="50" y="127"/>
                      </a:cxn>
                      <a:cxn ang="0">
                        <a:pos x="71" y="94"/>
                      </a:cxn>
                      <a:cxn ang="0">
                        <a:pos x="0" y="91"/>
                      </a:cxn>
                      <a:cxn ang="0">
                        <a:pos x="39" y="69"/>
                      </a:cxn>
                      <a:cxn ang="0">
                        <a:pos x="21" y="36"/>
                      </a:cxn>
                      <a:cxn ang="0">
                        <a:pos x="95" y="51"/>
                      </a:cxn>
                      <a:cxn ang="0">
                        <a:pos x="120" y="11"/>
                      </a:cxn>
                      <a:cxn ang="0">
                        <a:pos x="156" y="0"/>
                      </a:cxn>
                    </a:cxnLst>
                    <a:rect l="txL" t="txT" r="txR" b="txB"/>
                    <a:pathLst>
                      <a:path w="227" h="157">
                        <a:moveTo>
                          <a:pt x="156" y="0"/>
                        </a:moveTo>
                        <a:lnTo>
                          <a:pt x="159" y="41"/>
                        </a:lnTo>
                        <a:lnTo>
                          <a:pt x="227" y="65"/>
                        </a:lnTo>
                        <a:lnTo>
                          <a:pt x="165" y="83"/>
                        </a:lnTo>
                        <a:lnTo>
                          <a:pt x="154" y="136"/>
                        </a:lnTo>
                        <a:lnTo>
                          <a:pt x="120" y="101"/>
                        </a:lnTo>
                        <a:lnTo>
                          <a:pt x="89" y="157"/>
                        </a:lnTo>
                        <a:lnTo>
                          <a:pt x="50" y="127"/>
                        </a:lnTo>
                        <a:lnTo>
                          <a:pt x="71" y="94"/>
                        </a:lnTo>
                        <a:lnTo>
                          <a:pt x="0" y="91"/>
                        </a:lnTo>
                        <a:lnTo>
                          <a:pt x="39" y="69"/>
                        </a:lnTo>
                        <a:lnTo>
                          <a:pt x="21" y="36"/>
                        </a:lnTo>
                        <a:lnTo>
                          <a:pt x="95" y="51"/>
                        </a:lnTo>
                        <a:lnTo>
                          <a:pt x="120" y="11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1" name="Freeform 902"/>
                  <p:cNvSpPr/>
                  <p:nvPr/>
                </p:nvSpPr>
                <p:spPr>
                  <a:xfrm>
                    <a:off x="3260" y="1934"/>
                    <a:ext cx="42" cy="68"/>
                  </a:xfrm>
                  <a:custGeom>
                    <a:avLst/>
                    <a:gdLst>
                      <a:gd name="txL" fmla="*/ 0 w 83"/>
                      <a:gd name="txT" fmla="*/ 0 h 136"/>
                      <a:gd name="txR" fmla="*/ 83 w 83"/>
                      <a:gd name="txB" fmla="*/ 136 h 136"/>
                    </a:gdLst>
                    <a:ahLst/>
                    <a:cxnLst>
                      <a:cxn ang="0">
                        <a:pos x="0" y="21"/>
                      </a:cxn>
                      <a:cxn ang="0">
                        <a:pos x="12" y="78"/>
                      </a:cxn>
                      <a:cxn ang="0">
                        <a:pos x="39" y="70"/>
                      </a:cxn>
                      <a:cxn ang="0">
                        <a:pos x="54" y="136"/>
                      </a:cxn>
                      <a:cxn ang="0">
                        <a:pos x="67" y="70"/>
                      </a:cxn>
                      <a:cxn ang="0">
                        <a:pos x="83" y="65"/>
                      </a:cxn>
                      <a:cxn ang="0">
                        <a:pos x="72" y="0"/>
                      </a:cxn>
                      <a:cxn ang="0">
                        <a:pos x="50" y="23"/>
                      </a:cxn>
                      <a:cxn ang="0">
                        <a:pos x="45" y="0"/>
                      </a:cxn>
                      <a:cxn ang="0">
                        <a:pos x="0" y="21"/>
                      </a:cxn>
                    </a:cxnLst>
                    <a:rect l="txL" t="txT" r="txR" b="txB"/>
                    <a:pathLst>
                      <a:path w="83" h="136">
                        <a:moveTo>
                          <a:pt x="0" y="21"/>
                        </a:moveTo>
                        <a:lnTo>
                          <a:pt x="12" y="78"/>
                        </a:lnTo>
                        <a:lnTo>
                          <a:pt x="39" y="70"/>
                        </a:lnTo>
                        <a:lnTo>
                          <a:pt x="54" y="136"/>
                        </a:lnTo>
                        <a:lnTo>
                          <a:pt x="67" y="70"/>
                        </a:lnTo>
                        <a:lnTo>
                          <a:pt x="83" y="65"/>
                        </a:lnTo>
                        <a:lnTo>
                          <a:pt x="72" y="0"/>
                        </a:lnTo>
                        <a:lnTo>
                          <a:pt x="50" y="23"/>
                        </a:lnTo>
                        <a:lnTo>
                          <a:pt x="45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2" name="Freeform 903"/>
                  <p:cNvSpPr/>
                  <p:nvPr/>
                </p:nvSpPr>
                <p:spPr>
                  <a:xfrm>
                    <a:off x="2865" y="1875"/>
                    <a:ext cx="84" cy="82"/>
                  </a:xfrm>
                  <a:custGeom>
                    <a:avLst/>
                    <a:gdLst>
                      <a:gd name="txL" fmla="*/ 0 w 167"/>
                      <a:gd name="txT" fmla="*/ 0 h 162"/>
                      <a:gd name="txR" fmla="*/ 167 w 167"/>
                      <a:gd name="txB" fmla="*/ 162 h 162"/>
                    </a:gdLst>
                    <a:ahLst/>
                    <a:cxnLst>
                      <a:cxn ang="0">
                        <a:pos x="38" y="162"/>
                      </a:cxn>
                      <a:cxn ang="0">
                        <a:pos x="167" y="129"/>
                      </a:cxn>
                      <a:cxn ang="0">
                        <a:pos x="137" y="0"/>
                      </a:cxn>
                      <a:cxn ang="0">
                        <a:pos x="0" y="41"/>
                      </a:cxn>
                      <a:cxn ang="0">
                        <a:pos x="38" y="162"/>
                      </a:cxn>
                    </a:cxnLst>
                    <a:rect l="txL" t="txT" r="txR" b="txB"/>
                    <a:pathLst>
                      <a:path w="167" h="162">
                        <a:moveTo>
                          <a:pt x="38" y="162"/>
                        </a:moveTo>
                        <a:lnTo>
                          <a:pt x="167" y="129"/>
                        </a:lnTo>
                        <a:lnTo>
                          <a:pt x="137" y="0"/>
                        </a:lnTo>
                        <a:lnTo>
                          <a:pt x="0" y="41"/>
                        </a:lnTo>
                        <a:lnTo>
                          <a:pt x="38" y="162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3" name="Freeform 904"/>
                  <p:cNvSpPr/>
                  <p:nvPr/>
                </p:nvSpPr>
                <p:spPr>
                  <a:xfrm>
                    <a:off x="2861" y="2067"/>
                    <a:ext cx="206" cy="99"/>
                  </a:xfrm>
                  <a:custGeom>
                    <a:avLst/>
                    <a:gdLst>
                      <a:gd name="txL" fmla="*/ 0 w 413"/>
                      <a:gd name="txT" fmla="*/ 0 h 198"/>
                      <a:gd name="txR" fmla="*/ 413 w 413"/>
                      <a:gd name="txB" fmla="*/ 198 h 198"/>
                    </a:gdLst>
                    <a:ahLst/>
                    <a:cxnLst>
                      <a:cxn ang="0">
                        <a:pos x="28" y="198"/>
                      </a:cxn>
                      <a:cxn ang="0">
                        <a:pos x="74" y="119"/>
                      </a:cxn>
                      <a:cxn ang="0">
                        <a:pos x="124" y="81"/>
                      </a:cxn>
                      <a:cxn ang="0">
                        <a:pos x="269" y="41"/>
                      </a:cxn>
                      <a:cxn ang="0">
                        <a:pos x="325" y="63"/>
                      </a:cxn>
                      <a:cxn ang="0">
                        <a:pos x="400" y="121"/>
                      </a:cxn>
                      <a:cxn ang="0">
                        <a:pos x="413" y="60"/>
                      </a:cxn>
                      <a:cxn ang="0">
                        <a:pos x="285" y="0"/>
                      </a:cxn>
                      <a:cxn ang="0">
                        <a:pos x="104" y="50"/>
                      </a:cxn>
                      <a:cxn ang="0">
                        <a:pos x="34" y="97"/>
                      </a:cxn>
                      <a:cxn ang="0">
                        <a:pos x="0" y="179"/>
                      </a:cxn>
                      <a:cxn ang="0">
                        <a:pos x="28" y="198"/>
                      </a:cxn>
                    </a:cxnLst>
                    <a:rect l="txL" t="txT" r="txR" b="txB"/>
                    <a:pathLst>
                      <a:path w="413" h="198">
                        <a:moveTo>
                          <a:pt x="28" y="198"/>
                        </a:moveTo>
                        <a:lnTo>
                          <a:pt x="74" y="119"/>
                        </a:lnTo>
                        <a:lnTo>
                          <a:pt x="124" y="81"/>
                        </a:lnTo>
                        <a:lnTo>
                          <a:pt x="269" y="41"/>
                        </a:lnTo>
                        <a:lnTo>
                          <a:pt x="325" y="63"/>
                        </a:lnTo>
                        <a:lnTo>
                          <a:pt x="400" y="121"/>
                        </a:lnTo>
                        <a:lnTo>
                          <a:pt x="413" y="60"/>
                        </a:lnTo>
                        <a:lnTo>
                          <a:pt x="285" y="0"/>
                        </a:lnTo>
                        <a:lnTo>
                          <a:pt x="104" y="50"/>
                        </a:lnTo>
                        <a:lnTo>
                          <a:pt x="34" y="97"/>
                        </a:lnTo>
                        <a:lnTo>
                          <a:pt x="0" y="179"/>
                        </a:lnTo>
                        <a:lnTo>
                          <a:pt x="28" y="19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4" name="Freeform 905"/>
                  <p:cNvSpPr/>
                  <p:nvPr/>
                </p:nvSpPr>
                <p:spPr>
                  <a:xfrm>
                    <a:off x="3046" y="2046"/>
                    <a:ext cx="79" cy="245"/>
                  </a:xfrm>
                  <a:custGeom>
                    <a:avLst/>
                    <a:gdLst>
                      <a:gd name="txL" fmla="*/ 0 w 157"/>
                      <a:gd name="txT" fmla="*/ 0 h 490"/>
                      <a:gd name="txR" fmla="*/ 157 w 157"/>
                      <a:gd name="txB" fmla="*/ 490 h 490"/>
                    </a:gdLst>
                    <a:ahLst/>
                    <a:cxnLst>
                      <a:cxn ang="0">
                        <a:pos x="0" y="237"/>
                      </a:cxn>
                      <a:cxn ang="0">
                        <a:pos x="68" y="490"/>
                      </a:cxn>
                      <a:cxn ang="0">
                        <a:pos x="146" y="315"/>
                      </a:cxn>
                      <a:cxn ang="0">
                        <a:pos x="157" y="189"/>
                      </a:cxn>
                      <a:cxn ang="0">
                        <a:pos x="108" y="0"/>
                      </a:cxn>
                      <a:cxn ang="0">
                        <a:pos x="44" y="106"/>
                      </a:cxn>
                      <a:cxn ang="0">
                        <a:pos x="34" y="166"/>
                      </a:cxn>
                      <a:cxn ang="0">
                        <a:pos x="0" y="237"/>
                      </a:cxn>
                    </a:cxnLst>
                    <a:rect l="txL" t="txT" r="txR" b="txB"/>
                    <a:pathLst>
                      <a:path w="157" h="490">
                        <a:moveTo>
                          <a:pt x="0" y="237"/>
                        </a:moveTo>
                        <a:lnTo>
                          <a:pt x="68" y="490"/>
                        </a:lnTo>
                        <a:lnTo>
                          <a:pt x="146" y="315"/>
                        </a:lnTo>
                        <a:lnTo>
                          <a:pt x="157" y="189"/>
                        </a:lnTo>
                        <a:lnTo>
                          <a:pt x="108" y="0"/>
                        </a:lnTo>
                        <a:lnTo>
                          <a:pt x="44" y="106"/>
                        </a:lnTo>
                        <a:lnTo>
                          <a:pt x="34" y="166"/>
                        </a:lnTo>
                        <a:lnTo>
                          <a:pt x="0" y="2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5" name="Freeform 906"/>
                  <p:cNvSpPr/>
                  <p:nvPr/>
                </p:nvSpPr>
                <p:spPr>
                  <a:xfrm>
                    <a:off x="2706" y="1886"/>
                    <a:ext cx="72" cy="123"/>
                  </a:xfrm>
                  <a:custGeom>
                    <a:avLst/>
                    <a:gdLst>
                      <a:gd name="txL" fmla="*/ 0 w 144"/>
                      <a:gd name="txT" fmla="*/ 0 h 245"/>
                      <a:gd name="txR" fmla="*/ 144 w 144"/>
                      <a:gd name="txB" fmla="*/ 245 h 245"/>
                    </a:gdLst>
                    <a:ahLst/>
                    <a:cxnLst>
                      <a:cxn ang="0">
                        <a:pos x="77" y="18"/>
                      </a:cxn>
                      <a:cxn ang="0">
                        <a:pos x="144" y="0"/>
                      </a:cxn>
                      <a:cxn ang="0">
                        <a:pos x="46" y="245"/>
                      </a:cxn>
                      <a:cxn ang="0">
                        <a:pos x="0" y="223"/>
                      </a:cxn>
                      <a:cxn ang="0">
                        <a:pos x="77" y="18"/>
                      </a:cxn>
                    </a:cxnLst>
                    <a:rect l="txL" t="txT" r="txR" b="txB"/>
                    <a:pathLst>
                      <a:path w="144" h="245">
                        <a:moveTo>
                          <a:pt x="77" y="18"/>
                        </a:moveTo>
                        <a:lnTo>
                          <a:pt x="144" y="0"/>
                        </a:lnTo>
                        <a:lnTo>
                          <a:pt x="46" y="245"/>
                        </a:lnTo>
                        <a:lnTo>
                          <a:pt x="0" y="223"/>
                        </a:lnTo>
                        <a:lnTo>
                          <a:pt x="77" y="18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6" name="Freeform 907"/>
                  <p:cNvSpPr/>
                  <p:nvPr/>
                </p:nvSpPr>
                <p:spPr>
                  <a:xfrm>
                    <a:off x="2681" y="2079"/>
                    <a:ext cx="53" cy="44"/>
                  </a:xfrm>
                  <a:custGeom>
                    <a:avLst/>
                    <a:gdLst>
                      <a:gd name="txL" fmla="*/ 0 w 105"/>
                      <a:gd name="txT" fmla="*/ 0 h 88"/>
                      <a:gd name="txR" fmla="*/ 105 w 105"/>
                      <a:gd name="txB" fmla="*/ 88 h 88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105" y="52"/>
                      </a:cxn>
                      <a:cxn ang="0">
                        <a:pos x="88" y="88"/>
                      </a:cxn>
                      <a:cxn ang="0">
                        <a:pos x="16" y="55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105" h="88">
                        <a:moveTo>
                          <a:pt x="0" y="0"/>
                        </a:moveTo>
                        <a:lnTo>
                          <a:pt x="105" y="52"/>
                        </a:lnTo>
                        <a:lnTo>
                          <a:pt x="88" y="88"/>
                        </a:lnTo>
                        <a:lnTo>
                          <a:pt x="16" y="5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7" name="Freeform 908"/>
                  <p:cNvSpPr/>
                  <p:nvPr/>
                </p:nvSpPr>
                <p:spPr>
                  <a:xfrm>
                    <a:off x="2800" y="2105"/>
                    <a:ext cx="45" cy="50"/>
                  </a:xfrm>
                  <a:custGeom>
                    <a:avLst/>
                    <a:gdLst>
                      <a:gd name="txL" fmla="*/ 0 w 91"/>
                      <a:gd name="txT" fmla="*/ 0 h 100"/>
                      <a:gd name="txR" fmla="*/ 91 w 91"/>
                      <a:gd name="txB" fmla="*/ 100 h 100"/>
                    </a:gdLst>
                    <a:ahLst/>
                    <a:cxnLst>
                      <a:cxn ang="0">
                        <a:pos x="33" y="100"/>
                      </a:cxn>
                      <a:cxn ang="0">
                        <a:pos x="0" y="63"/>
                      </a:cxn>
                      <a:cxn ang="0">
                        <a:pos x="11" y="12"/>
                      </a:cxn>
                      <a:cxn ang="0">
                        <a:pos x="54" y="0"/>
                      </a:cxn>
                      <a:cxn ang="0">
                        <a:pos x="91" y="37"/>
                      </a:cxn>
                      <a:cxn ang="0">
                        <a:pos x="81" y="89"/>
                      </a:cxn>
                      <a:cxn ang="0">
                        <a:pos x="33" y="100"/>
                      </a:cxn>
                    </a:cxnLst>
                    <a:rect l="txL" t="txT" r="txR" b="txB"/>
                    <a:pathLst>
                      <a:path w="91" h="100">
                        <a:moveTo>
                          <a:pt x="33" y="100"/>
                        </a:moveTo>
                        <a:lnTo>
                          <a:pt x="0" y="63"/>
                        </a:lnTo>
                        <a:lnTo>
                          <a:pt x="11" y="12"/>
                        </a:lnTo>
                        <a:lnTo>
                          <a:pt x="54" y="0"/>
                        </a:lnTo>
                        <a:lnTo>
                          <a:pt x="91" y="37"/>
                        </a:lnTo>
                        <a:lnTo>
                          <a:pt x="81" y="89"/>
                        </a:lnTo>
                        <a:lnTo>
                          <a:pt x="33" y="10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8" name="Freeform 909"/>
                  <p:cNvSpPr/>
                  <p:nvPr/>
                </p:nvSpPr>
                <p:spPr>
                  <a:xfrm>
                    <a:off x="2845" y="2050"/>
                    <a:ext cx="52" cy="51"/>
                  </a:xfrm>
                  <a:custGeom>
                    <a:avLst/>
                    <a:gdLst>
                      <a:gd name="txL" fmla="*/ 0 w 103"/>
                      <a:gd name="txT" fmla="*/ 0 h 103"/>
                      <a:gd name="txR" fmla="*/ 103 w 103"/>
                      <a:gd name="txB" fmla="*/ 103 h 103"/>
                    </a:gdLst>
                    <a:ahLst/>
                    <a:cxnLst>
                      <a:cxn ang="0">
                        <a:pos x="36" y="103"/>
                      </a:cxn>
                      <a:cxn ang="0">
                        <a:pos x="0" y="66"/>
                      </a:cxn>
                      <a:cxn ang="0">
                        <a:pos x="19" y="11"/>
                      </a:cxn>
                      <a:cxn ang="0">
                        <a:pos x="69" y="0"/>
                      </a:cxn>
                      <a:cxn ang="0">
                        <a:pos x="103" y="38"/>
                      </a:cxn>
                      <a:cxn ang="0">
                        <a:pos x="89" y="91"/>
                      </a:cxn>
                      <a:cxn ang="0">
                        <a:pos x="36" y="103"/>
                      </a:cxn>
                    </a:cxnLst>
                    <a:rect l="txL" t="txT" r="txR" b="txB"/>
                    <a:pathLst>
                      <a:path w="103" h="103">
                        <a:moveTo>
                          <a:pt x="36" y="103"/>
                        </a:moveTo>
                        <a:lnTo>
                          <a:pt x="0" y="66"/>
                        </a:lnTo>
                        <a:lnTo>
                          <a:pt x="19" y="11"/>
                        </a:lnTo>
                        <a:lnTo>
                          <a:pt x="69" y="0"/>
                        </a:lnTo>
                        <a:lnTo>
                          <a:pt x="103" y="38"/>
                        </a:lnTo>
                        <a:lnTo>
                          <a:pt x="89" y="91"/>
                        </a:lnTo>
                        <a:lnTo>
                          <a:pt x="36" y="1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79" name="Freeform 910"/>
                  <p:cNvSpPr/>
                  <p:nvPr/>
                </p:nvSpPr>
                <p:spPr>
                  <a:xfrm>
                    <a:off x="2911" y="2014"/>
                    <a:ext cx="52" cy="58"/>
                  </a:xfrm>
                  <a:custGeom>
                    <a:avLst/>
                    <a:gdLst>
                      <a:gd name="txL" fmla="*/ 0 w 105"/>
                      <a:gd name="txT" fmla="*/ 0 h 115"/>
                      <a:gd name="txR" fmla="*/ 105 w 105"/>
                      <a:gd name="txB" fmla="*/ 115 h 115"/>
                    </a:gdLst>
                    <a:ahLst/>
                    <a:cxnLst>
                      <a:cxn ang="0">
                        <a:pos x="42" y="115"/>
                      </a:cxn>
                      <a:cxn ang="0">
                        <a:pos x="0" y="70"/>
                      </a:cxn>
                      <a:cxn ang="0">
                        <a:pos x="13" y="16"/>
                      </a:cxn>
                      <a:cxn ang="0">
                        <a:pos x="68" y="0"/>
                      </a:cxn>
                      <a:cxn ang="0">
                        <a:pos x="105" y="43"/>
                      </a:cxn>
                      <a:cxn ang="0">
                        <a:pos x="94" y="102"/>
                      </a:cxn>
                      <a:cxn ang="0">
                        <a:pos x="42" y="115"/>
                      </a:cxn>
                    </a:cxnLst>
                    <a:rect l="txL" t="txT" r="txR" b="txB"/>
                    <a:pathLst>
                      <a:path w="105" h="115">
                        <a:moveTo>
                          <a:pt x="42" y="115"/>
                        </a:moveTo>
                        <a:lnTo>
                          <a:pt x="0" y="70"/>
                        </a:lnTo>
                        <a:lnTo>
                          <a:pt x="13" y="16"/>
                        </a:lnTo>
                        <a:lnTo>
                          <a:pt x="68" y="0"/>
                        </a:lnTo>
                        <a:lnTo>
                          <a:pt x="105" y="43"/>
                        </a:lnTo>
                        <a:lnTo>
                          <a:pt x="94" y="102"/>
                        </a:lnTo>
                        <a:lnTo>
                          <a:pt x="42" y="11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0" name="Freeform 911"/>
                  <p:cNvSpPr/>
                  <p:nvPr/>
                </p:nvSpPr>
                <p:spPr>
                  <a:xfrm>
                    <a:off x="2980" y="2009"/>
                    <a:ext cx="47" cy="47"/>
                  </a:xfrm>
                  <a:custGeom>
                    <a:avLst/>
                    <a:gdLst>
                      <a:gd name="txL" fmla="*/ 0 w 92"/>
                      <a:gd name="txT" fmla="*/ 0 h 95"/>
                      <a:gd name="txR" fmla="*/ 92 w 92"/>
                      <a:gd name="txB" fmla="*/ 95 h 95"/>
                    </a:gdLst>
                    <a:ahLst/>
                    <a:cxnLst>
                      <a:cxn ang="0">
                        <a:pos x="36" y="95"/>
                      </a:cxn>
                      <a:cxn ang="0">
                        <a:pos x="0" y="57"/>
                      </a:cxn>
                      <a:cxn ang="0">
                        <a:pos x="12" y="9"/>
                      </a:cxn>
                      <a:cxn ang="0">
                        <a:pos x="57" y="0"/>
                      </a:cxn>
                      <a:cxn ang="0">
                        <a:pos x="92" y="33"/>
                      </a:cxn>
                      <a:cxn ang="0">
                        <a:pos x="79" y="86"/>
                      </a:cxn>
                      <a:cxn ang="0">
                        <a:pos x="36" y="95"/>
                      </a:cxn>
                    </a:cxnLst>
                    <a:rect l="txL" t="txT" r="txR" b="txB"/>
                    <a:pathLst>
                      <a:path w="92" h="95">
                        <a:moveTo>
                          <a:pt x="36" y="95"/>
                        </a:moveTo>
                        <a:lnTo>
                          <a:pt x="0" y="57"/>
                        </a:lnTo>
                        <a:lnTo>
                          <a:pt x="12" y="9"/>
                        </a:lnTo>
                        <a:lnTo>
                          <a:pt x="57" y="0"/>
                        </a:lnTo>
                        <a:lnTo>
                          <a:pt x="92" y="33"/>
                        </a:lnTo>
                        <a:lnTo>
                          <a:pt x="79" y="86"/>
                        </a:lnTo>
                        <a:lnTo>
                          <a:pt x="36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1" name="Freeform 912"/>
                  <p:cNvSpPr/>
                  <p:nvPr/>
                </p:nvSpPr>
                <p:spPr>
                  <a:xfrm>
                    <a:off x="3039" y="2029"/>
                    <a:ext cx="36" cy="47"/>
                  </a:xfrm>
                  <a:custGeom>
                    <a:avLst/>
                    <a:gdLst>
                      <a:gd name="txL" fmla="*/ 0 w 72"/>
                      <a:gd name="txT" fmla="*/ 0 h 95"/>
                      <a:gd name="txR" fmla="*/ 72 w 72"/>
                      <a:gd name="txB" fmla="*/ 95 h 95"/>
                    </a:gdLst>
                    <a:ahLst/>
                    <a:cxnLst>
                      <a:cxn ang="0">
                        <a:pos x="30" y="95"/>
                      </a:cxn>
                      <a:cxn ang="0">
                        <a:pos x="0" y="57"/>
                      </a:cxn>
                      <a:cxn ang="0">
                        <a:pos x="8" y="12"/>
                      </a:cxn>
                      <a:cxn ang="0">
                        <a:pos x="41" y="0"/>
                      </a:cxn>
                      <a:cxn ang="0">
                        <a:pos x="72" y="36"/>
                      </a:cxn>
                      <a:cxn ang="0">
                        <a:pos x="66" y="84"/>
                      </a:cxn>
                      <a:cxn ang="0">
                        <a:pos x="30" y="95"/>
                      </a:cxn>
                    </a:cxnLst>
                    <a:rect l="txL" t="txT" r="txR" b="txB"/>
                    <a:pathLst>
                      <a:path w="72" h="95">
                        <a:moveTo>
                          <a:pt x="30" y="95"/>
                        </a:moveTo>
                        <a:lnTo>
                          <a:pt x="0" y="57"/>
                        </a:lnTo>
                        <a:lnTo>
                          <a:pt x="8" y="12"/>
                        </a:lnTo>
                        <a:lnTo>
                          <a:pt x="41" y="0"/>
                        </a:lnTo>
                        <a:lnTo>
                          <a:pt x="72" y="36"/>
                        </a:lnTo>
                        <a:lnTo>
                          <a:pt x="66" y="84"/>
                        </a:lnTo>
                        <a:lnTo>
                          <a:pt x="30" y="95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2" name="Freeform 913"/>
                  <p:cNvSpPr/>
                  <p:nvPr/>
                </p:nvSpPr>
                <p:spPr>
                  <a:xfrm>
                    <a:off x="2947" y="2191"/>
                    <a:ext cx="44" cy="63"/>
                  </a:xfrm>
                  <a:custGeom>
                    <a:avLst/>
                    <a:gdLst>
                      <a:gd name="txL" fmla="*/ 0 w 88"/>
                      <a:gd name="txT" fmla="*/ 0 h 125"/>
                      <a:gd name="txR" fmla="*/ 88 w 88"/>
                      <a:gd name="txB" fmla="*/ 125 h 125"/>
                    </a:gdLst>
                    <a:ahLst/>
                    <a:cxnLst>
                      <a:cxn ang="0">
                        <a:pos x="0" y="125"/>
                      </a:cxn>
                      <a:cxn ang="0">
                        <a:pos x="88" y="107"/>
                      </a:cxn>
                      <a:cxn ang="0">
                        <a:pos x="55" y="0"/>
                      </a:cxn>
                    </a:cxnLst>
                    <a:rect l="txL" t="txT" r="txR" b="txB"/>
                    <a:pathLst>
                      <a:path w="88" h="125">
                        <a:moveTo>
                          <a:pt x="0" y="125"/>
                        </a:moveTo>
                        <a:lnTo>
                          <a:pt x="88" y="107"/>
                        </a:lnTo>
                        <a:lnTo>
                          <a:pt x="55" y="0"/>
                        </a:lnTo>
                      </a:path>
                    </a:pathLst>
                  </a:custGeom>
                  <a:noFill/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3" name="Line 914"/>
                  <p:cNvSpPr/>
                  <p:nvPr/>
                </p:nvSpPr>
                <p:spPr>
                  <a:xfrm flipH="1">
                    <a:off x="3015" y="2244"/>
                    <a:ext cx="44" cy="1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184" name="Line 915"/>
                  <p:cNvSpPr/>
                  <p:nvPr/>
                </p:nvSpPr>
                <p:spPr>
                  <a:xfrm flipH="1">
                    <a:off x="2944" y="2263"/>
                    <a:ext cx="40" cy="1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185" name="Line 916"/>
                  <p:cNvSpPr/>
                  <p:nvPr/>
                </p:nvSpPr>
                <p:spPr>
                  <a:xfrm flipH="1">
                    <a:off x="3022" y="2228"/>
                    <a:ext cx="32" cy="7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186" name="Freeform 917"/>
                  <p:cNvSpPr/>
                  <p:nvPr/>
                </p:nvSpPr>
                <p:spPr>
                  <a:xfrm>
                    <a:off x="2962" y="2186"/>
                    <a:ext cx="29" cy="7"/>
                  </a:xfrm>
                  <a:custGeom>
                    <a:avLst/>
                    <a:gdLst>
                      <a:gd name="txL" fmla="*/ 0 w 59"/>
                      <a:gd name="txT" fmla="*/ 0 h 15"/>
                      <a:gd name="txR" fmla="*/ 59 w 59"/>
                      <a:gd name="txB" fmla="*/ 15 h 15"/>
                    </a:gdLst>
                    <a:ahLst/>
                    <a:cxnLst>
                      <a:cxn ang="0">
                        <a:pos x="59" y="0"/>
                      </a:cxn>
                      <a:cxn ang="0">
                        <a:pos x="0" y="15"/>
                      </a:cxn>
                      <a:cxn ang="0">
                        <a:pos x="0" y="15"/>
                      </a:cxn>
                    </a:cxnLst>
                    <a:rect l="txL" t="txT" r="txR" b="txB"/>
                    <a:pathLst>
                      <a:path w="59" h="15">
                        <a:moveTo>
                          <a:pt x="59" y="0"/>
                        </a:moveTo>
                        <a:lnTo>
                          <a:pt x="0" y="15"/>
                        </a:lnTo>
                        <a:lnTo>
                          <a:pt x="0" y="15"/>
                        </a:lnTo>
                      </a:path>
                    </a:pathLst>
                  </a:custGeom>
                  <a:noFill/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7" name="Line 918"/>
                  <p:cNvSpPr/>
                  <p:nvPr/>
                </p:nvSpPr>
                <p:spPr>
                  <a:xfrm flipH="1" flipV="1">
                    <a:off x="2964" y="2145"/>
                    <a:ext cx="5" cy="17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188" name="Freeform 919"/>
                  <p:cNvSpPr/>
                  <p:nvPr/>
                </p:nvSpPr>
                <p:spPr>
                  <a:xfrm>
                    <a:off x="3072" y="1782"/>
                    <a:ext cx="98" cy="67"/>
                  </a:xfrm>
                  <a:custGeom>
                    <a:avLst/>
                    <a:gdLst>
                      <a:gd name="txL" fmla="*/ 0 w 195"/>
                      <a:gd name="txT" fmla="*/ 0 h 134"/>
                      <a:gd name="txR" fmla="*/ 195 w 195"/>
                      <a:gd name="txB" fmla="*/ 134 h 134"/>
                    </a:gdLst>
                    <a:ahLst/>
                    <a:cxnLst>
                      <a:cxn ang="0">
                        <a:pos x="0" y="51"/>
                      </a:cxn>
                      <a:cxn ang="0">
                        <a:pos x="118" y="134"/>
                      </a:cxn>
                      <a:cxn ang="0">
                        <a:pos x="195" y="0"/>
                      </a:cxn>
                      <a:cxn ang="0">
                        <a:pos x="0" y="51"/>
                      </a:cxn>
                    </a:cxnLst>
                    <a:rect l="txL" t="txT" r="txR" b="txB"/>
                    <a:pathLst>
                      <a:path w="195" h="134">
                        <a:moveTo>
                          <a:pt x="0" y="51"/>
                        </a:moveTo>
                        <a:lnTo>
                          <a:pt x="118" y="134"/>
                        </a:lnTo>
                        <a:lnTo>
                          <a:pt x="195" y="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89" name="Freeform 920"/>
                  <p:cNvSpPr/>
                  <p:nvPr/>
                </p:nvSpPr>
                <p:spPr>
                  <a:xfrm>
                    <a:off x="2770" y="2230"/>
                    <a:ext cx="139" cy="165"/>
                  </a:xfrm>
                  <a:custGeom>
                    <a:avLst/>
                    <a:gdLst>
                      <a:gd name="txL" fmla="*/ 0 w 280"/>
                      <a:gd name="txT" fmla="*/ 0 h 331"/>
                      <a:gd name="txR" fmla="*/ 280 w 280"/>
                      <a:gd name="txB" fmla="*/ 331 h 331"/>
                    </a:gdLst>
                    <a:ahLst/>
                    <a:cxnLst>
                      <a:cxn ang="0">
                        <a:pos x="280" y="317"/>
                      </a:cxn>
                      <a:cxn ang="0">
                        <a:pos x="251" y="186"/>
                      </a:cxn>
                      <a:cxn ang="0">
                        <a:pos x="151" y="83"/>
                      </a:cxn>
                      <a:cxn ang="0">
                        <a:pos x="20" y="0"/>
                      </a:cxn>
                      <a:cxn ang="0">
                        <a:pos x="0" y="28"/>
                      </a:cxn>
                      <a:cxn ang="0">
                        <a:pos x="119" y="105"/>
                      </a:cxn>
                      <a:cxn ang="0">
                        <a:pos x="201" y="198"/>
                      </a:cxn>
                      <a:cxn ang="0">
                        <a:pos x="230" y="331"/>
                      </a:cxn>
                      <a:cxn ang="0">
                        <a:pos x="280" y="317"/>
                      </a:cxn>
                    </a:cxnLst>
                    <a:rect l="txL" t="txT" r="txR" b="txB"/>
                    <a:pathLst>
                      <a:path w="280" h="331">
                        <a:moveTo>
                          <a:pt x="280" y="317"/>
                        </a:moveTo>
                        <a:lnTo>
                          <a:pt x="251" y="186"/>
                        </a:lnTo>
                        <a:lnTo>
                          <a:pt x="151" y="83"/>
                        </a:lnTo>
                        <a:lnTo>
                          <a:pt x="20" y="0"/>
                        </a:lnTo>
                        <a:lnTo>
                          <a:pt x="0" y="28"/>
                        </a:lnTo>
                        <a:lnTo>
                          <a:pt x="119" y="105"/>
                        </a:lnTo>
                        <a:lnTo>
                          <a:pt x="201" y="198"/>
                        </a:lnTo>
                        <a:lnTo>
                          <a:pt x="230" y="331"/>
                        </a:lnTo>
                        <a:lnTo>
                          <a:pt x="280" y="317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190" name="Line 921"/>
                  <p:cNvSpPr/>
                  <p:nvPr/>
                </p:nvSpPr>
                <p:spPr>
                  <a:xfrm flipH="1">
                    <a:off x="2953" y="2158"/>
                    <a:ext cx="40" cy="10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grpSp>
        <p:nvGrpSpPr>
          <p:cNvPr id="24" name="Group 999"/>
          <p:cNvGrpSpPr/>
          <p:nvPr/>
        </p:nvGrpSpPr>
        <p:grpSpPr>
          <a:xfrm>
            <a:off x="4800600" y="1447800"/>
            <a:ext cx="1943100" cy="2722563"/>
            <a:chOff x="4329" y="816"/>
            <a:chExt cx="1224" cy="1715"/>
          </a:xfrm>
        </p:grpSpPr>
        <p:grpSp>
          <p:nvGrpSpPr>
            <p:cNvPr id="31053" name="Group 740"/>
            <p:cNvGrpSpPr/>
            <p:nvPr/>
          </p:nvGrpSpPr>
          <p:grpSpPr>
            <a:xfrm rot="1802955">
              <a:off x="4329" y="816"/>
              <a:ext cx="1207" cy="1640"/>
              <a:chOff x="2585" y="981"/>
              <a:chExt cx="1207" cy="1640"/>
            </a:xfrm>
          </p:grpSpPr>
          <p:sp>
            <p:nvSpPr>
              <p:cNvPr id="31066" name="Freeform 741"/>
              <p:cNvSpPr/>
              <p:nvPr/>
            </p:nvSpPr>
            <p:spPr>
              <a:xfrm>
                <a:off x="2585" y="981"/>
                <a:ext cx="1207" cy="1640"/>
              </a:xfrm>
              <a:custGeom>
                <a:avLst/>
                <a:gdLst>
                  <a:gd name="txL" fmla="*/ 0 w 2416"/>
                  <a:gd name="txT" fmla="*/ 0 h 3279"/>
                  <a:gd name="txR" fmla="*/ 2416 w 2416"/>
                  <a:gd name="txB" fmla="*/ 3279 h 3279"/>
                </a:gdLst>
                <a:ahLst/>
                <a:cxnLst>
                  <a:cxn ang="0">
                    <a:pos x="41" y="316"/>
                  </a:cxn>
                  <a:cxn ang="0">
                    <a:pos x="88" y="266"/>
                  </a:cxn>
                  <a:cxn ang="0">
                    <a:pos x="150" y="245"/>
                  </a:cxn>
                  <a:cxn ang="0">
                    <a:pos x="1848" y="0"/>
                  </a:cxn>
                  <a:cxn ang="0">
                    <a:pos x="1914" y="33"/>
                  </a:cxn>
                  <a:cxn ang="0">
                    <a:pos x="1967" y="75"/>
                  </a:cxn>
                  <a:cxn ang="0">
                    <a:pos x="1997" y="169"/>
                  </a:cxn>
                  <a:cxn ang="0">
                    <a:pos x="2416" y="2894"/>
                  </a:cxn>
                  <a:cxn ang="0">
                    <a:pos x="2416" y="2960"/>
                  </a:cxn>
                  <a:cxn ang="0">
                    <a:pos x="2387" y="3017"/>
                  </a:cxn>
                  <a:cxn ang="0">
                    <a:pos x="2317" y="3048"/>
                  </a:cxn>
                  <a:cxn ang="0">
                    <a:pos x="2240" y="3070"/>
                  </a:cxn>
                  <a:cxn ang="0">
                    <a:pos x="648" y="3278"/>
                  </a:cxn>
                  <a:cxn ang="0">
                    <a:pos x="547" y="3279"/>
                  </a:cxn>
                  <a:cxn ang="0">
                    <a:pos x="457" y="3234"/>
                  </a:cxn>
                  <a:cxn ang="0">
                    <a:pos x="430" y="3146"/>
                  </a:cxn>
                  <a:cxn ang="0">
                    <a:pos x="0" y="420"/>
                  </a:cxn>
                  <a:cxn ang="0">
                    <a:pos x="10" y="359"/>
                  </a:cxn>
                  <a:cxn ang="0">
                    <a:pos x="41" y="316"/>
                  </a:cxn>
                </a:cxnLst>
                <a:rect l="txL" t="txT" r="txR" b="txB"/>
                <a:pathLst>
                  <a:path w="2416" h="3279">
                    <a:moveTo>
                      <a:pt x="41" y="316"/>
                    </a:moveTo>
                    <a:lnTo>
                      <a:pt x="88" y="266"/>
                    </a:lnTo>
                    <a:lnTo>
                      <a:pt x="150" y="245"/>
                    </a:lnTo>
                    <a:lnTo>
                      <a:pt x="1848" y="0"/>
                    </a:lnTo>
                    <a:lnTo>
                      <a:pt x="1914" y="33"/>
                    </a:lnTo>
                    <a:lnTo>
                      <a:pt x="1967" y="75"/>
                    </a:lnTo>
                    <a:lnTo>
                      <a:pt x="1997" y="169"/>
                    </a:lnTo>
                    <a:lnTo>
                      <a:pt x="2416" y="2894"/>
                    </a:lnTo>
                    <a:lnTo>
                      <a:pt x="2416" y="2960"/>
                    </a:lnTo>
                    <a:lnTo>
                      <a:pt x="2387" y="3017"/>
                    </a:lnTo>
                    <a:lnTo>
                      <a:pt x="2317" y="3048"/>
                    </a:lnTo>
                    <a:lnTo>
                      <a:pt x="2240" y="3070"/>
                    </a:lnTo>
                    <a:lnTo>
                      <a:pt x="648" y="3278"/>
                    </a:lnTo>
                    <a:lnTo>
                      <a:pt x="547" y="3279"/>
                    </a:lnTo>
                    <a:lnTo>
                      <a:pt x="457" y="3234"/>
                    </a:lnTo>
                    <a:lnTo>
                      <a:pt x="430" y="3146"/>
                    </a:lnTo>
                    <a:lnTo>
                      <a:pt x="0" y="420"/>
                    </a:lnTo>
                    <a:lnTo>
                      <a:pt x="10" y="359"/>
                    </a:lnTo>
                    <a:lnTo>
                      <a:pt x="41" y="31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17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067" name="Group 742"/>
              <p:cNvGrpSpPr/>
              <p:nvPr/>
            </p:nvGrpSpPr>
            <p:grpSpPr>
              <a:xfrm>
                <a:off x="2643" y="1154"/>
                <a:ext cx="1111" cy="1316"/>
                <a:chOff x="2643" y="1154"/>
                <a:chExt cx="1111" cy="1316"/>
              </a:xfrm>
            </p:grpSpPr>
            <p:sp>
              <p:nvSpPr>
                <p:cNvPr id="31068" name="Freeform 743"/>
                <p:cNvSpPr/>
                <p:nvPr/>
              </p:nvSpPr>
              <p:spPr>
                <a:xfrm>
                  <a:off x="2643" y="1154"/>
                  <a:ext cx="107" cy="151"/>
                </a:xfrm>
                <a:custGeom>
                  <a:avLst/>
                  <a:gdLst>
                    <a:gd name="txL" fmla="*/ 0 w 215"/>
                    <a:gd name="txT" fmla="*/ 0 h 303"/>
                    <a:gd name="txR" fmla="*/ 215 w 215"/>
                    <a:gd name="txB" fmla="*/ 303 h 303"/>
                  </a:gdLst>
                  <a:ahLst/>
                  <a:cxnLst>
                    <a:cxn ang="0">
                      <a:pos x="53" y="15"/>
                    </a:cxn>
                    <a:cxn ang="0">
                      <a:pos x="0" y="20"/>
                    </a:cxn>
                    <a:cxn ang="0">
                      <a:pos x="30" y="303"/>
                    </a:cxn>
                    <a:cxn ang="0">
                      <a:pos x="91" y="286"/>
                    </a:cxn>
                    <a:cxn ang="0">
                      <a:pos x="78" y="187"/>
                    </a:cxn>
                    <a:cxn ang="0">
                      <a:pos x="136" y="270"/>
                    </a:cxn>
                    <a:cxn ang="0">
                      <a:pos x="215" y="260"/>
                    </a:cxn>
                    <a:cxn ang="0">
                      <a:pos x="125" y="143"/>
                    </a:cxn>
                    <a:cxn ang="0">
                      <a:pos x="168" y="0"/>
                    </a:cxn>
                    <a:cxn ang="0">
                      <a:pos x="102" y="8"/>
                    </a:cxn>
                    <a:cxn ang="0">
                      <a:pos x="72" y="121"/>
                    </a:cxn>
                    <a:cxn ang="0">
                      <a:pos x="53" y="15"/>
                    </a:cxn>
                  </a:cxnLst>
                  <a:rect l="txL" t="txT" r="txR" b="txB"/>
                  <a:pathLst>
                    <a:path w="215" h="303">
                      <a:moveTo>
                        <a:pt x="53" y="15"/>
                      </a:moveTo>
                      <a:lnTo>
                        <a:pt x="0" y="20"/>
                      </a:lnTo>
                      <a:lnTo>
                        <a:pt x="30" y="303"/>
                      </a:lnTo>
                      <a:lnTo>
                        <a:pt x="91" y="286"/>
                      </a:lnTo>
                      <a:lnTo>
                        <a:pt x="78" y="187"/>
                      </a:lnTo>
                      <a:lnTo>
                        <a:pt x="136" y="270"/>
                      </a:lnTo>
                      <a:lnTo>
                        <a:pt x="215" y="260"/>
                      </a:lnTo>
                      <a:lnTo>
                        <a:pt x="125" y="143"/>
                      </a:lnTo>
                      <a:lnTo>
                        <a:pt x="168" y="0"/>
                      </a:lnTo>
                      <a:lnTo>
                        <a:pt x="102" y="8"/>
                      </a:lnTo>
                      <a:lnTo>
                        <a:pt x="72" y="121"/>
                      </a:lnTo>
                      <a:lnTo>
                        <a:pt x="53" y="15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69" name="Freeform 744"/>
                <p:cNvSpPr/>
                <p:nvPr/>
              </p:nvSpPr>
              <p:spPr>
                <a:xfrm>
                  <a:off x="3654" y="2341"/>
                  <a:ext cx="100" cy="129"/>
                </a:xfrm>
                <a:custGeom>
                  <a:avLst/>
                  <a:gdLst>
                    <a:gd name="txL" fmla="*/ 0 w 200"/>
                    <a:gd name="txT" fmla="*/ 0 h 259"/>
                    <a:gd name="txR" fmla="*/ 200 w 200"/>
                    <a:gd name="txB" fmla="*/ 259 h 259"/>
                  </a:gdLst>
                  <a:ahLst/>
                  <a:cxnLst>
                    <a:cxn ang="0">
                      <a:pos x="148" y="245"/>
                    </a:cxn>
                    <a:cxn ang="0">
                      <a:pos x="200" y="242"/>
                    </a:cxn>
                    <a:cxn ang="0">
                      <a:pos x="171" y="0"/>
                    </a:cxn>
                    <a:cxn ang="0">
                      <a:pos x="111" y="8"/>
                    </a:cxn>
                    <a:cxn ang="0">
                      <a:pos x="123" y="91"/>
                    </a:cxn>
                    <a:cxn ang="0">
                      <a:pos x="67" y="16"/>
                    </a:cxn>
                    <a:cxn ang="0">
                      <a:pos x="0" y="25"/>
                    </a:cxn>
                    <a:cxn ang="0">
                      <a:pos x="77" y="130"/>
                    </a:cxn>
                    <a:cxn ang="0">
                      <a:pos x="35" y="259"/>
                    </a:cxn>
                    <a:cxn ang="0">
                      <a:pos x="101" y="253"/>
                    </a:cxn>
                    <a:cxn ang="0">
                      <a:pos x="129" y="150"/>
                    </a:cxn>
                    <a:cxn ang="0">
                      <a:pos x="148" y="245"/>
                    </a:cxn>
                  </a:cxnLst>
                  <a:rect l="txL" t="txT" r="txR" b="txB"/>
                  <a:pathLst>
                    <a:path w="200" h="259">
                      <a:moveTo>
                        <a:pt x="148" y="245"/>
                      </a:moveTo>
                      <a:lnTo>
                        <a:pt x="200" y="242"/>
                      </a:lnTo>
                      <a:lnTo>
                        <a:pt x="171" y="0"/>
                      </a:lnTo>
                      <a:lnTo>
                        <a:pt x="111" y="8"/>
                      </a:lnTo>
                      <a:lnTo>
                        <a:pt x="123" y="91"/>
                      </a:lnTo>
                      <a:lnTo>
                        <a:pt x="67" y="16"/>
                      </a:lnTo>
                      <a:lnTo>
                        <a:pt x="0" y="25"/>
                      </a:lnTo>
                      <a:lnTo>
                        <a:pt x="77" y="130"/>
                      </a:lnTo>
                      <a:lnTo>
                        <a:pt x="35" y="259"/>
                      </a:lnTo>
                      <a:lnTo>
                        <a:pt x="101" y="253"/>
                      </a:lnTo>
                      <a:lnTo>
                        <a:pt x="129" y="150"/>
                      </a:lnTo>
                      <a:lnTo>
                        <a:pt x="148" y="245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70" name="Freeform 745"/>
                <p:cNvSpPr/>
                <p:nvPr/>
              </p:nvSpPr>
              <p:spPr>
                <a:xfrm>
                  <a:off x="2659" y="1325"/>
                  <a:ext cx="82" cy="153"/>
                </a:xfrm>
                <a:custGeom>
                  <a:avLst/>
                  <a:gdLst>
                    <a:gd name="txL" fmla="*/ 0 w 165"/>
                    <a:gd name="txT" fmla="*/ 0 h 306"/>
                    <a:gd name="txR" fmla="*/ 165 w 165"/>
                    <a:gd name="txB" fmla="*/ 306 h 306"/>
                  </a:gdLst>
                  <a:ahLst/>
                  <a:cxnLst>
                    <a:cxn ang="0">
                      <a:pos x="50" y="0"/>
                    </a:cxn>
                    <a:cxn ang="0">
                      <a:pos x="0" y="186"/>
                    </a:cxn>
                    <a:cxn ang="0">
                      <a:pos x="125" y="306"/>
                    </a:cxn>
                    <a:cxn ang="0">
                      <a:pos x="165" y="131"/>
                    </a:cxn>
                    <a:cxn ang="0">
                      <a:pos x="50" y="0"/>
                    </a:cxn>
                  </a:cxnLst>
                  <a:rect l="txL" t="txT" r="txR" b="txB"/>
                  <a:pathLst>
                    <a:path w="165" h="306">
                      <a:moveTo>
                        <a:pt x="50" y="0"/>
                      </a:moveTo>
                      <a:lnTo>
                        <a:pt x="0" y="186"/>
                      </a:lnTo>
                      <a:lnTo>
                        <a:pt x="125" y="306"/>
                      </a:lnTo>
                      <a:lnTo>
                        <a:pt x="165" y="131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71" name="Freeform 746"/>
                <p:cNvSpPr/>
                <p:nvPr/>
              </p:nvSpPr>
              <p:spPr>
                <a:xfrm>
                  <a:off x="3648" y="2175"/>
                  <a:ext cx="82" cy="153"/>
                </a:xfrm>
                <a:custGeom>
                  <a:avLst/>
                  <a:gdLst>
                    <a:gd name="txL" fmla="*/ 0 w 164"/>
                    <a:gd name="txT" fmla="*/ 0 h 305"/>
                    <a:gd name="txR" fmla="*/ 164 w 164"/>
                    <a:gd name="txB" fmla="*/ 305 h 305"/>
                  </a:gdLst>
                  <a:ahLst/>
                  <a:cxnLst>
                    <a:cxn ang="0">
                      <a:pos x="50" y="0"/>
                    </a:cxn>
                    <a:cxn ang="0">
                      <a:pos x="0" y="185"/>
                    </a:cxn>
                    <a:cxn ang="0">
                      <a:pos x="124" y="305"/>
                    </a:cxn>
                    <a:cxn ang="0">
                      <a:pos x="164" y="130"/>
                    </a:cxn>
                    <a:cxn ang="0">
                      <a:pos x="50" y="0"/>
                    </a:cxn>
                  </a:cxnLst>
                  <a:rect l="txL" t="txT" r="txR" b="txB"/>
                  <a:pathLst>
                    <a:path w="164" h="305">
                      <a:moveTo>
                        <a:pt x="50" y="0"/>
                      </a:moveTo>
                      <a:lnTo>
                        <a:pt x="0" y="185"/>
                      </a:lnTo>
                      <a:lnTo>
                        <a:pt x="124" y="305"/>
                      </a:lnTo>
                      <a:lnTo>
                        <a:pt x="164" y="13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1072" name="Group 747"/>
                <p:cNvGrpSpPr/>
                <p:nvPr/>
              </p:nvGrpSpPr>
              <p:grpSpPr>
                <a:xfrm>
                  <a:off x="2757" y="1226"/>
                  <a:ext cx="877" cy="1180"/>
                  <a:chOff x="2757" y="1226"/>
                  <a:chExt cx="877" cy="1180"/>
                </a:xfrm>
              </p:grpSpPr>
              <p:sp>
                <p:nvSpPr>
                  <p:cNvPr id="31073" name="Freeform 748"/>
                  <p:cNvSpPr/>
                  <p:nvPr/>
                </p:nvSpPr>
                <p:spPr>
                  <a:xfrm>
                    <a:off x="2757" y="1226"/>
                    <a:ext cx="877" cy="1180"/>
                  </a:xfrm>
                  <a:custGeom>
                    <a:avLst/>
                    <a:gdLst>
                      <a:gd name="txL" fmla="*/ 0 w 1753"/>
                      <a:gd name="txT" fmla="*/ 0 h 2359"/>
                      <a:gd name="txR" fmla="*/ 1753 w 1753"/>
                      <a:gd name="txB" fmla="*/ 2359 h 2359"/>
                    </a:gdLst>
                    <a:ahLst/>
                    <a:cxnLst>
                      <a:cxn ang="0">
                        <a:pos x="0" y="208"/>
                      </a:cxn>
                      <a:cxn ang="0">
                        <a:pos x="1414" y="0"/>
                      </a:cxn>
                      <a:cxn ang="0">
                        <a:pos x="1753" y="2182"/>
                      </a:cxn>
                      <a:cxn ang="0">
                        <a:pos x="357" y="2359"/>
                      </a:cxn>
                      <a:cxn ang="0">
                        <a:pos x="0" y="208"/>
                      </a:cxn>
                    </a:cxnLst>
                    <a:rect l="txL" t="txT" r="txR" b="txB"/>
                    <a:pathLst>
                      <a:path w="1753" h="2359">
                        <a:moveTo>
                          <a:pt x="0" y="208"/>
                        </a:moveTo>
                        <a:lnTo>
                          <a:pt x="1414" y="0"/>
                        </a:lnTo>
                        <a:lnTo>
                          <a:pt x="1753" y="2182"/>
                        </a:lnTo>
                        <a:lnTo>
                          <a:pt x="357" y="2359"/>
                        </a:lnTo>
                        <a:lnTo>
                          <a:pt x="0" y="208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1074" name="Group 749"/>
                  <p:cNvGrpSpPr/>
                  <p:nvPr/>
                </p:nvGrpSpPr>
                <p:grpSpPr>
                  <a:xfrm>
                    <a:off x="2823" y="1243"/>
                    <a:ext cx="718" cy="626"/>
                    <a:chOff x="2823" y="1243"/>
                    <a:chExt cx="718" cy="626"/>
                  </a:xfrm>
                </p:grpSpPr>
                <p:sp>
                  <p:nvSpPr>
                    <p:cNvPr id="31108" name="Freeform 750"/>
                    <p:cNvSpPr/>
                    <p:nvPr/>
                  </p:nvSpPr>
                  <p:spPr>
                    <a:xfrm>
                      <a:off x="2823" y="1345"/>
                      <a:ext cx="145" cy="257"/>
                    </a:xfrm>
                    <a:custGeom>
                      <a:avLst/>
                      <a:gdLst>
                        <a:gd name="txL" fmla="*/ 0 w 289"/>
                        <a:gd name="txT" fmla="*/ 0 h 514"/>
                        <a:gd name="txR" fmla="*/ 289 w 289"/>
                        <a:gd name="txB" fmla="*/ 514 h 514"/>
                      </a:gdLst>
                      <a:ahLst/>
                      <a:cxnLst>
                        <a:cxn ang="0">
                          <a:pos x="102" y="0"/>
                        </a:cxn>
                        <a:cxn ang="0">
                          <a:pos x="0" y="272"/>
                        </a:cxn>
                        <a:cxn ang="0">
                          <a:pos x="187" y="514"/>
                        </a:cxn>
                        <a:cxn ang="0">
                          <a:pos x="289" y="236"/>
                        </a:cxn>
                        <a:cxn ang="0">
                          <a:pos x="102" y="0"/>
                        </a:cxn>
                      </a:cxnLst>
                      <a:rect l="txL" t="txT" r="txR" b="tx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7" y="514"/>
                          </a:lnTo>
                          <a:lnTo>
                            <a:pt x="289" y="236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pSp>
                  <p:nvGrpSpPr>
                    <p:cNvPr id="31109" name="Group 751"/>
                    <p:cNvGrpSpPr/>
                    <p:nvPr/>
                  </p:nvGrpSpPr>
                  <p:grpSpPr>
                    <a:xfrm>
                      <a:off x="2830" y="1243"/>
                      <a:ext cx="711" cy="626"/>
                      <a:chOff x="2830" y="1243"/>
                      <a:chExt cx="711" cy="626"/>
                    </a:xfrm>
                  </p:grpSpPr>
                  <p:sp>
                    <p:nvSpPr>
                      <p:cNvPr id="31110" name="Freeform 752"/>
                      <p:cNvSpPr/>
                      <p:nvPr/>
                    </p:nvSpPr>
                    <p:spPr>
                      <a:xfrm>
                        <a:off x="2830" y="1540"/>
                        <a:ext cx="711" cy="329"/>
                      </a:xfrm>
                      <a:custGeom>
                        <a:avLst/>
                        <a:gdLst>
                          <a:gd name="txL" fmla="*/ 0 w 1422"/>
                          <a:gd name="txT" fmla="*/ 0 h 659"/>
                          <a:gd name="txR" fmla="*/ 1422 w 1422"/>
                          <a:gd name="txB" fmla="*/ 659 h 659"/>
                        </a:gdLst>
                        <a:ahLst/>
                        <a:cxnLst>
                          <a:cxn ang="0">
                            <a:pos x="451" y="109"/>
                          </a:cxn>
                          <a:cxn ang="0">
                            <a:pos x="0" y="383"/>
                          </a:cxn>
                          <a:cxn ang="0">
                            <a:pos x="44" y="659"/>
                          </a:cxn>
                          <a:cxn ang="0">
                            <a:pos x="317" y="615"/>
                          </a:cxn>
                          <a:cxn ang="0">
                            <a:pos x="244" y="476"/>
                          </a:cxn>
                          <a:cxn ang="0">
                            <a:pos x="315" y="405"/>
                          </a:cxn>
                          <a:cxn ang="0">
                            <a:pos x="370" y="607"/>
                          </a:cxn>
                          <a:cxn ang="0">
                            <a:pos x="1422" y="436"/>
                          </a:cxn>
                          <a:cxn ang="0">
                            <a:pos x="1389" y="237"/>
                          </a:cxn>
                          <a:cxn ang="0">
                            <a:pos x="1080" y="0"/>
                          </a:cxn>
                          <a:cxn ang="0">
                            <a:pos x="451" y="109"/>
                          </a:cxn>
                        </a:cxnLst>
                        <a:rect l="txL" t="txT" r="txR" b="txB"/>
                        <a:pathLst>
                          <a:path w="1422" h="659">
                            <a:moveTo>
                              <a:pt x="451" y="109"/>
                            </a:moveTo>
                            <a:lnTo>
                              <a:pt x="0" y="383"/>
                            </a:lnTo>
                            <a:lnTo>
                              <a:pt x="44" y="659"/>
                            </a:lnTo>
                            <a:lnTo>
                              <a:pt x="317" y="615"/>
                            </a:lnTo>
                            <a:lnTo>
                              <a:pt x="244" y="476"/>
                            </a:lnTo>
                            <a:lnTo>
                              <a:pt x="315" y="405"/>
                            </a:lnTo>
                            <a:lnTo>
                              <a:pt x="370" y="607"/>
                            </a:lnTo>
                            <a:lnTo>
                              <a:pt x="1422" y="436"/>
                            </a:lnTo>
                            <a:lnTo>
                              <a:pt x="1389" y="237"/>
                            </a:lnTo>
                            <a:lnTo>
                              <a:pt x="1080" y="0"/>
                            </a:lnTo>
                            <a:lnTo>
                              <a:pt x="451" y="109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1" name="Freeform 753"/>
                      <p:cNvSpPr/>
                      <p:nvPr/>
                    </p:nvSpPr>
                    <p:spPr>
                      <a:xfrm>
                        <a:off x="3421" y="1256"/>
                        <a:ext cx="100" cy="400"/>
                      </a:xfrm>
                      <a:custGeom>
                        <a:avLst/>
                        <a:gdLst>
                          <a:gd name="txL" fmla="*/ 0 w 202"/>
                          <a:gd name="txT" fmla="*/ 0 h 799"/>
                          <a:gd name="txR" fmla="*/ 202 w 202"/>
                          <a:gd name="txB" fmla="*/ 799 h 799"/>
                        </a:gdLst>
                        <a:ahLst/>
                        <a:cxnLst>
                          <a:cxn ang="0">
                            <a:pos x="73" y="0"/>
                          </a:cxn>
                          <a:cxn ang="0">
                            <a:pos x="202" y="799"/>
                          </a:cxn>
                          <a:cxn ang="0">
                            <a:pos x="102" y="719"/>
                          </a:cxn>
                          <a:cxn ang="0">
                            <a:pos x="0" y="59"/>
                          </a:cxn>
                          <a:cxn ang="0">
                            <a:pos x="73" y="0"/>
                          </a:cxn>
                        </a:cxnLst>
                        <a:rect l="txL" t="txT" r="txR" b="txB"/>
                        <a:pathLst>
                          <a:path w="202" h="799">
                            <a:moveTo>
                              <a:pt x="73" y="0"/>
                            </a:moveTo>
                            <a:lnTo>
                              <a:pt x="202" y="799"/>
                            </a:lnTo>
                            <a:lnTo>
                              <a:pt x="102" y="719"/>
                            </a:lnTo>
                            <a:lnTo>
                              <a:pt x="0" y="59"/>
                            </a:lnTo>
                            <a:lnTo>
                              <a:pt x="73" y="0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2" name="Freeform 754"/>
                      <p:cNvSpPr/>
                      <p:nvPr/>
                    </p:nvSpPr>
                    <p:spPr>
                      <a:xfrm>
                        <a:off x="3396" y="1322"/>
                        <a:ext cx="38" cy="69"/>
                      </a:xfrm>
                      <a:custGeom>
                        <a:avLst/>
                        <a:gdLst>
                          <a:gd name="txL" fmla="*/ 0 w 76"/>
                          <a:gd name="txT" fmla="*/ 0 h 138"/>
                          <a:gd name="txR" fmla="*/ 76 w 76"/>
                          <a:gd name="txB" fmla="*/ 138 h 138"/>
                        </a:gdLst>
                        <a:ahLst/>
                        <a:cxnLst>
                          <a:cxn ang="0">
                            <a:pos x="0" y="10"/>
                          </a:cxn>
                          <a:cxn ang="0">
                            <a:pos x="57" y="0"/>
                          </a:cxn>
                          <a:cxn ang="0">
                            <a:pos x="76" y="130"/>
                          </a:cxn>
                          <a:cxn ang="0">
                            <a:pos x="19" y="138"/>
                          </a:cxn>
                          <a:cxn ang="0">
                            <a:pos x="0" y="10"/>
                          </a:cxn>
                        </a:cxnLst>
                        <a:rect l="txL" t="txT" r="txR" b="txB"/>
                        <a:pathLst>
                          <a:path w="76" h="138">
                            <a:moveTo>
                              <a:pt x="0" y="10"/>
                            </a:moveTo>
                            <a:lnTo>
                              <a:pt x="57" y="0"/>
                            </a:lnTo>
                            <a:lnTo>
                              <a:pt x="76" y="130"/>
                            </a:lnTo>
                            <a:lnTo>
                              <a:pt x="19" y="13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3" name="Freeform 755"/>
                      <p:cNvSpPr/>
                      <p:nvPr/>
                    </p:nvSpPr>
                    <p:spPr>
                      <a:xfrm>
                        <a:off x="3322" y="1268"/>
                        <a:ext cx="88" cy="181"/>
                      </a:xfrm>
                      <a:custGeom>
                        <a:avLst/>
                        <a:gdLst>
                          <a:gd name="txL" fmla="*/ 0 w 176"/>
                          <a:gd name="txT" fmla="*/ 0 h 360"/>
                          <a:gd name="txR" fmla="*/ 176 w 176"/>
                          <a:gd name="txB" fmla="*/ 360 h 360"/>
                        </a:gdLst>
                        <a:ahLst/>
                        <a:cxnLst>
                          <a:cxn ang="0">
                            <a:pos x="143" y="104"/>
                          </a:cxn>
                          <a:cxn ang="0">
                            <a:pos x="129" y="0"/>
                          </a:cxn>
                          <a:cxn ang="0">
                            <a:pos x="0" y="162"/>
                          </a:cxn>
                          <a:cxn ang="0">
                            <a:pos x="14" y="247"/>
                          </a:cxn>
                          <a:cxn ang="0">
                            <a:pos x="176" y="360"/>
                          </a:cxn>
                          <a:cxn ang="0">
                            <a:pos x="160" y="247"/>
                          </a:cxn>
                          <a:cxn ang="0">
                            <a:pos x="64" y="195"/>
                          </a:cxn>
                          <a:cxn ang="0">
                            <a:pos x="143" y="104"/>
                          </a:cxn>
                        </a:cxnLst>
                        <a:rect l="txL" t="txT" r="txR" b="txB"/>
                        <a:pathLst>
                          <a:path w="176" h="360">
                            <a:moveTo>
                              <a:pt x="143" y="104"/>
                            </a:moveTo>
                            <a:lnTo>
                              <a:pt x="129" y="0"/>
                            </a:lnTo>
                            <a:lnTo>
                              <a:pt x="0" y="162"/>
                            </a:lnTo>
                            <a:lnTo>
                              <a:pt x="14" y="247"/>
                            </a:lnTo>
                            <a:lnTo>
                              <a:pt x="176" y="360"/>
                            </a:lnTo>
                            <a:lnTo>
                              <a:pt x="160" y="247"/>
                            </a:lnTo>
                            <a:lnTo>
                              <a:pt x="64" y="195"/>
                            </a:lnTo>
                            <a:lnTo>
                              <a:pt x="143" y="104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4" name="Freeform 756"/>
                      <p:cNvSpPr/>
                      <p:nvPr/>
                    </p:nvSpPr>
                    <p:spPr>
                      <a:xfrm>
                        <a:off x="2958" y="1243"/>
                        <a:ext cx="372" cy="124"/>
                      </a:xfrm>
                      <a:custGeom>
                        <a:avLst/>
                        <a:gdLst>
                          <a:gd name="txL" fmla="*/ 0 w 743"/>
                          <a:gd name="txT" fmla="*/ 0 h 248"/>
                          <a:gd name="txR" fmla="*/ 743 w 743"/>
                          <a:gd name="txB" fmla="*/ 248 h 248"/>
                        </a:gdLst>
                        <a:ahLst/>
                        <a:cxnLst>
                          <a:cxn ang="0">
                            <a:pos x="0" y="110"/>
                          </a:cxn>
                          <a:cxn ang="0">
                            <a:pos x="743" y="0"/>
                          </a:cxn>
                          <a:cxn ang="0">
                            <a:pos x="641" y="167"/>
                          </a:cxn>
                          <a:cxn ang="0">
                            <a:pos x="649" y="225"/>
                          </a:cxn>
                          <a:cxn ang="0">
                            <a:pos x="509" y="248"/>
                          </a:cxn>
                          <a:cxn ang="0">
                            <a:pos x="310" y="207"/>
                          </a:cxn>
                          <a:cxn ang="0">
                            <a:pos x="133" y="234"/>
                          </a:cxn>
                          <a:cxn ang="0">
                            <a:pos x="0" y="110"/>
                          </a:cxn>
                        </a:cxnLst>
                        <a:rect l="txL" t="txT" r="txR" b="txB"/>
                        <a:pathLst>
                          <a:path w="743" h="248">
                            <a:moveTo>
                              <a:pt x="0" y="110"/>
                            </a:moveTo>
                            <a:lnTo>
                              <a:pt x="743" y="0"/>
                            </a:lnTo>
                            <a:lnTo>
                              <a:pt x="641" y="167"/>
                            </a:lnTo>
                            <a:lnTo>
                              <a:pt x="649" y="225"/>
                            </a:lnTo>
                            <a:lnTo>
                              <a:pt x="509" y="248"/>
                            </a:lnTo>
                            <a:lnTo>
                              <a:pt x="310" y="207"/>
                            </a:lnTo>
                            <a:lnTo>
                              <a:pt x="133" y="234"/>
                            </a:lnTo>
                            <a:lnTo>
                              <a:pt x="0" y="110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5" name="Freeform 757"/>
                      <p:cNvSpPr/>
                      <p:nvPr/>
                    </p:nvSpPr>
                    <p:spPr>
                      <a:xfrm>
                        <a:off x="3001" y="1347"/>
                        <a:ext cx="395" cy="276"/>
                      </a:xfrm>
                      <a:custGeom>
                        <a:avLst/>
                        <a:gdLst>
                          <a:gd name="txL" fmla="*/ 0 w 789"/>
                          <a:gd name="txT" fmla="*/ 0 h 553"/>
                          <a:gd name="txR" fmla="*/ 789 w 789"/>
                          <a:gd name="txB" fmla="*/ 553 h 553"/>
                        </a:gdLst>
                        <a:ahLst/>
                        <a:cxnLst>
                          <a:cxn ang="0">
                            <a:pos x="55" y="30"/>
                          </a:cxn>
                          <a:cxn ang="0">
                            <a:pos x="83" y="173"/>
                          </a:cxn>
                          <a:cxn ang="0">
                            <a:pos x="33" y="241"/>
                          </a:cxn>
                          <a:cxn ang="0">
                            <a:pos x="39" y="276"/>
                          </a:cxn>
                          <a:cxn ang="0">
                            <a:pos x="73" y="270"/>
                          </a:cxn>
                          <a:cxn ang="0">
                            <a:pos x="100" y="290"/>
                          </a:cxn>
                          <a:cxn ang="0">
                            <a:pos x="130" y="316"/>
                          </a:cxn>
                          <a:cxn ang="0">
                            <a:pos x="115" y="330"/>
                          </a:cxn>
                          <a:cxn ang="0">
                            <a:pos x="131" y="411"/>
                          </a:cxn>
                          <a:cxn ang="0">
                            <a:pos x="115" y="460"/>
                          </a:cxn>
                          <a:cxn ang="0">
                            <a:pos x="67" y="467"/>
                          </a:cxn>
                          <a:cxn ang="0">
                            <a:pos x="64" y="433"/>
                          </a:cxn>
                          <a:cxn ang="0">
                            <a:pos x="28" y="435"/>
                          </a:cxn>
                          <a:cxn ang="0">
                            <a:pos x="0" y="491"/>
                          </a:cxn>
                          <a:cxn ang="0">
                            <a:pos x="81" y="553"/>
                          </a:cxn>
                          <a:cxn ang="0">
                            <a:pos x="189" y="533"/>
                          </a:cxn>
                          <a:cxn ang="0">
                            <a:pos x="240" y="489"/>
                          </a:cxn>
                          <a:cxn ang="0">
                            <a:pos x="345" y="472"/>
                          </a:cxn>
                          <a:cxn ang="0">
                            <a:pos x="342" y="447"/>
                          </a:cxn>
                          <a:cxn ang="0">
                            <a:pos x="789" y="377"/>
                          </a:cxn>
                          <a:cxn ang="0">
                            <a:pos x="784" y="340"/>
                          </a:cxn>
                          <a:cxn ang="0">
                            <a:pos x="737" y="349"/>
                          </a:cxn>
                          <a:cxn ang="0">
                            <a:pos x="720" y="231"/>
                          </a:cxn>
                          <a:cxn ang="0">
                            <a:pos x="604" y="125"/>
                          </a:cxn>
                          <a:cxn ang="0">
                            <a:pos x="569" y="20"/>
                          </a:cxn>
                          <a:cxn ang="0">
                            <a:pos x="431" y="41"/>
                          </a:cxn>
                          <a:cxn ang="0">
                            <a:pos x="230" y="0"/>
                          </a:cxn>
                          <a:cxn ang="0">
                            <a:pos x="55" y="30"/>
                          </a:cxn>
                        </a:cxnLst>
                        <a:rect l="txL" t="txT" r="txR" b="txB"/>
                        <a:pathLst>
                          <a:path w="789" h="553">
                            <a:moveTo>
                              <a:pt x="55" y="30"/>
                            </a:moveTo>
                            <a:lnTo>
                              <a:pt x="83" y="173"/>
                            </a:lnTo>
                            <a:lnTo>
                              <a:pt x="33" y="241"/>
                            </a:lnTo>
                            <a:lnTo>
                              <a:pt x="39" y="276"/>
                            </a:lnTo>
                            <a:lnTo>
                              <a:pt x="73" y="270"/>
                            </a:lnTo>
                            <a:lnTo>
                              <a:pt x="100" y="290"/>
                            </a:lnTo>
                            <a:lnTo>
                              <a:pt x="130" y="316"/>
                            </a:lnTo>
                            <a:lnTo>
                              <a:pt x="115" y="330"/>
                            </a:lnTo>
                            <a:lnTo>
                              <a:pt x="131" y="411"/>
                            </a:lnTo>
                            <a:lnTo>
                              <a:pt x="115" y="460"/>
                            </a:lnTo>
                            <a:lnTo>
                              <a:pt x="67" y="467"/>
                            </a:lnTo>
                            <a:lnTo>
                              <a:pt x="64" y="433"/>
                            </a:lnTo>
                            <a:lnTo>
                              <a:pt x="28" y="435"/>
                            </a:lnTo>
                            <a:lnTo>
                              <a:pt x="0" y="491"/>
                            </a:lnTo>
                            <a:lnTo>
                              <a:pt x="81" y="553"/>
                            </a:lnTo>
                            <a:lnTo>
                              <a:pt x="189" y="533"/>
                            </a:lnTo>
                            <a:lnTo>
                              <a:pt x="240" y="489"/>
                            </a:lnTo>
                            <a:lnTo>
                              <a:pt x="345" y="472"/>
                            </a:lnTo>
                            <a:lnTo>
                              <a:pt x="342" y="447"/>
                            </a:lnTo>
                            <a:lnTo>
                              <a:pt x="789" y="377"/>
                            </a:lnTo>
                            <a:lnTo>
                              <a:pt x="784" y="340"/>
                            </a:lnTo>
                            <a:lnTo>
                              <a:pt x="737" y="349"/>
                            </a:lnTo>
                            <a:lnTo>
                              <a:pt x="720" y="231"/>
                            </a:lnTo>
                            <a:lnTo>
                              <a:pt x="604" y="125"/>
                            </a:lnTo>
                            <a:lnTo>
                              <a:pt x="569" y="20"/>
                            </a:lnTo>
                            <a:lnTo>
                              <a:pt x="431" y="41"/>
                            </a:lnTo>
                            <a:lnTo>
                              <a:pt x="230" y="0"/>
                            </a:lnTo>
                            <a:lnTo>
                              <a:pt x="55" y="3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6" name="Freeform 758"/>
                      <p:cNvSpPr/>
                      <p:nvPr/>
                    </p:nvSpPr>
                    <p:spPr>
                      <a:xfrm>
                        <a:off x="2844" y="1692"/>
                        <a:ext cx="147" cy="160"/>
                      </a:xfrm>
                      <a:custGeom>
                        <a:avLst/>
                        <a:gdLst>
                          <a:gd name="txL" fmla="*/ 0 w 296"/>
                          <a:gd name="txT" fmla="*/ 0 h 320"/>
                          <a:gd name="txR" fmla="*/ 296 w 296"/>
                          <a:gd name="txB" fmla="*/ 320 h 320"/>
                        </a:gdLst>
                        <a:ahLst/>
                        <a:cxnLst>
                          <a:cxn ang="0">
                            <a:pos x="233" y="0"/>
                          </a:cxn>
                          <a:cxn ang="0">
                            <a:pos x="0" y="201"/>
                          </a:cxn>
                          <a:cxn ang="0">
                            <a:pos x="17" y="320"/>
                          </a:cxn>
                          <a:cxn ang="0">
                            <a:pos x="296" y="59"/>
                          </a:cxn>
                          <a:cxn ang="0">
                            <a:pos x="233" y="0"/>
                          </a:cxn>
                        </a:cxnLst>
                        <a:rect l="txL" t="txT" r="txR" b="txB"/>
                        <a:pathLst>
                          <a:path w="296" h="320">
                            <a:moveTo>
                              <a:pt x="233" y="0"/>
                            </a:moveTo>
                            <a:lnTo>
                              <a:pt x="0" y="201"/>
                            </a:lnTo>
                            <a:lnTo>
                              <a:pt x="17" y="320"/>
                            </a:lnTo>
                            <a:lnTo>
                              <a:pt x="296" y="59"/>
                            </a:lnTo>
                            <a:lnTo>
                              <a:pt x="233" y="0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7" name="Freeform 759"/>
                      <p:cNvSpPr/>
                      <p:nvPr/>
                    </p:nvSpPr>
                    <p:spPr>
                      <a:xfrm>
                        <a:off x="2871" y="1804"/>
                        <a:ext cx="77" cy="57"/>
                      </a:xfrm>
                      <a:custGeom>
                        <a:avLst/>
                        <a:gdLst>
                          <a:gd name="txL" fmla="*/ 0 w 154"/>
                          <a:gd name="txT" fmla="*/ 0 h 115"/>
                          <a:gd name="txR" fmla="*/ 154 w 154"/>
                          <a:gd name="txB" fmla="*/ 115 h 115"/>
                        </a:gdLst>
                        <a:ahLst/>
                        <a:cxnLst>
                          <a:cxn ang="0">
                            <a:pos x="0" y="61"/>
                          </a:cxn>
                          <a:cxn ang="0">
                            <a:pos x="65" y="0"/>
                          </a:cxn>
                          <a:cxn ang="0">
                            <a:pos x="154" y="95"/>
                          </a:cxn>
                          <a:cxn ang="0">
                            <a:pos x="51" y="115"/>
                          </a:cxn>
                          <a:cxn ang="0">
                            <a:pos x="0" y="61"/>
                          </a:cxn>
                        </a:cxnLst>
                        <a:rect l="txL" t="txT" r="txR" b="txB"/>
                        <a:pathLst>
                          <a:path w="154" h="115">
                            <a:moveTo>
                              <a:pt x="0" y="61"/>
                            </a:moveTo>
                            <a:lnTo>
                              <a:pt x="65" y="0"/>
                            </a:lnTo>
                            <a:lnTo>
                              <a:pt x="154" y="95"/>
                            </a:lnTo>
                            <a:lnTo>
                              <a:pt x="51" y="115"/>
                            </a:lnTo>
                            <a:lnTo>
                              <a:pt x="0" y="61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8" name="Freeform 760"/>
                      <p:cNvSpPr/>
                      <p:nvPr/>
                    </p:nvSpPr>
                    <p:spPr>
                      <a:xfrm>
                        <a:off x="2936" y="1654"/>
                        <a:ext cx="143" cy="181"/>
                      </a:xfrm>
                      <a:custGeom>
                        <a:avLst/>
                        <a:gdLst>
                          <a:gd name="txL" fmla="*/ 0 w 286"/>
                          <a:gd name="txT" fmla="*/ 0 h 361"/>
                          <a:gd name="txR" fmla="*/ 286 w 286"/>
                          <a:gd name="txB" fmla="*/ 361 h 361"/>
                        </a:gdLst>
                        <a:ahLst/>
                        <a:cxnLst>
                          <a:cxn ang="0">
                            <a:pos x="0" y="32"/>
                          </a:cxn>
                          <a:cxn ang="0">
                            <a:pos x="146" y="154"/>
                          </a:cxn>
                          <a:cxn ang="0">
                            <a:pos x="236" y="361"/>
                          </a:cxn>
                          <a:cxn ang="0">
                            <a:pos x="286" y="355"/>
                          </a:cxn>
                          <a:cxn ang="0">
                            <a:pos x="196" y="122"/>
                          </a:cxn>
                          <a:cxn ang="0">
                            <a:pos x="57" y="0"/>
                          </a:cxn>
                          <a:cxn ang="0">
                            <a:pos x="0" y="32"/>
                          </a:cxn>
                        </a:cxnLst>
                        <a:rect l="txL" t="txT" r="txR" b="txB"/>
                        <a:pathLst>
                          <a:path w="286" h="361">
                            <a:moveTo>
                              <a:pt x="0" y="32"/>
                            </a:moveTo>
                            <a:lnTo>
                              <a:pt x="146" y="154"/>
                            </a:lnTo>
                            <a:lnTo>
                              <a:pt x="236" y="361"/>
                            </a:lnTo>
                            <a:lnTo>
                              <a:pt x="286" y="355"/>
                            </a:lnTo>
                            <a:lnTo>
                              <a:pt x="196" y="122"/>
                            </a:lnTo>
                            <a:lnTo>
                              <a:pt x="57" y="0"/>
                            </a:lnTo>
                            <a:lnTo>
                              <a:pt x="0" y="32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19" name="Freeform 761"/>
                      <p:cNvSpPr/>
                      <p:nvPr/>
                    </p:nvSpPr>
                    <p:spPr>
                      <a:xfrm>
                        <a:off x="3381" y="1628"/>
                        <a:ext cx="111" cy="140"/>
                      </a:xfrm>
                      <a:custGeom>
                        <a:avLst/>
                        <a:gdLst>
                          <a:gd name="txL" fmla="*/ 0 w 222"/>
                          <a:gd name="txT" fmla="*/ 0 h 280"/>
                          <a:gd name="txR" fmla="*/ 222 w 222"/>
                          <a:gd name="txB" fmla="*/ 280 h 280"/>
                        </a:gdLst>
                        <a:ahLst/>
                        <a:cxnLst>
                          <a:cxn ang="0">
                            <a:pos x="0" y="39"/>
                          </a:cxn>
                          <a:cxn ang="0">
                            <a:pos x="29" y="0"/>
                          </a:cxn>
                          <a:cxn ang="0">
                            <a:pos x="203" y="141"/>
                          </a:cxn>
                          <a:cxn ang="0">
                            <a:pos x="222" y="270"/>
                          </a:cxn>
                          <a:cxn ang="0">
                            <a:pos x="179" y="280"/>
                          </a:cxn>
                          <a:cxn ang="0">
                            <a:pos x="160" y="165"/>
                          </a:cxn>
                          <a:cxn ang="0">
                            <a:pos x="0" y="39"/>
                          </a:cxn>
                        </a:cxnLst>
                        <a:rect l="txL" t="txT" r="txR" b="txB"/>
                        <a:pathLst>
                          <a:path w="222" h="280">
                            <a:moveTo>
                              <a:pt x="0" y="39"/>
                            </a:moveTo>
                            <a:lnTo>
                              <a:pt x="29" y="0"/>
                            </a:lnTo>
                            <a:lnTo>
                              <a:pt x="203" y="141"/>
                            </a:lnTo>
                            <a:lnTo>
                              <a:pt x="222" y="270"/>
                            </a:lnTo>
                            <a:lnTo>
                              <a:pt x="179" y="280"/>
                            </a:lnTo>
                            <a:lnTo>
                              <a:pt x="160" y="165"/>
                            </a:lnTo>
                            <a:lnTo>
                              <a:pt x="0" y="39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0" name="Freeform 762"/>
                      <p:cNvSpPr/>
                      <p:nvPr/>
                    </p:nvSpPr>
                    <p:spPr>
                      <a:xfrm>
                        <a:off x="3355" y="1672"/>
                        <a:ext cx="83" cy="106"/>
                      </a:xfrm>
                      <a:custGeom>
                        <a:avLst/>
                        <a:gdLst>
                          <a:gd name="txL" fmla="*/ 0 w 166"/>
                          <a:gd name="txT" fmla="*/ 0 h 213"/>
                          <a:gd name="txR" fmla="*/ 166 w 166"/>
                          <a:gd name="txB" fmla="*/ 213 h 213"/>
                        </a:gdLst>
                        <a:ahLst/>
                        <a:cxnLst>
                          <a:cxn ang="0">
                            <a:pos x="25" y="0"/>
                          </a:cxn>
                          <a:cxn ang="0">
                            <a:pos x="149" y="100"/>
                          </a:cxn>
                          <a:cxn ang="0">
                            <a:pos x="166" y="202"/>
                          </a:cxn>
                          <a:cxn ang="0">
                            <a:pos x="116" y="213"/>
                          </a:cxn>
                          <a:cxn ang="0">
                            <a:pos x="97" y="110"/>
                          </a:cxn>
                          <a:cxn ang="0">
                            <a:pos x="0" y="36"/>
                          </a:cxn>
                          <a:cxn ang="0">
                            <a:pos x="25" y="0"/>
                          </a:cxn>
                        </a:cxnLst>
                        <a:rect l="txL" t="txT" r="txR" b="txB"/>
                        <a:pathLst>
                          <a:path w="166" h="213">
                            <a:moveTo>
                              <a:pt x="25" y="0"/>
                            </a:moveTo>
                            <a:lnTo>
                              <a:pt x="149" y="100"/>
                            </a:lnTo>
                            <a:lnTo>
                              <a:pt x="166" y="202"/>
                            </a:lnTo>
                            <a:lnTo>
                              <a:pt x="116" y="213"/>
                            </a:lnTo>
                            <a:lnTo>
                              <a:pt x="97" y="110"/>
                            </a:lnTo>
                            <a:lnTo>
                              <a:pt x="0" y="36"/>
                            </a:lnTo>
                            <a:lnTo>
                              <a:pt x="25" y="0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1" name="Freeform 763"/>
                      <p:cNvSpPr/>
                      <p:nvPr/>
                    </p:nvSpPr>
                    <p:spPr>
                      <a:xfrm>
                        <a:off x="3126" y="1714"/>
                        <a:ext cx="133" cy="110"/>
                      </a:xfrm>
                      <a:custGeom>
                        <a:avLst/>
                        <a:gdLst>
                          <a:gd name="txL" fmla="*/ 0 w 267"/>
                          <a:gd name="txT" fmla="*/ 0 h 220"/>
                          <a:gd name="txR" fmla="*/ 267 w 267"/>
                          <a:gd name="txB" fmla="*/ 220 h 220"/>
                        </a:gdLst>
                        <a:ahLst/>
                        <a:cxnLst>
                          <a:cxn ang="0">
                            <a:pos x="0" y="220"/>
                          </a:cxn>
                          <a:cxn ang="0">
                            <a:pos x="15" y="99"/>
                          </a:cxn>
                          <a:cxn ang="0">
                            <a:pos x="70" y="30"/>
                          </a:cxn>
                          <a:cxn ang="0">
                            <a:pos x="267" y="0"/>
                          </a:cxn>
                          <a:cxn ang="0">
                            <a:pos x="245" y="135"/>
                          </a:cxn>
                          <a:cxn ang="0">
                            <a:pos x="246" y="180"/>
                          </a:cxn>
                          <a:cxn ang="0">
                            <a:pos x="0" y="220"/>
                          </a:cxn>
                        </a:cxnLst>
                        <a:rect l="txL" t="txT" r="txR" b="txB"/>
                        <a:pathLst>
                          <a:path w="267" h="220">
                            <a:moveTo>
                              <a:pt x="0" y="220"/>
                            </a:moveTo>
                            <a:lnTo>
                              <a:pt x="15" y="99"/>
                            </a:lnTo>
                            <a:lnTo>
                              <a:pt x="70" y="30"/>
                            </a:lnTo>
                            <a:lnTo>
                              <a:pt x="267" y="0"/>
                            </a:lnTo>
                            <a:lnTo>
                              <a:pt x="245" y="135"/>
                            </a:lnTo>
                            <a:lnTo>
                              <a:pt x="246" y="180"/>
                            </a:lnTo>
                            <a:lnTo>
                              <a:pt x="0" y="22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2" name="Freeform 764"/>
                      <p:cNvSpPr/>
                      <p:nvPr/>
                    </p:nvSpPr>
                    <p:spPr>
                      <a:xfrm>
                        <a:off x="3113" y="1682"/>
                        <a:ext cx="185" cy="137"/>
                      </a:xfrm>
                      <a:custGeom>
                        <a:avLst/>
                        <a:gdLst>
                          <a:gd name="txL" fmla="*/ 0 w 370"/>
                          <a:gd name="txT" fmla="*/ 0 h 275"/>
                          <a:gd name="txR" fmla="*/ 370 w 370"/>
                          <a:gd name="txB" fmla="*/ 275 h 275"/>
                        </a:gdLst>
                        <a:ahLst/>
                        <a:cxnLst>
                          <a:cxn ang="0">
                            <a:pos x="21" y="275"/>
                          </a:cxn>
                          <a:cxn ang="0">
                            <a:pos x="0" y="137"/>
                          </a:cxn>
                          <a:cxn ang="0">
                            <a:pos x="63" y="51"/>
                          </a:cxn>
                          <a:cxn ang="0">
                            <a:pos x="370" y="0"/>
                          </a:cxn>
                          <a:cxn ang="0">
                            <a:pos x="328" y="122"/>
                          </a:cxn>
                          <a:cxn ang="0">
                            <a:pos x="316" y="233"/>
                          </a:cxn>
                          <a:cxn ang="0">
                            <a:pos x="269" y="240"/>
                          </a:cxn>
                          <a:cxn ang="0">
                            <a:pos x="270" y="195"/>
                          </a:cxn>
                          <a:cxn ang="0">
                            <a:pos x="289" y="61"/>
                          </a:cxn>
                          <a:cxn ang="0">
                            <a:pos x="94" y="93"/>
                          </a:cxn>
                          <a:cxn ang="0">
                            <a:pos x="34" y="162"/>
                          </a:cxn>
                          <a:cxn ang="0">
                            <a:pos x="21" y="275"/>
                          </a:cxn>
                        </a:cxnLst>
                        <a:rect l="txL" t="txT" r="txR" b="txB"/>
                        <a:pathLst>
                          <a:path w="370" h="275">
                            <a:moveTo>
                              <a:pt x="21" y="275"/>
                            </a:moveTo>
                            <a:lnTo>
                              <a:pt x="0" y="137"/>
                            </a:lnTo>
                            <a:lnTo>
                              <a:pt x="63" y="51"/>
                            </a:lnTo>
                            <a:lnTo>
                              <a:pt x="370" y="0"/>
                            </a:lnTo>
                            <a:lnTo>
                              <a:pt x="328" y="122"/>
                            </a:lnTo>
                            <a:lnTo>
                              <a:pt x="316" y="233"/>
                            </a:lnTo>
                            <a:lnTo>
                              <a:pt x="269" y="240"/>
                            </a:lnTo>
                            <a:lnTo>
                              <a:pt x="270" y="195"/>
                            </a:lnTo>
                            <a:lnTo>
                              <a:pt x="289" y="61"/>
                            </a:lnTo>
                            <a:lnTo>
                              <a:pt x="94" y="93"/>
                            </a:lnTo>
                            <a:lnTo>
                              <a:pt x="34" y="162"/>
                            </a:lnTo>
                            <a:lnTo>
                              <a:pt x="21" y="275"/>
                            </a:lnTo>
                            <a:close/>
                          </a:path>
                        </a:pathLst>
                      </a:custGeom>
                      <a:solidFill>
                        <a:srgbClr val="FAFD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3" name="Freeform 765"/>
                      <p:cNvSpPr/>
                      <p:nvPr/>
                    </p:nvSpPr>
                    <p:spPr>
                      <a:xfrm>
                        <a:off x="3106" y="1635"/>
                        <a:ext cx="251" cy="190"/>
                      </a:xfrm>
                      <a:custGeom>
                        <a:avLst/>
                        <a:gdLst>
                          <a:gd name="txL" fmla="*/ 0 w 502"/>
                          <a:gd name="txT" fmla="*/ 0 h 379"/>
                          <a:gd name="txR" fmla="*/ 502 w 502"/>
                          <a:gd name="txB" fmla="*/ 379 h 379"/>
                        </a:gdLst>
                        <a:ahLst/>
                        <a:cxnLst>
                          <a:cxn ang="0">
                            <a:pos x="400" y="315"/>
                          </a:cxn>
                          <a:cxn ang="0">
                            <a:pos x="429" y="132"/>
                          </a:cxn>
                          <a:cxn ang="0">
                            <a:pos x="502" y="0"/>
                          </a:cxn>
                          <a:cxn ang="0">
                            <a:pos x="114" y="63"/>
                          </a:cxn>
                          <a:cxn ang="0">
                            <a:pos x="0" y="177"/>
                          </a:cxn>
                          <a:cxn ang="0">
                            <a:pos x="31" y="379"/>
                          </a:cxn>
                          <a:cxn ang="0">
                            <a:pos x="8" y="225"/>
                          </a:cxn>
                          <a:cxn ang="0">
                            <a:pos x="80" y="143"/>
                          </a:cxn>
                          <a:cxn ang="0">
                            <a:pos x="384" y="95"/>
                          </a:cxn>
                          <a:cxn ang="0">
                            <a:pos x="343" y="221"/>
                          </a:cxn>
                          <a:cxn ang="0">
                            <a:pos x="331" y="327"/>
                          </a:cxn>
                          <a:cxn ang="0">
                            <a:pos x="400" y="315"/>
                          </a:cxn>
                        </a:cxnLst>
                        <a:rect l="txL" t="txT" r="txR" b="txB"/>
                        <a:pathLst>
                          <a:path w="502" h="379">
                            <a:moveTo>
                              <a:pt x="400" y="315"/>
                            </a:moveTo>
                            <a:lnTo>
                              <a:pt x="429" y="132"/>
                            </a:lnTo>
                            <a:lnTo>
                              <a:pt x="502" y="0"/>
                            </a:lnTo>
                            <a:lnTo>
                              <a:pt x="114" y="63"/>
                            </a:lnTo>
                            <a:lnTo>
                              <a:pt x="0" y="177"/>
                            </a:lnTo>
                            <a:lnTo>
                              <a:pt x="31" y="379"/>
                            </a:lnTo>
                            <a:lnTo>
                              <a:pt x="8" y="225"/>
                            </a:lnTo>
                            <a:lnTo>
                              <a:pt x="80" y="143"/>
                            </a:lnTo>
                            <a:lnTo>
                              <a:pt x="384" y="95"/>
                            </a:lnTo>
                            <a:lnTo>
                              <a:pt x="343" y="221"/>
                            </a:lnTo>
                            <a:lnTo>
                              <a:pt x="331" y="327"/>
                            </a:lnTo>
                            <a:lnTo>
                              <a:pt x="400" y="315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4" name="Freeform 766"/>
                      <p:cNvSpPr/>
                      <p:nvPr/>
                    </p:nvSpPr>
                    <p:spPr>
                      <a:xfrm>
                        <a:off x="3102" y="1604"/>
                        <a:ext cx="303" cy="190"/>
                      </a:xfrm>
                      <a:custGeom>
                        <a:avLst/>
                        <a:gdLst>
                          <a:gd name="txL" fmla="*/ 0 w 605"/>
                          <a:gd name="txT" fmla="*/ 0 h 380"/>
                          <a:gd name="txR" fmla="*/ 605 w 605"/>
                          <a:gd name="txB" fmla="*/ 380 h 380"/>
                        </a:gdLst>
                        <a:ahLst/>
                        <a:cxnLst>
                          <a:cxn ang="0">
                            <a:pos x="6" y="241"/>
                          </a:cxn>
                          <a:cxn ang="0">
                            <a:pos x="0" y="204"/>
                          </a:cxn>
                          <a:cxn ang="0">
                            <a:pos x="124" y="74"/>
                          </a:cxn>
                          <a:cxn ang="0">
                            <a:pos x="605" y="0"/>
                          </a:cxn>
                          <a:cxn ang="0">
                            <a:pos x="493" y="189"/>
                          </a:cxn>
                          <a:cxn ang="0">
                            <a:pos x="466" y="373"/>
                          </a:cxn>
                          <a:cxn ang="0">
                            <a:pos x="408" y="380"/>
                          </a:cxn>
                          <a:cxn ang="0">
                            <a:pos x="434" y="198"/>
                          </a:cxn>
                          <a:cxn ang="0">
                            <a:pos x="511" y="62"/>
                          </a:cxn>
                          <a:cxn ang="0">
                            <a:pos x="121" y="125"/>
                          </a:cxn>
                          <a:cxn ang="0">
                            <a:pos x="6" y="241"/>
                          </a:cxn>
                        </a:cxnLst>
                        <a:rect l="txL" t="txT" r="txR" b="txB"/>
                        <a:pathLst>
                          <a:path w="605" h="380">
                            <a:moveTo>
                              <a:pt x="6" y="241"/>
                            </a:moveTo>
                            <a:lnTo>
                              <a:pt x="0" y="204"/>
                            </a:lnTo>
                            <a:lnTo>
                              <a:pt x="124" y="74"/>
                            </a:lnTo>
                            <a:lnTo>
                              <a:pt x="605" y="0"/>
                            </a:lnTo>
                            <a:lnTo>
                              <a:pt x="493" y="189"/>
                            </a:lnTo>
                            <a:lnTo>
                              <a:pt x="466" y="373"/>
                            </a:lnTo>
                            <a:lnTo>
                              <a:pt x="408" y="380"/>
                            </a:lnTo>
                            <a:lnTo>
                              <a:pt x="434" y="198"/>
                            </a:lnTo>
                            <a:lnTo>
                              <a:pt x="511" y="62"/>
                            </a:lnTo>
                            <a:lnTo>
                              <a:pt x="121" y="125"/>
                            </a:lnTo>
                            <a:lnTo>
                              <a:pt x="6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5" name="Freeform 767"/>
                      <p:cNvSpPr/>
                      <p:nvPr/>
                    </p:nvSpPr>
                    <p:spPr>
                      <a:xfrm>
                        <a:off x="3173" y="1558"/>
                        <a:ext cx="78" cy="73"/>
                      </a:xfrm>
                      <a:custGeom>
                        <a:avLst/>
                        <a:gdLst>
                          <a:gd name="txL" fmla="*/ 0 w 155"/>
                          <a:gd name="txT" fmla="*/ 0 h 145"/>
                          <a:gd name="txR" fmla="*/ 155 w 155"/>
                          <a:gd name="txB" fmla="*/ 145 h 145"/>
                        </a:gdLst>
                        <a:ahLst/>
                        <a:cxnLst>
                          <a:cxn ang="0">
                            <a:pos x="0" y="12"/>
                          </a:cxn>
                          <a:cxn ang="0">
                            <a:pos x="12" y="85"/>
                          </a:cxn>
                          <a:cxn ang="0">
                            <a:pos x="144" y="65"/>
                          </a:cxn>
                          <a:cxn ang="0">
                            <a:pos x="155" y="134"/>
                          </a:cxn>
                          <a:cxn ang="0">
                            <a:pos x="90" y="145"/>
                          </a:cxn>
                          <a:cxn ang="0">
                            <a:pos x="69" y="0"/>
                          </a:cxn>
                          <a:cxn ang="0">
                            <a:pos x="0" y="12"/>
                          </a:cxn>
                        </a:cxnLst>
                        <a:rect l="txL" t="txT" r="txR" b="tx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2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90" y="145"/>
                            </a:lnTo>
                            <a:lnTo>
                              <a:pt x="69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6" name="Freeform 768"/>
                      <p:cNvSpPr/>
                      <p:nvPr/>
                    </p:nvSpPr>
                    <p:spPr>
                      <a:xfrm>
                        <a:off x="3208" y="1554"/>
                        <a:ext cx="78" cy="70"/>
                      </a:xfrm>
                      <a:custGeom>
                        <a:avLst/>
                        <a:gdLst>
                          <a:gd name="txL" fmla="*/ 0 w 155"/>
                          <a:gd name="txT" fmla="*/ 0 h 142"/>
                          <a:gd name="txR" fmla="*/ 155 w 155"/>
                          <a:gd name="txB" fmla="*/ 142 h 142"/>
                        </a:gdLst>
                        <a:ahLst/>
                        <a:cxnLst>
                          <a:cxn ang="0">
                            <a:pos x="0" y="11"/>
                          </a:cxn>
                          <a:cxn ang="0">
                            <a:pos x="11" y="83"/>
                          </a:cxn>
                          <a:cxn ang="0">
                            <a:pos x="147" y="63"/>
                          </a:cxn>
                          <a:cxn ang="0">
                            <a:pos x="155" y="133"/>
                          </a:cxn>
                          <a:cxn ang="0">
                            <a:pos x="92" y="142"/>
                          </a:cxn>
                          <a:cxn ang="0">
                            <a:pos x="70" y="0"/>
                          </a:cxn>
                          <a:cxn ang="0">
                            <a:pos x="0" y="11"/>
                          </a:cxn>
                        </a:cxnLst>
                        <a:rect l="txL" t="txT" r="txR" b="txB"/>
                        <a:pathLst>
                          <a:path w="155" h="142">
                            <a:moveTo>
                              <a:pt x="0" y="11"/>
                            </a:moveTo>
                            <a:lnTo>
                              <a:pt x="11" y="83"/>
                            </a:lnTo>
                            <a:lnTo>
                              <a:pt x="147" y="63"/>
                            </a:lnTo>
                            <a:lnTo>
                              <a:pt x="155" y="133"/>
                            </a:lnTo>
                            <a:lnTo>
                              <a:pt x="92" y="142"/>
                            </a:lnTo>
                            <a:lnTo>
                              <a:pt x="70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7" name="Freeform 769"/>
                      <p:cNvSpPr/>
                      <p:nvPr/>
                    </p:nvSpPr>
                    <p:spPr>
                      <a:xfrm>
                        <a:off x="3242" y="1547"/>
                        <a:ext cx="77" cy="73"/>
                      </a:xfrm>
                      <a:custGeom>
                        <a:avLst/>
                        <a:gdLst>
                          <a:gd name="txL" fmla="*/ 0 w 153"/>
                          <a:gd name="txT" fmla="*/ 0 h 145"/>
                          <a:gd name="txR" fmla="*/ 153 w 153"/>
                          <a:gd name="txB" fmla="*/ 145 h 145"/>
                        </a:gdLst>
                        <a:ahLst/>
                        <a:cxnLst>
                          <a:cxn ang="0">
                            <a:pos x="0" y="11"/>
                          </a:cxn>
                          <a:cxn ang="0">
                            <a:pos x="11" y="85"/>
                          </a:cxn>
                          <a:cxn ang="0">
                            <a:pos x="145" y="63"/>
                          </a:cxn>
                          <a:cxn ang="0">
                            <a:pos x="153" y="134"/>
                          </a:cxn>
                          <a:cxn ang="0">
                            <a:pos x="89" y="145"/>
                          </a:cxn>
                          <a:cxn ang="0">
                            <a:pos x="67" y="0"/>
                          </a:cxn>
                          <a:cxn ang="0">
                            <a:pos x="0" y="11"/>
                          </a:cxn>
                        </a:cxnLst>
                        <a:rect l="txL" t="txT" r="txR" b="txB"/>
                        <a:pathLst>
                          <a:path w="153" h="145">
                            <a:moveTo>
                              <a:pt x="0" y="11"/>
                            </a:moveTo>
                            <a:lnTo>
                              <a:pt x="11" y="85"/>
                            </a:lnTo>
                            <a:lnTo>
                              <a:pt x="145" y="63"/>
                            </a:lnTo>
                            <a:lnTo>
                              <a:pt x="153" y="134"/>
                            </a:lnTo>
                            <a:lnTo>
                              <a:pt x="89" y="145"/>
                            </a:lnTo>
                            <a:lnTo>
                              <a:pt x="67" y="0"/>
                            </a:lnTo>
                            <a:lnTo>
                              <a:pt x="0" y="11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8" name="Freeform 770"/>
                      <p:cNvSpPr/>
                      <p:nvPr/>
                    </p:nvSpPr>
                    <p:spPr>
                      <a:xfrm>
                        <a:off x="3278" y="1540"/>
                        <a:ext cx="77" cy="73"/>
                      </a:xfrm>
                      <a:custGeom>
                        <a:avLst/>
                        <a:gdLst>
                          <a:gd name="txL" fmla="*/ 0 w 154"/>
                          <a:gd name="txT" fmla="*/ 0 h 147"/>
                          <a:gd name="txR" fmla="*/ 154 w 154"/>
                          <a:gd name="txB" fmla="*/ 147 h 147"/>
                        </a:gdLst>
                        <a:ahLst/>
                        <a:cxnLst>
                          <a:cxn ang="0">
                            <a:pos x="0" y="14"/>
                          </a:cxn>
                          <a:cxn ang="0">
                            <a:pos x="11" y="87"/>
                          </a:cxn>
                          <a:cxn ang="0">
                            <a:pos x="144" y="66"/>
                          </a:cxn>
                          <a:cxn ang="0">
                            <a:pos x="154" y="136"/>
                          </a:cxn>
                          <a:cxn ang="0">
                            <a:pos x="89" y="147"/>
                          </a:cxn>
                          <a:cxn ang="0">
                            <a:pos x="67" y="0"/>
                          </a:cxn>
                          <a:cxn ang="0">
                            <a:pos x="0" y="14"/>
                          </a:cxn>
                        </a:cxnLst>
                        <a:rect l="txL" t="txT" r="txR" b="txB"/>
                        <a:pathLst>
                          <a:path w="154" h="147">
                            <a:moveTo>
                              <a:pt x="0" y="14"/>
                            </a:moveTo>
                            <a:lnTo>
                              <a:pt x="11" y="87"/>
                            </a:lnTo>
                            <a:lnTo>
                              <a:pt x="144" y="66"/>
                            </a:lnTo>
                            <a:lnTo>
                              <a:pt x="154" y="136"/>
                            </a:lnTo>
                            <a:lnTo>
                              <a:pt x="89" y="147"/>
                            </a:lnTo>
                            <a:lnTo>
                              <a:pt x="67" y="0"/>
                            </a:lnTo>
                            <a:lnTo>
                              <a:pt x="0" y="1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29" name="Freeform 771"/>
                      <p:cNvSpPr/>
                      <p:nvPr/>
                    </p:nvSpPr>
                    <p:spPr>
                      <a:xfrm>
                        <a:off x="3314" y="1536"/>
                        <a:ext cx="77" cy="72"/>
                      </a:xfrm>
                      <a:custGeom>
                        <a:avLst/>
                        <a:gdLst>
                          <a:gd name="txL" fmla="*/ 0 w 156"/>
                          <a:gd name="txT" fmla="*/ 0 h 144"/>
                          <a:gd name="txR" fmla="*/ 156 w 156"/>
                          <a:gd name="txB" fmla="*/ 144 h 144"/>
                        </a:gdLst>
                        <a:ahLst/>
                        <a:cxnLst>
                          <a:cxn ang="0">
                            <a:pos x="0" y="10"/>
                          </a:cxn>
                          <a:cxn ang="0">
                            <a:pos x="14" y="84"/>
                          </a:cxn>
                          <a:cxn ang="0">
                            <a:pos x="145" y="65"/>
                          </a:cxn>
                          <a:cxn ang="0">
                            <a:pos x="156" y="133"/>
                          </a:cxn>
                          <a:cxn ang="0">
                            <a:pos x="92" y="144"/>
                          </a:cxn>
                          <a:cxn ang="0">
                            <a:pos x="70" y="0"/>
                          </a:cxn>
                          <a:cxn ang="0">
                            <a:pos x="0" y="10"/>
                          </a:cxn>
                        </a:cxnLst>
                        <a:rect l="txL" t="txT" r="txR" b="tx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4" y="84"/>
                            </a:lnTo>
                            <a:lnTo>
                              <a:pt x="145" y="65"/>
                            </a:lnTo>
                            <a:lnTo>
                              <a:pt x="156" y="133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0" name="Freeform 772"/>
                      <p:cNvSpPr/>
                      <p:nvPr/>
                    </p:nvSpPr>
                    <p:spPr>
                      <a:xfrm>
                        <a:off x="3347" y="1531"/>
                        <a:ext cx="77" cy="72"/>
                      </a:xfrm>
                      <a:custGeom>
                        <a:avLst/>
                        <a:gdLst>
                          <a:gd name="txL" fmla="*/ 0 w 156"/>
                          <a:gd name="txT" fmla="*/ 0 h 144"/>
                          <a:gd name="txR" fmla="*/ 156 w 156"/>
                          <a:gd name="txB" fmla="*/ 144 h 144"/>
                        </a:gdLst>
                        <a:ahLst/>
                        <a:cxnLst>
                          <a:cxn ang="0">
                            <a:pos x="0" y="10"/>
                          </a:cxn>
                          <a:cxn ang="0">
                            <a:pos x="11" y="84"/>
                          </a:cxn>
                          <a:cxn ang="0">
                            <a:pos x="145" y="64"/>
                          </a:cxn>
                          <a:cxn ang="0">
                            <a:pos x="156" y="134"/>
                          </a:cxn>
                          <a:cxn ang="0">
                            <a:pos x="92" y="144"/>
                          </a:cxn>
                          <a:cxn ang="0">
                            <a:pos x="70" y="0"/>
                          </a:cxn>
                          <a:cxn ang="0">
                            <a:pos x="0" y="10"/>
                          </a:cxn>
                        </a:cxnLst>
                        <a:rect l="txL" t="txT" r="txR" b="txB"/>
                        <a:pathLst>
                          <a:path w="156" h="144">
                            <a:moveTo>
                              <a:pt x="0" y="10"/>
                            </a:moveTo>
                            <a:lnTo>
                              <a:pt x="11" y="84"/>
                            </a:lnTo>
                            <a:lnTo>
                              <a:pt x="145" y="64"/>
                            </a:lnTo>
                            <a:lnTo>
                              <a:pt x="156" y="134"/>
                            </a:lnTo>
                            <a:lnTo>
                              <a:pt x="92" y="144"/>
                            </a:lnTo>
                            <a:lnTo>
                              <a:pt x="70" y="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1" name="Freeform 773"/>
                      <p:cNvSpPr/>
                      <p:nvPr/>
                    </p:nvSpPr>
                    <p:spPr>
                      <a:xfrm>
                        <a:off x="3379" y="1525"/>
                        <a:ext cx="78" cy="73"/>
                      </a:xfrm>
                      <a:custGeom>
                        <a:avLst/>
                        <a:gdLst>
                          <a:gd name="txL" fmla="*/ 0 w 155"/>
                          <a:gd name="txT" fmla="*/ 0 h 145"/>
                          <a:gd name="txR" fmla="*/ 155 w 155"/>
                          <a:gd name="txB" fmla="*/ 145 h 145"/>
                        </a:gdLst>
                        <a:ahLst/>
                        <a:cxnLst>
                          <a:cxn ang="0">
                            <a:pos x="0" y="12"/>
                          </a:cxn>
                          <a:cxn ang="0">
                            <a:pos x="11" y="85"/>
                          </a:cxn>
                          <a:cxn ang="0">
                            <a:pos x="144" y="65"/>
                          </a:cxn>
                          <a:cxn ang="0">
                            <a:pos x="155" y="134"/>
                          </a:cxn>
                          <a:cxn ang="0">
                            <a:pos x="89" y="145"/>
                          </a:cxn>
                          <a:cxn ang="0">
                            <a:pos x="70" y="0"/>
                          </a:cxn>
                          <a:cxn ang="0">
                            <a:pos x="0" y="12"/>
                          </a:cxn>
                        </a:cxnLst>
                        <a:rect l="txL" t="txT" r="txR" b="txB"/>
                        <a:pathLst>
                          <a:path w="155" h="145">
                            <a:moveTo>
                              <a:pt x="0" y="12"/>
                            </a:moveTo>
                            <a:lnTo>
                              <a:pt x="11" y="85"/>
                            </a:lnTo>
                            <a:lnTo>
                              <a:pt x="144" y="65"/>
                            </a:lnTo>
                            <a:lnTo>
                              <a:pt x="155" y="134"/>
                            </a:lnTo>
                            <a:lnTo>
                              <a:pt x="89" y="145"/>
                            </a:lnTo>
                            <a:lnTo>
                              <a:pt x="70" y="0"/>
                            </a:lnTo>
                            <a:lnTo>
                              <a:pt x="0" y="12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2" name="Freeform 774"/>
                      <p:cNvSpPr/>
                      <p:nvPr/>
                    </p:nvSpPr>
                    <p:spPr>
                      <a:xfrm>
                        <a:off x="2988" y="1615"/>
                        <a:ext cx="135" cy="215"/>
                      </a:xfrm>
                      <a:custGeom>
                        <a:avLst/>
                        <a:gdLst>
                          <a:gd name="txL" fmla="*/ 0 w 271"/>
                          <a:gd name="txT" fmla="*/ 0 h 430"/>
                          <a:gd name="txR" fmla="*/ 271 w 271"/>
                          <a:gd name="txB" fmla="*/ 430 h 430"/>
                        </a:gdLst>
                        <a:ahLst/>
                        <a:cxnLst>
                          <a:cxn ang="0">
                            <a:pos x="0" y="42"/>
                          </a:cxn>
                          <a:cxn ang="0">
                            <a:pos x="140" y="167"/>
                          </a:cxn>
                          <a:cxn ang="0">
                            <a:pos x="224" y="430"/>
                          </a:cxn>
                          <a:cxn ang="0">
                            <a:pos x="271" y="417"/>
                          </a:cxn>
                          <a:cxn ang="0">
                            <a:pos x="216" y="149"/>
                          </a:cxn>
                          <a:cxn ang="0">
                            <a:pos x="77" y="0"/>
                          </a:cxn>
                          <a:cxn ang="0">
                            <a:pos x="0" y="42"/>
                          </a:cxn>
                        </a:cxnLst>
                        <a:rect l="txL" t="txT" r="txR" b="txB"/>
                        <a:pathLst>
                          <a:path w="271" h="430">
                            <a:moveTo>
                              <a:pt x="0" y="42"/>
                            </a:moveTo>
                            <a:lnTo>
                              <a:pt x="140" y="167"/>
                            </a:lnTo>
                            <a:lnTo>
                              <a:pt x="224" y="430"/>
                            </a:lnTo>
                            <a:lnTo>
                              <a:pt x="271" y="417"/>
                            </a:lnTo>
                            <a:lnTo>
                              <a:pt x="216" y="149"/>
                            </a:lnTo>
                            <a:lnTo>
                              <a:pt x="77" y="0"/>
                            </a:lnTo>
                            <a:lnTo>
                              <a:pt x="0" y="42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3" name="Freeform 775"/>
                      <p:cNvSpPr/>
                      <p:nvPr/>
                    </p:nvSpPr>
                    <p:spPr>
                      <a:xfrm>
                        <a:off x="2998" y="1316"/>
                        <a:ext cx="283" cy="34"/>
                      </a:xfrm>
                      <a:custGeom>
                        <a:avLst/>
                        <a:gdLst>
                          <a:gd name="txL" fmla="*/ 0 w 566"/>
                          <a:gd name="txT" fmla="*/ 0 h 69"/>
                          <a:gd name="txR" fmla="*/ 566 w 566"/>
                          <a:gd name="txB" fmla="*/ 69 h 69"/>
                        </a:gdLst>
                        <a:ahLst/>
                        <a:cxnLst>
                          <a:cxn ang="0">
                            <a:pos x="0" y="36"/>
                          </a:cxn>
                          <a:cxn ang="0">
                            <a:pos x="250" y="0"/>
                          </a:cxn>
                          <a:cxn ang="0">
                            <a:pos x="430" y="40"/>
                          </a:cxn>
                          <a:cxn ang="0">
                            <a:pos x="559" y="20"/>
                          </a:cxn>
                          <a:cxn ang="0">
                            <a:pos x="566" y="49"/>
                          </a:cxn>
                          <a:cxn ang="0">
                            <a:pos x="436" y="69"/>
                          </a:cxn>
                          <a:cxn ang="0">
                            <a:pos x="248" y="27"/>
                          </a:cxn>
                          <a:cxn ang="0">
                            <a:pos x="28" y="61"/>
                          </a:cxn>
                          <a:cxn ang="0">
                            <a:pos x="0" y="36"/>
                          </a:cxn>
                        </a:cxnLst>
                        <a:rect l="txL" t="txT" r="txR" b="txB"/>
                        <a:pathLst>
                          <a:path w="566" h="69">
                            <a:moveTo>
                              <a:pt x="0" y="36"/>
                            </a:moveTo>
                            <a:lnTo>
                              <a:pt x="250" y="0"/>
                            </a:lnTo>
                            <a:lnTo>
                              <a:pt x="430" y="40"/>
                            </a:lnTo>
                            <a:lnTo>
                              <a:pt x="559" y="20"/>
                            </a:lnTo>
                            <a:lnTo>
                              <a:pt x="566" y="49"/>
                            </a:lnTo>
                            <a:lnTo>
                              <a:pt x="436" y="69"/>
                            </a:lnTo>
                            <a:lnTo>
                              <a:pt x="248" y="27"/>
                            </a:lnTo>
                            <a:lnTo>
                              <a:pt x="28" y="61"/>
                            </a:lnTo>
                            <a:lnTo>
                              <a:pt x="0" y="36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4" name="Freeform 776"/>
                      <p:cNvSpPr/>
                      <p:nvPr/>
                    </p:nvSpPr>
                    <p:spPr>
                      <a:xfrm>
                        <a:off x="3264" y="1359"/>
                        <a:ext cx="98" cy="182"/>
                      </a:xfrm>
                      <a:custGeom>
                        <a:avLst/>
                        <a:gdLst>
                          <a:gd name="txL" fmla="*/ 0 w 197"/>
                          <a:gd name="txT" fmla="*/ 0 h 363"/>
                          <a:gd name="txR" fmla="*/ 197 w 197"/>
                          <a:gd name="txB" fmla="*/ 363 h 363"/>
                        </a:gdLst>
                        <a:ahLst/>
                        <a:cxnLst>
                          <a:cxn ang="0">
                            <a:pos x="37" y="0"/>
                          </a:cxn>
                          <a:cxn ang="0">
                            <a:pos x="58" y="118"/>
                          </a:cxn>
                          <a:cxn ang="0">
                            <a:pos x="180" y="229"/>
                          </a:cxn>
                          <a:cxn ang="0">
                            <a:pos x="197" y="350"/>
                          </a:cxn>
                          <a:cxn ang="0">
                            <a:pos x="164" y="363"/>
                          </a:cxn>
                          <a:cxn ang="0">
                            <a:pos x="147" y="239"/>
                          </a:cxn>
                          <a:cxn ang="0">
                            <a:pos x="22" y="124"/>
                          </a:cxn>
                          <a:cxn ang="0">
                            <a:pos x="0" y="8"/>
                          </a:cxn>
                          <a:cxn ang="0">
                            <a:pos x="37" y="0"/>
                          </a:cxn>
                        </a:cxnLst>
                        <a:rect l="txL" t="txT" r="txR" b="txB"/>
                        <a:pathLst>
                          <a:path w="197" h="363">
                            <a:moveTo>
                              <a:pt x="37" y="0"/>
                            </a:moveTo>
                            <a:lnTo>
                              <a:pt x="58" y="118"/>
                            </a:lnTo>
                            <a:lnTo>
                              <a:pt x="180" y="229"/>
                            </a:lnTo>
                            <a:lnTo>
                              <a:pt x="197" y="350"/>
                            </a:lnTo>
                            <a:lnTo>
                              <a:pt x="164" y="363"/>
                            </a:lnTo>
                            <a:lnTo>
                              <a:pt x="147" y="239"/>
                            </a:lnTo>
                            <a:lnTo>
                              <a:pt x="22" y="124"/>
                            </a:lnTo>
                            <a:lnTo>
                              <a:pt x="0" y="8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5" name="Freeform 777"/>
                      <p:cNvSpPr/>
                      <p:nvPr/>
                    </p:nvSpPr>
                    <p:spPr>
                      <a:xfrm>
                        <a:off x="3224" y="1365"/>
                        <a:ext cx="97" cy="182"/>
                      </a:xfrm>
                      <a:custGeom>
                        <a:avLst/>
                        <a:gdLst>
                          <a:gd name="txL" fmla="*/ 0 w 194"/>
                          <a:gd name="txT" fmla="*/ 0 h 364"/>
                          <a:gd name="txR" fmla="*/ 194 w 194"/>
                          <a:gd name="txB" fmla="*/ 364 h 364"/>
                        </a:gdLst>
                        <a:ahLst/>
                        <a:cxnLst>
                          <a:cxn ang="0">
                            <a:pos x="41" y="0"/>
                          </a:cxn>
                          <a:cxn ang="0">
                            <a:pos x="59" y="124"/>
                          </a:cxn>
                          <a:cxn ang="0">
                            <a:pos x="177" y="237"/>
                          </a:cxn>
                          <a:cxn ang="0">
                            <a:pos x="194" y="352"/>
                          </a:cxn>
                          <a:cxn ang="0">
                            <a:pos x="149" y="364"/>
                          </a:cxn>
                          <a:cxn ang="0">
                            <a:pos x="136" y="244"/>
                          </a:cxn>
                          <a:cxn ang="0">
                            <a:pos x="19" y="131"/>
                          </a:cxn>
                          <a:cxn ang="0">
                            <a:pos x="0" y="2"/>
                          </a:cxn>
                          <a:cxn ang="0">
                            <a:pos x="41" y="0"/>
                          </a:cxn>
                        </a:cxnLst>
                        <a:rect l="txL" t="txT" r="txR" b="txB"/>
                        <a:pathLst>
                          <a:path w="194" h="364">
                            <a:moveTo>
                              <a:pt x="41" y="0"/>
                            </a:moveTo>
                            <a:lnTo>
                              <a:pt x="59" y="124"/>
                            </a:lnTo>
                            <a:lnTo>
                              <a:pt x="177" y="237"/>
                            </a:lnTo>
                            <a:lnTo>
                              <a:pt x="194" y="352"/>
                            </a:lnTo>
                            <a:lnTo>
                              <a:pt x="149" y="364"/>
                            </a:lnTo>
                            <a:lnTo>
                              <a:pt x="136" y="244"/>
                            </a:lnTo>
                            <a:lnTo>
                              <a:pt x="19" y="131"/>
                            </a:lnTo>
                            <a:lnTo>
                              <a:pt x="0" y="2"/>
                            </a:lnTo>
                            <a:lnTo>
                              <a:pt x="41" y="0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6" name="Freeform 778"/>
                      <p:cNvSpPr/>
                      <p:nvPr/>
                    </p:nvSpPr>
                    <p:spPr>
                      <a:xfrm>
                        <a:off x="3179" y="1361"/>
                        <a:ext cx="99" cy="190"/>
                      </a:xfrm>
                      <a:custGeom>
                        <a:avLst/>
                        <a:gdLst>
                          <a:gd name="txL" fmla="*/ 0 w 196"/>
                          <a:gd name="txT" fmla="*/ 0 h 380"/>
                          <a:gd name="txR" fmla="*/ 196 w 196"/>
                          <a:gd name="txB" fmla="*/ 380 h 380"/>
                        </a:gdLst>
                        <a:ahLst/>
                        <a:cxnLst>
                          <a:cxn ang="0">
                            <a:pos x="44" y="13"/>
                          </a:cxn>
                          <a:cxn ang="0">
                            <a:pos x="60" y="142"/>
                          </a:cxn>
                          <a:cxn ang="0">
                            <a:pos x="179" y="264"/>
                          </a:cxn>
                          <a:cxn ang="0">
                            <a:pos x="196" y="378"/>
                          </a:cxn>
                          <a:cxn ang="0">
                            <a:pos x="160" y="380"/>
                          </a:cxn>
                          <a:cxn ang="0">
                            <a:pos x="145" y="274"/>
                          </a:cxn>
                          <a:cxn ang="0">
                            <a:pos x="21" y="148"/>
                          </a:cxn>
                          <a:cxn ang="0">
                            <a:pos x="0" y="0"/>
                          </a:cxn>
                          <a:cxn ang="0">
                            <a:pos x="44" y="13"/>
                          </a:cxn>
                        </a:cxnLst>
                        <a:rect l="txL" t="txT" r="txR" b="txB"/>
                        <a:pathLst>
                          <a:path w="196" h="380">
                            <a:moveTo>
                              <a:pt x="44" y="13"/>
                            </a:moveTo>
                            <a:lnTo>
                              <a:pt x="60" y="142"/>
                            </a:lnTo>
                            <a:lnTo>
                              <a:pt x="179" y="264"/>
                            </a:lnTo>
                            <a:lnTo>
                              <a:pt x="196" y="378"/>
                            </a:lnTo>
                            <a:lnTo>
                              <a:pt x="160" y="380"/>
                            </a:lnTo>
                            <a:lnTo>
                              <a:pt x="145" y="274"/>
                            </a:lnTo>
                            <a:lnTo>
                              <a:pt x="21" y="148"/>
                            </a:lnTo>
                            <a:lnTo>
                              <a:pt x="0" y="0"/>
                            </a:lnTo>
                            <a:lnTo>
                              <a:pt x="44" y="13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7" name="Freeform 779"/>
                      <p:cNvSpPr/>
                      <p:nvPr/>
                    </p:nvSpPr>
                    <p:spPr>
                      <a:xfrm>
                        <a:off x="3049" y="1468"/>
                        <a:ext cx="77" cy="67"/>
                      </a:xfrm>
                      <a:custGeom>
                        <a:avLst/>
                        <a:gdLst>
                          <a:gd name="txL" fmla="*/ 0 w 156"/>
                          <a:gd name="txT" fmla="*/ 0 h 136"/>
                          <a:gd name="txR" fmla="*/ 156 w 156"/>
                          <a:gd name="txB" fmla="*/ 136 h 136"/>
                        </a:gdLst>
                        <a:ahLst/>
                        <a:cxnLst>
                          <a:cxn ang="0">
                            <a:pos x="0" y="44"/>
                          </a:cxn>
                          <a:cxn ang="0">
                            <a:pos x="113" y="92"/>
                          </a:cxn>
                          <a:cxn ang="0">
                            <a:pos x="143" y="64"/>
                          </a:cxn>
                          <a:cxn ang="0">
                            <a:pos x="156" y="0"/>
                          </a:cxn>
                          <a:cxn ang="0">
                            <a:pos x="120" y="51"/>
                          </a:cxn>
                          <a:cxn ang="0">
                            <a:pos x="63" y="130"/>
                          </a:cxn>
                          <a:cxn ang="0">
                            <a:pos x="24" y="136"/>
                          </a:cxn>
                          <a:cxn ang="0">
                            <a:pos x="53" y="92"/>
                          </a:cxn>
                          <a:cxn ang="0">
                            <a:pos x="0" y="44"/>
                          </a:cxn>
                        </a:cxnLst>
                        <a:rect l="txL" t="txT" r="txR" b="txB"/>
                        <a:pathLst>
                          <a:path w="156" h="136">
                            <a:moveTo>
                              <a:pt x="0" y="44"/>
                            </a:moveTo>
                            <a:lnTo>
                              <a:pt x="113" y="92"/>
                            </a:lnTo>
                            <a:lnTo>
                              <a:pt x="143" y="64"/>
                            </a:lnTo>
                            <a:lnTo>
                              <a:pt x="156" y="0"/>
                            </a:lnTo>
                            <a:lnTo>
                              <a:pt x="120" y="51"/>
                            </a:lnTo>
                            <a:lnTo>
                              <a:pt x="63" y="130"/>
                            </a:lnTo>
                            <a:lnTo>
                              <a:pt x="24" y="136"/>
                            </a:lnTo>
                            <a:lnTo>
                              <a:pt x="53" y="92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8" name="Freeform 780"/>
                      <p:cNvSpPr/>
                      <p:nvPr/>
                    </p:nvSpPr>
                    <p:spPr>
                      <a:xfrm>
                        <a:off x="3137" y="1353"/>
                        <a:ext cx="102" cy="209"/>
                      </a:xfrm>
                      <a:custGeom>
                        <a:avLst/>
                        <a:gdLst>
                          <a:gd name="txL" fmla="*/ 0 w 204"/>
                          <a:gd name="txT" fmla="*/ 0 h 418"/>
                          <a:gd name="txR" fmla="*/ 204 w 204"/>
                          <a:gd name="txB" fmla="*/ 418 h 418"/>
                        </a:gdLst>
                        <a:ahLst/>
                        <a:cxnLst>
                          <a:cxn ang="0">
                            <a:pos x="39" y="10"/>
                          </a:cxn>
                          <a:cxn ang="0">
                            <a:pos x="63" y="174"/>
                          </a:cxn>
                          <a:cxn ang="0">
                            <a:pos x="187" y="295"/>
                          </a:cxn>
                          <a:cxn ang="0">
                            <a:pos x="204" y="408"/>
                          </a:cxn>
                          <a:cxn ang="0">
                            <a:pos x="170" y="418"/>
                          </a:cxn>
                          <a:cxn ang="0">
                            <a:pos x="153" y="308"/>
                          </a:cxn>
                          <a:cxn ang="0">
                            <a:pos x="30" y="186"/>
                          </a:cxn>
                          <a:cxn ang="0">
                            <a:pos x="0" y="0"/>
                          </a:cxn>
                          <a:cxn ang="0">
                            <a:pos x="39" y="10"/>
                          </a:cxn>
                        </a:cxnLst>
                        <a:rect l="txL" t="txT" r="txR" b="txB"/>
                        <a:pathLst>
                          <a:path w="204" h="418">
                            <a:moveTo>
                              <a:pt x="39" y="10"/>
                            </a:moveTo>
                            <a:lnTo>
                              <a:pt x="63" y="174"/>
                            </a:lnTo>
                            <a:lnTo>
                              <a:pt x="187" y="295"/>
                            </a:lnTo>
                            <a:lnTo>
                              <a:pt x="204" y="408"/>
                            </a:lnTo>
                            <a:lnTo>
                              <a:pt x="170" y="418"/>
                            </a:lnTo>
                            <a:lnTo>
                              <a:pt x="153" y="308"/>
                            </a:lnTo>
                            <a:lnTo>
                              <a:pt x="30" y="186"/>
                            </a:lnTo>
                            <a:lnTo>
                              <a:pt x="0" y="0"/>
                            </a:lnTo>
                            <a:lnTo>
                              <a:pt x="39" y="10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39" name="Freeform 781"/>
                      <p:cNvSpPr/>
                      <p:nvPr/>
                    </p:nvSpPr>
                    <p:spPr>
                      <a:xfrm>
                        <a:off x="3047" y="1401"/>
                        <a:ext cx="51" cy="34"/>
                      </a:xfrm>
                      <a:custGeom>
                        <a:avLst/>
                        <a:gdLst>
                          <a:gd name="txL" fmla="*/ 0 w 100"/>
                          <a:gd name="txT" fmla="*/ 0 h 67"/>
                          <a:gd name="txR" fmla="*/ 100 w 100"/>
                          <a:gd name="txB" fmla="*/ 67 h 67"/>
                        </a:gdLst>
                        <a:ahLst/>
                        <a:cxnLst>
                          <a:cxn ang="0">
                            <a:pos x="0" y="0"/>
                          </a:cxn>
                          <a:cxn ang="0">
                            <a:pos x="100" y="52"/>
                          </a:cxn>
                          <a:cxn ang="0">
                            <a:pos x="0" y="67"/>
                          </a:cxn>
                          <a:cxn ang="0">
                            <a:pos x="31" y="43"/>
                          </a:cxn>
                          <a:cxn ang="0">
                            <a:pos x="0" y="0"/>
                          </a:cxn>
                        </a:cxnLst>
                        <a:rect l="txL" t="txT" r="txR" b="txB"/>
                        <a:pathLst>
                          <a:path w="100" h="67">
                            <a:moveTo>
                              <a:pt x="0" y="0"/>
                            </a:moveTo>
                            <a:lnTo>
                              <a:pt x="100" y="52"/>
                            </a:lnTo>
                            <a:lnTo>
                              <a:pt x="0" y="67"/>
                            </a:lnTo>
                            <a:lnTo>
                              <a:pt x="31" y="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075" name="Group 782"/>
                  <p:cNvGrpSpPr/>
                  <p:nvPr/>
                </p:nvGrpSpPr>
                <p:grpSpPr>
                  <a:xfrm>
                    <a:off x="2851" y="1756"/>
                    <a:ext cx="718" cy="633"/>
                    <a:chOff x="2851" y="1756"/>
                    <a:chExt cx="718" cy="633"/>
                  </a:xfrm>
                </p:grpSpPr>
                <p:grpSp>
                  <p:nvGrpSpPr>
                    <p:cNvPr id="31076" name="Group 783"/>
                    <p:cNvGrpSpPr/>
                    <p:nvPr/>
                  </p:nvGrpSpPr>
                  <p:grpSpPr>
                    <a:xfrm>
                      <a:off x="2851" y="1756"/>
                      <a:ext cx="710" cy="633"/>
                      <a:chOff x="2851" y="1756"/>
                      <a:chExt cx="710" cy="633"/>
                    </a:xfrm>
                  </p:grpSpPr>
                  <p:sp>
                    <p:nvSpPr>
                      <p:cNvPr id="31078" name="Freeform 784"/>
                      <p:cNvSpPr/>
                      <p:nvPr/>
                    </p:nvSpPr>
                    <p:spPr>
                      <a:xfrm>
                        <a:off x="2851" y="1756"/>
                        <a:ext cx="710" cy="329"/>
                      </a:xfrm>
                      <a:custGeom>
                        <a:avLst/>
                        <a:gdLst>
                          <a:gd name="txL" fmla="*/ 0 w 1420"/>
                          <a:gd name="txT" fmla="*/ 0 h 658"/>
                          <a:gd name="txR" fmla="*/ 1420 w 1420"/>
                          <a:gd name="txB" fmla="*/ 658 h 658"/>
                        </a:gdLst>
                        <a:ahLst/>
                        <a:cxnLst>
                          <a:cxn ang="0">
                            <a:pos x="971" y="549"/>
                          </a:cxn>
                          <a:cxn ang="0">
                            <a:pos x="1420" y="276"/>
                          </a:cxn>
                          <a:cxn ang="0">
                            <a:pos x="1376" y="0"/>
                          </a:cxn>
                          <a:cxn ang="0">
                            <a:pos x="1104" y="44"/>
                          </a:cxn>
                          <a:cxn ang="0">
                            <a:pos x="1177" y="183"/>
                          </a:cxn>
                          <a:cxn ang="0">
                            <a:pos x="1105" y="254"/>
                          </a:cxn>
                          <a:cxn ang="0">
                            <a:pos x="1051" y="51"/>
                          </a:cxn>
                          <a:cxn ang="0">
                            <a:pos x="0" y="222"/>
                          </a:cxn>
                          <a:cxn ang="0">
                            <a:pos x="33" y="421"/>
                          </a:cxn>
                          <a:cxn ang="0">
                            <a:pos x="342" y="658"/>
                          </a:cxn>
                          <a:cxn ang="0">
                            <a:pos x="971" y="549"/>
                          </a:cxn>
                        </a:cxnLst>
                        <a:rect l="txL" t="txT" r="txR" b="txB"/>
                        <a:pathLst>
                          <a:path w="1420" h="658">
                            <a:moveTo>
                              <a:pt x="971" y="549"/>
                            </a:moveTo>
                            <a:lnTo>
                              <a:pt x="1420" y="276"/>
                            </a:lnTo>
                            <a:lnTo>
                              <a:pt x="1376" y="0"/>
                            </a:lnTo>
                            <a:lnTo>
                              <a:pt x="1104" y="44"/>
                            </a:lnTo>
                            <a:lnTo>
                              <a:pt x="1177" y="183"/>
                            </a:lnTo>
                            <a:lnTo>
                              <a:pt x="1105" y="254"/>
                            </a:lnTo>
                            <a:lnTo>
                              <a:pt x="1051" y="51"/>
                            </a:lnTo>
                            <a:lnTo>
                              <a:pt x="0" y="222"/>
                            </a:lnTo>
                            <a:lnTo>
                              <a:pt x="33" y="421"/>
                            </a:lnTo>
                            <a:lnTo>
                              <a:pt x="342" y="658"/>
                            </a:lnTo>
                            <a:lnTo>
                              <a:pt x="971" y="549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79" name="Freeform 785"/>
                      <p:cNvSpPr/>
                      <p:nvPr/>
                    </p:nvSpPr>
                    <p:spPr>
                      <a:xfrm>
                        <a:off x="2870" y="1971"/>
                        <a:ext cx="101" cy="398"/>
                      </a:xfrm>
                      <a:custGeom>
                        <a:avLst/>
                        <a:gdLst>
                          <a:gd name="txL" fmla="*/ 0 w 200"/>
                          <a:gd name="txT" fmla="*/ 0 h 795"/>
                          <a:gd name="txR" fmla="*/ 200 w 200"/>
                          <a:gd name="txB" fmla="*/ 795 h 795"/>
                        </a:gdLst>
                        <a:ahLst/>
                        <a:cxnLst>
                          <a:cxn ang="0">
                            <a:pos x="128" y="795"/>
                          </a:cxn>
                          <a:cxn ang="0">
                            <a:pos x="0" y="0"/>
                          </a:cxn>
                          <a:cxn ang="0">
                            <a:pos x="100" y="77"/>
                          </a:cxn>
                          <a:cxn ang="0">
                            <a:pos x="200" y="736"/>
                          </a:cxn>
                          <a:cxn ang="0">
                            <a:pos x="128" y="795"/>
                          </a:cxn>
                        </a:cxnLst>
                        <a:rect l="txL" t="txT" r="txR" b="txB"/>
                        <a:pathLst>
                          <a:path w="200" h="795">
                            <a:moveTo>
                              <a:pt x="128" y="795"/>
                            </a:moveTo>
                            <a:lnTo>
                              <a:pt x="0" y="0"/>
                            </a:lnTo>
                            <a:lnTo>
                              <a:pt x="100" y="77"/>
                            </a:lnTo>
                            <a:lnTo>
                              <a:pt x="200" y="736"/>
                            </a:lnTo>
                            <a:lnTo>
                              <a:pt x="128" y="795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0" name="Freeform 786"/>
                      <p:cNvSpPr/>
                      <p:nvPr/>
                    </p:nvSpPr>
                    <p:spPr>
                      <a:xfrm>
                        <a:off x="2957" y="2234"/>
                        <a:ext cx="38" cy="69"/>
                      </a:xfrm>
                      <a:custGeom>
                        <a:avLst/>
                        <a:gdLst>
                          <a:gd name="txL" fmla="*/ 0 w 76"/>
                          <a:gd name="txT" fmla="*/ 0 h 138"/>
                          <a:gd name="txR" fmla="*/ 76 w 76"/>
                          <a:gd name="txB" fmla="*/ 138 h 138"/>
                        </a:gdLst>
                        <a:ahLst/>
                        <a:cxnLst>
                          <a:cxn ang="0">
                            <a:pos x="76" y="128"/>
                          </a:cxn>
                          <a:cxn ang="0">
                            <a:pos x="20" y="138"/>
                          </a:cxn>
                          <a:cxn ang="0">
                            <a:pos x="0" y="9"/>
                          </a:cxn>
                          <a:cxn ang="0">
                            <a:pos x="58" y="0"/>
                          </a:cxn>
                          <a:cxn ang="0">
                            <a:pos x="76" y="128"/>
                          </a:cxn>
                        </a:cxnLst>
                        <a:rect l="txL" t="txT" r="txR" b="txB"/>
                        <a:pathLst>
                          <a:path w="76" h="138">
                            <a:moveTo>
                              <a:pt x="76" y="128"/>
                            </a:moveTo>
                            <a:lnTo>
                              <a:pt x="20" y="138"/>
                            </a:lnTo>
                            <a:lnTo>
                              <a:pt x="0" y="9"/>
                            </a:lnTo>
                            <a:lnTo>
                              <a:pt x="58" y="0"/>
                            </a:lnTo>
                            <a:lnTo>
                              <a:pt x="76" y="128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1" name="Freeform 787"/>
                      <p:cNvSpPr/>
                      <p:nvPr/>
                    </p:nvSpPr>
                    <p:spPr>
                      <a:xfrm>
                        <a:off x="2982" y="2177"/>
                        <a:ext cx="87" cy="180"/>
                      </a:xfrm>
                      <a:custGeom>
                        <a:avLst/>
                        <a:gdLst>
                          <a:gd name="txL" fmla="*/ 0 w 175"/>
                          <a:gd name="txT" fmla="*/ 0 h 360"/>
                          <a:gd name="txR" fmla="*/ 175 w 175"/>
                          <a:gd name="txB" fmla="*/ 360 h 360"/>
                        </a:gdLst>
                        <a:ahLst/>
                        <a:cxnLst>
                          <a:cxn ang="0">
                            <a:pos x="33" y="257"/>
                          </a:cxn>
                          <a:cxn ang="0">
                            <a:pos x="48" y="360"/>
                          </a:cxn>
                          <a:cxn ang="0">
                            <a:pos x="175" y="198"/>
                          </a:cxn>
                          <a:cxn ang="0">
                            <a:pos x="162" y="114"/>
                          </a:cxn>
                          <a:cxn ang="0">
                            <a:pos x="0" y="0"/>
                          </a:cxn>
                          <a:cxn ang="0">
                            <a:pos x="16" y="114"/>
                          </a:cxn>
                          <a:cxn ang="0">
                            <a:pos x="113" y="165"/>
                          </a:cxn>
                          <a:cxn ang="0">
                            <a:pos x="33" y="257"/>
                          </a:cxn>
                        </a:cxnLst>
                        <a:rect l="txL" t="txT" r="txR" b="txB"/>
                        <a:pathLst>
                          <a:path w="175" h="360">
                            <a:moveTo>
                              <a:pt x="33" y="257"/>
                            </a:moveTo>
                            <a:lnTo>
                              <a:pt x="48" y="360"/>
                            </a:lnTo>
                            <a:lnTo>
                              <a:pt x="175" y="198"/>
                            </a:lnTo>
                            <a:lnTo>
                              <a:pt x="162" y="114"/>
                            </a:lnTo>
                            <a:lnTo>
                              <a:pt x="0" y="0"/>
                            </a:lnTo>
                            <a:lnTo>
                              <a:pt x="16" y="114"/>
                            </a:lnTo>
                            <a:lnTo>
                              <a:pt x="113" y="165"/>
                            </a:lnTo>
                            <a:lnTo>
                              <a:pt x="33" y="257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2" name="Freeform 788"/>
                      <p:cNvSpPr/>
                      <p:nvPr/>
                    </p:nvSpPr>
                    <p:spPr>
                      <a:xfrm>
                        <a:off x="3049" y="2258"/>
                        <a:ext cx="396" cy="131"/>
                      </a:xfrm>
                      <a:custGeom>
                        <a:avLst/>
                        <a:gdLst>
                          <a:gd name="txL" fmla="*/ 0 w 791"/>
                          <a:gd name="txT" fmla="*/ 0 h 262"/>
                          <a:gd name="txR" fmla="*/ 791 w 791"/>
                          <a:gd name="txB" fmla="*/ 262 h 262"/>
                        </a:gdLst>
                        <a:ahLst/>
                        <a:cxnLst>
                          <a:cxn ang="0">
                            <a:pos x="791" y="158"/>
                          </a:cxn>
                          <a:cxn ang="0">
                            <a:pos x="0" y="262"/>
                          </a:cxn>
                          <a:cxn ang="0">
                            <a:pos x="127" y="81"/>
                          </a:cxn>
                          <a:cxn ang="0">
                            <a:pos x="118" y="23"/>
                          </a:cxn>
                          <a:cxn ang="0">
                            <a:pos x="257" y="0"/>
                          </a:cxn>
                          <a:cxn ang="0">
                            <a:pos x="456" y="40"/>
                          </a:cxn>
                          <a:cxn ang="0">
                            <a:pos x="634" y="13"/>
                          </a:cxn>
                          <a:cxn ang="0">
                            <a:pos x="791" y="158"/>
                          </a:cxn>
                        </a:cxnLst>
                        <a:rect l="txL" t="txT" r="txR" b="txB"/>
                        <a:pathLst>
                          <a:path w="791" h="262">
                            <a:moveTo>
                              <a:pt x="791" y="158"/>
                            </a:moveTo>
                            <a:lnTo>
                              <a:pt x="0" y="262"/>
                            </a:lnTo>
                            <a:lnTo>
                              <a:pt x="127" y="81"/>
                            </a:lnTo>
                            <a:lnTo>
                              <a:pt x="118" y="23"/>
                            </a:lnTo>
                            <a:lnTo>
                              <a:pt x="257" y="0"/>
                            </a:lnTo>
                            <a:lnTo>
                              <a:pt x="456" y="40"/>
                            </a:lnTo>
                            <a:lnTo>
                              <a:pt x="634" y="13"/>
                            </a:lnTo>
                            <a:lnTo>
                              <a:pt x="791" y="158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3" name="Freeform 789"/>
                      <p:cNvSpPr/>
                      <p:nvPr/>
                    </p:nvSpPr>
                    <p:spPr>
                      <a:xfrm>
                        <a:off x="2996" y="2002"/>
                        <a:ext cx="395" cy="276"/>
                      </a:xfrm>
                      <a:custGeom>
                        <a:avLst/>
                        <a:gdLst>
                          <a:gd name="txL" fmla="*/ 0 w 789"/>
                          <a:gd name="txT" fmla="*/ 0 h 552"/>
                          <a:gd name="txR" fmla="*/ 789 w 789"/>
                          <a:gd name="txB" fmla="*/ 552 h 552"/>
                        </a:gdLst>
                        <a:ahLst/>
                        <a:cxnLst>
                          <a:cxn ang="0">
                            <a:pos x="734" y="523"/>
                          </a:cxn>
                          <a:cxn ang="0">
                            <a:pos x="706" y="380"/>
                          </a:cxn>
                          <a:cxn ang="0">
                            <a:pos x="756" y="311"/>
                          </a:cxn>
                          <a:cxn ang="0">
                            <a:pos x="750" y="276"/>
                          </a:cxn>
                          <a:cxn ang="0">
                            <a:pos x="716" y="282"/>
                          </a:cxn>
                          <a:cxn ang="0">
                            <a:pos x="689" y="262"/>
                          </a:cxn>
                          <a:cxn ang="0">
                            <a:pos x="660" y="237"/>
                          </a:cxn>
                          <a:cxn ang="0">
                            <a:pos x="675" y="222"/>
                          </a:cxn>
                          <a:cxn ang="0">
                            <a:pos x="659" y="141"/>
                          </a:cxn>
                          <a:cxn ang="0">
                            <a:pos x="675" y="93"/>
                          </a:cxn>
                          <a:cxn ang="0">
                            <a:pos x="722" y="85"/>
                          </a:cxn>
                          <a:cxn ang="0">
                            <a:pos x="726" y="120"/>
                          </a:cxn>
                          <a:cxn ang="0">
                            <a:pos x="761" y="117"/>
                          </a:cxn>
                          <a:cxn ang="0">
                            <a:pos x="789" y="61"/>
                          </a:cxn>
                          <a:cxn ang="0">
                            <a:pos x="709" y="0"/>
                          </a:cxn>
                          <a:cxn ang="0">
                            <a:pos x="600" y="19"/>
                          </a:cxn>
                          <a:cxn ang="0">
                            <a:pos x="550" y="63"/>
                          </a:cxn>
                          <a:cxn ang="0">
                            <a:pos x="445" y="80"/>
                          </a:cxn>
                          <a:cxn ang="0">
                            <a:pos x="447" y="105"/>
                          </a:cxn>
                          <a:cxn ang="0">
                            <a:pos x="0" y="176"/>
                          </a:cxn>
                          <a:cxn ang="0">
                            <a:pos x="5" y="212"/>
                          </a:cxn>
                          <a:cxn ang="0">
                            <a:pos x="53" y="204"/>
                          </a:cxn>
                          <a:cxn ang="0">
                            <a:pos x="70" y="321"/>
                          </a:cxn>
                          <a:cxn ang="0">
                            <a:pos x="186" y="427"/>
                          </a:cxn>
                          <a:cxn ang="0">
                            <a:pos x="220" y="532"/>
                          </a:cxn>
                          <a:cxn ang="0">
                            <a:pos x="358" y="512"/>
                          </a:cxn>
                          <a:cxn ang="0">
                            <a:pos x="560" y="552"/>
                          </a:cxn>
                          <a:cxn ang="0">
                            <a:pos x="734" y="523"/>
                          </a:cxn>
                        </a:cxnLst>
                        <a:rect l="txL" t="txT" r="txR" b="txB"/>
                        <a:pathLst>
                          <a:path w="789" h="552">
                            <a:moveTo>
                              <a:pt x="734" y="523"/>
                            </a:moveTo>
                            <a:lnTo>
                              <a:pt x="706" y="380"/>
                            </a:lnTo>
                            <a:lnTo>
                              <a:pt x="756" y="311"/>
                            </a:lnTo>
                            <a:lnTo>
                              <a:pt x="750" y="276"/>
                            </a:lnTo>
                            <a:lnTo>
                              <a:pt x="716" y="282"/>
                            </a:lnTo>
                            <a:lnTo>
                              <a:pt x="689" y="262"/>
                            </a:lnTo>
                            <a:lnTo>
                              <a:pt x="660" y="237"/>
                            </a:lnTo>
                            <a:lnTo>
                              <a:pt x="675" y="222"/>
                            </a:lnTo>
                            <a:lnTo>
                              <a:pt x="659" y="141"/>
                            </a:lnTo>
                            <a:lnTo>
                              <a:pt x="675" y="93"/>
                            </a:lnTo>
                            <a:lnTo>
                              <a:pt x="722" y="85"/>
                            </a:lnTo>
                            <a:lnTo>
                              <a:pt x="726" y="120"/>
                            </a:lnTo>
                            <a:lnTo>
                              <a:pt x="761" y="117"/>
                            </a:lnTo>
                            <a:lnTo>
                              <a:pt x="789" y="61"/>
                            </a:lnTo>
                            <a:lnTo>
                              <a:pt x="709" y="0"/>
                            </a:lnTo>
                            <a:lnTo>
                              <a:pt x="600" y="19"/>
                            </a:lnTo>
                            <a:lnTo>
                              <a:pt x="550" y="63"/>
                            </a:lnTo>
                            <a:lnTo>
                              <a:pt x="445" y="80"/>
                            </a:lnTo>
                            <a:lnTo>
                              <a:pt x="447" y="105"/>
                            </a:lnTo>
                            <a:lnTo>
                              <a:pt x="0" y="176"/>
                            </a:lnTo>
                            <a:lnTo>
                              <a:pt x="5" y="212"/>
                            </a:lnTo>
                            <a:lnTo>
                              <a:pt x="53" y="204"/>
                            </a:lnTo>
                            <a:lnTo>
                              <a:pt x="70" y="321"/>
                            </a:lnTo>
                            <a:lnTo>
                              <a:pt x="186" y="427"/>
                            </a:lnTo>
                            <a:lnTo>
                              <a:pt x="220" y="532"/>
                            </a:lnTo>
                            <a:lnTo>
                              <a:pt x="358" y="512"/>
                            </a:lnTo>
                            <a:lnTo>
                              <a:pt x="560" y="552"/>
                            </a:lnTo>
                            <a:lnTo>
                              <a:pt x="734" y="52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4" name="Freeform 790"/>
                      <p:cNvSpPr/>
                      <p:nvPr/>
                    </p:nvSpPr>
                    <p:spPr>
                      <a:xfrm>
                        <a:off x="3400" y="1773"/>
                        <a:ext cx="148" cy="161"/>
                      </a:xfrm>
                      <a:custGeom>
                        <a:avLst/>
                        <a:gdLst>
                          <a:gd name="txL" fmla="*/ 0 w 296"/>
                          <a:gd name="txT" fmla="*/ 0 h 320"/>
                          <a:gd name="txR" fmla="*/ 296 w 296"/>
                          <a:gd name="txB" fmla="*/ 320 h 320"/>
                        </a:gdLst>
                        <a:ahLst/>
                        <a:cxnLst>
                          <a:cxn ang="0">
                            <a:pos x="63" y="320"/>
                          </a:cxn>
                          <a:cxn ang="0">
                            <a:pos x="296" y="120"/>
                          </a:cxn>
                          <a:cxn ang="0">
                            <a:pos x="279" y="0"/>
                          </a:cxn>
                          <a:cxn ang="0">
                            <a:pos x="0" y="261"/>
                          </a:cxn>
                          <a:cxn ang="0">
                            <a:pos x="63" y="320"/>
                          </a:cxn>
                        </a:cxnLst>
                        <a:rect l="txL" t="txT" r="txR" b="txB"/>
                        <a:pathLst>
                          <a:path w="296" h="320">
                            <a:moveTo>
                              <a:pt x="63" y="320"/>
                            </a:moveTo>
                            <a:lnTo>
                              <a:pt x="296" y="120"/>
                            </a:lnTo>
                            <a:lnTo>
                              <a:pt x="279" y="0"/>
                            </a:lnTo>
                            <a:lnTo>
                              <a:pt x="0" y="261"/>
                            </a:lnTo>
                            <a:lnTo>
                              <a:pt x="63" y="320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5" name="Freeform 791"/>
                      <p:cNvSpPr/>
                      <p:nvPr/>
                    </p:nvSpPr>
                    <p:spPr>
                      <a:xfrm>
                        <a:off x="3444" y="1764"/>
                        <a:ext cx="76" cy="57"/>
                      </a:xfrm>
                      <a:custGeom>
                        <a:avLst/>
                        <a:gdLst>
                          <a:gd name="txL" fmla="*/ 0 w 151"/>
                          <a:gd name="txT" fmla="*/ 0 h 115"/>
                          <a:gd name="txR" fmla="*/ 151 w 151"/>
                          <a:gd name="txB" fmla="*/ 115 h 115"/>
                        </a:gdLst>
                        <a:ahLst/>
                        <a:cxnLst>
                          <a:cxn ang="0">
                            <a:pos x="151" y="54"/>
                          </a:cxn>
                          <a:cxn ang="0">
                            <a:pos x="88" y="115"/>
                          </a:cxn>
                          <a:cxn ang="0">
                            <a:pos x="0" y="20"/>
                          </a:cxn>
                          <a:cxn ang="0">
                            <a:pos x="101" y="0"/>
                          </a:cxn>
                          <a:cxn ang="0">
                            <a:pos x="151" y="54"/>
                          </a:cxn>
                        </a:cxnLst>
                        <a:rect l="txL" t="txT" r="txR" b="txB"/>
                        <a:pathLst>
                          <a:path w="151" h="115">
                            <a:moveTo>
                              <a:pt x="151" y="54"/>
                            </a:moveTo>
                            <a:lnTo>
                              <a:pt x="88" y="115"/>
                            </a:lnTo>
                            <a:lnTo>
                              <a:pt x="0" y="20"/>
                            </a:lnTo>
                            <a:lnTo>
                              <a:pt x="101" y="0"/>
                            </a:lnTo>
                            <a:lnTo>
                              <a:pt x="151" y="54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6" name="Freeform 792"/>
                      <p:cNvSpPr/>
                      <p:nvPr/>
                    </p:nvSpPr>
                    <p:spPr>
                      <a:xfrm>
                        <a:off x="3314" y="1790"/>
                        <a:ext cx="142" cy="181"/>
                      </a:xfrm>
                      <a:custGeom>
                        <a:avLst/>
                        <a:gdLst>
                          <a:gd name="txL" fmla="*/ 0 w 285"/>
                          <a:gd name="txT" fmla="*/ 0 h 362"/>
                          <a:gd name="txR" fmla="*/ 285 w 285"/>
                          <a:gd name="txB" fmla="*/ 362 h 362"/>
                        </a:gdLst>
                        <a:ahLst/>
                        <a:cxnLst>
                          <a:cxn ang="0">
                            <a:pos x="285" y="330"/>
                          </a:cxn>
                          <a:cxn ang="0">
                            <a:pos x="140" y="208"/>
                          </a:cxn>
                          <a:cxn ang="0">
                            <a:pos x="51" y="0"/>
                          </a:cxn>
                          <a:cxn ang="0">
                            <a:pos x="0" y="6"/>
                          </a:cxn>
                          <a:cxn ang="0">
                            <a:pos x="91" y="239"/>
                          </a:cxn>
                          <a:cxn ang="0">
                            <a:pos x="229" y="362"/>
                          </a:cxn>
                          <a:cxn ang="0">
                            <a:pos x="285" y="330"/>
                          </a:cxn>
                        </a:cxnLst>
                        <a:rect l="txL" t="txT" r="txR" b="txB"/>
                        <a:pathLst>
                          <a:path w="285" h="362">
                            <a:moveTo>
                              <a:pt x="285" y="330"/>
                            </a:moveTo>
                            <a:lnTo>
                              <a:pt x="140" y="208"/>
                            </a:lnTo>
                            <a:lnTo>
                              <a:pt x="51" y="0"/>
                            </a:lnTo>
                            <a:lnTo>
                              <a:pt x="0" y="6"/>
                            </a:lnTo>
                            <a:lnTo>
                              <a:pt x="91" y="239"/>
                            </a:lnTo>
                            <a:lnTo>
                              <a:pt x="229" y="362"/>
                            </a:lnTo>
                            <a:lnTo>
                              <a:pt x="285" y="330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7" name="Freeform 793"/>
                      <p:cNvSpPr/>
                      <p:nvPr/>
                    </p:nvSpPr>
                    <p:spPr>
                      <a:xfrm>
                        <a:off x="2900" y="1857"/>
                        <a:ext cx="111" cy="140"/>
                      </a:xfrm>
                      <a:custGeom>
                        <a:avLst/>
                        <a:gdLst>
                          <a:gd name="txL" fmla="*/ 0 w 223"/>
                          <a:gd name="txT" fmla="*/ 0 h 280"/>
                          <a:gd name="txR" fmla="*/ 223 w 223"/>
                          <a:gd name="txB" fmla="*/ 280 h 280"/>
                        </a:gdLst>
                        <a:ahLst/>
                        <a:cxnLst>
                          <a:cxn ang="0">
                            <a:pos x="223" y="241"/>
                          </a:cxn>
                          <a:cxn ang="0">
                            <a:pos x="193" y="280"/>
                          </a:cxn>
                          <a:cxn ang="0">
                            <a:pos x="20" y="140"/>
                          </a:cxn>
                          <a:cxn ang="0">
                            <a:pos x="0" y="10"/>
                          </a:cxn>
                          <a:cxn ang="0">
                            <a:pos x="43" y="0"/>
                          </a:cxn>
                          <a:cxn ang="0">
                            <a:pos x="63" y="115"/>
                          </a:cxn>
                          <a:cxn ang="0">
                            <a:pos x="223" y="241"/>
                          </a:cxn>
                        </a:cxnLst>
                        <a:rect l="txL" t="txT" r="txR" b="txB"/>
                        <a:pathLst>
                          <a:path w="223" h="280">
                            <a:moveTo>
                              <a:pt x="223" y="241"/>
                            </a:moveTo>
                            <a:lnTo>
                              <a:pt x="193" y="280"/>
                            </a:lnTo>
                            <a:lnTo>
                              <a:pt x="20" y="140"/>
                            </a:lnTo>
                            <a:lnTo>
                              <a:pt x="0" y="10"/>
                            </a:lnTo>
                            <a:lnTo>
                              <a:pt x="43" y="0"/>
                            </a:lnTo>
                            <a:lnTo>
                              <a:pt x="63" y="115"/>
                            </a:lnTo>
                            <a:lnTo>
                              <a:pt x="223" y="241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8" name="Freeform 794"/>
                      <p:cNvSpPr/>
                      <p:nvPr/>
                    </p:nvSpPr>
                    <p:spPr>
                      <a:xfrm>
                        <a:off x="2953" y="1847"/>
                        <a:ext cx="84" cy="106"/>
                      </a:xfrm>
                      <a:custGeom>
                        <a:avLst/>
                        <a:gdLst>
                          <a:gd name="txL" fmla="*/ 0 w 166"/>
                          <a:gd name="txT" fmla="*/ 0 h 212"/>
                          <a:gd name="txR" fmla="*/ 166 w 166"/>
                          <a:gd name="txB" fmla="*/ 212 h 212"/>
                        </a:gdLst>
                        <a:ahLst/>
                        <a:cxnLst>
                          <a:cxn ang="0">
                            <a:pos x="142" y="212"/>
                          </a:cxn>
                          <a:cxn ang="0">
                            <a:pos x="17" y="112"/>
                          </a:cxn>
                          <a:cxn ang="0">
                            <a:pos x="0" y="11"/>
                          </a:cxn>
                          <a:cxn ang="0">
                            <a:pos x="50" y="0"/>
                          </a:cxn>
                          <a:cxn ang="0">
                            <a:pos x="70" y="102"/>
                          </a:cxn>
                          <a:cxn ang="0">
                            <a:pos x="166" y="177"/>
                          </a:cxn>
                          <a:cxn ang="0">
                            <a:pos x="142" y="212"/>
                          </a:cxn>
                        </a:cxnLst>
                        <a:rect l="txL" t="txT" r="txR" b="txB"/>
                        <a:pathLst>
                          <a:path w="166" h="212">
                            <a:moveTo>
                              <a:pt x="142" y="212"/>
                            </a:moveTo>
                            <a:lnTo>
                              <a:pt x="17" y="112"/>
                            </a:lnTo>
                            <a:lnTo>
                              <a:pt x="0" y="11"/>
                            </a:lnTo>
                            <a:lnTo>
                              <a:pt x="50" y="0"/>
                            </a:lnTo>
                            <a:lnTo>
                              <a:pt x="70" y="102"/>
                            </a:lnTo>
                            <a:lnTo>
                              <a:pt x="166" y="177"/>
                            </a:lnTo>
                            <a:lnTo>
                              <a:pt x="142" y="212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89" name="Freeform 795"/>
                      <p:cNvSpPr/>
                      <p:nvPr/>
                    </p:nvSpPr>
                    <p:spPr>
                      <a:xfrm>
                        <a:off x="3133" y="1802"/>
                        <a:ext cx="133" cy="110"/>
                      </a:xfrm>
                      <a:custGeom>
                        <a:avLst/>
                        <a:gdLst>
                          <a:gd name="txL" fmla="*/ 0 w 265"/>
                          <a:gd name="txT" fmla="*/ 0 h 220"/>
                          <a:gd name="txR" fmla="*/ 265 w 265"/>
                          <a:gd name="txB" fmla="*/ 220 h 220"/>
                        </a:gdLst>
                        <a:ahLst/>
                        <a:cxnLst>
                          <a:cxn ang="0">
                            <a:pos x="265" y="0"/>
                          </a:cxn>
                          <a:cxn ang="0">
                            <a:pos x="250" y="121"/>
                          </a:cxn>
                          <a:cxn ang="0">
                            <a:pos x="195" y="191"/>
                          </a:cxn>
                          <a:cxn ang="0">
                            <a:pos x="0" y="220"/>
                          </a:cxn>
                          <a:cxn ang="0">
                            <a:pos x="22" y="86"/>
                          </a:cxn>
                          <a:cxn ang="0">
                            <a:pos x="21" y="40"/>
                          </a:cxn>
                          <a:cxn ang="0">
                            <a:pos x="265" y="0"/>
                          </a:cxn>
                        </a:cxnLst>
                        <a:rect l="txL" t="txT" r="txR" b="txB"/>
                        <a:pathLst>
                          <a:path w="265" h="220">
                            <a:moveTo>
                              <a:pt x="265" y="0"/>
                            </a:moveTo>
                            <a:lnTo>
                              <a:pt x="250" y="121"/>
                            </a:lnTo>
                            <a:lnTo>
                              <a:pt x="195" y="191"/>
                            </a:lnTo>
                            <a:lnTo>
                              <a:pt x="0" y="220"/>
                            </a:lnTo>
                            <a:lnTo>
                              <a:pt x="22" y="86"/>
                            </a:lnTo>
                            <a:lnTo>
                              <a:pt x="21" y="40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0" name="Freeform 796"/>
                      <p:cNvSpPr/>
                      <p:nvPr/>
                    </p:nvSpPr>
                    <p:spPr>
                      <a:xfrm>
                        <a:off x="3093" y="1806"/>
                        <a:ext cx="186" cy="137"/>
                      </a:xfrm>
                      <a:custGeom>
                        <a:avLst/>
                        <a:gdLst>
                          <a:gd name="txL" fmla="*/ 0 w 373"/>
                          <a:gd name="txT" fmla="*/ 0 h 275"/>
                          <a:gd name="txR" fmla="*/ 373 w 373"/>
                          <a:gd name="txB" fmla="*/ 275 h 275"/>
                        </a:gdLst>
                        <a:ahLst/>
                        <a:cxnLst>
                          <a:cxn ang="0">
                            <a:pos x="352" y="0"/>
                          </a:cxn>
                          <a:cxn ang="0">
                            <a:pos x="373" y="138"/>
                          </a:cxn>
                          <a:cxn ang="0">
                            <a:pos x="308" y="223"/>
                          </a:cxn>
                          <a:cxn ang="0">
                            <a:pos x="0" y="275"/>
                          </a:cxn>
                          <a:cxn ang="0">
                            <a:pos x="42" y="152"/>
                          </a:cxn>
                          <a:cxn ang="0">
                            <a:pos x="54" y="41"/>
                          </a:cxn>
                          <a:cxn ang="0">
                            <a:pos x="102" y="34"/>
                          </a:cxn>
                          <a:cxn ang="0">
                            <a:pos x="101" y="79"/>
                          </a:cxn>
                          <a:cxn ang="0">
                            <a:pos x="81" y="213"/>
                          </a:cxn>
                          <a:cxn ang="0">
                            <a:pos x="279" y="182"/>
                          </a:cxn>
                          <a:cxn ang="0">
                            <a:pos x="339" y="112"/>
                          </a:cxn>
                          <a:cxn ang="0">
                            <a:pos x="352" y="0"/>
                          </a:cxn>
                        </a:cxnLst>
                        <a:rect l="txL" t="txT" r="txR" b="txB"/>
                        <a:pathLst>
                          <a:path w="373" h="275">
                            <a:moveTo>
                              <a:pt x="352" y="0"/>
                            </a:moveTo>
                            <a:lnTo>
                              <a:pt x="373" y="138"/>
                            </a:lnTo>
                            <a:lnTo>
                              <a:pt x="308" y="223"/>
                            </a:lnTo>
                            <a:lnTo>
                              <a:pt x="0" y="275"/>
                            </a:lnTo>
                            <a:lnTo>
                              <a:pt x="42" y="152"/>
                            </a:lnTo>
                            <a:lnTo>
                              <a:pt x="54" y="41"/>
                            </a:lnTo>
                            <a:lnTo>
                              <a:pt x="102" y="34"/>
                            </a:lnTo>
                            <a:lnTo>
                              <a:pt x="101" y="79"/>
                            </a:lnTo>
                            <a:lnTo>
                              <a:pt x="81" y="213"/>
                            </a:lnTo>
                            <a:lnTo>
                              <a:pt x="279" y="182"/>
                            </a:lnTo>
                            <a:lnTo>
                              <a:pt x="339" y="112"/>
                            </a:lnTo>
                            <a:lnTo>
                              <a:pt x="352" y="0"/>
                            </a:lnTo>
                            <a:close/>
                          </a:path>
                        </a:pathLst>
                      </a:custGeom>
                      <a:solidFill>
                        <a:srgbClr val="FAFD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1" name="Freeform 797"/>
                      <p:cNvSpPr/>
                      <p:nvPr/>
                    </p:nvSpPr>
                    <p:spPr>
                      <a:xfrm>
                        <a:off x="3035" y="1800"/>
                        <a:ext cx="250" cy="190"/>
                      </a:xfrm>
                      <a:custGeom>
                        <a:avLst/>
                        <a:gdLst>
                          <a:gd name="txL" fmla="*/ 0 w 501"/>
                          <a:gd name="txT" fmla="*/ 0 h 378"/>
                          <a:gd name="txR" fmla="*/ 501 w 501"/>
                          <a:gd name="txB" fmla="*/ 378 h 378"/>
                        </a:gdLst>
                        <a:ahLst/>
                        <a:cxnLst>
                          <a:cxn ang="0">
                            <a:pos x="103" y="63"/>
                          </a:cxn>
                          <a:cxn ang="0">
                            <a:pos x="74" y="246"/>
                          </a:cxn>
                          <a:cxn ang="0">
                            <a:pos x="0" y="378"/>
                          </a:cxn>
                          <a:cxn ang="0">
                            <a:pos x="389" y="315"/>
                          </a:cxn>
                          <a:cxn ang="0">
                            <a:pos x="501" y="201"/>
                          </a:cxn>
                          <a:cxn ang="0">
                            <a:pos x="471" y="0"/>
                          </a:cxn>
                          <a:cxn ang="0">
                            <a:pos x="494" y="154"/>
                          </a:cxn>
                          <a:cxn ang="0">
                            <a:pos x="422" y="235"/>
                          </a:cxn>
                          <a:cxn ang="0">
                            <a:pos x="118" y="284"/>
                          </a:cxn>
                          <a:cxn ang="0">
                            <a:pos x="159" y="157"/>
                          </a:cxn>
                          <a:cxn ang="0">
                            <a:pos x="170" y="51"/>
                          </a:cxn>
                          <a:cxn ang="0">
                            <a:pos x="103" y="63"/>
                          </a:cxn>
                        </a:cxnLst>
                        <a:rect l="txL" t="txT" r="txR" b="txB"/>
                        <a:pathLst>
                          <a:path w="501" h="378">
                            <a:moveTo>
                              <a:pt x="103" y="63"/>
                            </a:moveTo>
                            <a:lnTo>
                              <a:pt x="74" y="246"/>
                            </a:lnTo>
                            <a:lnTo>
                              <a:pt x="0" y="378"/>
                            </a:lnTo>
                            <a:lnTo>
                              <a:pt x="389" y="315"/>
                            </a:lnTo>
                            <a:lnTo>
                              <a:pt x="501" y="201"/>
                            </a:lnTo>
                            <a:lnTo>
                              <a:pt x="471" y="0"/>
                            </a:lnTo>
                            <a:lnTo>
                              <a:pt x="494" y="154"/>
                            </a:lnTo>
                            <a:lnTo>
                              <a:pt x="422" y="235"/>
                            </a:lnTo>
                            <a:lnTo>
                              <a:pt x="118" y="284"/>
                            </a:lnTo>
                            <a:lnTo>
                              <a:pt x="159" y="157"/>
                            </a:lnTo>
                            <a:lnTo>
                              <a:pt x="170" y="51"/>
                            </a:lnTo>
                            <a:lnTo>
                              <a:pt x="103" y="63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2" name="Freeform 798"/>
                      <p:cNvSpPr/>
                      <p:nvPr/>
                    </p:nvSpPr>
                    <p:spPr>
                      <a:xfrm>
                        <a:off x="2986" y="1831"/>
                        <a:ext cx="303" cy="190"/>
                      </a:xfrm>
                      <a:custGeom>
                        <a:avLst/>
                        <a:gdLst>
                          <a:gd name="txL" fmla="*/ 0 w 606"/>
                          <a:gd name="txT" fmla="*/ 0 h 380"/>
                          <a:gd name="txR" fmla="*/ 606 w 606"/>
                          <a:gd name="txB" fmla="*/ 380 h 380"/>
                        </a:gdLst>
                        <a:ahLst/>
                        <a:cxnLst>
                          <a:cxn ang="0">
                            <a:pos x="600" y="138"/>
                          </a:cxn>
                          <a:cxn ang="0">
                            <a:pos x="606" y="176"/>
                          </a:cxn>
                          <a:cxn ang="0">
                            <a:pos x="481" y="305"/>
                          </a:cxn>
                          <a:cxn ang="0">
                            <a:pos x="0" y="380"/>
                          </a:cxn>
                          <a:cxn ang="0">
                            <a:pos x="112" y="190"/>
                          </a:cxn>
                          <a:cxn ang="0">
                            <a:pos x="139" y="6"/>
                          </a:cxn>
                          <a:cxn ang="0">
                            <a:pos x="198" y="0"/>
                          </a:cxn>
                          <a:cxn ang="0">
                            <a:pos x="171" y="182"/>
                          </a:cxn>
                          <a:cxn ang="0">
                            <a:pos x="94" y="317"/>
                          </a:cxn>
                          <a:cxn ang="0">
                            <a:pos x="485" y="254"/>
                          </a:cxn>
                          <a:cxn ang="0">
                            <a:pos x="600" y="138"/>
                          </a:cxn>
                        </a:cxnLst>
                        <a:rect l="txL" t="txT" r="txR" b="txB"/>
                        <a:pathLst>
                          <a:path w="606" h="380">
                            <a:moveTo>
                              <a:pt x="600" y="138"/>
                            </a:moveTo>
                            <a:lnTo>
                              <a:pt x="606" y="176"/>
                            </a:lnTo>
                            <a:lnTo>
                              <a:pt x="481" y="305"/>
                            </a:lnTo>
                            <a:lnTo>
                              <a:pt x="0" y="380"/>
                            </a:lnTo>
                            <a:lnTo>
                              <a:pt x="112" y="190"/>
                            </a:lnTo>
                            <a:lnTo>
                              <a:pt x="139" y="6"/>
                            </a:lnTo>
                            <a:lnTo>
                              <a:pt x="198" y="0"/>
                            </a:lnTo>
                            <a:lnTo>
                              <a:pt x="171" y="182"/>
                            </a:lnTo>
                            <a:lnTo>
                              <a:pt x="94" y="317"/>
                            </a:lnTo>
                            <a:lnTo>
                              <a:pt x="485" y="254"/>
                            </a:lnTo>
                            <a:lnTo>
                              <a:pt x="600" y="138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3" name="Freeform 799"/>
                      <p:cNvSpPr/>
                      <p:nvPr/>
                    </p:nvSpPr>
                    <p:spPr>
                      <a:xfrm>
                        <a:off x="3140" y="1995"/>
                        <a:ext cx="78" cy="72"/>
                      </a:xfrm>
                      <a:custGeom>
                        <a:avLst/>
                        <a:gdLst>
                          <a:gd name="txL" fmla="*/ 0 w 155"/>
                          <a:gd name="txT" fmla="*/ 0 h 145"/>
                          <a:gd name="txR" fmla="*/ 155 w 155"/>
                          <a:gd name="txB" fmla="*/ 145 h 145"/>
                        </a:gdLst>
                        <a:ahLst/>
                        <a:cxnLst>
                          <a:cxn ang="0">
                            <a:pos x="155" y="133"/>
                          </a:cxn>
                          <a:cxn ang="0">
                            <a:pos x="143" y="60"/>
                          </a:cxn>
                          <a:cxn ang="0">
                            <a:pos x="11" y="81"/>
                          </a:cxn>
                          <a:cxn ang="0">
                            <a:pos x="0" y="11"/>
                          </a:cxn>
                          <a:cxn ang="0">
                            <a:pos x="64" y="0"/>
                          </a:cxn>
                          <a:cxn ang="0">
                            <a:pos x="85" y="145"/>
                          </a:cxn>
                          <a:cxn ang="0">
                            <a:pos x="155" y="133"/>
                          </a:cxn>
                        </a:cxnLst>
                        <a:rect l="txL" t="txT" r="txR" b="txB"/>
                        <a:pathLst>
                          <a:path w="155" h="145">
                            <a:moveTo>
                              <a:pt x="155" y="133"/>
                            </a:moveTo>
                            <a:lnTo>
                              <a:pt x="143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4" y="0"/>
                            </a:lnTo>
                            <a:lnTo>
                              <a:pt x="85" y="145"/>
                            </a:lnTo>
                            <a:lnTo>
                              <a:pt x="155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4" name="Freeform 800"/>
                      <p:cNvSpPr/>
                      <p:nvPr/>
                    </p:nvSpPr>
                    <p:spPr>
                      <a:xfrm>
                        <a:off x="3106" y="2001"/>
                        <a:ext cx="77" cy="71"/>
                      </a:xfrm>
                      <a:custGeom>
                        <a:avLst/>
                        <a:gdLst>
                          <a:gd name="txL" fmla="*/ 0 w 155"/>
                          <a:gd name="txT" fmla="*/ 0 h 142"/>
                          <a:gd name="txR" fmla="*/ 155 w 155"/>
                          <a:gd name="txB" fmla="*/ 142 h 142"/>
                        </a:gdLst>
                        <a:ahLst/>
                        <a:cxnLst>
                          <a:cxn ang="0">
                            <a:pos x="155" y="131"/>
                          </a:cxn>
                          <a:cxn ang="0">
                            <a:pos x="144" y="59"/>
                          </a:cxn>
                          <a:cxn ang="0">
                            <a:pos x="9" y="80"/>
                          </a:cxn>
                          <a:cxn ang="0">
                            <a:pos x="0" y="9"/>
                          </a:cxn>
                          <a:cxn ang="0">
                            <a:pos x="64" y="0"/>
                          </a:cxn>
                          <a:cxn ang="0">
                            <a:pos x="86" y="142"/>
                          </a:cxn>
                          <a:cxn ang="0">
                            <a:pos x="155" y="131"/>
                          </a:cxn>
                        </a:cxnLst>
                        <a:rect l="txL" t="txT" r="txR" b="txB"/>
                        <a:pathLst>
                          <a:path w="155" h="142">
                            <a:moveTo>
                              <a:pt x="155" y="131"/>
                            </a:moveTo>
                            <a:lnTo>
                              <a:pt x="144" y="59"/>
                            </a:lnTo>
                            <a:lnTo>
                              <a:pt x="9" y="80"/>
                            </a:lnTo>
                            <a:lnTo>
                              <a:pt x="0" y="9"/>
                            </a:lnTo>
                            <a:lnTo>
                              <a:pt x="64" y="0"/>
                            </a:lnTo>
                            <a:lnTo>
                              <a:pt x="86" y="142"/>
                            </a:lnTo>
                            <a:lnTo>
                              <a:pt x="155" y="131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5" name="Freeform 801"/>
                      <p:cNvSpPr/>
                      <p:nvPr/>
                    </p:nvSpPr>
                    <p:spPr>
                      <a:xfrm>
                        <a:off x="3072" y="2006"/>
                        <a:ext cx="77" cy="72"/>
                      </a:xfrm>
                      <a:custGeom>
                        <a:avLst/>
                        <a:gdLst>
                          <a:gd name="txL" fmla="*/ 0 w 155"/>
                          <a:gd name="txT" fmla="*/ 0 h 145"/>
                          <a:gd name="txR" fmla="*/ 155 w 155"/>
                          <a:gd name="txB" fmla="*/ 145 h 145"/>
                        </a:gdLst>
                        <a:ahLst/>
                        <a:cxnLst>
                          <a:cxn ang="0">
                            <a:pos x="155" y="134"/>
                          </a:cxn>
                          <a:cxn ang="0">
                            <a:pos x="144" y="60"/>
                          </a:cxn>
                          <a:cxn ang="0">
                            <a:pos x="8" y="82"/>
                          </a:cxn>
                          <a:cxn ang="0">
                            <a:pos x="0" y="11"/>
                          </a:cxn>
                          <a:cxn ang="0">
                            <a:pos x="65" y="0"/>
                          </a:cxn>
                          <a:cxn ang="0">
                            <a:pos x="87" y="145"/>
                          </a:cxn>
                          <a:cxn ang="0">
                            <a:pos x="155" y="134"/>
                          </a:cxn>
                        </a:cxnLst>
                        <a:rect l="txL" t="txT" r="txR" b="txB"/>
                        <a:pathLst>
                          <a:path w="155" h="145">
                            <a:moveTo>
                              <a:pt x="155" y="134"/>
                            </a:moveTo>
                            <a:lnTo>
                              <a:pt x="144" y="60"/>
                            </a:lnTo>
                            <a:lnTo>
                              <a:pt x="8" y="82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7" y="145"/>
                            </a:lnTo>
                            <a:lnTo>
                              <a:pt x="155" y="134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6" name="Freeform 802"/>
                      <p:cNvSpPr/>
                      <p:nvPr/>
                    </p:nvSpPr>
                    <p:spPr>
                      <a:xfrm>
                        <a:off x="3036" y="2012"/>
                        <a:ext cx="78" cy="73"/>
                      </a:xfrm>
                      <a:custGeom>
                        <a:avLst/>
                        <a:gdLst>
                          <a:gd name="txL" fmla="*/ 0 w 156"/>
                          <a:gd name="txT" fmla="*/ 0 h 147"/>
                          <a:gd name="txR" fmla="*/ 156 w 156"/>
                          <a:gd name="txB" fmla="*/ 147 h 147"/>
                        </a:gdLst>
                        <a:ahLst/>
                        <a:cxnLst>
                          <a:cxn ang="0">
                            <a:pos x="156" y="133"/>
                          </a:cxn>
                          <a:cxn ang="0">
                            <a:pos x="145" y="60"/>
                          </a:cxn>
                          <a:cxn ang="0">
                            <a:pos x="10" y="81"/>
                          </a:cxn>
                          <a:cxn ang="0">
                            <a:pos x="0" y="11"/>
                          </a:cxn>
                          <a:cxn ang="0">
                            <a:pos x="65" y="0"/>
                          </a:cxn>
                          <a:cxn ang="0">
                            <a:pos x="88" y="147"/>
                          </a:cxn>
                          <a:cxn ang="0">
                            <a:pos x="156" y="133"/>
                          </a:cxn>
                        </a:cxnLst>
                        <a:rect l="txL" t="txT" r="txR" b="txB"/>
                        <a:pathLst>
                          <a:path w="156" h="147">
                            <a:moveTo>
                              <a:pt x="156" y="133"/>
                            </a:moveTo>
                            <a:lnTo>
                              <a:pt x="145" y="60"/>
                            </a:lnTo>
                            <a:lnTo>
                              <a:pt x="10" y="81"/>
                            </a:lnTo>
                            <a:lnTo>
                              <a:pt x="0" y="11"/>
                            </a:lnTo>
                            <a:lnTo>
                              <a:pt x="65" y="0"/>
                            </a:lnTo>
                            <a:lnTo>
                              <a:pt x="88" y="147"/>
                            </a:lnTo>
                            <a:lnTo>
                              <a:pt x="156" y="133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7" name="Freeform 803"/>
                      <p:cNvSpPr/>
                      <p:nvPr/>
                    </p:nvSpPr>
                    <p:spPr>
                      <a:xfrm>
                        <a:off x="3000" y="2017"/>
                        <a:ext cx="79" cy="72"/>
                      </a:xfrm>
                      <a:custGeom>
                        <a:avLst/>
                        <a:gdLst>
                          <a:gd name="txL" fmla="*/ 0 w 156"/>
                          <a:gd name="txT" fmla="*/ 0 h 144"/>
                          <a:gd name="txR" fmla="*/ 156 w 156"/>
                          <a:gd name="txB" fmla="*/ 144 h 144"/>
                        </a:gdLst>
                        <a:ahLst/>
                        <a:cxnLst>
                          <a:cxn ang="0">
                            <a:pos x="156" y="135"/>
                          </a:cxn>
                          <a:cxn ang="0">
                            <a:pos x="143" y="60"/>
                          </a:cxn>
                          <a:cxn ang="0">
                            <a:pos x="11" y="80"/>
                          </a:cxn>
                          <a:cxn ang="0">
                            <a:pos x="0" y="11"/>
                          </a:cxn>
                          <a:cxn ang="0">
                            <a:pos x="63" y="0"/>
                          </a:cxn>
                          <a:cxn ang="0">
                            <a:pos x="85" y="144"/>
                          </a:cxn>
                          <a:cxn ang="0">
                            <a:pos x="156" y="135"/>
                          </a:cxn>
                        </a:cxnLst>
                        <a:rect l="txL" t="txT" r="txR" b="txB"/>
                        <a:pathLst>
                          <a:path w="156" h="144">
                            <a:moveTo>
                              <a:pt x="156" y="135"/>
                            </a:moveTo>
                            <a:lnTo>
                              <a:pt x="143" y="60"/>
                            </a:lnTo>
                            <a:lnTo>
                              <a:pt x="11" y="80"/>
                            </a:lnTo>
                            <a:lnTo>
                              <a:pt x="0" y="11"/>
                            </a:lnTo>
                            <a:lnTo>
                              <a:pt x="63" y="0"/>
                            </a:lnTo>
                            <a:lnTo>
                              <a:pt x="85" y="144"/>
                            </a:lnTo>
                            <a:lnTo>
                              <a:pt x="156" y="135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8" name="Freeform 804"/>
                      <p:cNvSpPr/>
                      <p:nvPr/>
                    </p:nvSpPr>
                    <p:spPr>
                      <a:xfrm>
                        <a:off x="2968" y="2022"/>
                        <a:ext cx="78" cy="72"/>
                      </a:xfrm>
                      <a:custGeom>
                        <a:avLst/>
                        <a:gdLst>
                          <a:gd name="txL" fmla="*/ 0 w 156"/>
                          <a:gd name="txT" fmla="*/ 0 h 144"/>
                          <a:gd name="txR" fmla="*/ 156 w 156"/>
                          <a:gd name="txB" fmla="*/ 144 h 144"/>
                        </a:gdLst>
                        <a:ahLst/>
                        <a:cxnLst>
                          <a:cxn ang="0">
                            <a:pos x="156" y="134"/>
                          </a:cxn>
                          <a:cxn ang="0">
                            <a:pos x="145" y="60"/>
                          </a:cxn>
                          <a:cxn ang="0">
                            <a:pos x="11" y="81"/>
                          </a:cxn>
                          <a:cxn ang="0">
                            <a:pos x="0" y="10"/>
                          </a:cxn>
                          <a:cxn ang="0">
                            <a:pos x="64" y="0"/>
                          </a:cxn>
                          <a:cxn ang="0">
                            <a:pos x="85" y="144"/>
                          </a:cxn>
                          <a:cxn ang="0">
                            <a:pos x="156" y="134"/>
                          </a:cxn>
                        </a:cxnLst>
                        <a:rect l="txL" t="txT" r="txR" b="txB"/>
                        <a:pathLst>
                          <a:path w="156" h="144">
                            <a:moveTo>
                              <a:pt x="156" y="134"/>
                            </a:moveTo>
                            <a:lnTo>
                              <a:pt x="145" y="60"/>
                            </a:lnTo>
                            <a:lnTo>
                              <a:pt x="11" y="81"/>
                            </a:lnTo>
                            <a:lnTo>
                              <a:pt x="0" y="10"/>
                            </a:lnTo>
                            <a:lnTo>
                              <a:pt x="64" y="0"/>
                            </a:lnTo>
                            <a:lnTo>
                              <a:pt x="85" y="144"/>
                            </a:lnTo>
                            <a:lnTo>
                              <a:pt x="156" y="134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099" name="Freeform 805"/>
                      <p:cNvSpPr/>
                      <p:nvPr/>
                    </p:nvSpPr>
                    <p:spPr>
                      <a:xfrm>
                        <a:off x="2935" y="2028"/>
                        <a:ext cx="78" cy="72"/>
                      </a:xfrm>
                      <a:custGeom>
                        <a:avLst/>
                        <a:gdLst>
                          <a:gd name="txL" fmla="*/ 0 w 157"/>
                          <a:gd name="txT" fmla="*/ 0 h 145"/>
                          <a:gd name="txR" fmla="*/ 157 w 157"/>
                          <a:gd name="txB" fmla="*/ 145 h 145"/>
                        </a:gdLst>
                        <a:ahLst/>
                        <a:cxnLst>
                          <a:cxn ang="0">
                            <a:pos x="157" y="133"/>
                          </a:cxn>
                          <a:cxn ang="0">
                            <a:pos x="146" y="60"/>
                          </a:cxn>
                          <a:cxn ang="0">
                            <a:pos x="11" y="81"/>
                          </a:cxn>
                          <a:cxn ang="0">
                            <a:pos x="0" y="11"/>
                          </a:cxn>
                          <a:cxn ang="0">
                            <a:pos x="66" y="0"/>
                          </a:cxn>
                          <a:cxn ang="0">
                            <a:pos x="86" y="145"/>
                          </a:cxn>
                          <a:cxn ang="0">
                            <a:pos x="157" y="133"/>
                          </a:cxn>
                        </a:cxnLst>
                        <a:rect l="txL" t="txT" r="txR" b="txB"/>
                        <a:pathLst>
                          <a:path w="157" h="145">
                            <a:moveTo>
                              <a:pt x="157" y="133"/>
                            </a:moveTo>
                            <a:lnTo>
                              <a:pt x="146" y="60"/>
                            </a:lnTo>
                            <a:lnTo>
                              <a:pt x="11" y="81"/>
                            </a:lnTo>
                            <a:lnTo>
                              <a:pt x="0" y="11"/>
                            </a:lnTo>
                            <a:lnTo>
                              <a:pt x="66" y="0"/>
                            </a:lnTo>
                            <a:lnTo>
                              <a:pt x="86" y="145"/>
                            </a:lnTo>
                            <a:lnTo>
                              <a:pt x="157" y="133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0" name="Freeform 806"/>
                      <p:cNvSpPr/>
                      <p:nvPr/>
                    </p:nvSpPr>
                    <p:spPr>
                      <a:xfrm>
                        <a:off x="3268" y="1795"/>
                        <a:ext cx="136" cy="215"/>
                      </a:xfrm>
                      <a:custGeom>
                        <a:avLst/>
                        <a:gdLst>
                          <a:gd name="txL" fmla="*/ 0 w 271"/>
                          <a:gd name="txT" fmla="*/ 0 h 430"/>
                          <a:gd name="txR" fmla="*/ 271 w 271"/>
                          <a:gd name="txB" fmla="*/ 430 h 430"/>
                        </a:gdLst>
                        <a:ahLst/>
                        <a:cxnLst>
                          <a:cxn ang="0">
                            <a:pos x="271" y="387"/>
                          </a:cxn>
                          <a:cxn ang="0">
                            <a:pos x="132" y="262"/>
                          </a:cxn>
                          <a:cxn ang="0">
                            <a:pos x="48" y="0"/>
                          </a:cxn>
                          <a:cxn ang="0">
                            <a:pos x="0" y="12"/>
                          </a:cxn>
                          <a:cxn ang="0">
                            <a:pos x="55" y="281"/>
                          </a:cxn>
                          <a:cxn ang="0">
                            <a:pos x="194" y="430"/>
                          </a:cxn>
                          <a:cxn ang="0">
                            <a:pos x="271" y="387"/>
                          </a:cxn>
                        </a:cxnLst>
                        <a:rect l="txL" t="txT" r="txR" b="txB"/>
                        <a:pathLst>
                          <a:path w="271" h="430">
                            <a:moveTo>
                              <a:pt x="271" y="387"/>
                            </a:moveTo>
                            <a:lnTo>
                              <a:pt x="132" y="262"/>
                            </a:lnTo>
                            <a:lnTo>
                              <a:pt x="48" y="0"/>
                            </a:lnTo>
                            <a:lnTo>
                              <a:pt x="0" y="12"/>
                            </a:lnTo>
                            <a:lnTo>
                              <a:pt x="55" y="281"/>
                            </a:lnTo>
                            <a:lnTo>
                              <a:pt x="194" y="430"/>
                            </a:lnTo>
                            <a:lnTo>
                              <a:pt x="271" y="387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1" name="Freeform 807"/>
                      <p:cNvSpPr/>
                      <p:nvPr/>
                    </p:nvSpPr>
                    <p:spPr>
                      <a:xfrm>
                        <a:off x="3112" y="2275"/>
                        <a:ext cx="282" cy="34"/>
                      </a:xfrm>
                      <a:custGeom>
                        <a:avLst/>
                        <a:gdLst>
                          <a:gd name="txL" fmla="*/ 0 w 564"/>
                          <a:gd name="txT" fmla="*/ 0 h 68"/>
                          <a:gd name="txR" fmla="*/ 564 w 564"/>
                          <a:gd name="txB" fmla="*/ 68 h 68"/>
                        </a:gdLst>
                        <a:ahLst/>
                        <a:cxnLst>
                          <a:cxn ang="0">
                            <a:pos x="564" y="33"/>
                          </a:cxn>
                          <a:cxn ang="0">
                            <a:pos x="315" y="68"/>
                          </a:cxn>
                          <a:cxn ang="0">
                            <a:pos x="136" y="28"/>
                          </a:cxn>
                          <a:cxn ang="0">
                            <a:pos x="6" y="49"/>
                          </a:cxn>
                          <a:cxn ang="0">
                            <a:pos x="0" y="19"/>
                          </a:cxn>
                          <a:cxn ang="0">
                            <a:pos x="130" y="0"/>
                          </a:cxn>
                          <a:cxn ang="0">
                            <a:pos x="318" y="41"/>
                          </a:cxn>
                          <a:cxn ang="0">
                            <a:pos x="536" y="7"/>
                          </a:cxn>
                          <a:cxn ang="0">
                            <a:pos x="564" y="33"/>
                          </a:cxn>
                        </a:cxnLst>
                        <a:rect l="txL" t="txT" r="txR" b="txB"/>
                        <a:pathLst>
                          <a:path w="564" h="68">
                            <a:moveTo>
                              <a:pt x="564" y="33"/>
                            </a:moveTo>
                            <a:lnTo>
                              <a:pt x="315" y="68"/>
                            </a:lnTo>
                            <a:lnTo>
                              <a:pt x="136" y="28"/>
                            </a:lnTo>
                            <a:lnTo>
                              <a:pt x="6" y="49"/>
                            </a:lnTo>
                            <a:lnTo>
                              <a:pt x="0" y="19"/>
                            </a:lnTo>
                            <a:lnTo>
                              <a:pt x="130" y="0"/>
                            </a:lnTo>
                            <a:lnTo>
                              <a:pt x="318" y="41"/>
                            </a:lnTo>
                            <a:lnTo>
                              <a:pt x="536" y="7"/>
                            </a:lnTo>
                            <a:lnTo>
                              <a:pt x="564" y="33"/>
                            </a:lnTo>
                            <a:close/>
                          </a:path>
                        </a:pathLst>
                      </a:custGeom>
                      <a:solidFill>
                        <a:srgbClr val="FFFF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2" name="Freeform 808"/>
                      <p:cNvSpPr/>
                      <p:nvPr/>
                    </p:nvSpPr>
                    <p:spPr>
                      <a:xfrm>
                        <a:off x="3035" y="2089"/>
                        <a:ext cx="98" cy="182"/>
                      </a:xfrm>
                      <a:custGeom>
                        <a:avLst/>
                        <a:gdLst>
                          <a:gd name="txL" fmla="*/ 0 w 197"/>
                          <a:gd name="txT" fmla="*/ 0 h 363"/>
                          <a:gd name="txR" fmla="*/ 197 w 197"/>
                          <a:gd name="txB" fmla="*/ 363 h 363"/>
                        </a:gdLst>
                        <a:ahLst/>
                        <a:cxnLst>
                          <a:cxn ang="0">
                            <a:pos x="160" y="363"/>
                          </a:cxn>
                          <a:cxn ang="0">
                            <a:pos x="140" y="245"/>
                          </a:cxn>
                          <a:cxn ang="0">
                            <a:pos x="17" y="134"/>
                          </a:cxn>
                          <a:cxn ang="0">
                            <a:pos x="0" y="13"/>
                          </a:cxn>
                          <a:cxn ang="0">
                            <a:pos x="33" y="0"/>
                          </a:cxn>
                          <a:cxn ang="0">
                            <a:pos x="50" y="124"/>
                          </a:cxn>
                          <a:cxn ang="0">
                            <a:pos x="175" y="239"/>
                          </a:cxn>
                          <a:cxn ang="0">
                            <a:pos x="197" y="355"/>
                          </a:cxn>
                          <a:cxn ang="0">
                            <a:pos x="160" y="363"/>
                          </a:cxn>
                        </a:cxnLst>
                        <a:rect l="txL" t="txT" r="txR" b="txB"/>
                        <a:pathLst>
                          <a:path w="197" h="363">
                            <a:moveTo>
                              <a:pt x="160" y="363"/>
                            </a:moveTo>
                            <a:lnTo>
                              <a:pt x="140" y="245"/>
                            </a:lnTo>
                            <a:lnTo>
                              <a:pt x="17" y="134"/>
                            </a:lnTo>
                            <a:lnTo>
                              <a:pt x="0" y="13"/>
                            </a:lnTo>
                            <a:lnTo>
                              <a:pt x="33" y="0"/>
                            </a:lnTo>
                            <a:lnTo>
                              <a:pt x="50" y="124"/>
                            </a:lnTo>
                            <a:lnTo>
                              <a:pt x="175" y="239"/>
                            </a:lnTo>
                            <a:lnTo>
                              <a:pt x="197" y="355"/>
                            </a:lnTo>
                            <a:lnTo>
                              <a:pt x="160" y="363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3" name="Freeform 809"/>
                      <p:cNvSpPr/>
                      <p:nvPr/>
                    </p:nvSpPr>
                    <p:spPr>
                      <a:xfrm>
                        <a:off x="3075" y="2083"/>
                        <a:ext cx="97" cy="182"/>
                      </a:xfrm>
                      <a:custGeom>
                        <a:avLst/>
                        <a:gdLst>
                          <a:gd name="txL" fmla="*/ 0 w 194"/>
                          <a:gd name="txT" fmla="*/ 0 h 364"/>
                          <a:gd name="txR" fmla="*/ 194 w 194"/>
                          <a:gd name="txB" fmla="*/ 364 h 364"/>
                        </a:gdLst>
                        <a:ahLst/>
                        <a:cxnLst>
                          <a:cxn ang="0">
                            <a:pos x="153" y="364"/>
                          </a:cxn>
                          <a:cxn ang="0">
                            <a:pos x="136" y="240"/>
                          </a:cxn>
                          <a:cxn ang="0">
                            <a:pos x="17" y="127"/>
                          </a:cxn>
                          <a:cxn ang="0">
                            <a:pos x="0" y="12"/>
                          </a:cxn>
                          <a:cxn ang="0">
                            <a:pos x="45" y="0"/>
                          </a:cxn>
                          <a:cxn ang="0">
                            <a:pos x="59" y="120"/>
                          </a:cxn>
                          <a:cxn ang="0">
                            <a:pos x="175" y="234"/>
                          </a:cxn>
                          <a:cxn ang="0">
                            <a:pos x="194" y="362"/>
                          </a:cxn>
                          <a:cxn ang="0">
                            <a:pos x="153" y="364"/>
                          </a:cxn>
                        </a:cxnLst>
                        <a:rect l="txL" t="txT" r="txR" b="txB"/>
                        <a:pathLst>
                          <a:path w="194" h="364">
                            <a:moveTo>
                              <a:pt x="153" y="364"/>
                            </a:moveTo>
                            <a:lnTo>
                              <a:pt x="136" y="240"/>
                            </a:lnTo>
                            <a:lnTo>
                              <a:pt x="17" y="127"/>
                            </a:lnTo>
                            <a:lnTo>
                              <a:pt x="0" y="12"/>
                            </a:lnTo>
                            <a:lnTo>
                              <a:pt x="45" y="0"/>
                            </a:lnTo>
                            <a:lnTo>
                              <a:pt x="59" y="120"/>
                            </a:lnTo>
                            <a:lnTo>
                              <a:pt x="175" y="234"/>
                            </a:lnTo>
                            <a:lnTo>
                              <a:pt x="194" y="362"/>
                            </a:lnTo>
                            <a:lnTo>
                              <a:pt x="153" y="364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4" name="Freeform 810"/>
                      <p:cNvSpPr/>
                      <p:nvPr/>
                    </p:nvSpPr>
                    <p:spPr>
                      <a:xfrm>
                        <a:off x="3118" y="2079"/>
                        <a:ext cx="100" cy="190"/>
                      </a:xfrm>
                      <a:custGeom>
                        <a:avLst/>
                        <a:gdLst>
                          <a:gd name="txL" fmla="*/ 0 w 199"/>
                          <a:gd name="txT" fmla="*/ 0 h 380"/>
                          <a:gd name="txR" fmla="*/ 199 w 199"/>
                          <a:gd name="txB" fmla="*/ 380 h 380"/>
                        </a:gdLst>
                        <a:ahLst/>
                        <a:cxnLst>
                          <a:cxn ang="0">
                            <a:pos x="154" y="367"/>
                          </a:cxn>
                          <a:cxn ang="0">
                            <a:pos x="138" y="238"/>
                          </a:cxn>
                          <a:cxn ang="0">
                            <a:pos x="17" y="116"/>
                          </a:cxn>
                          <a:cxn ang="0">
                            <a:pos x="0" y="2"/>
                          </a:cxn>
                          <a:cxn ang="0">
                            <a:pos x="38" y="0"/>
                          </a:cxn>
                          <a:cxn ang="0">
                            <a:pos x="52" y="106"/>
                          </a:cxn>
                          <a:cxn ang="0">
                            <a:pos x="178" y="232"/>
                          </a:cxn>
                          <a:cxn ang="0">
                            <a:pos x="199" y="380"/>
                          </a:cxn>
                          <a:cxn ang="0">
                            <a:pos x="154" y="367"/>
                          </a:cxn>
                        </a:cxnLst>
                        <a:rect l="txL" t="txT" r="txR" b="txB"/>
                        <a:pathLst>
                          <a:path w="199" h="380">
                            <a:moveTo>
                              <a:pt x="154" y="367"/>
                            </a:moveTo>
                            <a:lnTo>
                              <a:pt x="138" y="238"/>
                            </a:lnTo>
                            <a:lnTo>
                              <a:pt x="17" y="116"/>
                            </a:lnTo>
                            <a:lnTo>
                              <a:pt x="0" y="2"/>
                            </a:lnTo>
                            <a:lnTo>
                              <a:pt x="38" y="0"/>
                            </a:lnTo>
                            <a:lnTo>
                              <a:pt x="52" y="106"/>
                            </a:lnTo>
                            <a:lnTo>
                              <a:pt x="178" y="232"/>
                            </a:lnTo>
                            <a:lnTo>
                              <a:pt x="199" y="380"/>
                            </a:lnTo>
                            <a:lnTo>
                              <a:pt x="154" y="367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5" name="Freeform 811"/>
                      <p:cNvSpPr/>
                      <p:nvPr/>
                    </p:nvSpPr>
                    <p:spPr>
                      <a:xfrm>
                        <a:off x="3264" y="2093"/>
                        <a:ext cx="79" cy="68"/>
                      </a:xfrm>
                      <a:custGeom>
                        <a:avLst/>
                        <a:gdLst>
                          <a:gd name="txL" fmla="*/ 0 w 157"/>
                          <a:gd name="txT" fmla="*/ 0 h 135"/>
                          <a:gd name="txR" fmla="*/ 157 w 157"/>
                          <a:gd name="txB" fmla="*/ 135 h 135"/>
                        </a:gdLst>
                        <a:ahLst/>
                        <a:cxnLst>
                          <a:cxn ang="0">
                            <a:pos x="157" y="91"/>
                          </a:cxn>
                          <a:cxn ang="0">
                            <a:pos x="42" y="44"/>
                          </a:cxn>
                          <a:cxn ang="0">
                            <a:pos x="12" y="72"/>
                          </a:cxn>
                          <a:cxn ang="0">
                            <a:pos x="0" y="135"/>
                          </a:cxn>
                          <a:cxn ang="0">
                            <a:pos x="35" y="84"/>
                          </a:cxn>
                          <a:cxn ang="0">
                            <a:pos x="94" y="6"/>
                          </a:cxn>
                          <a:cxn ang="0">
                            <a:pos x="133" y="0"/>
                          </a:cxn>
                          <a:cxn ang="0">
                            <a:pos x="103" y="44"/>
                          </a:cxn>
                          <a:cxn ang="0">
                            <a:pos x="157" y="91"/>
                          </a:cxn>
                        </a:cxnLst>
                        <a:rect l="txL" t="txT" r="txR" b="txB"/>
                        <a:pathLst>
                          <a:path w="157" h="135">
                            <a:moveTo>
                              <a:pt x="157" y="91"/>
                            </a:moveTo>
                            <a:lnTo>
                              <a:pt x="42" y="44"/>
                            </a:lnTo>
                            <a:lnTo>
                              <a:pt x="12" y="72"/>
                            </a:lnTo>
                            <a:lnTo>
                              <a:pt x="0" y="135"/>
                            </a:lnTo>
                            <a:lnTo>
                              <a:pt x="35" y="84"/>
                            </a:lnTo>
                            <a:lnTo>
                              <a:pt x="94" y="6"/>
                            </a:lnTo>
                            <a:lnTo>
                              <a:pt x="133" y="0"/>
                            </a:lnTo>
                            <a:lnTo>
                              <a:pt x="103" y="44"/>
                            </a:lnTo>
                            <a:lnTo>
                              <a:pt x="157" y="91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6" name="Freeform 812"/>
                      <p:cNvSpPr/>
                      <p:nvPr/>
                    </p:nvSpPr>
                    <p:spPr>
                      <a:xfrm>
                        <a:off x="3157" y="2068"/>
                        <a:ext cx="102" cy="209"/>
                      </a:xfrm>
                      <a:custGeom>
                        <a:avLst/>
                        <a:gdLst>
                          <a:gd name="txL" fmla="*/ 0 w 204"/>
                          <a:gd name="txT" fmla="*/ 0 h 418"/>
                          <a:gd name="txR" fmla="*/ 204 w 204"/>
                          <a:gd name="txB" fmla="*/ 418 h 418"/>
                        </a:gdLst>
                        <a:ahLst/>
                        <a:cxnLst>
                          <a:cxn ang="0">
                            <a:pos x="165" y="408"/>
                          </a:cxn>
                          <a:cxn ang="0">
                            <a:pos x="142" y="244"/>
                          </a:cxn>
                          <a:cxn ang="0">
                            <a:pos x="17" y="123"/>
                          </a:cxn>
                          <a:cxn ang="0">
                            <a:pos x="0" y="10"/>
                          </a:cxn>
                          <a:cxn ang="0">
                            <a:pos x="34" y="0"/>
                          </a:cxn>
                          <a:cxn ang="0">
                            <a:pos x="51" y="110"/>
                          </a:cxn>
                          <a:cxn ang="0">
                            <a:pos x="174" y="232"/>
                          </a:cxn>
                          <a:cxn ang="0">
                            <a:pos x="204" y="418"/>
                          </a:cxn>
                          <a:cxn ang="0">
                            <a:pos x="165" y="408"/>
                          </a:cxn>
                        </a:cxnLst>
                        <a:rect l="txL" t="txT" r="txR" b="txB"/>
                        <a:pathLst>
                          <a:path w="204" h="418">
                            <a:moveTo>
                              <a:pt x="165" y="408"/>
                            </a:moveTo>
                            <a:lnTo>
                              <a:pt x="142" y="244"/>
                            </a:lnTo>
                            <a:lnTo>
                              <a:pt x="17" y="123"/>
                            </a:lnTo>
                            <a:lnTo>
                              <a:pt x="0" y="10"/>
                            </a:lnTo>
                            <a:lnTo>
                              <a:pt x="34" y="0"/>
                            </a:lnTo>
                            <a:lnTo>
                              <a:pt x="51" y="110"/>
                            </a:lnTo>
                            <a:lnTo>
                              <a:pt x="174" y="232"/>
                            </a:lnTo>
                            <a:lnTo>
                              <a:pt x="204" y="418"/>
                            </a:lnTo>
                            <a:lnTo>
                              <a:pt x="165" y="408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9525">
                        <a:noFill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107" name="Freeform 813"/>
                      <p:cNvSpPr/>
                      <p:nvPr/>
                    </p:nvSpPr>
                    <p:spPr>
                      <a:xfrm>
                        <a:off x="3294" y="2191"/>
                        <a:ext cx="51" cy="33"/>
                      </a:xfrm>
                      <a:custGeom>
                        <a:avLst/>
                        <a:gdLst>
                          <a:gd name="txL" fmla="*/ 0 w 102"/>
                          <a:gd name="txT" fmla="*/ 0 h 67"/>
                          <a:gd name="txR" fmla="*/ 102 w 102"/>
                          <a:gd name="txB" fmla="*/ 67 h 67"/>
                        </a:gdLst>
                        <a:ahLst/>
                        <a:cxnLst>
                          <a:cxn ang="0">
                            <a:pos x="102" y="67"/>
                          </a:cxn>
                          <a:cxn ang="0">
                            <a:pos x="0" y="15"/>
                          </a:cxn>
                          <a:cxn ang="0">
                            <a:pos x="102" y="0"/>
                          </a:cxn>
                          <a:cxn ang="0">
                            <a:pos x="70" y="25"/>
                          </a:cxn>
                          <a:cxn ang="0">
                            <a:pos x="102" y="67"/>
                          </a:cxn>
                        </a:cxnLst>
                        <a:rect l="txL" t="txT" r="txR" b="txB"/>
                        <a:pathLst>
                          <a:path w="102" h="67">
                            <a:moveTo>
                              <a:pt x="102" y="67"/>
                            </a:moveTo>
                            <a:lnTo>
                              <a:pt x="0" y="15"/>
                            </a:lnTo>
                            <a:lnTo>
                              <a:pt x="102" y="0"/>
                            </a:lnTo>
                            <a:lnTo>
                              <a:pt x="70" y="25"/>
                            </a:lnTo>
                            <a:lnTo>
                              <a:pt x="102" y="67"/>
                            </a:lnTo>
                            <a:close/>
                          </a:path>
                        </a:pathLst>
                      </a:custGeom>
                      <a:solidFill>
                        <a:srgbClr val="000000">
                          <a:alpha val="100000"/>
                        </a:srgbClr>
                      </a:solidFill>
                      <a:ln w="7938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1077" name="Freeform 814"/>
                    <p:cNvSpPr/>
                    <p:nvPr/>
                  </p:nvSpPr>
                  <p:spPr>
                    <a:xfrm>
                      <a:off x="3424" y="2041"/>
                      <a:ext cx="145" cy="257"/>
                    </a:xfrm>
                    <a:custGeom>
                      <a:avLst/>
                      <a:gdLst>
                        <a:gd name="txL" fmla="*/ 0 w 289"/>
                        <a:gd name="txT" fmla="*/ 0 h 514"/>
                        <a:gd name="txR" fmla="*/ 289 w 289"/>
                        <a:gd name="txB" fmla="*/ 514 h 514"/>
                      </a:gdLst>
                      <a:ahLst/>
                      <a:cxnLst>
                        <a:cxn ang="0">
                          <a:pos x="102" y="0"/>
                        </a:cxn>
                        <a:cxn ang="0">
                          <a:pos x="0" y="272"/>
                        </a:cxn>
                        <a:cxn ang="0">
                          <a:pos x="186" y="514"/>
                        </a:cxn>
                        <a:cxn ang="0">
                          <a:pos x="289" y="237"/>
                        </a:cxn>
                        <a:cxn ang="0">
                          <a:pos x="102" y="0"/>
                        </a:cxn>
                      </a:cxnLst>
                      <a:rect l="txL" t="txT" r="txR" b="txB"/>
                      <a:pathLst>
                        <a:path w="289" h="514">
                          <a:moveTo>
                            <a:pt x="102" y="0"/>
                          </a:moveTo>
                          <a:lnTo>
                            <a:pt x="0" y="272"/>
                          </a:lnTo>
                          <a:lnTo>
                            <a:pt x="186" y="514"/>
                          </a:lnTo>
                          <a:lnTo>
                            <a:pt x="289" y="23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1054" name="Group 815"/>
            <p:cNvGrpSpPr/>
            <p:nvPr/>
          </p:nvGrpSpPr>
          <p:grpSpPr>
            <a:xfrm rot="2023748">
              <a:off x="4570" y="960"/>
              <a:ext cx="983" cy="1571"/>
              <a:chOff x="4080" y="1200"/>
              <a:chExt cx="983" cy="1571"/>
            </a:xfrm>
          </p:grpSpPr>
          <p:sp>
            <p:nvSpPr>
              <p:cNvPr id="31055" name="Freeform 816"/>
              <p:cNvSpPr/>
              <p:nvPr/>
            </p:nvSpPr>
            <p:spPr>
              <a:xfrm>
                <a:off x="4080" y="1200"/>
                <a:ext cx="983" cy="1571"/>
              </a:xfrm>
              <a:custGeom>
                <a:avLst/>
                <a:gdLst>
                  <a:gd name="txL" fmla="*/ 0 w 1968"/>
                  <a:gd name="txT" fmla="*/ 0 h 3140"/>
                  <a:gd name="txR" fmla="*/ 1968 w 1968"/>
                  <a:gd name="txB" fmla="*/ 3140 h 3140"/>
                </a:gdLst>
                <a:ahLst/>
                <a:cxnLst>
                  <a:cxn ang="0">
                    <a:pos x="0" y="150"/>
                  </a:cxn>
                  <a:cxn ang="0">
                    <a:pos x="8" y="86"/>
                  </a:cxn>
                  <a:cxn ang="0">
                    <a:pos x="28" y="38"/>
                  </a:cxn>
                  <a:cxn ang="0">
                    <a:pos x="69" y="11"/>
                  </a:cxn>
                  <a:cxn ang="0">
                    <a:pos x="128" y="0"/>
                  </a:cxn>
                  <a:cxn ang="0">
                    <a:pos x="1816" y="0"/>
                  </a:cxn>
                  <a:cxn ang="0">
                    <a:pos x="1876" y="5"/>
                  </a:cxn>
                  <a:cxn ang="0">
                    <a:pos x="1926" y="33"/>
                  </a:cxn>
                  <a:cxn ang="0">
                    <a:pos x="1957" y="86"/>
                  </a:cxn>
                  <a:cxn ang="0">
                    <a:pos x="1968" y="161"/>
                  </a:cxn>
                  <a:cxn ang="0">
                    <a:pos x="1968" y="2965"/>
                  </a:cxn>
                  <a:cxn ang="0">
                    <a:pos x="1966" y="3040"/>
                  </a:cxn>
                  <a:cxn ang="0">
                    <a:pos x="1952" y="3084"/>
                  </a:cxn>
                  <a:cxn ang="0">
                    <a:pos x="1921" y="3117"/>
                  </a:cxn>
                  <a:cxn ang="0">
                    <a:pos x="1886" y="3139"/>
                  </a:cxn>
                  <a:cxn ang="0">
                    <a:pos x="110" y="3140"/>
                  </a:cxn>
                  <a:cxn ang="0">
                    <a:pos x="62" y="3128"/>
                  </a:cxn>
                  <a:cxn ang="0">
                    <a:pos x="28" y="3101"/>
                  </a:cxn>
                  <a:cxn ang="0">
                    <a:pos x="8" y="3068"/>
                  </a:cxn>
                  <a:cxn ang="0">
                    <a:pos x="0" y="3009"/>
                  </a:cxn>
                  <a:cxn ang="0">
                    <a:pos x="0" y="150"/>
                  </a:cxn>
                </a:cxnLst>
                <a:rect l="txL" t="txT" r="txR" b="tx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17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056" name="Group 817"/>
              <p:cNvGrpSpPr/>
              <p:nvPr/>
            </p:nvGrpSpPr>
            <p:grpSpPr>
              <a:xfrm>
                <a:off x="4126" y="1249"/>
                <a:ext cx="891" cy="1443"/>
                <a:chOff x="2973" y="1096"/>
                <a:chExt cx="891" cy="1443"/>
              </a:xfrm>
            </p:grpSpPr>
            <p:sp>
              <p:nvSpPr>
                <p:cNvPr id="31057" name="Freeform 818"/>
                <p:cNvSpPr/>
                <p:nvPr/>
              </p:nvSpPr>
              <p:spPr>
                <a:xfrm>
                  <a:off x="3310" y="1654"/>
                  <a:ext cx="213" cy="360"/>
                </a:xfrm>
                <a:custGeom>
                  <a:avLst/>
                  <a:gdLst>
                    <a:gd name="txL" fmla="*/ 0 w 425"/>
                    <a:gd name="txT" fmla="*/ 0 h 720"/>
                    <a:gd name="txR" fmla="*/ 425 w 425"/>
                    <a:gd name="txB" fmla="*/ 720 h 720"/>
                  </a:gdLst>
                  <a:ahLst/>
                  <a:cxnLst>
                    <a:cxn ang="0">
                      <a:pos x="215" y="0"/>
                    </a:cxn>
                    <a:cxn ang="0">
                      <a:pos x="0" y="360"/>
                    </a:cxn>
                    <a:cxn ang="0">
                      <a:pos x="220" y="720"/>
                    </a:cxn>
                    <a:cxn ang="0">
                      <a:pos x="425" y="360"/>
                    </a:cxn>
                    <a:cxn ang="0">
                      <a:pos x="215" y="0"/>
                    </a:cxn>
                  </a:cxnLst>
                  <a:rect l="txL" t="txT" r="txR" b="txB"/>
                  <a:pathLst>
                    <a:path w="425" h="720">
                      <a:moveTo>
                        <a:pt x="215" y="0"/>
                      </a:moveTo>
                      <a:lnTo>
                        <a:pt x="0" y="360"/>
                      </a:lnTo>
                      <a:lnTo>
                        <a:pt x="220" y="720"/>
                      </a:lnTo>
                      <a:lnTo>
                        <a:pt x="425" y="36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E0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58" name="Freeform 819"/>
                <p:cNvSpPr/>
                <p:nvPr/>
              </p:nvSpPr>
              <p:spPr>
                <a:xfrm>
                  <a:off x="2973" y="1265"/>
                  <a:ext cx="95" cy="158"/>
                </a:xfrm>
                <a:custGeom>
                  <a:avLst/>
                  <a:gdLst>
                    <a:gd name="txL" fmla="*/ 0 w 189"/>
                    <a:gd name="txT" fmla="*/ 0 h 316"/>
                    <a:gd name="txR" fmla="*/ 189 w 189"/>
                    <a:gd name="txB" fmla="*/ 316 h 316"/>
                  </a:gdLst>
                  <a:ahLst/>
                  <a:cxnLst>
                    <a:cxn ang="0">
                      <a:pos x="100" y="0"/>
                    </a:cxn>
                    <a:cxn ang="0">
                      <a:pos x="0" y="157"/>
                    </a:cxn>
                    <a:cxn ang="0">
                      <a:pos x="105" y="316"/>
                    </a:cxn>
                    <a:cxn ang="0">
                      <a:pos x="189" y="152"/>
                    </a:cxn>
                    <a:cxn ang="0">
                      <a:pos x="100" y="0"/>
                    </a:cxn>
                  </a:cxnLst>
                  <a:rect l="txL" t="txT" r="txR" b="txB"/>
                  <a:pathLst>
                    <a:path w="189" h="316">
                      <a:moveTo>
                        <a:pt x="100" y="0"/>
                      </a:moveTo>
                      <a:lnTo>
                        <a:pt x="0" y="157"/>
                      </a:lnTo>
                      <a:lnTo>
                        <a:pt x="105" y="316"/>
                      </a:lnTo>
                      <a:lnTo>
                        <a:pt x="189" y="15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1059" name="Freeform 820"/>
                <p:cNvSpPr/>
                <p:nvPr/>
              </p:nvSpPr>
              <p:spPr>
                <a:xfrm>
                  <a:off x="3772" y="2208"/>
                  <a:ext cx="90" cy="164"/>
                </a:xfrm>
                <a:custGeom>
                  <a:avLst/>
                  <a:gdLst>
                    <a:gd name="txL" fmla="*/ 0 w 179"/>
                    <a:gd name="txT" fmla="*/ 0 h 327"/>
                    <a:gd name="txR" fmla="*/ 179 w 179"/>
                    <a:gd name="txB" fmla="*/ 327 h 327"/>
                  </a:gdLst>
                  <a:ahLst/>
                  <a:cxnLst>
                    <a:cxn ang="0">
                      <a:pos x="89" y="0"/>
                    </a:cxn>
                    <a:cxn ang="0">
                      <a:pos x="0" y="169"/>
                    </a:cxn>
                    <a:cxn ang="0">
                      <a:pos x="95" y="327"/>
                    </a:cxn>
                    <a:cxn ang="0">
                      <a:pos x="179" y="169"/>
                    </a:cxn>
                    <a:cxn ang="0">
                      <a:pos x="89" y="0"/>
                    </a:cxn>
                  </a:cxnLst>
                  <a:rect l="txL" t="txT" r="txR" b="txB"/>
                  <a:pathLst>
                    <a:path w="179" h="327">
                      <a:moveTo>
                        <a:pt x="89" y="0"/>
                      </a:moveTo>
                      <a:lnTo>
                        <a:pt x="0" y="169"/>
                      </a:lnTo>
                      <a:lnTo>
                        <a:pt x="95" y="327"/>
                      </a:lnTo>
                      <a:lnTo>
                        <a:pt x="179" y="169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1060" name="Group 821"/>
                <p:cNvGrpSpPr/>
                <p:nvPr/>
              </p:nvGrpSpPr>
              <p:grpSpPr>
                <a:xfrm>
                  <a:off x="2980" y="1096"/>
                  <a:ext cx="85" cy="146"/>
                  <a:chOff x="2980" y="1096"/>
                  <a:chExt cx="85" cy="146"/>
                </a:xfrm>
              </p:grpSpPr>
              <p:sp>
                <p:nvSpPr>
                  <p:cNvPr id="31064" name="Freeform 822"/>
                  <p:cNvSpPr/>
                  <p:nvPr/>
                </p:nvSpPr>
                <p:spPr>
                  <a:xfrm>
                    <a:off x="2980" y="1096"/>
                    <a:ext cx="85" cy="146"/>
                  </a:xfrm>
                  <a:custGeom>
                    <a:avLst/>
                    <a:gdLst>
                      <a:gd name="txL" fmla="*/ 0 w 170"/>
                      <a:gd name="txT" fmla="*/ 0 h 293"/>
                      <a:gd name="txR" fmla="*/ 170 w 170"/>
                      <a:gd name="txB" fmla="*/ 293 h 293"/>
                    </a:gdLst>
                    <a:ahLst/>
                    <a:cxnLst>
                      <a:cxn ang="0">
                        <a:pos x="52" y="290"/>
                      </a:cxn>
                      <a:cxn ang="0">
                        <a:pos x="0" y="290"/>
                      </a:cxn>
                      <a:cxn ang="0">
                        <a:pos x="41" y="0"/>
                      </a:cxn>
                      <a:cxn ang="0">
                        <a:pos x="127" y="0"/>
                      </a:cxn>
                      <a:cxn ang="0">
                        <a:pos x="170" y="293"/>
                      </a:cxn>
                      <a:cxn ang="0">
                        <a:pos x="112" y="293"/>
                      </a:cxn>
                      <a:cxn ang="0">
                        <a:pos x="102" y="240"/>
                      </a:cxn>
                      <a:cxn ang="0">
                        <a:pos x="65" y="240"/>
                      </a:cxn>
                      <a:cxn ang="0">
                        <a:pos x="52" y="290"/>
                      </a:cxn>
                    </a:cxnLst>
                    <a:rect l="txL" t="txT" r="txR" b="txB"/>
                    <a:pathLst>
                      <a:path w="170" h="293">
                        <a:moveTo>
                          <a:pt x="52" y="290"/>
                        </a:moveTo>
                        <a:lnTo>
                          <a:pt x="0" y="290"/>
                        </a:lnTo>
                        <a:lnTo>
                          <a:pt x="41" y="0"/>
                        </a:lnTo>
                        <a:lnTo>
                          <a:pt x="127" y="0"/>
                        </a:lnTo>
                        <a:lnTo>
                          <a:pt x="170" y="293"/>
                        </a:lnTo>
                        <a:lnTo>
                          <a:pt x="112" y="293"/>
                        </a:lnTo>
                        <a:lnTo>
                          <a:pt x="102" y="240"/>
                        </a:lnTo>
                        <a:lnTo>
                          <a:pt x="65" y="240"/>
                        </a:lnTo>
                        <a:lnTo>
                          <a:pt x="52" y="29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65" name="Freeform 823"/>
                  <p:cNvSpPr/>
                  <p:nvPr/>
                </p:nvSpPr>
                <p:spPr>
                  <a:xfrm>
                    <a:off x="3013" y="1131"/>
                    <a:ext cx="17" cy="59"/>
                  </a:xfrm>
                  <a:custGeom>
                    <a:avLst/>
                    <a:gdLst>
                      <a:gd name="txL" fmla="*/ 0 w 36"/>
                      <a:gd name="txT" fmla="*/ 0 h 118"/>
                      <a:gd name="txR" fmla="*/ 36 w 36"/>
                      <a:gd name="txB" fmla="*/ 118 h 118"/>
                    </a:gdLst>
                    <a:ahLst/>
                    <a:cxnLst>
                      <a:cxn ang="0">
                        <a:pos x="36" y="118"/>
                      </a:cxn>
                      <a:cxn ang="0">
                        <a:pos x="0" y="115"/>
                      </a:cxn>
                      <a:cxn ang="0">
                        <a:pos x="19" y="0"/>
                      </a:cxn>
                      <a:cxn ang="0">
                        <a:pos x="36" y="118"/>
                      </a:cxn>
                    </a:cxnLst>
                    <a:rect l="txL" t="txT" r="txR" b="txB"/>
                    <a:pathLst>
                      <a:path w="36" h="118">
                        <a:moveTo>
                          <a:pt x="36" y="118"/>
                        </a:moveTo>
                        <a:lnTo>
                          <a:pt x="0" y="115"/>
                        </a:lnTo>
                        <a:lnTo>
                          <a:pt x="19" y="0"/>
                        </a:lnTo>
                        <a:lnTo>
                          <a:pt x="36" y="118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grpSp>
              <p:nvGrpSpPr>
                <p:cNvPr id="31061" name="Group 824"/>
                <p:cNvGrpSpPr/>
                <p:nvPr/>
              </p:nvGrpSpPr>
              <p:grpSpPr>
                <a:xfrm>
                  <a:off x="3779" y="2393"/>
                  <a:ext cx="85" cy="146"/>
                  <a:chOff x="3779" y="2393"/>
                  <a:chExt cx="85" cy="146"/>
                </a:xfrm>
              </p:grpSpPr>
              <p:sp>
                <p:nvSpPr>
                  <p:cNvPr id="31062" name="Freeform 825"/>
                  <p:cNvSpPr/>
                  <p:nvPr/>
                </p:nvSpPr>
                <p:spPr>
                  <a:xfrm>
                    <a:off x="3779" y="2393"/>
                    <a:ext cx="85" cy="146"/>
                  </a:xfrm>
                  <a:custGeom>
                    <a:avLst/>
                    <a:gdLst>
                      <a:gd name="txL" fmla="*/ 0 w 170"/>
                      <a:gd name="txT" fmla="*/ 0 h 292"/>
                      <a:gd name="txR" fmla="*/ 170 w 170"/>
                      <a:gd name="txB" fmla="*/ 292 h 292"/>
                    </a:gdLst>
                    <a:ahLst/>
                    <a:cxnLst>
                      <a:cxn ang="0">
                        <a:pos x="51" y="3"/>
                      </a:cxn>
                      <a:cxn ang="0">
                        <a:pos x="0" y="3"/>
                      </a:cxn>
                      <a:cxn ang="0">
                        <a:pos x="39" y="292"/>
                      </a:cxn>
                      <a:cxn ang="0">
                        <a:pos x="126" y="292"/>
                      </a:cxn>
                      <a:cxn ang="0">
                        <a:pos x="170" y="0"/>
                      </a:cxn>
                      <a:cxn ang="0">
                        <a:pos x="111" y="0"/>
                      </a:cxn>
                      <a:cxn ang="0">
                        <a:pos x="101" y="52"/>
                      </a:cxn>
                      <a:cxn ang="0">
                        <a:pos x="65" y="52"/>
                      </a:cxn>
                      <a:cxn ang="0">
                        <a:pos x="51" y="3"/>
                      </a:cxn>
                    </a:cxnLst>
                    <a:rect l="txL" t="txT" r="txR" b="txB"/>
                    <a:pathLst>
                      <a:path w="170" h="292">
                        <a:moveTo>
                          <a:pt x="51" y="3"/>
                        </a:moveTo>
                        <a:lnTo>
                          <a:pt x="0" y="3"/>
                        </a:lnTo>
                        <a:lnTo>
                          <a:pt x="39" y="292"/>
                        </a:lnTo>
                        <a:lnTo>
                          <a:pt x="126" y="292"/>
                        </a:lnTo>
                        <a:lnTo>
                          <a:pt x="170" y="0"/>
                        </a:lnTo>
                        <a:lnTo>
                          <a:pt x="111" y="0"/>
                        </a:lnTo>
                        <a:lnTo>
                          <a:pt x="101" y="52"/>
                        </a:lnTo>
                        <a:lnTo>
                          <a:pt x="65" y="52"/>
                        </a:lnTo>
                        <a:lnTo>
                          <a:pt x="51" y="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63" name="Freeform 826"/>
                  <p:cNvSpPr/>
                  <p:nvPr/>
                </p:nvSpPr>
                <p:spPr>
                  <a:xfrm>
                    <a:off x="3812" y="2445"/>
                    <a:ext cx="18" cy="59"/>
                  </a:xfrm>
                  <a:custGeom>
                    <a:avLst/>
                    <a:gdLst>
                      <a:gd name="txL" fmla="*/ 0 w 35"/>
                      <a:gd name="txT" fmla="*/ 0 h 119"/>
                      <a:gd name="txR" fmla="*/ 35 w 35"/>
                      <a:gd name="txB" fmla="*/ 119 h 119"/>
                    </a:gdLst>
                    <a:ahLst/>
                    <a:cxnLst>
                      <a:cxn ang="0">
                        <a:pos x="35" y="0"/>
                      </a:cxn>
                      <a:cxn ang="0">
                        <a:pos x="0" y="4"/>
                      </a:cxn>
                      <a:cxn ang="0">
                        <a:pos x="18" y="119"/>
                      </a:cxn>
                      <a:cxn ang="0">
                        <a:pos x="35" y="0"/>
                      </a:cxn>
                    </a:cxnLst>
                    <a:rect l="txL" t="txT" r="txR" b="txB"/>
                    <a:pathLst>
                      <a:path w="35" h="119">
                        <a:moveTo>
                          <a:pt x="35" y="0"/>
                        </a:moveTo>
                        <a:lnTo>
                          <a:pt x="0" y="4"/>
                        </a:lnTo>
                        <a:lnTo>
                          <a:pt x="18" y="119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3468" name="AutoShape 1484"/>
          <p:cNvSpPr/>
          <p:nvPr/>
        </p:nvSpPr>
        <p:spPr>
          <a:xfrm>
            <a:off x="4495800" y="1219200"/>
            <a:ext cx="1600200" cy="2514600"/>
          </a:xfrm>
          <a:prstGeom prst="roundRect">
            <a:avLst>
              <a:gd name="adj" fmla="val 10417"/>
            </a:avLst>
          </a:prstGeom>
          <a:solidFill>
            <a:srgbClr val="FFFFFF"/>
          </a:solidFill>
          <a:ln w="25400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7236" name="Group 1485"/>
          <p:cNvGrpSpPr/>
          <p:nvPr/>
        </p:nvGrpSpPr>
        <p:grpSpPr>
          <a:xfrm rot="2511348">
            <a:off x="3921125" y="1050925"/>
            <a:ext cx="2735263" cy="2789238"/>
            <a:chOff x="1652" y="1171"/>
            <a:chExt cx="1675" cy="1709"/>
          </a:xfrm>
        </p:grpSpPr>
        <p:sp>
          <p:nvSpPr>
            <p:cNvPr id="31029" name="Freeform 1486"/>
            <p:cNvSpPr/>
            <p:nvPr/>
          </p:nvSpPr>
          <p:spPr>
            <a:xfrm>
              <a:off x="1652" y="1171"/>
              <a:ext cx="1675" cy="1709"/>
            </a:xfrm>
            <a:custGeom>
              <a:avLst/>
              <a:gdLst>
                <a:gd name="txL" fmla="*/ 0 w 3350"/>
                <a:gd name="txT" fmla="*/ 0 h 3418"/>
                <a:gd name="txR" fmla="*/ 3350 w 3350"/>
                <a:gd name="txB" fmla="*/ 3418 h 3418"/>
              </a:gdLst>
              <a:ahLst/>
              <a:cxnLst>
                <a:cxn ang="0">
                  <a:pos x="3333" y="2154"/>
                </a:cxn>
                <a:cxn ang="0">
                  <a:pos x="3350" y="2243"/>
                </a:cxn>
                <a:cxn ang="0">
                  <a:pos x="3314" y="2309"/>
                </a:cxn>
                <a:cxn ang="0">
                  <a:pos x="3266" y="2371"/>
                </a:cxn>
                <a:cxn ang="0">
                  <a:pos x="2085" y="3374"/>
                </a:cxn>
                <a:cxn ang="0">
                  <a:pos x="2030" y="3413"/>
                </a:cxn>
                <a:cxn ang="0">
                  <a:pos x="1980" y="3418"/>
                </a:cxn>
                <a:cxn ang="0">
                  <a:pos x="1940" y="3413"/>
                </a:cxn>
                <a:cxn ang="0">
                  <a:pos x="1895" y="3385"/>
                </a:cxn>
                <a:cxn ang="0">
                  <a:pos x="45" y="1350"/>
                </a:cxn>
                <a:cxn ang="0">
                  <a:pos x="5" y="1290"/>
                </a:cxn>
                <a:cxn ang="0">
                  <a:pos x="0" y="1235"/>
                </a:cxn>
                <a:cxn ang="0">
                  <a:pos x="10" y="1186"/>
                </a:cxn>
                <a:cxn ang="0">
                  <a:pos x="34" y="1138"/>
                </a:cxn>
                <a:cxn ang="0">
                  <a:pos x="1159" y="74"/>
                </a:cxn>
                <a:cxn ang="0">
                  <a:pos x="1220" y="33"/>
                </a:cxn>
                <a:cxn ang="0">
                  <a:pos x="1299" y="0"/>
                </a:cxn>
                <a:cxn ang="0">
                  <a:pos x="1361" y="11"/>
                </a:cxn>
                <a:cxn ang="0">
                  <a:pos x="1423" y="44"/>
                </a:cxn>
                <a:cxn ang="0">
                  <a:pos x="3299" y="2111"/>
                </a:cxn>
                <a:cxn ang="0">
                  <a:pos x="3333" y="2154"/>
                </a:cxn>
              </a:cxnLst>
              <a:rect l="txL" t="txT" r="txR" b="txB"/>
              <a:pathLst>
                <a:path w="3350" h="3418">
                  <a:moveTo>
                    <a:pt x="3333" y="2154"/>
                  </a:moveTo>
                  <a:lnTo>
                    <a:pt x="3350" y="2243"/>
                  </a:lnTo>
                  <a:lnTo>
                    <a:pt x="3314" y="2309"/>
                  </a:lnTo>
                  <a:lnTo>
                    <a:pt x="3266" y="2371"/>
                  </a:lnTo>
                  <a:lnTo>
                    <a:pt x="2085" y="3374"/>
                  </a:lnTo>
                  <a:lnTo>
                    <a:pt x="2030" y="3413"/>
                  </a:lnTo>
                  <a:lnTo>
                    <a:pt x="1980" y="3418"/>
                  </a:lnTo>
                  <a:lnTo>
                    <a:pt x="1940" y="3413"/>
                  </a:lnTo>
                  <a:lnTo>
                    <a:pt x="1895" y="3385"/>
                  </a:lnTo>
                  <a:lnTo>
                    <a:pt x="45" y="1350"/>
                  </a:lnTo>
                  <a:lnTo>
                    <a:pt x="5" y="1290"/>
                  </a:lnTo>
                  <a:lnTo>
                    <a:pt x="0" y="1235"/>
                  </a:lnTo>
                  <a:lnTo>
                    <a:pt x="10" y="1186"/>
                  </a:lnTo>
                  <a:lnTo>
                    <a:pt x="34" y="1138"/>
                  </a:lnTo>
                  <a:lnTo>
                    <a:pt x="1159" y="74"/>
                  </a:lnTo>
                  <a:lnTo>
                    <a:pt x="1220" y="33"/>
                  </a:lnTo>
                  <a:lnTo>
                    <a:pt x="1299" y="0"/>
                  </a:lnTo>
                  <a:lnTo>
                    <a:pt x="1361" y="11"/>
                  </a:lnTo>
                  <a:lnTo>
                    <a:pt x="1423" y="44"/>
                  </a:lnTo>
                  <a:lnTo>
                    <a:pt x="3299" y="2111"/>
                  </a:lnTo>
                  <a:lnTo>
                    <a:pt x="3333" y="2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1030" name="Group 1487"/>
            <p:cNvGrpSpPr/>
            <p:nvPr/>
          </p:nvGrpSpPr>
          <p:grpSpPr>
            <a:xfrm>
              <a:off x="1689" y="1417"/>
              <a:ext cx="1581" cy="1226"/>
              <a:chOff x="1689" y="1417"/>
              <a:chExt cx="1581" cy="1226"/>
            </a:xfrm>
          </p:grpSpPr>
          <p:sp>
            <p:nvSpPr>
              <p:cNvPr id="31031" name="Freeform 1488"/>
              <p:cNvSpPr/>
              <p:nvPr/>
            </p:nvSpPr>
            <p:spPr>
              <a:xfrm>
                <a:off x="1834" y="1868"/>
                <a:ext cx="105" cy="109"/>
              </a:xfrm>
              <a:custGeom>
                <a:avLst/>
                <a:gdLst>
                  <a:gd name="txL" fmla="*/ 0 w 210"/>
                  <a:gd name="txT" fmla="*/ 0 h 219"/>
                  <a:gd name="txR" fmla="*/ 210 w 210"/>
                  <a:gd name="txB" fmla="*/ 219 h 219"/>
                </a:gdLst>
                <a:ahLst/>
                <a:cxnLst>
                  <a:cxn ang="0">
                    <a:pos x="0" y="0"/>
                  </a:cxn>
                  <a:cxn ang="0">
                    <a:pos x="34" y="180"/>
                  </a:cxn>
                  <a:cxn ang="0">
                    <a:pos x="210" y="219"/>
                  </a:cxn>
                  <a:cxn ang="0">
                    <a:pos x="170" y="38"/>
                  </a:cxn>
                  <a:cxn ang="0">
                    <a:pos x="0" y="0"/>
                  </a:cxn>
                </a:cxnLst>
                <a:rect l="txL" t="txT" r="txR" b="tx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2" name="Freeform 1489"/>
              <p:cNvSpPr/>
              <p:nvPr/>
            </p:nvSpPr>
            <p:spPr>
              <a:xfrm>
                <a:off x="1909" y="1652"/>
                <a:ext cx="207" cy="235"/>
              </a:xfrm>
              <a:custGeom>
                <a:avLst/>
                <a:gdLst>
                  <a:gd name="txL" fmla="*/ 0 w 414"/>
                  <a:gd name="txT" fmla="*/ 0 h 470"/>
                  <a:gd name="txR" fmla="*/ 414 w 414"/>
                  <a:gd name="txB" fmla="*/ 470 h 470"/>
                </a:gdLst>
                <a:ahLst/>
                <a:cxnLst>
                  <a:cxn ang="0">
                    <a:pos x="0" y="0"/>
                  </a:cxn>
                  <a:cxn ang="0">
                    <a:pos x="75" y="388"/>
                  </a:cxn>
                  <a:cxn ang="0">
                    <a:pos x="414" y="470"/>
                  </a:cxn>
                  <a:cxn ang="0">
                    <a:pos x="335" y="93"/>
                  </a:cxn>
                  <a:cxn ang="0">
                    <a:pos x="0" y="0"/>
                  </a:cxn>
                </a:cxnLst>
                <a:rect l="txL" t="txT" r="txR" b="txB"/>
                <a:pathLst>
                  <a:path w="414" h="470">
                    <a:moveTo>
                      <a:pt x="0" y="0"/>
                    </a:moveTo>
                    <a:lnTo>
                      <a:pt x="75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3" name="Freeform 1490"/>
              <p:cNvSpPr/>
              <p:nvPr/>
            </p:nvSpPr>
            <p:spPr>
              <a:xfrm>
                <a:off x="2136" y="1915"/>
                <a:ext cx="204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4" y="372"/>
                  </a:cxn>
                  <a:cxn ang="0">
                    <a:pos x="409" y="458"/>
                  </a:cxn>
                  <a:cxn ang="0">
                    <a:pos x="334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4" y="372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034" name="Group 1491"/>
              <p:cNvGrpSpPr/>
              <p:nvPr/>
            </p:nvGrpSpPr>
            <p:grpSpPr>
              <a:xfrm>
                <a:off x="1689" y="1716"/>
                <a:ext cx="177" cy="178"/>
                <a:chOff x="1689" y="1716"/>
                <a:chExt cx="177" cy="178"/>
              </a:xfrm>
            </p:grpSpPr>
            <p:sp>
              <p:nvSpPr>
                <p:cNvPr id="31049" name="Freeform 1492"/>
                <p:cNvSpPr/>
                <p:nvPr/>
              </p:nvSpPr>
              <p:spPr>
                <a:xfrm>
                  <a:off x="1689" y="1767"/>
                  <a:ext cx="114" cy="127"/>
                </a:xfrm>
                <a:custGeom>
                  <a:avLst/>
                  <a:gdLst>
                    <a:gd name="txL" fmla="*/ 0 w 228"/>
                    <a:gd name="txT" fmla="*/ 0 h 254"/>
                    <a:gd name="txR" fmla="*/ 228 w 228"/>
                    <a:gd name="txB" fmla="*/ 254 h 254"/>
                  </a:gdLst>
                  <a:ahLst/>
                  <a:cxnLst>
                    <a:cxn ang="0">
                      <a:pos x="0" y="46"/>
                    </a:cxn>
                    <a:cxn ang="0">
                      <a:pos x="42" y="0"/>
                    </a:cxn>
                    <a:cxn ang="0">
                      <a:pos x="228" y="210"/>
                    </a:cxn>
                    <a:cxn ang="0">
                      <a:pos x="183" y="254"/>
                    </a:cxn>
                    <a:cxn ang="0">
                      <a:pos x="40" y="86"/>
                    </a:cxn>
                    <a:cxn ang="0">
                      <a:pos x="19" y="103"/>
                    </a:cxn>
                    <a:cxn ang="0">
                      <a:pos x="0" y="46"/>
                    </a:cxn>
                  </a:cxnLst>
                  <a:rect l="txL" t="txT" r="txR" b="txB"/>
                  <a:pathLst>
                    <a:path w="228" h="254">
                      <a:moveTo>
                        <a:pt x="0" y="46"/>
                      </a:moveTo>
                      <a:lnTo>
                        <a:pt x="42" y="0"/>
                      </a:lnTo>
                      <a:lnTo>
                        <a:pt x="228" y="210"/>
                      </a:lnTo>
                      <a:lnTo>
                        <a:pt x="183" y="254"/>
                      </a:lnTo>
                      <a:lnTo>
                        <a:pt x="40" y="86"/>
                      </a:lnTo>
                      <a:lnTo>
                        <a:pt x="19" y="103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1050" name="Group 1493"/>
                <p:cNvGrpSpPr/>
                <p:nvPr/>
              </p:nvGrpSpPr>
              <p:grpSpPr>
                <a:xfrm>
                  <a:off x="1741" y="1716"/>
                  <a:ext cx="125" cy="124"/>
                  <a:chOff x="1741" y="1716"/>
                  <a:chExt cx="125" cy="124"/>
                </a:xfrm>
              </p:grpSpPr>
              <p:sp>
                <p:nvSpPr>
                  <p:cNvPr id="31051" name="Freeform 1494"/>
                  <p:cNvSpPr/>
                  <p:nvPr/>
                </p:nvSpPr>
                <p:spPr>
                  <a:xfrm>
                    <a:off x="1741" y="1716"/>
                    <a:ext cx="125" cy="124"/>
                  </a:xfrm>
                  <a:custGeom>
                    <a:avLst/>
                    <a:gdLst>
                      <a:gd name="txL" fmla="*/ 0 w 252"/>
                      <a:gd name="txT" fmla="*/ 0 h 248"/>
                      <a:gd name="txR" fmla="*/ 252 w 252"/>
                      <a:gd name="txB" fmla="*/ 248 h 248"/>
                    </a:gdLst>
                    <a:ahLst/>
                    <a:cxnLst>
                      <a:cxn ang="0">
                        <a:pos x="44" y="0"/>
                      </a:cxn>
                      <a:cxn ang="0">
                        <a:pos x="0" y="43"/>
                      </a:cxn>
                      <a:cxn ang="0">
                        <a:pos x="0" y="95"/>
                      </a:cxn>
                      <a:cxn ang="0">
                        <a:pos x="132" y="242"/>
                      </a:cxn>
                      <a:cxn ang="0">
                        <a:pos x="195" y="248"/>
                      </a:cxn>
                      <a:cxn ang="0">
                        <a:pos x="252" y="198"/>
                      </a:cxn>
                      <a:cxn ang="0">
                        <a:pos x="234" y="147"/>
                      </a:cxn>
                      <a:cxn ang="0">
                        <a:pos x="101" y="3"/>
                      </a:cxn>
                      <a:cxn ang="0">
                        <a:pos x="44" y="0"/>
                      </a:cxn>
                    </a:cxnLst>
                    <a:rect l="txL" t="txT" r="txR" b="txB"/>
                    <a:pathLst>
                      <a:path w="252" h="248">
                        <a:moveTo>
                          <a:pt x="44" y="0"/>
                        </a:moveTo>
                        <a:lnTo>
                          <a:pt x="0" y="43"/>
                        </a:lnTo>
                        <a:lnTo>
                          <a:pt x="0" y="95"/>
                        </a:lnTo>
                        <a:lnTo>
                          <a:pt x="132" y="242"/>
                        </a:lnTo>
                        <a:lnTo>
                          <a:pt x="195" y="248"/>
                        </a:lnTo>
                        <a:lnTo>
                          <a:pt x="252" y="198"/>
                        </a:lnTo>
                        <a:lnTo>
                          <a:pt x="234" y="147"/>
                        </a:lnTo>
                        <a:lnTo>
                          <a:pt x="101" y="3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52" name="Freeform 1495"/>
                  <p:cNvSpPr/>
                  <p:nvPr/>
                </p:nvSpPr>
                <p:spPr>
                  <a:xfrm>
                    <a:off x="1763" y="1739"/>
                    <a:ext cx="72" cy="78"/>
                  </a:xfrm>
                  <a:custGeom>
                    <a:avLst/>
                    <a:gdLst>
                      <a:gd name="txL" fmla="*/ 0 w 142"/>
                      <a:gd name="txT" fmla="*/ 0 h 155"/>
                      <a:gd name="txR" fmla="*/ 142 w 142"/>
                      <a:gd name="txB" fmla="*/ 155 h 155"/>
                    </a:gdLst>
                    <a:ahLst/>
                    <a:cxnLst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112" y="155"/>
                      </a:cxn>
                      <a:cxn ang="0">
                        <a:pos x="142" y="127"/>
                      </a:cxn>
                      <a:cxn ang="0">
                        <a:pos x="29" y="0"/>
                      </a:cxn>
                    </a:cxnLst>
                    <a:rect l="txL" t="txT" r="txR" b="tx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035" name="Freeform 1496"/>
              <p:cNvSpPr/>
              <p:nvPr/>
            </p:nvSpPr>
            <p:spPr>
              <a:xfrm>
                <a:off x="2363" y="2164"/>
                <a:ext cx="205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6" name="Freeform 1497"/>
              <p:cNvSpPr/>
              <p:nvPr/>
            </p:nvSpPr>
            <p:spPr>
              <a:xfrm>
                <a:off x="2590" y="2414"/>
                <a:ext cx="205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7" name="Freeform 1498"/>
              <p:cNvSpPr/>
              <p:nvPr/>
            </p:nvSpPr>
            <p:spPr>
              <a:xfrm>
                <a:off x="2134" y="1417"/>
                <a:ext cx="207" cy="236"/>
              </a:xfrm>
              <a:custGeom>
                <a:avLst/>
                <a:gdLst>
                  <a:gd name="txL" fmla="*/ 0 w 414"/>
                  <a:gd name="txT" fmla="*/ 0 h 470"/>
                  <a:gd name="txR" fmla="*/ 414 w 414"/>
                  <a:gd name="txB" fmla="*/ 470 h 470"/>
                </a:gdLst>
                <a:ahLst/>
                <a:cxnLst>
                  <a:cxn ang="0">
                    <a:pos x="0" y="0"/>
                  </a:cxn>
                  <a:cxn ang="0">
                    <a:pos x="74" y="388"/>
                  </a:cxn>
                  <a:cxn ang="0">
                    <a:pos x="414" y="470"/>
                  </a:cxn>
                  <a:cxn ang="0">
                    <a:pos x="335" y="93"/>
                  </a:cxn>
                  <a:cxn ang="0">
                    <a:pos x="0" y="0"/>
                  </a:cxn>
                </a:cxnLst>
                <a:rect l="txL" t="txT" r="txR" b="txB"/>
                <a:pathLst>
                  <a:path w="414" h="470">
                    <a:moveTo>
                      <a:pt x="0" y="0"/>
                    </a:moveTo>
                    <a:lnTo>
                      <a:pt x="74" y="388"/>
                    </a:lnTo>
                    <a:lnTo>
                      <a:pt x="414" y="470"/>
                    </a:lnTo>
                    <a:lnTo>
                      <a:pt x="335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8" name="Freeform 1499"/>
              <p:cNvSpPr/>
              <p:nvPr/>
            </p:nvSpPr>
            <p:spPr>
              <a:xfrm>
                <a:off x="2361" y="1681"/>
                <a:ext cx="205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2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39" name="Freeform 1500"/>
              <p:cNvSpPr/>
              <p:nvPr/>
            </p:nvSpPr>
            <p:spPr>
              <a:xfrm>
                <a:off x="2588" y="1930"/>
                <a:ext cx="205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4" y="371"/>
                  </a:cxn>
                  <a:cxn ang="0">
                    <a:pos x="409" y="458"/>
                  </a:cxn>
                  <a:cxn ang="0">
                    <a:pos x="334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4" y="371"/>
                    </a:lnTo>
                    <a:lnTo>
                      <a:pt x="409" y="458"/>
                    </a:lnTo>
                    <a:lnTo>
                      <a:pt x="334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0" name="Freeform 1501"/>
              <p:cNvSpPr/>
              <p:nvPr/>
            </p:nvSpPr>
            <p:spPr>
              <a:xfrm>
                <a:off x="2815" y="2179"/>
                <a:ext cx="205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1" name="Freeform 1502"/>
              <p:cNvSpPr/>
              <p:nvPr/>
            </p:nvSpPr>
            <p:spPr>
              <a:xfrm>
                <a:off x="2127" y="1666"/>
                <a:ext cx="204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1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1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2" name="Freeform 1503"/>
              <p:cNvSpPr/>
              <p:nvPr/>
            </p:nvSpPr>
            <p:spPr>
              <a:xfrm>
                <a:off x="2585" y="2161"/>
                <a:ext cx="204" cy="229"/>
              </a:xfrm>
              <a:custGeom>
                <a:avLst/>
                <a:gdLst>
                  <a:gd name="txL" fmla="*/ 0 w 409"/>
                  <a:gd name="txT" fmla="*/ 0 h 458"/>
                  <a:gd name="txR" fmla="*/ 409 w 409"/>
                  <a:gd name="txB" fmla="*/ 458 h 458"/>
                </a:gdLst>
                <a:ahLst/>
                <a:cxnLst>
                  <a:cxn ang="0">
                    <a:pos x="0" y="0"/>
                  </a:cxn>
                  <a:cxn ang="0">
                    <a:pos x="65" y="372"/>
                  </a:cxn>
                  <a:cxn ang="0">
                    <a:pos x="409" y="458"/>
                  </a:cxn>
                  <a:cxn ang="0">
                    <a:pos x="335" y="82"/>
                  </a:cxn>
                  <a:cxn ang="0">
                    <a:pos x="0" y="0"/>
                  </a:cxn>
                </a:cxnLst>
                <a:rect l="txL" t="txT" r="txR" b="txB"/>
                <a:pathLst>
                  <a:path w="409" h="458">
                    <a:moveTo>
                      <a:pt x="0" y="0"/>
                    </a:moveTo>
                    <a:lnTo>
                      <a:pt x="65" y="372"/>
                    </a:lnTo>
                    <a:lnTo>
                      <a:pt x="409" y="458"/>
                    </a:lnTo>
                    <a:lnTo>
                      <a:pt x="335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043" name="Freeform 1504"/>
              <p:cNvSpPr/>
              <p:nvPr/>
            </p:nvSpPr>
            <p:spPr>
              <a:xfrm>
                <a:off x="3014" y="2095"/>
                <a:ext cx="105" cy="109"/>
              </a:xfrm>
              <a:custGeom>
                <a:avLst/>
                <a:gdLst>
                  <a:gd name="txL" fmla="*/ 0 w 210"/>
                  <a:gd name="txT" fmla="*/ 0 h 219"/>
                  <a:gd name="txR" fmla="*/ 210 w 210"/>
                  <a:gd name="txB" fmla="*/ 219 h 219"/>
                </a:gdLst>
                <a:ahLst/>
                <a:cxnLst>
                  <a:cxn ang="0">
                    <a:pos x="0" y="0"/>
                  </a:cxn>
                  <a:cxn ang="0">
                    <a:pos x="34" y="180"/>
                  </a:cxn>
                  <a:cxn ang="0">
                    <a:pos x="210" y="219"/>
                  </a:cxn>
                  <a:cxn ang="0">
                    <a:pos x="170" y="38"/>
                  </a:cxn>
                  <a:cxn ang="0">
                    <a:pos x="0" y="0"/>
                  </a:cxn>
                </a:cxnLst>
                <a:rect l="txL" t="txT" r="txR" b="txB"/>
                <a:pathLst>
                  <a:path w="210" h="219">
                    <a:moveTo>
                      <a:pt x="0" y="0"/>
                    </a:moveTo>
                    <a:lnTo>
                      <a:pt x="34" y="180"/>
                    </a:lnTo>
                    <a:lnTo>
                      <a:pt x="210" y="219"/>
                    </a:lnTo>
                    <a:lnTo>
                      <a:pt x="17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158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1044" name="Group 1505"/>
              <p:cNvGrpSpPr/>
              <p:nvPr/>
            </p:nvGrpSpPr>
            <p:grpSpPr>
              <a:xfrm>
                <a:off x="3093" y="2185"/>
                <a:ext cx="177" cy="177"/>
                <a:chOff x="3093" y="2185"/>
                <a:chExt cx="177" cy="177"/>
              </a:xfrm>
            </p:grpSpPr>
            <p:grpSp>
              <p:nvGrpSpPr>
                <p:cNvPr id="31045" name="Group 1506"/>
                <p:cNvGrpSpPr/>
                <p:nvPr/>
              </p:nvGrpSpPr>
              <p:grpSpPr>
                <a:xfrm>
                  <a:off x="3093" y="2238"/>
                  <a:ext cx="125" cy="124"/>
                  <a:chOff x="3093" y="2238"/>
                  <a:chExt cx="125" cy="124"/>
                </a:xfrm>
              </p:grpSpPr>
              <p:sp>
                <p:nvSpPr>
                  <p:cNvPr id="31047" name="Freeform 1507"/>
                  <p:cNvSpPr/>
                  <p:nvPr/>
                </p:nvSpPr>
                <p:spPr>
                  <a:xfrm>
                    <a:off x="3093" y="2238"/>
                    <a:ext cx="125" cy="124"/>
                  </a:xfrm>
                  <a:custGeom>
                    <a:avLst/>
                    <a:gdLst>
                      <a:gd name="txL" fmla="*/ 0 w 252"/>
                      <a:gd name="txT" fmla="*/ 0 h 247"/>
                      <a:gd name="txR" fmla="*/ 252 w 252"/>
                      <a:gd name="txB" fmla="*/ 247 h 247"/>
                    </a:gdLst>
                    <a:ahLst/>
                    <a:cxnLst>
                      <a:cxn ang="0">
                        <a:pos x="44" y="0"/>
                      </a:cxn>
                      <a:cxn ang="0">
                        <a:pos x="0" y="42"/>
                      </a:cxn>
                      <a:cxn ang="0">
                        <a:pos x="0" y="95"/>
                      </a:cxn>
                      <a:cxn ang="0">
                        <a:pos x="132" y="241"/>
                      </a:cxn>
                      <a:cxn ang="0">
                        <a:pos x="195" y="247"/>
                      </a:cxn>
                      <a:cxn ang="0">
                        <a:pos x="252" y="197"/>
                      </a:cxn>
                      <a:cxn ang="0">
                        <a:pos x="234" y="146"/>
                      </a:cxn>
                      <a:cxn ang="0">
                        <a:pos x="101" y="2"/>
                      </a:cxn>
                      <a:cxn ang="0">
                        <a:pos x="44" y="0"/>
                      </a:cxn>
                    </a:cxnLst>
                    <a:rect l="txL" t="txT" r="txR" b="txB"/>
                    <a:pathLst>
                      <a:path w="252" h="247">
                        <a:moveTo>
                          <a:pt x="44" y="0"/>
                        </a:moveTo>
                        <a:lnTo>
                          <a:pt x="0" y="42"/>
                        </a:lnTo>
                        <a:lnTo>
                          <a:pt x="0" y="95"/>
                        </a:lnTo>
                        <a:lnTo>
                          <a:pt x="132" y="241"/>
                        </a:lnTo>
                        <a:lnTo>
                          <a:pt x="195" y="247"/>
                        </a:lnTo>
                        <a:lnTo>
                          <a:pt x="252" y="197"/>
                        </a:lnTo>
                        <a:lnTo>
                          <a:pt x="234" y="146"/>
                        </a:lnTo>
                        <a:lnTo>
                          <a:pt x="101" y="2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48" name="Freeform 1508"/>
                  <p:cNvSpPr/>
                  <p:nvPr/>
                </p:nvSpPr>
                <p:spPr>
                  <a:xfrm>
                    <a:off x="3115" y="2261"/>
                    <a:ext cx="72" cy="78"/>
                  </a:xfrm>
                  <a:custGeom>
                    <a:avLst/>
                    <a:gdLst>
                      <a:gd name="txL" fmla="*/ 0 w 142"/>
                      <a:gd name="txT" fmla="*/ 0 h 155"/>
                      <a:gd name="txR" fmla="*/ 142 w 142"/>
                      <a:gd name="txB" fmla="*/ 155 h 155"/>
                    </a:gdLst>
                    <a:ahLst/>
                    <a:cxnLst>
                      <a:cxn ang="0">
                        <a:pos x="29" y="0"/>
                      </a:cxn>
                      <a:cxn ang="0">
                        <a:pos x="0" y="30"/>
                      </a:cxn>
                      <a:cxn ang="0">
                        <a:pos x="112" y="155"/>
                      </a:cxn>
                      <a:cxn ang="0">
                        <a:pos x="142" y="127"/>
                      </a:cxn>
                      <a:cxn ang="0">
                        <a:pos x="29" y="0"/>
                      </a:cxn>
                    </a:cxnLst>
                    <a:rect l="txL" t="txT" r="txR" b="txB"/>
                    <a:pathLst>
                      <a:path w="142" h="155">
                        <a:moveTo>
                          <a:pt x="29" y="0"/>
                        </a:moveTo>
                        <a:lnTo>
                          <a:pt x="0" y="30"/>
                        </a:lnTo>
                        <a:lnTo>
                          <a:pt x="112" y="155"/>
                        </a:lnTo>
                        <a:lnTo>
                          <a:pt x="142" y="127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1046" name="Freeform 1509"/>
                <p:cNvSpPr/>
                <p:nvPr/>
              </p:nvSpPr>
              <p:spPr>
                <a:xfrm>
                  <a:off x="3149" y="2185"/>
                  <a:ext cx="121" cy="128"/>
                </a:xfrm>
                <a:custGeom>
                  <a:avLst/>
                  <a:gdLst>
                    <a:gd name="txL" fmla="*/ 0 w 242"/>
                    <a:gd name="txT" fmla="*/ 0 h 257"/>
                    <a:gd name="txR" fmla="*/ 242 w 242"/>
                    <a:gd name="txB" fmla="*/ 257 h 257"/>
                  </a:gdLst>
                  <a:ahLst/>
                  <a:cxnLst>
                    <a:cxn ang="0">
                      <a:pos x="0" y="42"/>
                    </a:cxn>
                    <a:cxn ang="0">
                      <a:pos x="45" y="0"/>
                    </a:cxn>
                    <a:cxn ang="0">
                      <a:pos x="201" y="169"/>
                    </a:cxn>
                    <a:cxn ang="0">
                      <a:pos x="217" y="148"/>
                    </a:cxn>
                    <a:cxn ang="0">
                      <a:pos x="241" y="168"/>
                    </a:cxn>
                    <a:cxn ang="0">
                      <a:pos x="242" y="219"/>
                    </a:cxn>
                    <a:cxn ang="0">
                      <a:pos x="201" y="257"/>
                    </a:cxn>
                    <a:cxn ang="0">
                      <a:pos x="0" y="42"/>
                    </a:cxn>
                  </a:cxnLst>
                  <a:rect l="txL" t="txT" r="txR" b="txB"/>
                  <a:pathLst>
                    <a:path w="242" h="257">
                      <a:moveTo>
                        <a:pt x="0" y="42"/>
                      </a:moveTo>
                      <a:lnTo>
                        <a:pt x="45" y="0"/>
                      </a:lnTo>
                      <a:lnTo>
                        <a:pt x="201" y="169"/>
                      </a:lnTo>
                      <a:lnTo>
                        <a:pt x="217" y="148"/>
                      </a:lnTo>
                      <a:lnTo>
                        <a:pt x="241" y="168"/>
                      </a:lnTo>
                      <a:lnTo>
                        <a:pt x="242" y="219"/>
                      </a:lnTo>
                      <a:lnTo>
                        <a:pt x="201" y="25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27242" name="Group 1483"/>
          <p:cNvGrpSpPr/>
          <p:nvPr/>
        </p:nvGrpSpPr>
        <p:grpSpPr>
          <a:xfrm rot="570521">
            <a:off x="4572000" y="1371600"/>
            <a:ext cx="2476500" cy="2951163"/>
            <a:chOff x="3696" y="2160"/>
            <a:chExt cx="1560" cy="1859"/>
          </a:xfrm>
        </p:grpSpPr>
        <p:grpSp>
          <p:nvGrpSpPr>
            <p:cNvPr id="30740" name="Group 1106"/>
            <p:cNvGrpSpPr/>
            <p:nvPr/>
          </p:nvGrpSpPr>
          <p:grpSpPr>
            <a:xfrm>
              <a:off x="3696" y="2160"/>
              <a:ext cx="1316" cy="1571"/>
              <a:chOff x="1968" y="864"/>
              <a:chExt cx="1316" cy="1571"/>
            </a:xfrm>
          </p:grpSpPr>
          <p:sp>
            <p:nvSpPr>
              <p:cNvPr id="30924" name="Freeform 1107"/>
              <p:cNvSpPr/>
              <p:nvPr/>
            </p:nvSpPr>
            <p:spPr>
              <a:xfrm>
                <a:off x="2115" y="864"/>
                <a:ext cx="983" cy="1571"/>
              </a:xfrm>
              <a:custGeom>
                <a:avLst/>
                <a:gdLst>
                  <a:gd name="txL" fmla="*/ 0 w 1968"/>
                  <a:gd name="txT" fmla="*/ 0 h 3140"/>
                  <a:gd name="txR" fmla="*/ 1968 w 1968"/>
                  <a:gd name="txB" fmla="*/ 3140 h 3140"/>
                </a:gdLst>
                <a:ahLst/>
                <a:cxnLst>
                  <a:cxn ang="0">
                    <a:pos x="0" y="150"/>
                  </a:cxn>
                  <a:cxn ang="0">
                    <a:pos x="8" y="86"/>
                  </a:cxn>
                  <a:cxn ang="0">
                    <a:pos x="28" y="38"/>
                  </a:cxn>
                  <a:cxn ang="0">
                    <a:pos x="69" y="11"/>
                  </a:cxn>
                  <a:cxn ang="0">
                    <a:pos x="128" y="0"/>
                  </a:cxn>
                  <a:cxn ang="0">
                    <a:pos x="1816" y="0"/>
                  </a:cxn>
                  <a:cxn ang="0">
                    <a:pos x="1876" y="5"/>
                  </a:cxn>
                  <a:cxn ang="0">
                    <a:pos x="1926" y="33"/>
                  </a:cxn>
                  <a:cxn ang="0">
                    <a:pos x="1957" y="86"/>
                  </a:cxn>
                  <a:cxn ang="0">
                    <a:pos x="1968" y="161"/>
                  </a:cxn>
                  <a:cxn ang="0">
                    <a:pos x="1968" y="2965"/>
                  </a:cxn>
                  <a:cxn ang="0">
                    <a:pos x="1966" y="3040"/>
                  </a:cxn>
                  <a:cxn ang="0">
                    <a:pos x="1952" y="3084"/>
                  </a:cxn>
                  <a:cxn ang="0">
                    <a:pos x="1921" y="3117"/>
                  </a:cxn>
                  <a:cxn ang="0">
                    <a:pos x="1886" y="3139"/>
                  </a:cxn>
                  <a:cxn ang="0">
                    <a:pos x="110" y="3140"/>
                  </a:cxn>
                  <a:cxn ang="0">
                    <a:pos x="62" y="3128"/>
                  </a:cxn>
                  <a:cxn ang="0">
                    <a:pos x="28" y="3101"/>
                  </a:cxn>
                  <a:cxn ang="0">
                    <a:pos x="8" y="3068"/>
                  </a:cxn>
                  <a:cxn ang="0">
                    <a:pos x="0" y="3009"/>
                  </a:cxn>
                  <a:cxn ang="0">
                    <a:pos x="0" y="150"/>
                  </a:cxn>
                </a:cxnLst>
                <a:rect l="txL" t="txT" r="txR" b="txB"/>
                <a:pathLst>
                  <a:path w="1968" h="3140">
                    <a:moveTo>
                      <a:pt x="0" y="150"/>
                    </a:moveTo>
                    <a:lnTo>
                      <a:pt x="8" y="86"/>
                    </a:lnTo>
                    <a:lnTo>
                      <a:pt x="28" y="38"/>
                    </a:lnTo>
                    <a:lnTo>
                      <a:pt x="69" y="11"/>
                    </a:lnTo>
                    <a:lnTo>
                      <a:pt x="128" y="0"/>
                    </a:lnTo>
                    <a:lnTo>
                      <a:pt x="1816" y="0"/>
                    </a:lnTo>
                    <a:lnTo>
                      <a:pt x="1876" y="5"/>
                    </a:lnTo>
                    <a:lnTo>
                      <a:pt x="1926" y="33"/>
                    </a:lnTo>
                    <a:lnTo>
                      <a:pt x="1957" y="86"/>
                    </a:lnTo>
                    <a:lnTo>
                      <a:pt x="1968" y="161"/>
                    </a:lnTo>
                    <a:lnTo>
                      <a:pt x="1968" y="2965"/>
                    </a:lnTo>
                    <a:lnTo>
                      <a:pt x="1966" y="3040"/>
                    </a:lnTo>
                    <a:lnTo>
                      <a:pt x="1952" y="3084"/>
                    </a:lnTo>
                    <a:lnTo>
                      <a:pt x="1921" y="3117"/>
                    </a:lnTo>
                    <a:lnTo>
                      <a:pt x="1886" y="3139"/>
                    </a:lnTo>
                    <a:lnTo>
                      <a:pt x="110" y="3140"/>
                    </a:lnTo>
                    <a:lnTo>
                      <a:pt x="62" y="3128"/>
                    </a:lnTo>
                    <a:lnTo>
                      <a:pt x="28" y="3101"/>
                    </a:lnTo>
                    <a:lnTo>
                      <a:pt x="8" y="3068"/>
                    </a:lnTo>
                    <a:lnTo>
                      <a:pt x="0" y="3009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17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0925" name="Group 1108"/>
              <p:cNvGrpSpPr/>
              <p:nvPr/>
            </p:nvGrpSpPr>
            <p:grpSpPr>
              <a:xfrm rot="1560000">
                <a:off x="1968" y="1056"/>
                <a:ext cx="1316" cy="1155"/>
                <a:chOff x="2025" y="1323"/>
                <a:chExt cx="1316" cy="1155"/>
              </a:xfrm>
            </p:grpSpPr>
            <p:sp>
              <p:nvSpPr>
                <p:cNvPr id="30926" name="Freeform 1109"/>
                <p:cNvSpPr/>
                <p:nvPr/>
              </p:nvSpPr>
              <p:spPr>
                <a:xfrm>
                  <a:off x="2094" y="1585"/>
                  <a:ext cx="80" cy="137"/>
                </a:xfrm>
                <a:custGeom>
                  <a:avLst/>
                  <a:gdLst>
                    <a:gd name="txL" fmla="*/ 0 w 160"/>
                    <a:gd name="txT" fmla="*/ 0 h 274"/>
                    <a:gd name="txR" fmla="*/ 160 w 160"/>
                    <a:gd name="txB" fmla="*/ 274 h 274"/>
                  </a:gdLst>
                  <a:ahLst/>
                  <a:cxnLst>
                    <a:cxn ang="0">
                      <a:pos x="21" y="0"/>
                    </a:cxn>
                    <a:cxn ang="0">
                      <a:pos x="0" y="174"/>
                    </a:cxn>
                    <a:cxn ang="0">
                      <a:pos x="159" y="274"/>
                    </a:cxn>
                    <a:cxn ang="0">
                      <a:pos x="160" y="87"/>
                    </a:cxn>
                    <a:cxn ang="0">
                      <a:pos x="21" y="0"/>
                    </a:cxn>
                  </a:cxnLst>
                  <a:rect l="txL" t="txT" r="txR" b="txB"/>
                  <a:pathLst>
                    <a:path w="160" h="274">
                      <a:moveTo>
                        <a:pt x="21" y="0"/>
                      </a:moveTo>
                      <a:lnTo>
                        <a:pt x="0" y="174"/>
                      </a:lnTo>
                      <a:lnTo>
                        <a:pt x="159" y="274"/>
                      </a:lnTo>
                      <a:lnTo>
                        <a:pt x="160" y="87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927" name="Freeform 1110"/>
                <p:cNvSpPr/>
                <p:nvPr/>
              </p:nvSpPr>
              <p:spPr>
                <a:xfrm>
                  <a:off x="2025" y="1421"/>
                  <a:ext cx="82" cy="154"/>
                </a:xfrm>
                <a:custGeom>
                  <a:avLst/>
                  <a:gdLst>
                    <a:gd name="txL" fmla="*/ 0 w 165"/>
                    <a:gd name="txT" fmla="*/ 0 h 308"/>
                    <a:gd name="txR" fmla="*/ 165 w 165"/>
                    <a:gd name="txB" fmla="*/ 308 h 308"/>
                  </a:gdLst>
                  <a:ahLst/>
                  <a:cxnLst>
                    <a:cxn ang="0">
                      <a:pos x="11" y="25"/>
                    </a:cxn>
                    <a:cxn ang="0">
                      <a:pos x="66" y="0"/>
                    </a:cxn>
                    <a:cxn ang="0">
                      <a:pos x="165" y="220"/>
                    </a:cxn>
                    <a:cxn ang="0">
                      <a:pos x="142" y="277"/>
                    </a:cxn>
                    <a:cxn ang="0">
                      <a:pos x="87" y="308"/>
                    </a:cxn>
                    <a:cxn ang="0">
                      <a:pos x="27" y="286"/>
                    </a:cxn>
                    <a:cxn ang="0">
                      <a:pos x="0" y="216"/>
                    </a:cxn>
                    <a:cxn ang="0">
                      <a:pos x="45" y="193"/>
                    </a:cxn>
                    <a:cxn ang="0">
                      <a:pos x="75" y="244"/>
                    </a:cxn>
                    <a:cxn ang="0">
                      <a:pos x="107" y="227"/>
                    </a:cxn>
                    <a:cxn ang="0">
                      <a:pos x="11" y="25"/>
                    </a:cxn>
                  </a:cxnLst>
                  <a:rect l="txL" t="txT" r="txR" b="txB"/>
                  <a:pathLst>
                    <a:path w="165" h="308">
                      <a:moveTo>
                        <a:pt x="11" y="25"/>
                      </a:moveTo>
                      <a:lnTo>
                        <a:pt x="66" y="0"/>
                      </a:lnTo>
                      <a:lnTo>
                        <a:pt x="165" y="220"/>
                      </a:lnTo>
                      <a:lnTo>
                        <a:pt x="142" y="277"/>
                      </a:lnTo>
                      <a:lnTo>
                        <a:pt x="87" y="308"/>
                      </a:lnTo>
                      <a:lnTo>
                        <a:pt x="27" y="286"/>
                      </a:lnTo>
                      <a:lnTo>
                        <a:pt x="0" y="216"/>
                      </a:lnTo>
                      <a:lnTo>
                        <a:pt x="45" y="193"/>
                      </a:lnTo>
                      <a:lnTo>
                        <a:pt x="75" y="244"/>
                      </a:lnTo>
                      <a:lnTo>
                        <a:pt x="107" y="227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928" name="Group 1111"/>
                <p:cNvGrpSpPr/>
                <p:nvPr/>
              </p:nvGrpSpPr>
              <p:grpSpPr>
                <a:xfrm>
                  <a:off x="2300" y="1377"/>
                  <a:ext cx="651" cy="656"/>
                  <a:chOff x="2300" y="1377"/>
                  <a:chExt cx="651" cy="656"/>
                </a:xfrm>
              </p:grpSpPr>
              <p:sp>
                <p:nvSpPr>
                  <p:cNvPr id="30982" name="Freeform 1112"/>
                  <p:cNvSpPr/>
                  <p:nvPr/>
                </p:nvSpPr>
                <p:spPr>
                  <a:xfrm>
                    <a:off x="2359" y="1377"/>
                    <a:ext cx="280" cy="184"/>
                  </a:xfrm>
                  <a:custGeom>
                    <a:avLst/>
                    <a:gdLst>
                      <a:gd name="txL" fmla="*/ 0 w 561"/>
                      <a:gd name="txT" fmla="*/ 0 h 369"/>
                      <a:gd name="txR" fmla="*/ 561 w 561"/>
                      <a:gd name="txB" fmla="*/ 369 h 369"/>
                    </a:gdLst>
                    <a:ahLst/>
                    <a:cxnLst>
                      <a:cxn ang="0">
                        <a:pos x="561" y="0"/>
                      </a:cxn>
                      <a:cxn ang="0">
                        <a:pos x="0" y="283"/>
                      </a:cxn>
                      <a:cxn ang="0">
                        <a:pos x="149" y="321"/>
                      </a:cxn>
                      <a:cxn ang="0">
                        <a:pos x="171" y="369"/>
                      </a:cxn>
                      <a:cxn ang="0">
                        <a:pos x="519" y="200"/>
                      </a:cxn>
                      <a:cxn ang="0">
                        <a:pos x="497" y="153"/>
                      </a:cxn>
                      <a:cxn ang="0">
                        <a:pos x="561" y="0"/>
                      </a:cxn>
                    </a:cxnLst>
                    <a:rect l="txL" t="txT" r="txR" b="txB"/>
                    <a:pathLst>
                      <a:path w="561" h="369">
                        <a:moveTo>
                          <a:pt x="561" y="0"/>
                        </a:moveTo>
                        <a:lnTo>
                          <a:pt x="0" y="283"/>
                        </a:lnTo>
                        <a:lnTo>
                          <a:pt x="149" y="321"/>
                        </a:lnTo>
                        <a:lnTo>
                          <a:pt x="171" y="369"/>
                        </a:lnTo>
                        <a:lnTo>
                          <a:pt x="519" y="200"/>
                        </a:lnTo>
                        <a:lnTo>
                          <a:pt x="497" y="153"/>
                        </a:lnTo>
                        <a:lnTo>
                          <a:pt x="561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3" name="Freeform 1113"/>
                  <p:cNvSpPr/>
                  <p:nvPr/>
                </p:nvSpPr>
                <p:spPr>
                  <a:xfrm>
                    <a:off x="2445" y="1504"/>
                    <a:ext cx="173" cy="194"/>
                  </a:xfrm>
                  <a:custGeom>
                    <a:avLst/>
                    <a:gdLst>
                      <a:gd name="txL" fmla="*/ 0 w 346"/>
                      <a:gd name="txT" fmla="*/ 0 h 388"/>
                      <a:gd name="txR" fmla="*/ 346 w 346"/>
                      <a:gd name="txB" fmla="*/ 388 h 388"/>
                    </a:gdLst>
                    <a:ahLst/>
                    <a:cxnLst>
                      <a:cxn ang="0">
                        <a:pos x="204" y="0"/>
                      </a:cxn>
                      <a:cxn ang="0">
                        <a:pos x="0" y="103"/>
                      </a:cxn>
                      <a:cxn ang="0">
                        <a:pos x="116" y="344"/>
                      </a:cxn>
                      <a:cxn ang="0">
                        <a:pos x="145" y="355"/>
                      </a:cxn>
                      <a:cxn ang="0">
                        <a:pos x="206" y="388"/>
                      </a:cxn>
                      <a:cxn ang="0">
                        <a:pos x="312" y="337"/>
                      </a:cxn>
                      <a:cxn ang="0">
                        <a:pos x="346" y="290"/>
                      </a:cxn>
                      <a:cxn ang="0">
                        <a:pos x="204" y="0"/>
                      </a:cxn>
                    </a:cxnLst>
                    <a:rect l="txL" t="txT" r="txR" b="txB"/>
                    <a:pathLst>
                      <a:path w="346" h="388">
                        <a:moveTo>
                          <a:pt x="204" y="0"/>
                        </a:moveTo>
                        <a:lnTo>
                          <a:pt x="0" y="103"/>
                        </a:lnTo>
                        <a:lnTo>
                          <a:pt x="116" y="344"/>
                        </a:lnTo>
                        <a:lnTo>
                          <a:pt x="145" y="355"/>
                        </a:lnTo>
                        <a:lnTo>
                          <a:pt x="206" y="388"/>
                        </a:lnTo>
                        <a:lnTo>
                          <a:pt x="312" y="337"/>
                        </a:lnTo>
                        <a:lnTo>
                          <a:pt x="346" y="290"/>
                        </a:lnTo>
                        <a:lnTo>
                          <a:pt x="204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4" name="Freeform 1114"/>
                  <p:cNvSpPr/>
                  <p:nvPr/>
                </p:nvSpPr>
                <p:spPr>
                  <a:xfrm>
                    <a:off x="2437" y="1562"/>
                    <a:ext cx="80" cy="181"/>
                  </a:xfrm>
                  <a:custGeom>
                    <a:avLst/>
                    <a:gdLst>
                      <a:gd name="txL" fmla="*/ 0 w 159"/>
                      <a:gd name="txT" fmla="*/ 0 h 362"/>
                      <a:gd name="txR" fmla="*/ 159 w 159"/>
                      <a:gd name="txB" fmla="*/ 362 h 362"/>
                    </a:gdLst>
                    <a:ahLst/>
                    <a:cxnLst>
                      <a:cxn ang="0">
                        <a:pos x="22" y="0"/>
                      </a:cxn>
                      <a:cxn ang="0">
                        <a:pos x="124" y="221"/>
                      </a:cxn>
                      <a:cxn ang="0">
                        <a:pos x="159" y="239"/>
                      </a:cxn>
                      <a:cxn ang="0">
                        <a:pos x="131" y="322"/>
                      </a:cxn>
                      <a:cxn ang="0">
                        <a:pos x="54" y="362"/>
                      </a:cxn>
                      <a:cxn ang="0">
                        <a:pos x="10" y="269"/>
                      </a:cxn>
                      <a:cxn ang="0">
                        <a:pos x="63" y="241"/>
                      </a:cxn>
                      <a:cxn ang="0">
                        <a:pos x="0" y="113"/>
                      </a:cxn>
                      <a:cxn ang="0">
                        <a:pos x="22" y="0"/>
                      </a:cxn>
                    </a:cxnLst>
                    <a:rect l="txL" t="txT" r="txR" b="txB"/>
                    <a:pathLst>
                      <a:path w="159" h="362">
                        <a:moveTo>
                          <a:pt x="22" y="0"/>
                        </a:moveTo>
                        <a:lnTo>
                          <a:pt x="124" y="221"/>
                        </a:lnTo>
                        <a:lnTo>
                          <a:pt x="159" y="239"/>
                        </a:lnTo>
                        <a:lnTo>
                          <a:pt x="131" y="322"/>
                        </a:lnTo>
                        <a:lnTo>
                          <a:pt x="54" y="362"/>
                        </a:lnTo>
                        <a:lnTo>
                          <a:pt x="10" y="269"/>
                        </a:lnTo>
                        <a:lnTo>
                          <a:pt x="63" y="241"/>
                        </a:lnTo>
                        <a:lnTo>
                          <a:pt x="0" y="113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5" name="Freeform 1115"/>
                  <p:cNvSpPr/>
                  <p:nvPr/>
                </p:nvSpPr>
                <p:spPr>
                  <a:xfrm>
                    <a:off x="2503" y="1649"/>
                    <a:ext cx="150" cy="81"/>
                  </a:xfrm>
                  <a:custGeom>
                    <a:avLst/>
                    <a:gdLst>
                      <a:gd name="txL" fmla="*/ 0 w 300"/>
                      <a:gd name="txT" fmla="*/ 0 h 162"/>
                      <a:gd name="txR" fmla="*/ 300 w 300"/>
                      <a:gd name="txB" fmla="*/ 162 h 162"/>
                    </a:gdLst>
                    <a:ahLst/>
                    <a:cxnLst>
                      <a:cxn ang="0">
                        <a:pos x="235" y="0"/>
                      </a:cxn>
                      <a:cxn ang="0">
                        <a:pos x="193" y="51"/>
                      </a:cxn>
                      <a:cxn ang="0">
                        <a:pos x="92" y="100"/>
                      </a:cxn>
                      <a:cxn ang="0">
                        <a:pos x="29" y="67"/>
                      </a:cxn>
                      <a:cxn ang="0">
                        <a:pos x="23" y="94"/>
                      </a:cxn>
                      <a:cxn ang="0">
                        <a:pos x="0" y="145"/>
                      </a:cxn>
                      <a:cxn ang="0">
                        <a:pos x="97" y="162"/>
                      </a:cxn>
                      <a:cxn ang="0">
                        <a:pos x="255" y="89"/>
                      </a:cxn>
                      <a:cxn ang="0">
                        <a:pos x="300" y="11"/>
                      </a:cxn>
                      <a:cxn ang="0">
                        <a:pos x="235" y="0"/>
                      </a:cxn>
                    </a:cxnLst>
                    <a:rect l="txL" t="txT" r="txR" b="txB"/>
                    <a:pathLst>
                      <a:path w="300" h="162">
                        <a:moveTo>
                          <a:pt x="235" y="0"/>
                        </a:moveTo>
                        <a:lnTo>
                          <a:pt x="193" y="51"/>
                        </a:lnTo>
                        <a:lnTo>
                          <a:pt x="92" y="100"/>
                        </a:lnTo>
                        <a:lnTo>
                          <a:pt x="29" y="67"/>
                        </a:lnTo>
                        <a:lnTo>
                          <a:pt x="23" y="94"/>
                        </a:lnTo>
                        <a:lnTo>
                          <a:pt x="0" y="145"/>
                        </a:lnTo>
                        <a:lnTo>
                          <a:pt x="97" y="162"/>
                        </a:lnTo>
                        <a:lnTo>
                          <a:pt x="255" y="89"/>
                        </a:lnTo>
                        <a:lnTo>
                          <a:pt x="300" y="11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6" name="Freeform 1116"/>
                  <p:cNvSpPr/>
                  <p:nvPr/>
                </p:nvSpPr>
                <p:spPr>
                  <a:xfrm>
                    <a:off x="2698" y="1380"/>
                    <a:ext cx="185" cy="268"/>
                  </a:xfrm>
                  <a:custGeom>
                    <a:avLst/>
                    <a:gdLst>
                      <a:gd name="txL" fmla="*/ 0 w 370"/>
                      <a:gd name="txT" fmla="*/ 0 h 536"/>
                      <a:gd name="txR" fmla="*/ 370 w 370"/>
                      <a:gd name="txB" fmla="*/ 536 h 536"/>
                    </a:gdLst>
                    <a:ahLst/>
                    <a:cxnLst>
                      <a:cxn ang="0">
                        <a:pos x="263" y="458"/>
                      </a:cxn>
                      <a:cxn ang="0">
                        <a:pos x="202" y="326"/>
                      </a:cxn>
                      <a:cxn ang="0">
                        <a:pos x="59" y="312"/>
                      </a:cxn>
                      <a:cxn ang="0">
                        <a:pos x="0" y="224"/>
                      </a:cxn>
                      <a:cxn ang="0">
                        <a:pos x="124" y="236"/>
                      </a:cxn>
                      <a:cxn ang="0">
                        <a:pos x="152" y="225"/>
                      </a:cxn>
                      <a:cxn ang="0">
                        <a:pos x="89" y="94"/>
                      </a:cxn>
                      <a:cxn ang="0">
                        <a:pos x="127" y="0"/>
                      </a:cxn>
                      <a:cxn ang="0">
                        <a:pos x="370" y="503"/>
                      </a:cxn>
                      <a:cxn ang="0">
                        <a:pos x="302" y="536"/>
                      </a:cxn>
                      <a:cxn ang="0">
                        <a:pos x="263" y="458"/>
                      </a:cxn>
                    </a:cxnLst>
                    <a:rect l="txL" t="txT" r="txR" b="txB"/>
                    <a:pathLst>
                      <a:path w="370" h="536">
                        <a:moveTo>
                          <a:pt x="263" y="458"/>
                        </a:moveTo>
                        <a:lnTo>
                          <a:pt x="202" y="326"/>
                        </a:lnTo>
                        <a:lnTo>
                          <a:pt x="59" y="312"/>
                        </a:lnTo>
                        <a:lnTo>
                          <a:pt x="0" y="224"/>
                        </a:lnTo>
                        <a:lnTo>
                          <a:pt x="124" y="236"/>
                        </a:lnTo>
                        <a:lnTo>
                          <a:pt x="152" y="225"/>
                        </a:lnTo>
                        <a:lnTo>
                          <a:pt x="89" y="94"/>
                        </a:lnTo>
                        <a:lnTo>
                          <a:pt x="127" y="0"/>
                        </a:lnTo>
                        <a:lnTo>
                          <a:pt x="370" y="503"/>
                        </a:lnTo>
                        <a:lnTo>
                          <a:pt x="302" y="536"/>
                        </a:lnTo>
                        <a:lnTo>
                          <a:pt x="263" y="458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7" name="Freeform 1117"/>
                  <p:cNvSpPr/>
                  <p:nvPr/>
                </p:nvSpPr>
                <p:spPr>
                  <a:xfrm>
                    <a:off x="2852" y="1634"/>
                    <a:ext cx="46" cy="38"/>
                  </a:xfrm>
                  <a:custGeom>
                    <a:avLst/>
                    <a:gdLst>
                      <a:gd name="txL" fmla="*/ 0 w 92"/>
                      <a:gd name="txT" fmla="*/ 0 h 77"/>
                      <a:gd name="txR" fmla="*/ 92 w 92"/>
                      <a:gd name="txB" fmla="*/ 77 h 77"/>
                    </a:gdLst>
                    <a:ahLst/>
                    <a:cxnLst>
                      <a:cxn ang="0">
                        <a:pos x="70" y="0"/>
                      </a:cxn>
                      <a:cxn ang="0">
                        <a:pos x="0" y="33"/>
                      </a:cxn>
                      <a:cxn ang="0">
                        <a:pos x="23" y="77"/>
                      </a:cxn>
                      <a:cxn ang="0">
                        <a:pos x="92" y="45"/>
                      </a:cxn>
                      <a:cxn ang="0">
                        <a:pos x="70" y="0"/>
                      </a:cxn>
                    </a:cxnLst>
                    <a:rect l="txL" t="txT" r="txR" b="txB"/>
                    <a:pathLst>
                      <a:path w="92" h="77">
                        <a:moveTo>
                          <a:pt x="70" y="0"/>
                        </a:moveTo>
                        <a:lnTo>
                          <a:pt x="0" y="33"/>
                        </a:lnTo>
                        <a:lnTo>
                          <a:pt x="23" y="77"/>
                        </a:lnTo>
                        <a:lnTo>
                          <a:pt x="92" y="45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8" name="Freeform 1118"/>
                  <p:cNvSpPr/>
                  <p:nvPr/>
                </p:nvSpPr>
                <p:spPr>
                  <a:xfrm>
                    <a:off x="2864" y="1654"/>
                    <a:ext cx="51" cy="43"/>
                  </a:xfrm>
                  <a:custGeom>
                    <a:avLst/>
                    <a:gdLst>
                      <a:gd name="txL" fmla="*/ 0 w 101"/>
                      <a:gd name="txT" fmla="*/ 0 h 84"/>
                      <a:gd name="txR" fmla="*/ 101 w 101"/>
                      <a:gd name="txB" fmla="*/ 84 h 84"/>
                    </a:gdLst>
                    <a:ahLst/>
                    <a:cxnLst>
                      <a:cxn ang="0">
                        <a:pos x="75" y="0"/>
                      </a:cxn>
                      <a:cxn ang="0">
                        <a:pos x="0" y="39"/>
                      </a:cxn>
                      <a:cxn ang="0">
                        <a:pos x="22" y="84"/>
                      </a:cxn>
                      <a:cxn ang="0">
                        <a:pos x="101" y="50"/>
                      </a:cxn>
                      <a:cxn ang="0">
                        <a:pos x="75" y="0"/>
                      </a:cxn>
                    </a:cxnLst>
                    <a:rect l="txL" t="txT" r="txR" b="txB"/>
                    <a:pathLst>
                      <a:path w="101" h="84">
                        <a:moveTo>
                          <a:pt x="75" y="0"/>
                        </a:moveTo>
                        <a:lnTo>
                          <a:pt x="0" y="39"/>
                        </a:lnTo>
                        <a:lnTo>
                          <a:pt x="22" y="84"/>
                        </a:lnTo>
                        <a:lnTo>
                          <a:pt x="101" y="50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89" name="Freeform 1119"/>
                  <p:cNvSpPr/>
                  <p:nvPr/>
                </p:nvSpPr>
                <p:spPr>
                  <a:xfrm>
                    <a:off x="2877" y="1681"/>
                    <a:ext cx="47" cy="41"/>
                  </a:xfrm>
                  <a:custGeom>
                    <a:avLst/>
                    <a:gdLst>
                      <a:gd name="txL" fmla="*/ 0 w 93"/>
                      <a:gd name="txT" fmla="*/ 0 h 81"/>
                      <a:gd name="txR" fmla="*/ 93 w 93"/>
                      <a:gd name="txB" fmla="*/ 81 h 81"/>
                    </a:gdLst>
                    <a:ahLst/>
                    <a:cxnLst>
                      <a:cxn ang="0">
                        <a:pos x="67" y="0"/>
                      </a:cxn>
                      <a:cxn ang="0">
                        <a:pos x="0" y="33"/>
                      </a:cxn>
                      <a:cxn ang="0">
                        <a:pos x="23" y="81"/>
                      </a:cxn>
                      <a:cxn ang="0">
                        <a:pos x="93" y="48"/>
                      </a:cxn>
                      <a:cxn ang="0">
                        <a:pos x="67" y="0"/>
                      </a:cxn>
                    </a:cxnLst>
                    <a:rect l="txL" t="txT" r="txR" b="txB"/>
                    <a:pathLst>
                      <a:path w="93" h="81">
                        <a:moveTo>
                          <a:pt x="67" y="0"/>
                        </a:moveTo>
                        <a:lnTo>
                          <a:pt x="0" y="33"/>
                        </a:lnTo>
                        <a:lnTo>
                          <a:pt x="23" y="81"/>
                        </a:lnTo>
                        <a:lnTo>
                          <a:pt x="93" y="48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0" name="Freeform 1120"/>
                  <p:cNvSpPr/>
                  <p:nvPr/>
                </p:nvSpPr>
                <p:spPr>
                  <a:xfrm>
                    <a:off x="2617" y="1613"/>
                    <a:ext cx="222" cy="316"/>
                  </a:xfrm>
                  <a:custGeom>
                    <a:avLst/>
                    <a:gdLst>
                      <a:gd name="txL" fmla="*/ 0 w 445"/>
                      <a:gd name="txT" fmla="*/ 0 h 632"/>
                      <a:gd name="txR" fmla="*/ 445 w 445"/>
                      <a:gd name="txB" fmla="*/ 632 h 632"/>
                    </a:gdLst>
                    <a:ahLst/>
                    <a:cxnLst>
                      <a:cxn ang="0">
                        <a:pos x="445" y="61"/>
                      </a:cxn>
                      <a:cxn ang="0">
                        <a:pos x="241" y="0"/>
                      </a:cxn>
                      <a:cxn ang="0">
                        <a:pos x="0" y="632"/>
                      </a:cxn>
                      <a:cxn ang="0">
                        <a:pos x="243" y="513"/>
                      </a:cxn>
                      <a:cxn ang="0">
                        <a:pos x="445" y="61"/>
                      </a:cxn>
                    </a:cxnLst>
                    <a:rect l="txL" t="txT" r="txR" b="txB"/>
                    <a:pathLst>
                      <a:path w="445" h="632">
                        <a:moveTo>
                          <a:pt x="445" y="61"/>
                        </a:moveTo>
                        <a:lnTo>
                          <a:pt x="241" y="0"/>
                        </a:lnTo>
                        <a:lnTo>
                          <a:pt x="0" y="632"/>
                        </a:lnTo>
                        <a:lnTo>
                          <a:pt x="243" y="513"/>
                        </a:lnTo>
                        <a:lnTo>
                          <a:pt x="445" y="6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1" name="Freeform 1121"/>
                  <p:cNvSpPr/>
                  <p:nvPr/>
                </p:nvSpPr>
                <p:spPr>
                  <a:xfrm>
                    <a:off x="2637" y="1616"/>
                    <a:ext cx="114" cy="304"/>
                  </a:xfrm>
                  <a:custGeom>
                    <a:avLst/>
                    <a:gdLst>
                      <a:gd name="txL" fmla="*/ 0 w 228"/>
                      <a:gd name="txT" fmla="*/ 0 h 608"/>
                      <a:gd name="txR" fmla="*/ 228 w 228"/>
                      <a:gd name="txB" fmla="*/ 608 h 608"/>
                    </a:gdLst>
                    <a:ahLst/>
                    <a:cxnLst>
                      <a:cxn ang="0">
                        <a:pos x="202" y="0"/>
                      </a:cxn>
                      <a:cxn ang="0">
                        <a:pos x="0" y="608"/>
                      </a:cxn>
                      <a:cxn ang="0">
                        <a:pos x="32" y="590"/>
                      </a:cxn>
                      <a:cxn ang="0">
                        <a:pos x="228" y="10"/>
                      </a:cxn>
                      <a:cxn ang="0">
                        <a:pos x="202" y="0"/>
                      </a:cxn>
                    </a:cxnLst>
                    <a:rect l="txL" t="txT" r="txR" b="txB"/>
                    <a:pathLst>
                      <a:path w="228" h="608">
                        <a:moveTo>
                          <a:pt x="202" y="0"/>
                        </a:moveTo>
                        <a:lnTo>
                          <a:pt x="0" y="608"/>
                        </a:lnTo>
                        <a:lnTo>
                          <a:pt x="32" y="590"/>
                        </a:lnTo>
                        <a:lnTo>
                          <a:pt x="228" y="10"/>
                        </a:lnTo>
                        <a:lnTo>
                          <a:pt x="202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2" name="Freeform 1122"/>
                  <p:cNvSpPr/>
                  <p:nvPr/>
                </p:nvSpPr>
                <p:spPr>
                  <a:xfrm>
                    <a:off x="2671" y="1621"/>
                    <a:ext cx="108" cy="281"/>
                  </a:xfrm>
                  <a:custGeom>
                    <a:avLst/>
                    <a:gdLst>
                      <a:gd name="txL" fmla="*/ 0 w 217"/>
                      <a:gd name="txT" fmla="*/ 0 h 563"/>
                      <a:gd name="txR" fmla="*/ 217 w 217"/>
                      <a:gd name="txB" fmla="*/ 563 h 563"/>
                    </a:gdLst>
                    <a:ahLst/>
                    <a:cxnLst>
                      <a:cxn ang="0">
                        <a:pos x="190" y="0"/>
                      </a:cxn>
                      <a:cxn ang="0">
                        <a:pos x="0" y="563"/>
                      </a:cxn>
                      <a:cxn ang="0">
                        <a:pos x="41" y="544"/>
                      </a:cxn>
                      <a:cxn ang="0">
                        <a:pos x="217" y="13"/>
                      </a:cxn>
                      <a:cxn ang="0">
                        <a:pos x="190" y="0"/>
                      </a:cxn>
                    </a:cxnLst>
                    <a:rect l="txL" t="txT" r="txR" b="txB"/>
                    <a:pathLst>
                      <a:path w="217" h="563">
                        <a:moveTo>
                          <a:pt x="190" y="0"/>
                        </a:moveTo>
                        <a:lnTo>
                          <a:pt x="0" y="563"/>
                        </a:lnTo>
                        <a:lnTo>
                          <a:pt x="41" y="544"/>
                        </a:lnTo>
                        <a:lnTo>
                          <a:pt x="217" y="13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3" name="Freeform 1123"/>
                  <p:cNvSpPr/>
                  <p:nvPr/>
                </p:nvSpPr>
                <p:spPr>
                  <a:xfrm>
                    <a:off x="2466" y="1613"/>
                    <a:ext cx="271" cy="352"/>
                  </a:xfrm>
                  <a:custGeom>
                    <a:avLst/>
                    <a:gdLst>
                      <a:gd name="txL" fmla="*/ 0 w 542"/>
                      <a:gd name="txT" fmla="*/ 0 h 702"/>
                      <a:gd name="txR" fmla="*/ 542 w 542"/>
                      <a:gd name="txB" fmla="*/ 702 h 702"/>
                    </a:gdLst>
                    <a:ahLst/>
                    <a:cxnLst>
                      <a:cxn ang="0">
                        <a:pos x="542" y="0"/>
                      </a:cxn>
                      <a:cxn ang="0">
                        <a:pos x="524" y="33"/>
                      </a:cxn>
                      <a:cxn ang="0">
                        <a:pos x="386" y="95"/>
                      </a:cxn>
                      <a:cxn ang="0">
                        <a:pos x="377" y="81"/>
                      </a:cxn>
                      <a:cxn ang="0">
                        <a:pos x="334" y="160"/>
                      </a:cxn>
                      <a:cxn ang="0">
                        <a:pos x="172" y="238"/>
                      </a:cxn>
                      <a:cxn ang="0">
                        <a:pos x="68" y="222"/>
                      </a:cxn>
                      <a:cxn ang="0">
                        <a:pos x="11" y="250"/>
                      </a:cxn>
                      <a:cxn ang="0">
                        <a:pos x="87" y="407"/>
                      </a:cxn>
                      <a:cxn ang="0">
                        <a:pos x="0" y="609"/>
                      </a:cxn>
                      <a:cxn ang="0">
                        <a:pos x="156" y="702"/>
                      </a:cxn>
                      <a:cxn ang="0">
                        <a:pos x="319" y="622"/>
                      </a:cxn>
                      <a:cxn ang="0">
                        <a:pos x="542" y="0"/>
                      </a:cxn>
                    </a:cxnLst>
                    <a:rect l="txL" t="txT" r="txR" b="txB"/>
                    <a:pathLst>
                      <a:path w="542" h="702">
                        <a:moveTo>
                          <a:pt x="542" y="0"/>
                        </a:moveTo>
                        <a:lnTo>
                          <a:pt x="524" y="33"/>
                        </a:lnTo>
                        <a:lnTo>
                          <a:pt x="386" y="95"/>
                        </a:lnTo>
                        <a:lnTo>
                          <a:pt x="377" y="81"/>
                        </a:lnTo>
                        <a:lnTo>
                          <a:pt x="334" y="160"/>
                        </a:lnTo>
                        <a:lnTo>
                          <a:pt x="172" y="238"/>
                        </a:lnTo>
                        <a:lnTo>
                          <a:pt x="68" y="222"/>
                        </a:lnTo>
                        <a:lnTo>
                          <a:pt x="11" y="250"/>
                        </a:lnTo>
                        <a:lnTo>
                          <a:pt x="87" y="407"/>
                        </a:lnTo>
                        <a:lnTo>
                          <a:pt x="0" y="609"/>
                        </a:lnTo>
                        <a:lnTo>
                          <a:pt x="156" y="702"/>
                        </a:lnTo>
                        <a:lnTo>
                          <a:pt x="319" y="622"/>
                        </a:lnTo>
                        <a:lnTo>
                          <a:pt x="542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4" name="Freeform 1124"/>
                  <p:cNvSpPr/>
                  <p:nvPr/>
                </p:nvSpPr>
                <p:spPr>
                  <a:xfrm>
                    <a:off x="2475" y="1635"/>
                    <a:ext cx="236" cy="135"/>
                  </a:xfrm>
                  <a:custGeom>
                    <a:avLst/>
                    <a:gdLst>
                      <a:gd name="txL" fmla="*/ 0 w 473"/>
                      <a:gd name="txT" fmla="*/ 0 h 270"/>
                      <a:gd name="txR" fmla="*/ 473 w 473"/>
                      <a:gd name="txB" fmla="*/ 270 h 270"/>
                    </a:gdLst>
                    <a:ahLst/>
                    <a:cxnLst>
                      <a:cxn ang="0">
                        <a:pos x="397" y="35"/>
                      </a:cxn>
                      <a:cxn ang="0">
                        <a:pos x="336" y="148"/>
                      </a:cxn>
                      <a:cxn ang="0">
                        <a:pos x="167" y="229"/>
                      </a:cxn>
                      <a:cxn ang="0">
                        <a:pos x="66" y="212"/>
                      </a:cxn>
                      <a:cxn ang="0">
                        <a:pos x="46" y="179"/>
                      </a:cxn>
                      <a:cxn ang="0">
                        <a:pos x="0" y="202"/>
                      </a:cxn>
                      <a:cxn ang="0">
                        <a:pos x="26" y="253"/>
                      </a:cxn>
                      <a:cxn ang="0">
                        <a:pos x="187" y="270"/>
                      </a:cxn>
                      <a:cxn ang="0">
                        <a:pos x="355" y="188"/>
                      </a:cxn>
                      <a:cxn ang="0">
                        <a:pos x="473" y="0"/>
                      </a:cxn>
                      <a:cxn ang="0">
                        <a:pos x="397" y="35"/>
                      </a:cxn>
                    </a:cxnLst>
                    <a:rect l="txL" t="txT" r="txR" b="txB"/>
                    <a:pathLst>
                      <a:path w="473" h="270">
                        <a:moveTo>
                          <a:pt x="397" y="35"/>
                        </a:moveTo>
                        <a:lnTo>
                          <a:pt x="336" y="148"/>
                        </a:lnTo>
                        <a:lnTo>
                          <a:pt x="167" y="229"/>
                        </a:lnTo>
                        <a:lnTo>
                          <a:pt x="66" y="212"/>
                        </a:lnTo>
                        <a:lnTo>
                          <a:pt x="46" y="179"/>
                        </a:lnTo>
                        <a:lnTo>
                          <a:pt x="0" y="202"/>
                        </a:lnTo>
                        <a:lnTo>
                          <a:pt x="26" y="253"/>
                        </a:lnTo>
                        <a:lnTo>
                          <a:pt x="187" y="270"/>
                        </a:lnTo>
                        <a:lnTo>
                          <a:pt x="355" y="188"/>
                        </a:lnTo>
                        <a:lnTo>
                          <a:pt x="473" y="0"/>
                        </a:lnTo>
                        <a:lnTo>
                          <a:pt x="397" y="3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5" name="Freeform 1125"/>
                  <p:cNvSpPr/>
                  <p:nvPr/>
                </p:nvSpPr>
                <p:spPr>
                  <a:xfrm>
                    <a:off x="2494" y="1718"/>
                    <a:ext cx="198" cy="219"/>
                  </a:xfrm>
                  <a:custGeom>
                    <a:avLst/>
                    <a:gdLst>
                      <a:gd name="txL" fmla="*/ 0 w 397"/>
                      <a:gd name="txT" fmla="*/ 0 h 437"/>
                      <a:gd name="txR" fmla="*/ 397 w 397"/>
                      <a:gd name="txB" fmla="*/ 437 h 437"/>
                    </a:gdLst>
                    <a:ahLst/>
                    <a:cxnLst>
                      <a:cxn ang="0">
                        <a:pos x="397" y="0"/>
                      </a:cxn>
                      <a:cxn ang="0">
                        <a:pos x="155" y="121"/>
                      </a:cxn>
                      <a:cxn ang="0">
                        <a:pos x="0" y="106"/>
                      </a:cxn>
                      <a:cxn ang="0">
                        <a:pos x="85" y="185"/>
                      </a:cxn>
                      <a:cxn ang="0">
                        <a:pos x="205" y="437"/>
                      </a:cxn>
                      <a:cxn ang="0">
                        <a:pos x="246" y="416"/>
                      </a:cxn>
                      <a:cxn ang="0">
                        <a:pos x="397" y="0"/>
                      </a:cxn>
                    </a:cxnLst>
                    <a:rect l="txL" t="txT" r="txR" b="txB"/>
                    <a:pathLst>
                      <a:path w="397" h="437">
                        <a:moveTo>
                          <a:pt x="397" y="0"/>
                        </a:moveTo>
                        <a:lnTo>
                          <a:pt x="155" y="121"/>
                        </a:lnTo>
                        <a:lnTo>
                          <a:pt x="0" y="106"/>
                        </a:lnTo>
                        <a:lnTo>
                          <a:pt x="85" y="185"/>
                        </a:lnTo>
                        <a:lnTo>
                          <a:pt x="205" y="437"/>
                        </a:lnTo>
                        <a:lnTo>
                          <a:pt x="246" y="416"/>
                        </a:lnTo>
                        <a:lnTo>
                          <a:pt x="39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6" name="Freeform 1126"/>
                  <p:cNvSpPr/>
                  <p:nvPr/>
                </p:nvSpPr>
                <p:spPr>
                  <a:xfrm>
                    <a:off x="2392" y="1740"/>
                    <a:ext cx="148" cy="237"/>
                  </a:xfrm>
                  <a:custGeom>
                    <a:avLst/>
                    <a:gdLst>
                      <a:gd name="txL" fmla="*/ 0 w 295"/>
                      <a:gd name="txT" fmla="*/ 0 h 475"/>
                      <a:gd name="txR" fmla="*/ 295 w 295"/>
                      <a:gd name="txB" fmla="*/ 475 h 475"/>
                    </a:gdLst>
                    <a:ahLst/>
                    <a:cxnLst>
                      <a:cxn ang="0">
                        <a:pos x="153" y="0"/>
                      </a:cxn>
                      <a:cxn ang="0">
                        <a:pos x="233" y="162"/>
                      </a:cxn>
                      <a:cxn ang="0">
                        <a:pos x="145" y="356"/>
                      </a:cxn>
                      <a:cxn ang="0">
                        <a:pos x="295" y="451"/>
                      </a:cxn>
                      <a:cxn ang="0">
                        <a:pos x="245" y="475"/>
                      </a:cxn>
                      <a:cxn ang="0">
                        <a:pos x="130" y="387"/>
                      </a:cxn>
                      <a:cxn ang="0">
                        <a:pos x="53" y="426"/>
                      </a:cxn>
                      <a:cxn ang="0">
                        <a:pos x="0" y="311"/>
                      </a:cxn>
                      <a:cxn ang="0">
                        <a:pos x="65" y="178"/>
                      </a:cxn>
                      <a:cxn ang="0">
                        <a:pos x="35" y="118"/>
                      </a:cxn>
                      <a:cxn ang="0">
                        <a:pos x="83" y="96"/>
                      </a:cxn>
                      <a:cxn ang="0">
                        <a:pos x="153" y="0"/>
                      </a:cxn>
                    </a:cxnLst>
                    <a:rect l="txL" t="txT" r="txR" b="txB"/>
                    <a:pathLst>
                      <a:path w="295" h="475">
                        <a:moveTo>
                          <a:pt x="153" y="0"/>
                        </a:moveTo>
                        <a:lnTo>
                          <a:pt x="233" y="162"/>
                        </a:lnTo>
                        <a:lnTo>
                          <a:pt x="145" y="356"/>
                        </a:lnTo>
                        <a:lnTo>
                          <a:pt x="295" y="451"/>
                        </a:lnTo>
                        <a:lnTo>
                          <a:pt x="245" y="475"/>
                        </a:lnTo>
                        <a:lnTo>
                          <a:pt x="130" y="387"/>
                        </a:lnTo>
                        <a:lnTo>
                          <a:pt x="53" y="426"/>
                        </a:lnTo>
                        <a:lnTo>
                          <a:pt x="0" y="311"/>
                        </a:lnTo>
                        <a:lnTo>
                          <a:pt x="65" y="178"/>
                        </a:lnTo>
                        <a:lnTo>
                          <a:pt x="35" y="118"/>
                        </a:lnTo>
                        <a:lnTo>
                          <a:pt x="83" y="96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7" name="Freeform 1127"/>
                  <p:cNvSpPr/>
                  <p:nvPr/>
                </p:nvSpPr>
                <p:spPr>
                  <a:xfrm>
                    <a:off x="2394" y="1753"/>
                    <a:ext cx="96" cy="175"/>
                  </a:xfrm>
                  <a:custGeom>
                    <a:avLst/>
                    <a:gdLst>
                      <a:gd name="txL" fmla="*/ 0 w 192"/>
                      <a:gd name="txT" fmla="*/ 0 h 349"/>
                      <a:gd name="txR" fmla="*/ 192 w 192"/>
                      <a:gd name="txB" fmla="*/ 349 h 349"/>
                    </a:gdLst>
                    <a:ahLst/>
                    <a:cxnLst>
                      <a:cxn ang="0">
                        <a:pos x="128" y="0"/>
                      </a:cxn>
                      <a:cxn ang="0">
                        <a:pos x="192" y="130"/>
                      </a:cxn>
                      <a:cxn ang="0">
                        <a:pos x="106" y="311"/>
                      </a:cxn>
                      <a:cxn ang="0">
                        <a:pos x="32" y="349"/>
                      </a:cxn>
                      <a:cxn ang="0">
                        <a:pos x="0" y="288"/>
                      </a:cxn>
                      <a:cxn ang="0">
                        <a:pos x="64" y="259"/>
                      </a:cxn>
                      <a:cxn ang="0">
                        <a:pos x="113" y="140"/>
                      </a:cxn>
                      <a:cxn ang="0">
                        <a:pos x="80" y="69"/>
                      </a:cxn>
                      <a:cxn ang="0">
                        <a:pos x="128" y="0"/>
                      </a:cxn>
                    </a:cxnLst>
                    <a:rect l="txL" t="txT" r="txR" b="txB"/>
                    <a:pathLst>
                      <a:path w="192" h="349">
                        <a:moveTo>
                          <a:pt x="128" y="0"/>
                        </a:moveTo>
                        <a:lnTo>
                          <a:pt x="192" y="130"/>
                        </a:lnTo>
                        <a:lnTo>
                          <a:pt x="106" y="311"/>
                        </a:lnTo>
                        <a:lnTo>
                          <a:pt x="32" y="349"/>
                        </a:lnTo>
                        <a:lnTo>
                          <a:pt x="0" y="288"/>
                        </a:lnTo>
                        <a:lnTo>
                          <a:pt x="64" y="259"/>
                        </a:lnTo>
                        <a:lnTo>
                          <a:pt x="113" y="140"/>
                        </a:lnTo>
                        <a:lnTo>
                          <a:pt x="80" y="69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8" name="Freeform 1128"/>
                  <p:cNvSpPr/>
                  <p:nvPr/>
                </p:nvSpPr>
                <p:spPr>
                  <a:xfrm>
                    <a:off x="2376" y="1800"/>
                    <a:ext cx="46" cy="91"/>
                  </a:xfrm>
                  <a:custGeom>
                    <a:avLst/>
                    <a:gdLst>
                      <a:gd name="txL" fmla="*/ 0 w 92"/>
                      <a:gd name="txT" fmla="*/ 0 h 180"/>
                      <a:gd name="txR" fmla="*/ 92 w 92"/>
                      <a:gd name="txB" fmla="*/ 180 h 180"/>
                    </a:gdLst>
                    <a:ahLst/>
                    <a:cxnLst>
                      <a:cxn ang="0">
                        <a:pos x="64" y="0"/>
                      </a:cxn>
                      <a:cxn ang="0">
                        <a:pos x="0" y="121"/>
                      </a:cxn>
                      <a:cxn ang="0">
                        <a:pos x="30" y="180"/>
                      </a:cxn>
                      <a:cxn ang="0">
                        <a:pos x="92" y="60"/>
                      </a:cxn>
                      <a:cxn ang="0">
                        <a:pos x="64" y="0"/>
                      </a:cxn>
                    </a:cxnLst>
                    <a:rect l="txL" t="txT" r="txR" b="txB"/>
                    <a:pathLst>
                      <a:path w="92" h="180">
                        <a:moveTo>
                          <a:pt x="64" y="0"/>
                        </a:moveTo>
                        <a:lnTo>
                          <a:pt x="0" y="121"/>
                        </a:lnTo>
                        <a:lnTo>
                          <a:pt x="30" y="180"/>
                        </a:lnTo>
                        <a:lnTo>
                          <a:pt x="92" y="60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99" name="Freeform 1129"/>
                  <p:cNvSpPr/>
                  <p:nvPr/>
                </p:nvSpPr>
                <p:spPr>
                  <a:xfrm>
                    <a:off x="2888" y="1706"/>
                    <a:ext cx="63" cy="77"/>
                  </a:xfrm>
                  <a:custGeom>
                    <a:avLst/>
                    <a:gdLst>
                      <a:gd name="txL" fmla="*/ 0 w 127"/>
                      <a:gd name="txT" fmla="*/ 0 h 154"/>
                      <a:gd name="txR" fmla="*/ 127 w 127"/>
                      <a:gd name="txB" fmla="*/ 154 h 154"/>
                    </a:gdLst>
                    <a:ahLst/>
                    <a:cxnLst>
                      <a:cxn ang="0">
                        <a:pos x="54" y="154"/>
                      </a:cxn>
                      <a:cxn ang="0">
                        <a:pos x="127" y="118"/>
                      </a:cxn>
                      <a:cxn ang="0">
                        <a:pos x="71" y="0"/>
                      </a:cxn>
                      <a:cxn ang="0">
                        <a:pos x="0" y="37"/>
                      </a:cxn>
                      <a:cxn ang="0">
                        <a:pos x="54" y="154"/>
                      </a:cxn>
                    </a:cxnLst>
                    <a:rect l="txL" t="txT" r="txR" b="txB"/>
                    <a:pathLst>
                      <a:path w="127" h="154">
                        <a:moveTo>
                          <a:pt x="54" y="154"/>
                        </a:moveTo>
                        <a:lnTo>
                          <a:pt x="127" y="118"/>
                        </a:lnTo>
                        <a:lnTo>
                          <a:pt x="71" y="0"/>
                        </a:lnTo>
                        <a:lnTo>
                          <a:pt x="0" y="37"/>
                        </a:lnTo>
                        <a:lnTo>
                          <a:pt x="54" y="154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0" name="Freeform 1130"/>
                  <p:cNvSpPr/>
                  <p:nvPr/>
                </p:nvSpPr>
                <p:spPr>
                  <a:xfrm>
                    <a:off x="2906" y="1716"/>
                    <a:ext cx="45" cy="59"/>
                  </a:xfrm>
                  <a:custGeom>
                    <a:avLst/>
                    <a:gdLst>
                      <a:gd name="txL" fmla="*/ 0 w 90"/>
                      <a:gd name="txT" fmla="*/ 0 h 119"/>
                      <a:gd name="txR" fmla="*/ 90 w 90"/>
                      <a:gd name="txB" fmla="*/ 119 h 119"/>
                    </a:gdLst>
                    <a:ahLst/>
                    <a:cxnLst>
                      <a:cxn ang="0">
                        <a:pos x="0" y="22"/>
                      </a:cxn>
                      <a:cxn ang="0">
                        <a:pos x="45" y="119"/>
                      </a:cxn>
                      <a:cxn ang="0">
                        <a:pos x="90" y="97"/>
                      </a:cxn>
                      <a:cxn ang="0">
                        <a:pos x="45" y="0"/>
                      </a:cxn>
                      <a:cxn ang="0">
                        <a:pos x="0" y="22"/>
                      </a:cxn>
                    </a:cxnLst>
                    <a:rect l="txL" t="txT" r="txR" b="txB"/>
                    <a:pathLst>
                      <a:path w="90" h="119">
                        <a:moveTo>
                          <a:pt x="0" y="22"/>
                        </a:moveTo>
                        <a:lnTo>
                          <a:pt x="45" y="119"/>
                        </a:lnTo>
                        <a:lnTo>
                          <a:pt x="90" y="97"/>
                        </a:lnTo>
                        <a:lnTo>
                          <a:pt x="45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1" name="Freeform 1131"/>
                  <p:cNvSpPr/>
                  <p:nvPr/>
                </p:nvSpPr>
                <p:spPr>
                  <a:xfrm>
                    <a:off x="2847" y="1693"/>
                    <a:ext cx="66" cy="110"/>
                  </a:xfrm>
                  <a:custGeom>
                    <a:avLst/>
                    <a:gdLst>
                      <a:gd name="txL" fmla="*/ 0 w 132"/>
                      <a:gd name="txT" fmla="*/ 0 h 221"/>
                      <a:gd name="txR" fmla="*/ 132 w 132"/>
                      <a:gd name="txB" fmla="*/ 221 h 221"/>
                    </a:gdLst>
                    <a:ahLst/>
                    <a:cxnLst>
                      <a:cxn ang="0">
                        <a:pos x="49" y="0"/>
                      </a:cxn>
                      <a:cxn ang="0">
                        <a:pos x="8" y="12"/>
                      </a:cxn>
                      <a:cxn ang="0">
                        <a:pos x="0" y="116"/>
                      </a:cxn>
                      <a:cxn ang="0">
                        <a:pos x="51" y="221"/>
                      </a:cxn>
                      <a:cxn ang="0">
                        <a:pos x="132" y="181"/>
                      </a:cxn>
                      <a:cxn ang="0">
                        <a:pos x="49" y="0"/>
                      </a:cxn>
                    </a:cxnLst>
                    <a:rect l="txL" t="txT" r="txR" b="txB"/>
                    <a:pathLst>
                      <a:path w="132" h="221">
                        <a:moveTo>
                          <a:pt x="49" y="0"/>
                        </a:moveTo>
                        <a:lnTo>
                          <a:pt x="8" y="12"/>
                        </a:lnTo>
                        <a:lnTo>
                          <a:pt x="0" y="116"/>
                        </a:lnTo>
                        <a:lnTo>
                          <a:pt x="51" y="221"/>
                        </a:lnTo>
                        <a:lnTo>
                          <a:pt x="132" y="181"/>
                        </a:lnTo>
                        <a:lnTo>
                          <a:pt x="49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2" name="Freeform 1132"/>
                  <p:cNvSpPr/>
                  <p:nvPr/>
                </p:nvSpPr>
                <p:spPr>
                  <a:xfrm>
                    <a:off x="2787" y="1642"/>
                    <a:ext cx="85" cy="188"/>
                  </a:xfrm>
                  <a:custGeom>
                    <a:avLst/>
                    <a:gdLst>
                      <a:gd name="txL" fmla="*/ 0 w 169"/>
                      <a:gd name="txT" fmla="*/ 0 h 378"/>
                      <a:gd name="txR" fmla="*/ 169 w 169"/>
                      <a:gd name="txB" fmla="*/ 378 h 378"/>
                    </a:gdLst>
                    <a:ahLst/>
                    <a:cxnLst>
                      <a:cxn ang="0">
                        <a:pos x="169" y="323"/>
                      </a:cxn>
                      <a:cxn ang="0">
                        <a:pos x="64" y="378"/>
                      </a:cxn>
                      <a:cxn ang="0">
                        <a:pos x="0" y="241"/>
                      </a:cxn>
                      <a:cxn ang="0">
                        <a:pos x="99" y="0"/>
                      </a:cxn>
                      <a:cxn ang="0">
                        <a:pos x="116" y="15"/>
                      </a:cxn>
                      <a:cxn ang="0">
                        <a:pos x="160" y="105"/>
                      </a:cxn>
                      <a:cxn ang="0">
                        <a:pos x="124" y="124"/>
                      </a:cxn>
                      <a:cxn ang="0">
                        <a:pos x="118" y="216"/>
                      </a:cxn>
                      <a:cxn ang="0">
                        <a:pos x="169" y="323"/>
                      </a:cxn>
                    </a:cxnLst>
                    <a:rect l="txL" t="txT" r="txR" b="txB"/>
                    <a:pathLst>
                      <a:path w="169" h="378">
                        <a:moveTo>
                          <a:pt x="169" y="323"/>
                        </a:moveTo>
                        <a:lnTo>
                          <a:pt x="64" y="378"/>
                        </a:lnTo>
                        <a:lnTo>
                          <a:pt x="0" y="241"/>
                        </a:lnTo>
                        <a:lnTo>
                          <a:pt x="99" y="0"/>
                        </a:lnTo>
                        <a:lnTo>
                          <a:pt x="116" y="15"/>
                        </a:lnTo>
                        <a:lnTo>
                          <a:pt x="160" y="105"/>
                        </a:lnTo>
                        <a:lnTo>
                          <a:pt x="124" y="124"/>
                        </a:lnTo>
                        <a:lnTo>
                          <a:pt x="118" y="216"/>
                        </a:lnTo>
                        <a:lnTo>
                          <a:pt x="169" y="32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3" name="Freeform 1133"/>
                  <p:cNvSpPr/>
                  <p:nvPr/>
                </p:nvSpPr>
                <p:spPr>
                  <a:xfrm>
                    <a:off x="2740" y="1767"/>
                    <a:ext cx="77" cy="102"/>
                  </a:xfrm>
                  <a:custGeom>
                    <a:avLst/>
                    <a:gdLst>
                      <a:gd name="txL" fmla="*/ 0 w 154"/>
                      <a:gd name="txT" fmla="*/ 0 h 203"/>
                      <a:gd name="txR" fmla="*/ 154 w 154"/>
                      <a:gd name="txB" fmla="*/ 203 h 203"/>
                    </a:gdLst>
                    <a:ahLst/>
                    <a:cxnLst>
                      <a:cxn ang="0">
                        <a:pos x="90" y="0"/>
                      </a:cxn>
                      <a:cxn ang="0">
                        <a:pos x="0" y="203"/>
                      </a:cxn>
                      <a:cxn ang="0">
                        <a:pos x="154" y="128"/>
                      </a:cxn>
                      <a:cxn ang="0">
                        <a:pos x="90" y="0"/>
                      </a:cxn>
                    </a:cxnLst>
                    <a:rect l="txL" t="txT" r="txR" b="txB"/>
                    <a:pathLst>
                      <a:path w="154" h="203">
                        <a:moveTo>
                          <a:pt x="90" y="0"/>
                        </a:moveTo>
                        <a:lnTo>
                          <a:pt x="0" y="203"/>
                        </a:lnTo>
                        <a:lnTo>
                          <a:pt x="154" y="128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4" name="Freeform 1134"/>
                  <p:cNvSpPr/>
                  <p:nvPr/>
                </p:nvSpPr>
                <p:spPr>
                  <a:xfrm>
                    <a:off x="2708" y="1635"/>
                    <a:ext cx="112" cy="250"/>
                  </a:xfrm>
                  <a:custGeom>
                    <a:avLst/>
                    <a:gdLst>
                      <a:gd name="txL" fmla="*/ 0 w 223"/>
                      <a:gd name="txT" fmla="*/ 0 h 501"/>
                      <a:gd name="txR" fmla="*/ 223 w 223"/>
                      <a:gd name="txB" fmla="*/ 501 h 501"/>
                    </a:gdLst>
                    <a:ahLst/>
                    <a:cxnLst>
                      <a:cxn ang="0">
                        <a:pos x="223" y="16"/>
                      </a:cxn>
                      <a:cxn ang="0">
                        <a:pos x="173" y="0"/>
                      </a:cxn>
                      <a:cxn ang="0">
                        <a:pos x="0" y="501"/>
                      </a:cxn>
                      <a:cxn ang="0">
                        <a:pos x="35" y="481"/>
                      </a:cxn>
                      <a:cxn ang="0">
                        <a:pos x="223" y="16"/>
                      </a:cxn>
                    </a:cxnLst>
                    <a:rect l="txL" t="txT" r="txR" b="txB"/>
                    <a:pathLst>
                      <a:path w="223" h="501">
                        <a:moveTo>
                          <a:pt x="223" y="16"/>
                        </a:moveTo>
                        <a:lnTo>
                          <a:pt x="173" y="0"/>
                        </a:lnTo>
                        <a:lnTo>
                          <a:pt x="0" y="501"/>
                        </a:lnTo>
                        <a:lnTo>
                          <a:pt x="35" y="481"/>
                        </a:lnTo>
                        <a:lnTo>
                          <a:pt x="223" y="1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5" name="Freeform 1135"/>
                  <p:cNvSpPr/>
                  <p:nvPr/>
                </p:nvSpPr>
                <p:spPr>
                  <a:xfrm>
                    <a:off x="2478" y="1814"/>
                    <a:ext cx="53" cy="138"/>
                  </a:xfrm>
                  <a:custGeom>
                    <a:avLst/>
                    <a:gdLst>
                      <a:gd name="txL" fmla="*/ 0 w 106"/>
                      <a:gd name="txT" fmla="*/ 0 h 275"/>
                      <a:gd name="txR" fmla="*/ 106 w 106"/>
                      <a:gd name="txB" fmla="*/ 275 h 275"/>
                    </a:gdLst>
                    <a:ahLst/>
                    <a:cxnLst>
                      <a:cxn ang="0">
                        <a:pos x="86" y="0"/>
                      </a:cxn>
                      <a:cxn ang="0">
                        <a:pos x="106" y="275"/>
                      </a:cxn>
                      <a:cxn ang="0">
                        <a:pos x="0" y="206"/>
                      </a:cxn>
                      <a:cxn ang="0">
                        <a:pos x="86" y="0"/>
                      </a:cxn>
                    </a:cxnLst>
                    <a:rect l="txL" t="txT" r="txR" b="txB"/>
                    <a:pathLst>
                      <a:path w="106" h="275">
                        <a:moveTo>
                          <a:pt x="86" y="0"/>
                        </a:moveTo>
                        <a:lnTo>
                          <a:pt x="106" y="275"/>
                        </a:lnTo>
                        <a:lnTo>
                          <a:pt x="0" y="206"/>
                        </a:ln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6" name="Freeform 1136"/>
                  <p:cNvSpPr/>
                  <p:nvPr/>
                </p:nvSpPr>
                <p:spPr>
                  <a:xfrm>
                    <a:off x="2821" y="1640"/>
                    <a:ext cx="49" cy="63"/>
                  </a:xfrm>
                  <a:custGeom>
                    <a:avLst/>
                    <a:gdLst>
                      <a:gd name="txL" fmla="*/ 0 w 98"/>
                      <a:gd name="txT" fmla="*/ 0 h 126"/>
                      <a:gd name="txR" fmla="*/ 98 w 98"/>
                      <a:gd name="txB" fmla="*/ 126 h 126"/>
                    </a:gdLst>
                    <a:ahLst/>
                    <a:cxnLst>
                      <a:cxn ang="0">
                        <a:pos x="50" y="0"/>
                      </a:cxn>
                      <a:cxn ang="0">
                        <a:pos x="0" y="27"/>
                      </a:cxn>
                      <a:cxn ang="0">
                        <a:pos x="48" y="126"/>
                      </a:cxn>
                      <a:cxn ang="0">
                        <a:pos x="98" y="99"/>
                      </a:cxn>
                      <a:cxn ang="0">
                        <a:pos x="50" y="0"/>
                      </a:cxn>
                    </a:cxnLst>
                    <a:rect l="txL" t="txT" r="txR" b="txB"/>
                    <a:pathLst>
                      <a:path w="98" h="126">
                        <a:moveTo>
                          <a:pt x="50" y="0"/>
                        </a:moveTo>
                        <a:lnTo>
                          <a:pt x="0" y="27"/>
                        </a:lnTo>
                        <a:lnTo>
                          <a:pt x="48" y="126"/>
                        </a:lnTo>
                        <a:lnTo>
                          <a:pt x="98" y="99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7" name="Freeform 1137"/>
                  <p:cNvSpPr/>
                  <p:nvPr/>
                </p:nvSpPr>
                <p:spPr>
                  <a:xfrm>
                    <a:off x="2549" y="1471"/>
                    <a:ext cx="194" cy="191"/>
                  </a:xfrm>
                  <a:custGeom>
                    <a:avLst/>
                    <a:gdLst>
                      <a:gd name="txL" fmla="*/ 0 w 388"/>
                      <a:gd name="txT" fmla="*/ 0 h 384"/>
                      <a:gd name="txR" fmla="*/ 388 w 388"/>
                      <a:gd name="txB" fmla="*/ 384 h 384"/>
                    </a:gdLst>
                    <a:ahLst/>
                    <a:cxnLst>
                      <a:cxn ang="0">
                        <a:pos x="136" y="0"/>
                      </a:cxn>
                      <a:cxn ang="0">
                        <a:pos x="245" y="226"/>
                      </a:cxn>
                      <a:cxn ang="0">
                        <a:pos x="291" y="235"/>
                      </a:cxn>
                      <a:cxn ang="0">
                        <a:pos x="346" y="210"/>
                      </a:cxn>
                      <a:cxn ang="0">
                        <a:pos x="388" y="299"/>
                      </a:cxn>
                      <a:cxn ang="0">
                        <a:pos x="214" y="384"/>
                      </a:cxn>
                      <a:cxn ang="0">
                        <a:pos x="143" y="358"/>
                      </a:cxn>
                      <a:cxn ang="0">
                        <a:pos x="0" y="66"/>
                      </a:cxn>
                      <a:cxn ang="0">
                        <a:pos x="136" y="0"/>
                      </a:cxn>
                    </a:cxnLst>
                    <a:rect l="txL" t="txT" r="txR" b="txB"/>
                    <a:pathLst>
                      <a:path w="388" h="384">
                        <a:moveTo>
                          <a:pt x="136" y="0"/>
                        </a:moveTo>
                        <a:lnTo>
                          <a:pt x="245" y="226"/>
                        </a:lnTo>
                        <a:lnTo>
                          <a:pt x="291" y="235"/>
                        </a:lnTo>
                        <a:lnTo>
                          <a:pt x="346" y="210"/>
                        </a:lnTo>
                        <a:lnTo>
                          <a:pt x="388" y="299"/>
                        </a:lnTo>
                        <a:lnTo>
                          <a:pt x="214" y="384"/>
                        </a:lnTo>
                        <a:lnTo>
                          <a:pt x="143" y="358"/>
                        </a:lnTo>
                        <a:lnTo>
                          <a:pt x="0" y="66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8" name="Freeform 1138"/>
                  <p:cNvSpPr/>
                  <p:nvPr/>
                </p:nvSpPr>
                <p:spPr>
                  <a:xfrm>
                    <a:off x="2300" y="1791"/>
                    <a:ext cx="146" cy="242"/>
                  </a:xfrm>
                  <a:custGeom>
                    <a:avLst/>
                    <a:gdLst>
                      <a:gd name="txL" fmla="*/ 0 w 292"/>
                      <a:gd name="txT" fmla="*/ 0 h 485"/>
                      <a:gd name="txR" fmla="*/ 292 w 292"/>
                      <a:gd name="txB" fmla="*/ 485 h 485"/>
                    </a:gdLst>
                    <a:ahLst/>
                    <a:cxnLst>
                      <a:cxn ang="0">
                        <a:pos x="218" y="485"/>
                      </a:cxn>
                      <a:cxn ang="0">
                        <a:pos x="292" y="447"/>
                      </a:cxn>
                      <a:cxn ang="0">
                        <a:pos x="75" y="0"/>
                      </a:cxn>
                      <a:cxn ang="0">
                        <a:pos x="0" y="40"/>
                      </a:cxn>
                      <a:cxn ang="0">
                        <a:pos x="218" y="485"/>
                      </a:cxn>
                    </a:cxnLst>
                    <a:rect l="txL" t="txT" r="txR" b="txB"/>
                    <a:pathLst>
                      <a:path w="292" h="485">
                        <a:moveTo>
                          <a:pt x="218" y="485"/>
                        </a:moveTo>
                        <a:lnTo>
                          <a:pt x="292" y="447"/>
                        </a:lnTo>
                        <a:lnTo>
                          <a:pt x="75" y="0"/>
                        </a:lnTo>
                        <a:lnTo>
                          <a:pt x="0" y="40"/>
                        </a:lnTo>
                        <a:lnTo>
                          <a:pt x="218" y="485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09" name="Freeform 1139"/>
                  <p:cNvSpPr/>
                  <p:nvPr/>
                </p:nvSpPr>
                <p:spPr>
                  <a:xfrm>
                    <a:off x="2318" y="1836"/>
                    <a:ext cx="114" cy="195"/>
                  </a:xfrm>
                  <a:custGeom>
                    <a:avLst/>
                    <a:gdLst>
                      <a:gd name="txL" fmla="*/ 0 w 227"/>
                      <a:gd name="txT" fmla="*/ 0 h 389"/>
                      <a:gd name="txR" fmla="*/ 227 w 227"/>
                      <a:gd name="txB" fmla="*/ 389 h 389"/>
                    </a:gdLst>
                    <a:ahLst/>
                    <a:cxnLst>
                      <a:cxn ang="0">
                        <a:pos x="0" y="23"/>
                      </a:cxn>
                      <a:cxn ang="0">
                        <a:pos x="183" y="389"/>
                      </a:cxn>
                      <a:cxn ang="0">
                        <a:pos x="227" y="370"/>
                      </a:cxn>
                      <a:cxn ang="0">
                        <a:pos x="46" y="0"/>
                      </a:cxn>
                      <a:cxn ang="0">
                        <a:pos x="0" y="23"/>
                      </a:cxn>
                    </a:cxnLst>
                    <a:rect l="txL" t="txT" r="txR" b="txB"/>
                    <a:pathLst>
                      <a:path w="227" h="389">
                        <a:moveTo>
                          <a:pt x="0" y="23"/>
                        </a:moveTo>
                        <a:lnTo>
                          <a:pt x="183" y="389"/>
                        </a:lnTo>
                        <a:lnTo>
                          <a:pt x="227" y="370"/>
                        </a:lnTo>
                        <a:lnTo>
                          <a:pt x="46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0" name="Freeform 1140"/>
                  <p:cNvSpPr/>
                  <p:nvPr/>
                </p:nvSpPr>
                <p:spPr>
                  <a:xfrm>
                    <a:off x="2419" y="1937"/>
                    <a:ext cx="98" cy="75"/>
                  </a:xfrm>
                  <a:custGeom>
                    <a:avLst/>
                    <a:gdLst>
                      <a:gd name="txL" fmla="*/ 0 w 196"/>
                      <a:gd name="txT" fmla="*/ 0 h 152"/>
                      <a:gd name="txR" fmla="*/ 196 w 196"/>
                      <a:gd name="txB" fmla="*/ 152 h 152"/>
                    </a:gdLst>
                    <a:ahLst/>
                    <a:cxnLst>
                      <a:cxn ang="0">
                        <a:pos x="55" y="152"/>
                      </a:cxn>
                      <a:cxn ang="0">
                        <a:pos x="0" y="39"/>
                      </a:cxn>
                      <a:cxn ang="0">
                        <a:pos x="78" y="0"/>
                      </a:cxn>
                      <a:cxn ang="0">
                        <a:pos x="196" y="83"/>
                      </a:cxn>
                      <a:cxn ang="0">
                        <a:pos x="55" y="152"/>
                      </a:cxn>
                    </a:cxnLst>
                    <a:rect l="txL" t="txT" r="txR" b="txB"/>
                    <a:pathLst>
                      <a:path w="196" h="152">
                        <a:moveTo>
                          <a:pt x="55" y="152"/>
                        </a:moveTo>
                        <a:lnTo>
                          <a:pt x="0" y="39"/>
                        </a:lnTo>
                        <a:lnTo>
                          <a:pt x="78" y="0"/>
                        </a:lnTo>
                        <a:lnTo>
                          <a:pt x="196" y="83"/>
                        </a:lnTo>
                        <a:lnTo>
                          <a:pt x="55" y="152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1" name="Freeform 1141"/>
                  <p:cNvSpPr/>
                  <p:nvPr/>
                </p:nvSpPr>
                <p:spPr>
                  <a:xfrm>
                    <a:off x="2528" y="1805"/>
                    <a:ext cx="63" cy="160"/>
                  </a:xfrm>
                  <a:custGeom>
                    <a:avLst/>
                    <a:gdLst>
                      <a:gd name="txL" fmla="*/ 0 w 124"/>
                      <a:gd name="txT" fmla="*/ 0 h 322"/>
                      <a:gd name="txR" fmla="*/ 124 w 124"/>
                      <a:gd name="txB" fmla="*/ 322 h 322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124" y="274"/>
                      </a:cxn>
                      <a:cxn ang="0">
                        <a:pos x="24" y="322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124" h="322">
                        <a:moveTo>
                          <a:pt x="0" y="0"/>
                        </a:moveTo>
                        <a:lnTo>
                          <a:pt x="124" y="274"/>
                        </a:lnTo>
                        <a:lnTo>
                          <a:pt x="24" y="3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2" name="Freeform 1142"/>
                  <p:cNvSpPr/>
                  <p:nvPr/>
                </p:nvSpPr>
                <p:spPr>
                  <a:xfrm>
                    <a:off x="2547" y="1750"/>
                    <a:ext cx="125" cy="75"/>
                  </a:xfrm>
                  <a:custGeom>
                    <a:avLst/>
                    <a:gdLst>
                      <a:gd name="txL" fmla="*/ 0 w 249"/>
                      <a:gd name="txT" fmla="*/ 0 h 149"/>
                      <a:gd name="txR" fmla="*/ 249 w 249"/>
                      <a:gd name="txB" fmla="*/ 149 h 149"/>
                    </a:gdLst>
                    <a:ahLst/>
                    <a:cxnLst>
                      <a:cxn ang="0">
                        <a:pos x="0" y="119"/>
                      </a:cxn>
                      <a:cxn ang="0">
                        <a:pos x="249" y="0"/>
                      </a:cxn>
                      <a:cxn ang="0">
                        <a:pos x="232" y="44"/>
                      </a:cxn>
                      <a:cxn ang="0">
                        <a:pos x="16" y="149"/>
                      </a:cxn>
                      <a:cxn ang="0">
                        <a:pos x="0" y="119"/>
                      </a:cxn>
                    </a:cxnLst>
                    <a:rect l="txL" t="txT" r="txR" b="txB"/>
                    <a:pathLst>
                      <a:path w="249" h="149">
                        <a:moveTo>
                          <a:pt x="0" y="119"/>
                        </a:moveTo>
                        <a:lnTo>
                          <a:pt x="249" y="0"/>
                        </a:lnTo>
                        <a:lnTo>
                          <a:pt x="232" y="44"/>
                        </a:lnTo>
                        <a:lnTo>
                          <a:pt x="16" y="149"/>
                        </a:lnTo>
                        <a:lnTo>
                          <a:pt x="0" y="119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3" name="Freeform 1143"/>
                  <p:cNvSpPr/>
                  <p:nvPr/>
                </p:nvSpPr>
                <p:spPr>
                  <a:xfrm>
                    <a:off x="2559" y="1792"/>
                    <a:ext cx="93" cy="58"/>
                  </a:xfrm>
                  <a:custGeom>
                    <a:avLst/>
                    <a:gdLst>
                      <a:gd name="txL" fmla="*/ 0 w 186"/>
                      <a:gd name="txT" fmla="*/ 0 h 117"/>
                      <a:gd name="txR" fmla="*/ 186 w 186"/>
                      <a:gd name="txB" fmla="*/ 117 h 117"/>
                    </a:gdLst>
                    <a:ahLst/>
                    <a:cxnLst>
                      <a:cxn ang="0">
                        <a:pos x="0" y="90"/>
                      </a:cxn>
                      <a:cxn ang="0">
                        <a:pos x="13" y="117"/>
                      </a:cxn>
                      <a:cxn ang="0">
                        <a:pos x="170" y="42"/>
                      </a:cxn>
                      <a:cxn ang="0">
                        <a:pos x="186" y="0"/>
                      </a:cxn>
                      <a:cxn ang="0">
                        <a:pos x="0" y="90"/>
                      </a:cxn>
                    </a:cxnLst>
                    <a:rect l="txL" t="txT" r="txR" b="txB"/>
                    <a:pathLst>
                      <a:path w="186" h="117">
                        <a:moveTo>
                          <a:pt x="0" y="90"/>
                        </a:moveTo>
                        <a:lnTo>
                          <a:pt x="13" y="117"/>
                        </a:lnTo>
                        <a:lnTo>
                          <a:pt x="170" y="42"/>
                        </a:lnTo>
                        <a:lnTo>
                          <a:pt x="186" y="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4" name="Freeform 1144"/>
                  <p:cNvSpPr/>
                  <p:nvPr/>
                </p:nvSpPr>
                <p:spPr>
                  <a:xfrm>
                    <a:off x="2572" y="1834"/>
                    <a:ext cx="66" cy="48"/>
                  </a:xfrm>
                  <a:custGeom>
                    <a:avLst/>
                    <a:gdLst>
                      <a:gd name="txL" fmla="*/ 0 w 130"/>
                      <a:gd name="txT" fmla="*/ 0 h 95"/>
                      <a:gd name="txR" fmla="*/ 130 w 130"/>
                      <a:gd name="txB" fmla="*/ 95 h 95"/>
                    </a:gdLst>
                    <a:ahLst/>
                    <a:cxnLst>
                      <a:cxn ang="0">
                        <a:pos x="0" y="62"/>
                      </a:cxn>
                      <a:cxn ang="0">
                        <a:pos x="16" y="95"/>
                      </a:cxn>
                      <a:cxn ang="0">
                        <a:pos x="113" y="48"/>
                      </a:cxn>
                      <a:cxn ang="0">
                        <a:pos x="130" y="0"/>
                      </a:cxn>
                      <a:cxn ang="0">
                        <a:pos x="0" y="62"/>
                      </a:cxn>
                    </a:cxnLst>
                    <a:rect l="txL" t="txT" r="txR" b="txB"/>
                    <a:pathLst>
                      <a:path w="130" h="95">
                        <a:moveTo>
                          <a:pt x="0" y="62"/>
                        </a:moveTo>
                        <a:lnTo>
                          <a:pt x="16" y="95"/>
                        </a:lnTo>
                        <a:lnTo>
                          <a:pt x="113" y="48"/>
                        </a:lnTo>
                        <a:lnTo>
                          <a:pt x="130" y="0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5" name="Freeform 1145"/>
                  <p:cNvSpPr/>
                  <p:nvPr/>
                </p:nvSpPr>
                <p:spPr>
                  <a:xfrm>
                    <a:off x="2588" y="1880"/>
                    <a:ext cx="33" cy="44"/>
                  </a:xfrm>
                  <a:custGeom>
                    <a:avLst/>
                    <a:gdLst>
                      <a:gd name="txL" fmla="*/ 0 w 68"/>
                      <a:gd name="txT" fmla="*/ 0 h 86"/>
                      <a:gd name="txR" fmla="*/ 68 w 68"/>
                      <a:gd name="txB" fmla="*/ 86 h 86"/>
                    </a:gdLst>
                    <a:ahLst/>
                    <a:cxnLst>
                      <a:cxn ang="0">
                        <a:pos x="0" y="33"/>
                      </a:cxn>
                      <a:cxn ang="0">
                        <a:pos x="68" y="0"/>
                      </a:cxn>
                      <a:cxn ang="0">
                        <a:pos x="44" y="78"/>
                      </a:cxn>
                      <a:cxn ang="0">
                        <a:pos x="26" y="86"/>
                      </a:cxn>
                      <a:cxn ang="0">
                        <a:pos x="0" y="33"/>
                      </a:cxn>
                    </a:cxnLst>
                    <a:rect l="txL" t="txT" r="txR" b="txB"/>
                    <a:pathLst>
                      <a:path w="68" h="86">
                        <a:moveTo>
                          <a:pt x="0" y="33"/>
                        </a:moveTo>
                        <a:lnTo>
                          <a:pt x="68" y="0"/>
                        </a:lnTo>
                        <a:lnTo>
                          <a:pt x="44" y="78"/>
                        </a:lnTo>
                        <a:lnTo>
                          <a:pt x="26" y="86"/>
                        </a:lnTo>
                        <a:lnTo>
                          <a:pt x="0" y="3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6" name="Freeform 1146"/>
                  <p:cNvSpPr/>
                  <p:nvPr/>
                </p:nvSpPr>
                <p:spPr>
                  <a:xfrm>
                    <a:off x="2400" y="1494"/>
                    <a:ext cx="77" cy="28"/>
                  </a:xfrm>
                  <a:custGeom>
                    <a:avLst/>
                    <a:gdLst>
                      <a:gd name="txL" fmla="*/ 0 w 154"/>
                      <a:gd name="txT" fmla="*/ 0 h 57"/>
                      <a:gd name="txR" fmla="*/ 154 w 154"/>
                      <a:gd name="txB" fmla="*/ 57 h 57"/>
                    </a:gdLst>
                    <a:ahLst/>
                    <a:cxnLst>
                      <a:cxn ang="0">
                        <a:pos x="0" y="26"/>
                      </a:cxn>
                      <a:cxn ang="0">
                        <a:pos x="101" y="57"/>
                      </a:cxn>
                      <a:cxn ang="0">
                        <a:pos x="154" y="34"/>
                      </a:cxn>
                      <a:cxn ang="0">
                        <a:pos x="61" y="0"/>
                      </a:cxn>
                      <a:cxn ang="0">
                        <a:pos x="0" y="26"/>
                      </a:cxn>
                    </a:cxnLst>
                    <a:rect l="txL" t="txT" r="txR" b="txB"/>
                    <a:pathLst>
                      <a:path w="154" h="57">
                        <a:moveTo>
                          <a:pt x="0" y="26"/>
                        </a:moveTo>
                        <a:lnTo>
                          <a:pt x="101" y="57"/>
                        </a:lnTo>
                        <a:lnTo>
                          <a:pt x="154" y="34"/>
                        </a:lnTo>
                        <a:lnTo>
                          <a:pt x="61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7" name="Freeform 1147"/>
                  <p:cNvSpPr/>
                  <p:nvPr/>
                </p:nvSpPr>
                <p:spPr>
                  <a:xfrm>
                    <a:off x="2454" y="1468"/>
                    <a:ext cx="76" cy="29"/>
                  </a:xfrm>
                  <a:custGeom>
                    <a:avLst/>
                    <a:gdLst>
                      <a:gd name="txL" fmla="*/ 0 w 151"/>
                      <a:gd name="txT" fmla="*/ 0 h 58"/>
                      <a:gd name="txR" fmla="*/ 151 w 151"/>
                      <a:gd name="txB" fmla="*/ 58 h 58"/>
                    </a:gdLst>
                    <a:ahLst/>
                    <a:cxnLst>
                      <a:cxn ang="0">
                        <a:pos x="0" y="27"/>
                      </a:cxn>
                      <a:cxn ang="0">
                        <a:pos x="100" y="58"/>
                      </a:cxn>
                      <a:cxn ang="0">
                        <a:pos x="151" y="34"/>
                      </a:cxn>
                      <a:cxn ang="0">
                        <a:pos x="60" y="0"/>
                      </a:cxn>
                      <a:cxn ang="0">
                        <a:pos x="0" y="27"/>
                      </a:cxn>
                    </a:cxnLst>
                    <a:rect l="txL" t="txT" r="txR" b="txB"/>
                    <a:pathLst>
                      <a:path w="151" h="58">
                        <a:moveTo>
                          <a:pt x="0" y="27"/>
                        </a:moveTo>
                        <a:lnTo>
                          <a:pt x="100" y="58"/>
                        </a:lnTo>
                        <a:lnTo>
                          <a:pt x="151" y="34"/>
                        </a:lnTo>
                        <a:lnTo>
                          <a:pt x="60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8" name="Freeform 1148"/>
                  <p:cNvSpPr/>
                  <p:nvPr/>
                </p:nvSpPr>
                <p:spPr>
                  <a:xfrm>
                    <a:off x="2510" y="1441"/>
                    <a:ext cx="74" cy="29"/>
                  </a:xfrm>
                  <a:custGeom>
                    <a:avLst/>
                    <a:gdLst>
                      <a:gd name="txL" fmla="*/ 0 w 149"/>
                      <a:gd name="txT" fmla="*/ 0 h 57"/>
                      <a:gd name="txR" fmla="*/ 149 w 149"/>
                      <a:gd name="txB" fmla="*/ 57 h 57"/>
                    </a:gdLst>
                    <a:ahLst/>
                    <a:cxnLst>
                      <a:cxn ang="0">
                        <a:pos x="0" y="26"/>
                      </a:cxn>
                      <a:cxn ang="0">
                        <a:pos x="98" y="57"/>
                      </a:cxn>
                      <a:cxn ang="0">
                        <a:pos x="149" y="34"/>
                      </a:cxn>
                      <a:cxn ang="0">
                        <a:pos x="56" y="0"/>
                      </a:cxn>
                      <a:cxn ang="0">
                        <a:pos x="0" y="26"/>
                      </a:cxn>
                    </a:cxnLst>
                    <a:rect l="txL" t="txT" r="txR" b="txB"/>
                    <a:pathLst>
                      <a:path w="149" h="57">
                        <a:moveTo>
                          <a:pt x="0" y="26"/>
                        </a:moveTo>
                        <a:lnTo>
                          <a:pt x="98" y="57"/>
                        </a:lnTo>
                        <a:lnTo>
                          <a:pt x="149" y="34"/>
                        </a:lnTo>
                        <a:lnTo>
                          <a:pt x="5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19" name="Freeform 1149"/>
                  <p:cNvSpPr/>
                  <p:nvPr/>
                </p:nvSpPr>
                <p:spPr>
                  <a:xfrm>
                    <a:off x="2575" y="1410"/>
                    <a:ext cx="43" cy="25"/>
                  </a:xfrm>
                  <a:custGeom>
                    <a:avLst/>
                    <a:gdLst>
                      <a:gd name="txL" fmla="*/ 0 w 86"/>
                      <a:gd name="txT" fmla="*/ 0 h 50"/>
                      <a:gd name="txR" fmla="*/ 86 w 86"/>
                      <a:gd name="txB" fmla="*/ 50 h 50"/>
                    </a:gdLst>
                    <a:ahLst/>
                    <a:cxnLst>
                      <a:cxn ang="0">
                        <a:pos x="0" y="23"/>
                      </a:cxn>
                      <a:cxn ang="0">
                        <a:pos x="75" y="50"/>
                      </a:cxn>
                      <a:cxn ang="0">
                        <a:pos x="86" y="14"/>
                      </a:cxn>
                      <a:cxn ang="0">
                        <a:pos x="53" y="0"/>
                      </a:cxn>
                      <a:cxn ang="0">
                        <a:pos x="0" y="23"/>
                      </a:cxn>
                    </a:cxnLst>
                    <a:rect l="txL" t="txT" r="txR" b="txB"/>
                    <a:pathLst>
                      <a:path w="86" h="50">
                        <a:moveTo>
                          <a:pt x="0" y="23"/>
                        </a:moveTo>
                        <a:lnTo>
                          <a:pt x="75" y="50"/>
                        </a:lnTo>
                        <a:lnTo>
                          <a:pt x="86" y="14"/>
                        </a:lnTo>
                        <a:lnTo>
                          <a:pt x="53" y="0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20" name="Freeform 1150"/>
                  <p:cNvSpPr/>
                  <p:nvPr/>
                </p:nvSpPr>
                <p:spPr>
                  <a:xfrm>
                    <a:off x="2590" y="1479"/>
                    <a:ext cx="141" cy="140"/>
                  </a:xfrm>
                  <a:custGeom>
                    <a:avLst/>
                    <a:gdLst>
                      <a:gd name="txL" fmla="*/ 0 w 283"/>
                      <a:gd name="txT" fmla="*/ 0 h 281"/>
                      <a:gd name="txR" fmla="*/ 283 w 283"/>
                      <a:gd name="txB" fmla="*/ 281 h 281"/>
                    </a:gdLst>
                    <a:ahLst/>
                    <a:cxnLst>
                      <a:cxn ang="0">
                        <a:pos x="26" y="0"/>
                      </a:cxn>
                      <a:cxn ang="0">
                        <a:pos x="143" y="243"/>
                      </a:cxn>
                      <a:cxn ang="0">
                        <a:pos x="176" y="254"/>
                      </a:cxn>
                      <a:cxn ang="0">
                        <a:pos x="269" y="214"/>
                      </a:cxn>
                      <a:cxn ang="0">
                        <a:pos x="283" y="230"/>
                      </a:cxn>
                      <a:cxn ang="0">
                        <a:pos x="170" y="281"/>
                      </a:cxn>
                      <a:cxn ang="0">
                        <a:pos x="133" y="280"/>
                      </a:cxn>
                      <a:cxn ang="0">
                        <a:pos x="0" y="11"/>
                      </a:cxn>
                      <a:cxn ang="0">
                        <a:pos x="26" y="0"/>
                      </a:cxn>
                    </a:cxnLst>
                    <a:rect l="txL" t="txT" r="txR" b="txB"/>
                    <a:pathLst>
                      <a:path w="283" h="281">
                        <a:moveTo>
                          <a:pt x="26" y="0"/>
                        </a:moveTo>
                        <a:lnTo>
                          <a:pt x="143" y="243"/>
                        </a:lnTo>
                        <a:lnTo>
                          <a:pt x="176" y="254"/>
                        </a:lnTo>
                        <a:lnTo>
                          <a:pt x="269" y="214"/>
                        </a:lnTo>
                        <a:lnTo>
                          <a:pt x="283" y="230"/>
                        </a:lnTo>
                        <a:lnTo>
                          <a:pt x="170" y="281"/>
                        </a:lnTo>
                        <a:lnTo>
                          <a:pt x="133" y="280"/>
                        </a:lnTo>
                        <a:lnTo>
                          <a:pt x="0" y="11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21" name="Freeform 1151"/>
                  <p:cNvSpPr/>
                  <p:nvPr/>
                </p:nvSpPr>
                <p:spPr>
                  <a:xfrm>
                    <a:off x="2561" y="1495"/>
                    <a:ext cx="182" cy="154"/>
                  </a:xfrm>
                  <a:custGeom>
                    <a:avLst/>
                    <a:gdLst>
                      <a:gd name="txL" fmla="*/ 0 w 364"/>
                      <a:gd name="txT" fmla="*/ 0 h 308"/>
                      <a:gd name="txR" fmla="*/ 364 w 364"/>
                      <a:gd name="txB" fmla="*/ 308 h 308"/>
                    </a:gdLst>
                    <a:ahLst/>
                    <a:cxnLst>
                      <a:cxn ang="0">
                        <a:pos x="26" y="0"/>
                      </a:cxn>
                      <a:cxn ang="0">
                        <a:pos x="167" y="274"/>
                      </a:cxn>
                      <a:cxn ang="0">
                        <a:pos x="213" y="281"/>
                      </a:cxn>
                      <a:cxn ang="0">
                        <a:pos x="349" y="216"/>
                      </a:cxn>
                      <a:cxn ang="0">
                        <a:pos x="364" y="232"/>
                      </a:cxn>
                      <a:cxn ang="0">
                        <a:pos x="195" y="308"/>
                      </a:cxn>
                      <a:cxn ang="0">
                        <a:pos x="147" y="293"/>
                      </a:cxn>
                      <a:cxn ang="0">
                        <a:pos x="0" y="13"/>
                      </a:cxn>
                      <a:cxn ang="0">
                        <a:pos x="26" y="0"/>
                      </a:cxn>
                    </a:cxnLst>
                    <a:rect l="txL" t="txT" r="txR" b="txB"/>
                    <a:pathLst>
                      <a:path w="364" h="308">
                        <a:moveTo>
                          <a:pt x="26" y="0"/>
                        </a:moveTo>
                        <a:lnTo>
                          <a:pt x="167" y="274"/>
                        </a:lnTo>
                        <a:lnTo>
                          <a:pt x="213" y="281"/>
                        </a:lnTo>
                        <a:lnTo>
                          <a:pt x="349" y="216"/>
                        </a:lnTo>
                        <a:lnTo>
                          <a:pt x="364" y="232"/>
                        </a:lnTo>
                        <a:lnTo>
                          <a:pt x="195" y="308"/>
                        </a:lnTo>
                        <a:lnTo>
                          <a:pt x="147" y="293"/>
                        </a:lnTo>
                        <a:lnTo>
                          <a:pt x="0" y="13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1022" name="Line 1152"/>
                  <p:cNvSpPr/>
                  <p:nvPr/>
                </p:nvSpPr>
                <p:spPr>
                  <a:xfrm flipV="1">
                    <a:off x="2462" y="1570"/>
                    <a:ext cx="49" cy="22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3" name="Line 1153"/>
                  <p:cNvSpPr/>
                  <p:nvPr/>
                </p:nvSpPr>
                <p:spPr>
                  <a:xfrm flipV="1">
                    <a:off x="2532" y="1560"/>
                    <a:ext cx="43" cy="20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4" name="Line 1154"/>
                  <p:cNvSpPr/>
                  <p:nvPr/>
                </p:nvSpPr>
                <p:spPr>
                  <a:xfrm>
                    <a:off x="2514" y="1589"/>
                    <a:ext cx="24" cy="47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5" name="Line 1155"/>
                  <p:cNvSpPr/>
                  <p:nvPr/>
                </p:nvSpPr>
                <p:spPr>
                  <a:xfrm flipV="1">
                    <a:off x="2523" y="1624"/>
                    <a:ext cx="30" cy="15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6" name="Line 1156"/>
                  <p:cNvSpPr/>
                  <p:nvPr/>
                </p:nvSpPr>
                <p:spPr>
                  <a:xfrm flipV="1">
                    <a:off x="2536" y="1646"/>
                    <a:ext cx="33" cy="18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7" name="Line 1157"/>
                  <p:cNvSpPr/>
                  <p:nvPr/>
                </p:nvSpPr>
                <p:spPr>
                  <a:xfrm flipV="1">
                    <a:off x="2475" y="1587"/>
                    <a:ext cx="39" cy="2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1028" name="Line 1158"/>
                  <p:cNvSpPr/>
                  <p:nvPr/>
                </p:nvSpPr>
                <p:spPr>
                  <a:xfrm flipV="1">
                    <a:off x="2519" y="1542"/>
                    <a:ext cx="49" cy="22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30929" name="Group 1159"/>
                <p:cNvGrpSpPr/>
                <p:nvPr/>
              </p:nvGrpSpPr>
              <p:grpSpPr>
                <a:xfrm>
                  <a:off x="2410" y="1764"/>
                  <a:ext cx="651" cy="659"/>
                  <a:chOff x="2410" y="1764"/>
                  <a:chExt cx="651" cy="659"/>
                </a:xfrm>
              </p:grpSpPr>
              <p:sp>
                <p:nvSpPr>
                  <p:cNvPr id="30935" name="Freeform 1160"/>
                  <p:cNvSpPr/>
                  <p:nvPr/>
                </p:nvSpPr>
                <p:spPr>
                  <a:xfrm>
                    <a:off x="2729" y="2236"/>
                    <a:ext cx="284" cy="187"/>
                  </a:xfrm>
                  <a:custGeom>
                    <a:avLst/>
                    <a:gdLst>
                      <a:gd name="txL" fmla="*/ 0 w 568"/>
                      <a:gd name="txT" fmla="*/ 0 h 372"/>
                      <a:gd name="txR" fmla="*/ 568 w 568"/>
                      <a:gd name="txB" fmla="*/ 372 h 372"/>
                    </a:gdLst>
                    <a:ahLst/>
                    <a:cxnLst>
                      <a:cxn ang="0">
                        <a:pos x="0" y="372"/>
                      </a:cxn>
                      <a:cxn ang="0">
                        <a:pos x="568" y="85"/>
                      </a:cxn>
                      <a:cxn ang="0">
                        <a:pos x="397" y="47"/>
                      </a:cxn>
                      <a:cxn ang="0">
                        <a:pos x="375" y="0"/>
                      </a:cxn>
                      <a:cxn ang="0">
                        <a:pos x="27" y="168"/>
                      </a:cxn>
                      <a:cxn ang="0">
                        <a:pos x="49" y="216"/>
                      </a:cxn>
                      <a:cxn ang="0">
                        <a:pos x="0" y="372"/>
                      </a:cxn>
                    </a:cxnLst>
                    <a:rect l="txL" t="txT" r="txR" b="txB"/>
                    <a:pathLst>
                      <a:path w="568" h="372">
                        <a:moveTo>
                          <a:pt x="0" y="372"/>
                        </a:moveTo>
                        <a:lnTo>
                          <a:pt x="568" y="85"/>
                        </a:lnTo>
                        <a:lnTo>
                          <a:pt x="397" y="47"/>
                        </a:lnTo>
                        <a:lnTo>
                          <a:pt x="375" y="0"/>
                        </a:lnTo>
                        <a:lnTo>
                          <a:pt x="27" y="168"/>
                        </a:lnTo>
                        <a:lnTo>
                          <a:pt x="49" y="216"/>
                        </a:lnTo>
                        <a:lnTo>
                          <a:pt x="0" y="372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36" name="Freeform 1161"/>
                  <p:cNvSpPr/>
                  <p:nvPr/>
                </p:nvSpPr>
                <p:spPr>
                  <a:xfrm>
                    <a:off x="2743" y="2100"/>
                    <a:ext cx="173" cy="193"/>
                  </a:xfrm>
                  <a:custGeom>
                    <a:avLst/>
                    <a:gdLst>
                      <a:gd name="txL" fmla="*/ 0 w 346"/>
                      <a:gd name="txT" fmla="*/ 0 h 387"/>
                      <a:gd name="txR" fmla="*/ 346 w 346"/>
                      <a:gd name="txB" fmla="*/ 387 h 387"/>
                    </a:gdLst>
                    <a:ahLst/>
                    <a:cxnLst>
                      <a:cxn ang="0">
                        <a:pos x="142" y="387"/>
                      </a:cxn>
                      <a:cxn ang="0">
                        <a:pos x="346" y="285"/>
                      </a:cxn>
                      <a:cxn ang="0">
                        <a:pos x="230" y="44"/>
                      </a:cxn>
                      <a:cxn ang="0">
                        <a:pos x="201" y="33"/>
                      </a:cxn>
                      <a:cxn ang="0">
                        <a:pos x="140" y="0"/>
                      </a:cxn>
                      <a:cxn ang="0">
                        <a:pos x="34" y="50"/>
                      </a:cxn>
                      <a:cxn ang="0">
                        <a:pos x="0" y="98"/>
                      </a:cxn>
                      <a:cxn ang="0">
                        <a:pos x="142" y="387"/>
                      </a:cxn>
                    </a:cxnLst>
                    <a:rect l="txL" t="txT" r="txR" b="txB"/>
                    <a:pathLst>
                      <a:path w="346" h="387">
                        <a:moveTo>
                          <a:pt x="142" y="387"/>
                        </a:moveTo>
                        <a:lnTo>
                          <a:pt x="346" y="285"/>
                        </a:lnTo>
                        <a:lnTo>
                          <a:pt x="230" y="44"/>
                        </a:lnTo>
                        <a:lnTo>
                          <a:pt x="201" y="33"/>
                        </a:lnTo>
                        <a:lnTo>
                          <a:pt x="140" y="0"/>
                        </a:lnTo>
                        <a:lnTo>
                          <a:pt x="34" y="50"/>
                        </a:lnTo>
                        <a:lnTo>
                          <a:pt x="0" y="98"/>
                        </a:lnTo>
                        <a:lnTo>
                          <a:pt x="142" y="38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37" name="Freeform 1162"/>
                  <p:cNvSpPr/>
                  <p:nvPr/>
                </p:nvSpPr>
                <p:spPr>
                  <a:xfrm>
                    <a:off x="2844" y="2054"/>
                    <a:ext cx="80" cy="181"/>
                  </a:xfrm>
                  <a:custGeom>
                    <a:avLst/>
                    <a:gdLst>
                      <a:gd name="txL" fmla="*/ 0 w 159"/>
                      <a:gd name="txT" fmla="*/ 0 h 361"/>
                      <a:gd name="txR" fmla="*/ 159 w 159"/>
                      <a:gd name="txB" fmla="*/ 361 h 361"/>
                    </a:gdLst>
                    <a:ahLst/>
                    <a:cxnLst>
                      <a:cxn ang="0">
                        <a:pos x="137" y="361"/>
                      </a:cxn>
                      <a:cxn ang="0">
                        <a:pos x="34" y="140"/>
                      </a:cxn>
                      <a:cxn ang="0">
                        <a:pos x="0" y="123"/>
                      </a:cxn>
                      <a:cxn ang="0">
                        <a:pos x="28" y="40"/>
                      </a:cxn>
                      <a:cxn ang="0">
                        <a:pos x="105" y="0"/>
                      </a:cxn>
                      <a:cxn ang="0">
                        <a:pos x="149" y="93"/>
                      </a:cxn>
                      <a:cxn ang="0">
                        <a:pos x="96" y="121"/>
                      </a:cxn>
                      <a:cxn ang="0">
                        <a:pos x="159" y="249"/>
                      </a:cxn>
                      <a:cxn ang="0">
                        <a:pos x="137" y="361"/>
                      </a:cxn>
                    </a:cxnLst>
                    <a:rect l="txL" t="txT" r="txR" b="txB"/>
                    <a:pathLst>
                      <a:path w="159" h="361">
                        <a:moveTo>
                          <a:pt x="137" y="361"/>
                        </a:moveTo>
                        <a:lnTo>
                          <a:pt x="34" y="140"/>
                        </a:lnTo>
                        <a:lnTo>
                          <a:pt x="0" y="123"/>
                        </a:lnTo>
                        <a:lnTo>
                          <a:pt x="28" y="40"/>
                        </a:lnTo>
                        <a:lnTo>
                          <a:pt x="105" y="0"/>
                        </a:lnTo>
                        <a:lnTo>
                          <a:pt x="149" y="93"/>
                        </a:lnTo>
                        <a:lnTo>
                          <a:pt x="96" y="121"/>
                        </a:lnTo>
                        <a:lnTo>
                          <a:pt x="159" y="249"/>
                        </a:lnTo>
                        <a:lnTo>
                          <a:pt x="137" y="361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38" name="Freeform 1163"/>
                  <p:cNvSpPr/>
                  <p:nvPr/>
                </p:nvSpPr>
                <p:spPr>
                  <a:xfrm>
                    <a:off x="2708" y="2067"/>
                    <a:ext cx="150" cy="81"/>
                  </a:xfrm>
                  <a:custGeom>
                    <a:avLst/>
                    <a:gdLst>
                      <a:gd name="txL" fmla="*/ 0 w 300"/>
                      <a:gd name="txT" fmla="*/ 0 h 163"/>
                      <a:gd name="txR" fmla="*/ 300 w 300"/>
                      <a:gd name="txB" fmla="*/ 163 h 163"/>
                    </a:gdLst>
                    <a:ahLst/>
                    <a:cxnLst>
                      <a:cxn ang="0">
                        <a:pos x="65" y="163"/>
                      </a:cxn>
                      <a:cxn ang="0">
                        <a:pos x="107" y="112"/>
                      </a:cxn>
                      <a:cxn ang="0">
                        <a:pos x="208" y="63"/>
                      </a:cxn>
                      <a:cxn ang="0">
                        <a:pos x="271" y="96"/>
                      </a:cxn>
                      <a:cxn ang="0">
                        <a:pos x="277" y="69"/>
                      </a:cxn>
                      <a:cxn ang="0">
                        <a:pos x="300" y="18"/>
                      </a:cxn>
                      <a:cxn ang="0">
                        <a:pos x="203" y="0"/>
                      </a:cxn>
                      <a:cxn ang="0">
                        <a:pos x="45" y="74"/>
                      </a:cxn>
                      <a:cxn ang="0">
                        <a:pos x="0" y="152"/>
                      </a:cxn>
                      <a:cxn ang="0">
                        <a:pos x="65" y="163"/>
                      </a:cxn>
                    </a:cxnLst>
                    <a:rect l="txL" t="txT" r="txR" b="txB"/>
                    <a:pathLst>
                      <a:path w="300" h="163">
                        <a:moveTo>
                          <a:pt x="65" y="163"/>
                        </a:moveTo>
                        <a:lnTo>
                          <a:pt x="107" y="112"/>
                        </a:lnTo>
                        <a:lnTo>
                          <a:pt x="208" y="63"/>
                        </a:lnTo>
                        <a:lnTo>
                          <a:pt x="271" y="96"/>
                        </a:lnTo>
                        <a:lnTo>
                          <a:pt x="277" y="69"/>
                        </a:lnTo>
                        <a:lnTo>
                          <a:pt x="300" y="18"/>
                        </a:lnTo>
                        <a:lnTo>
                          <a:pt x="203" y="0"/>
                        </a:lnTo>
                        <a:lnTo>
                          <a:pt x="45" y="74"/>
                        </a:lnTo>
                        <a:lnTo>
                          <a:pt x="0" y="152"/>
                        </a:lnTo>
                        <a:lnTo>
                          <a:pt x="65" y="16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39" name="Freeform 1164"/>
                  <p:cNvSpPr/>
                  <p:nvPr/>
                </p:nvSpPr>
                <p:spPr>
                  <a:xfrm>
                    <a:off x="2478" y="2150"/>
                    <a:ext cx="185" cy="268"/>
                  </a:xfrm>
                  <a:custGeom>
                    <a:avLst/>
                    <a:gdLst>
                      <a:gd name="txL" fmla="*/ 0 w 370"/>
                      <a:gd name="txT" fmla="*/ 0 h 537"/>
                      <a:gd name="txR" fmla="*/ 370 w 370"/>
                      <a:gd name="txB" fmla="*/ 537 h 537"/>
                    </a:gdLst>
                    <a:ahLst/>
                    <a:cxnLst>
                      <a:cxn ang="0">
                        <a:pos x="107" y="79"/>
                      </a:cxn>
                      <a:cxn ang="0">
                        <a:pos x="168" y="210"/>
                      </a:cxn>
                      <a:cxn ang="0">
                        <a:pos x="311" y="225"/>
                      </a:cxn>
                      <a:cxn ang="0">
                        <a:pos x="370" y="313"/>
                      </a:cxn>
                      <a:cxn ang="0">
                        <a:pos x="246" y="301"/>
                      </a:cxn>
                      <a:cxn ang="0">
                        <a:pos x="218" y="312"/>
                      </a:cxn>
                      <a:cxn ang="0">
                        <a:pos x="281" y="443"/>
                      </a:cxn>
                      <a:cxn ang="0">
                        <a:pos x="243" y="537"/>
                      </a:cxn>
                      <a:cxn ang="0">
                        <a:pos x="0" y="33"/>
                      </a:cxn>
                      <a:cxn ang="0">
                        <a:pos x="68" y="0"/>
                      </a:cxn>
                      <a:cxn ang="0">
                        <a:pos x="107" y="79"/>
                      </a:cxn>
                    </a:cxnLst>
                    <a:rect l="txL" t="txT" r="txR" b="txB"/>
                    <a:pathLst>
                      <a:path w="370" h="537">
                        <a:moveTo>
                          <a:pt x="107" y="79"/>
                        </a:moveTo>
                        <a:lnTo>
                          <a:pt x="168" y="210"/>
                        </a:lnTo>
                        <a:lnTo>
                          <a:pt x="311" y="225"/>
                        </a:lnTo>
                        <a:lnTo>
                          <a:pt x="370" y="313"/>
                        </a:lnTo>
                        <a:lnTo>
                          <a:pt x="246" y="301"/>
                        </a:lnTo>
                        <a:lnTo>
                          <a:pt x="218" y="312"/>
                        </a:lnTo>
                        <a:lnTo>
                          <a:pt x="281" y="443"/>
                        </a:lnTo>
                        <a:lnTo>
                          <a:pt x="243" y="537"/>
                        </a:lnTo>
                        <a:lnTo>
                          <a:pt x="0" y="33"/>
                        </a:lnTo>
                        <a:lnTo>
                          <a:pt x="68" y="0"/>
                        </a:lnTo>
                        <a:lnTo>
                          <a:pt x="107" y="79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0" name="Freeform 1165"/>
                  <p:cNvSpPr/>
                  <p:nvPr/>
                </p:nvSpPr>
                <p:spPr>
                  <a:xfrm>
                    <a:off x="2463" y="2125"/>
                    <a:ext cx="46" cy="39"/>
                  </a:xfrm>
                  <a:custGeom>
                    <a:avLst/>
                    <a:gdLst>
                      <a:gd name="txL" fmla="*/ 0 w 92"/>
                      <a:gd name="txT" fmla="*/ 0 h 76"/>
                      <a:gd name="txR" fmla="*/ 92 w 92"/>
                      <a:gd name="txB" fmla="*/ 76 h 76"/>
                    </a:gdLst>
                    <a:ahLst/>
                    <a:cxnLst>
                      <a:cxn ang="0">
                        <a:pos x="22" y="76"/>
                      </a:cxn>
                      <a:cxn ang="0">
                        <a:pos x="92" y="44"/>
                      </a:cxn>
                      <a:cxn ang="0">
                        <a:pos x="69" y="0"/>
                      </a:cxn>
                      <a:cxn ang="0">
                        <a:pos x="0" y="31"/>
                      </a:cxn>
                      <a:cxn ang="0">
                        <a:pos x="22" y="76"/>
                      </a:cxn>
                    </a:cxnLst>
                    <a:rect l="txL" t="txT" r="txR" b="txB"/>
                    <a:pathLst>
                      <a:path w="92" h="76">
                        <a:moveTo>
                          <a:pt x="22" y="76"/>
                        </a:moveTo>
                        <a:lnTo>
                          <a:pt x="92" y="44"/>
                        </a:lnTo>
                        <a:lnTo>
                          <a:pt x="69" y="0"/>
                        </a:lnTo>
                        <a:lnTo>
                          <a:pt x="0" y="31"/>
                        </a:lnTo>
                        <a:lnTo>
                          <a:pt x="2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1" name="Freeform 1166"/>
                  <p:cNvSpPr/>
                  <p:nvPr/>
                </p:nvSpPr>
                <p:spPr>
                  <a:xfrm>
                    <a:off x="2446" y="2101"/>
                    <a:ext cx="51" cy="42"/>
                  </a:xfrm>
                  <a:custGeom>
                    <a:avLst/>
                    <a:gdLst>
                      <a:gd name="txL" fmla="*/ 0 w 101"/>
                      <a:gd name="txT" fmla="*/ 0 h 84"/>
                      <a:gd name="txR" fmla="*/ 101 w 101"/>
                      <a:gd name="txB" fmla="*/ 84 h 84"/>
                    </a:gdLst>
                    <a:ahLst/>
                    <a:cxnLst>
                      <a:cxn ang="0">
                        <a:pos x="26" y="84"/>
                      </a:cxn>
                      <a:cxn ang="0">
                        <a:pos x="101" y="45"/>
                      </a:cxn>
                      <a:cxn ang="0">
                        <a:pos x="79" y="0"/>
                      </a:cxn>
                      <a:cxn ang="0">
                        <a:pos x="0" y="34"/>
                      </a:cxn>
                      <a:cxn ang="0">
                        <a:pos x="26" y="84"/>
                      </a:cxn>
                    </a:cxnLst>
                    <a:rect l="txL" t="txT" r="txR" b="txB"/>
                    <a:pathLst>
                      <a:path w="101" h="84">
                        <a:moveTo>
                          <a:pt x="26" y="84"/>
                        </a:moveTo>
                        <a:lnTo>
                          <a:pt x="101" y="45"/>
                        </a:lnTo>
                        <a:lnTo>
                          <a:pt x="79" y="0"/>
                        </a:lnTo>
                        <a:lnTo>
                          <a:pt x="0" y="34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2" name="Freeform 1167"/>
                  <p:cNvSpPr/>
                  <p:nvPr/>
                </p:nvSpPr>
                <p:spPr>
                  <a:xfrm>
                    <a:off x="2437" y="2075"/>
                    <a:ext cx="47" cy="41"/>
                  </a:xfrm>
                  <a:custGeom>
                    <a:avLst/>
                    <a:gdLst>
                      <a:gd name="txL" fmla="*/ 0 w 93"/>
                      <a:gd name="txT" fmla="*/ 0 h 82"/>
                      <a:gd name="txR" fmla="*/ 93 w 93"/>
                      <a:gd name="txB" fmla="*/ 82 h 82"/>
                    </a:gdLst>
                    <a:ahLst/>
                    <a:cxnLst>
                      <a:cxn ang="0">
                        <a:pos x="26" y="82"/>
                      </a:cxn>
                      <a:cxn ang="0">
                        <a:pos x="93" y="49"/>
                      </a:cxn>
                      <a:cxn ang="0">
                        <a:pos x="70" y="0"/>
                      </a:cxn>
                      <a:cxn ang="0">
                        <a:pos x="0" y="33"/>
                      </a:cxn>
                      <a:cxn ang="0">
                        <a:pos x="26" y="82"/>
                      </a:cxn>
                    </a:cxnLst>
                    <a:rect l="txL" t="txT" r="txR" b="txB"/>
                    <a:pathLst>
                      <a:path w="93" h="82">
                        <a:moveTo>
                          <a:pt x="26" y="82"/>
                        </a:moveTo>
                        <a:lnTo>
                          <a:pt x="93" y="49"/>
                        </a:lnTo>
                        <a:lnTo>
                          <a:pt x="70" y="0"/>
                        </a:lnTo>
                        <a:lnTo>
                          <a:pt x="0" y="33"/>
                        </a:lnTo>
                        <a:lnTo>
                          <a:pt x="26" y="82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3" name="Freeform 1168"/>
                  <p:cNvSpPr/>
                  <p:nvPr/>
                </p:nvSpPr>
                <p:spPr>
                  <a:xfrm>
                    <a:off x="2522" y="1868"/>
                    <a:ext cx="222" cy="317"/>
                  </a:xfrm>
                  <a:custGeom>
                    <a:avLst/>
                    <a:gdLst>
                      <a:gd name="txL" fmla="*/ 0 w 445"/>
                      <a:gd name="txT" fmla="*/ 0 h 633"/>
                      <a:gd name="txR" fmla="*/ 445 w 445"/>
                      <a:gd name="txB" fmla="*/ 633 h 633"/>
                    </a:gdLst>
                    <a:ahLst/>
                    <a:cxnLst>
                      <a:cxn ang="0">
                        <a:pos x="0" y="572"/>
                      </a:cxn>
                      <a:cxn ang="0">
                        <a:pos x="204" y="633"/>
                      </a:cxn>
                      <a:cxn ang="0">
                        <a:pos x="445" y="0"/>
                      </a:cxn>
                      <a:cxn ang="0">
                        <a:pos x="202" y="120"/>
                      </a:cxn>
                      <a:cxn ang="0">
                        <a:pos x="0" y="572"/>
                      </a:cxn>
                    </a:cxnLst>
                    <a:rect l="txL" t="txT" r="txR" b="txB"/>
                    <a:pathLst>
                      <a:path w="445" h="633">
                        <a:moveTo>
                          <a:pt x="0" y="572"/>
                        </a:moveTo>
                        <a:lnTo>
                          <a:pt x="204" y="633"/>
                        </a:lnTo>
                        <a:lnTo>
                          <a:pt x="445" y="0"/>
                        </a:lnTo>
                        <a:lnTo>
                          <a:pt x="202" y="120"/>
                        </a:lnTo>
                        <a:lnTo>
                          <a:pt x="0" y="572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4" name="Freeform 1169"/>
                  <p:cNvSpPr/>
                  <p:nvPr/>
                </p:nvSpPr>
                <p:spPr>
                  <a:xfrm>
                    <a:off x="2610" y="1877"/>
                    <a:ext cx="114" cy="304"/>
                  </a:xfrm>
                  <a:custGeom>
                    <a:avLst/>
                    <a:gdLst>
                      <a:gd name="txL" fmla="*/ 0 w 228"/>
                      <a:gd name="txT" fmla="*/ 0 h 608"/>
                      <a:gd name="txR" fmla="*/ 228 w 228"/>
                      <a:gd name="txB" fmla="*/ 608 h 608"/>
                    </a:gdLst>
                    <a:ahLst/>
                    <a:cxnLst>
                      <a:cxn ang="0">
                        <a:pos x="26" y="608"/>
                      </a:cxn>
                      <a:cxn ang="0">
                        <a:pos x="228" y="0"/>
                      </a:cxn>
                      <a:cxn ang="0">
                        <a:pos x="196" y="18"/>
                      </a:cxn>
                      <a:cxn ang="0">
                        <a:pos x="0" y="598"/>
                      </a:cxn>
                      <a:cxn ang="0">
                        <a:pos x="26" y="608"/>
                      </a:cxn>
                    </a:cxnLst>
                    <a:rect l="txL" t="txT" r="txR" b="txB"/>
                    <a:pathLst>
                      <a:path w="228" h="608">
                        <a:moveTo>
                          <a:pt x="26" y="608"/>
                        </a:moveTo>
                        <a:lnTo>
                          <a:pt x="228" y="0"/>
                        </a:lnTo>
                        <a:lnTo>
                          <a:pt x="196" y="18"/>
                        </a:lnTo>
                        <a:lnTo>
                          <a:pt x="0" y="598"/>
                        </a:lnTo>
                        <a:lnTo>
                          <a:pt x="26" y="60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5" name="Freeform 1170"/>
                  <p:cNvSpPr/>
                  <p:nvPr/>
                </p:nvSpPr>
                <p:spPr>
                  <a:xfrm>
                    <a:off x="2582" y="1895"/>
                    <a:ext cx="108" cy="282"/>
                  </a:xfrm>
                  <a:custGeom>
                    <a:avLst/>
                    <a:gdLst>
                      <a:gd name="txL" fmla="*/ 0 w 217"/>
                      <a:gd name="txT" fmla="*/ 0 h 563"/>
                      <a:gd name="txR" fmla="*/ 217 w 217"/>
                      <a:gd name="txB" fmla="*/ 563 h 563"/>
                    </a:gdLst>
                    <a:ahLst/>
                    <a:cxnLst>
                      <a:cxn ang="0">
                        <a:pos x="27" y="563"/>
                      </a:cxn>
                      <a:cxn ang="0">
                        <a:pos x="217" y="0"/>
                      </a:cxn>
                      <a:cxn ang="0">
                        <a:pos x="176" y="18"/>
                      </a:cxn>
                      <a:cxn ang="0">
                        <a:pos x="0" y="550"/>
                      </a:cxn>
                      <a:cxn ang="0">
                        <a:pos x="27" y="563"/>
                      </a:cxn>
                    </a:cxnLst>
                    <a:rect l="txL" t="txT" r="txR" b="txB"/>
                    <a:pathLst>
                      <a:path w="217" h="563">
                        <a:moveTo>
                          <a:pt x="27" y="563"/>
                        </a:moveTo>
                        <a:lnTo>
                          <a:pt x="217" y="0"/>
                        </a:lnTo>
                        <a:lnTo>
                          <a:pt x="176" y="18"/>
                        </a:lnTo>
                        <a:lnTo>
                          <a:pt x="0" y="550"/>
                        </a:lnTo>
                        <a:lnTo>
                          <a:pt x="27" y="56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6" name="Freeform 1171"/>
                  <p:cNvSpPr/>
                  <p:nvPr/>
                </p:nvSpPr>
                <p:spPr>
                  <a:xfrm>
                    <a:off x="2624" y="1833"/>
                    <a:ext cx="271" cy="351"/>
                  </a:xfrm>
                  <a:custGeom>
                    <a:avLst/>
                    <a:gdLst>
                      <a:gd name="txL" fmla="*/ 0 w 542"/>
                      <a:gd name="txT" fmla="*/ 0 h 703"/>
                      <a:gd name="txR" fmla="*/ 542 w 542"/>
                      <a:gd name="txB" fmla="*/ 703 h 703"/>
                    </a:gdLst>
                    <a:ahLst/>
                    <a:cxnLst>
                      <a:cxn ang="0">
                        <a:pos x="0" y="703"/>
                      </a:cxn>
                      <a:cxn ang="0">
                        <a:pos x="18" y="670"/>
                      </a:cxn>
                      <a:cxn ang="0">
                        <a:pos x="156" y="608"/>
                      </a:cxn>
                      <a:cxn ang="0">
                        <a:pos x="165" y="622"/>
                      </a:cxn>
                      <a:cxn ang="0">
                        <a:pos x="208" y="543"/>
                      </a:cxn>
                      <a:cxn ang="0">
                        <a:pos x="370" y="465"/>
                      </a:cxn>
                      <a:cxn ang="0">
                        <a:pos x="473" y="480"/>
                      </a:cxn>
                      <a:cxn ang="0">
                        <a:pos x="531" y="452"/>
                      </a:cxn>
                      <a:cxn ang="0">
                        <a:pos x="455" y="296"/>
                      </a:cxn>
                      <a:cxn ang="0">
                        <a:pos x="542" y="93"/>
                      </a:cxn>
                      <a:cxn ang="0">
                        <a:pos x="386" y="0"/>
                      </a:cxn>
                      <a:cxn ang="0">
                        <a:pos x="223" y="81"/>
                      </a:cxn>
                      <a:cxn ang="0">
                        <a:pos x="0" y="703"/>
                      </a:cxn>
                    </a:cxnLst>
                    <a:rect l="txL" t="txT" r="txR" b="txB"/>
                    <a:pathLst>
                      <a:path w="542" h="703">
                        <a:moveTo>
                          <a:pt x="0" y="703"/>
                        </a:moveTo>
                        <a:lnTo>
                          <a:pt x="18" y="670"/>
                        </a:lnTo>
                        <a:lnTo>
                          <a:pt x="156" y="608"/>
                        </a:lnTo>
                        <a:lnTo>
                          <a:pt x="165" y="622"/>
                        </a:lnTo>
                        <a:lnTo>
                          <a:pt x="208" y="543"/>
                        </a:lnTo>
                        <a:lnTo>
                          <a:pt x="370" y="465"/>
                        </a:lnTo>
                        <a:lnTo>
                          <a:pt x="473" y="480"/>
                        </a:lnTo>
                        <a:lnTo>
                          <a:pt x="531" y="452"/>
                        </a:lnTo>
                        <a:lnTo>
                          <a:pt x="455" y="296"/>
                        </a:lnTo>
                        <a:lnTo>
                          <a:pt x="542" y="93"/>
                        </a:lnTo>
                        <a:lnTo>
                          <a:pt x="386" y="0"/>
                        </a:lnTo>
                        <a:lnTo>
                          <a:pt x="223" y="81"/>
                        </a:lnTo>
                        <a:lnTo>
                          <a:pt x="0" y="7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7" name="Freeform 1172"/>
                  <p:cNvSpPr/>
                  <p:nvPr/>
                </p:nvSpPr>
                <p:spPr>
                  <a:xfrm>
                    <a:off x="2650" y="2028"/>
                    <a:ext cx="236" cy="135"/>
                  </a:xfrm>
                  <a:custGeom>
                    <a:avLst/>
                    <a:gdLst>
                      <a:gd name="txL" fmla="*/ 0 w 473"/>
                      <a:gd name="txT" fmla="*/ 0 h 270"/>
                      <a:gd name="txR" fmla="*/ 473 w 473"/>
                      <a:gd name="txB" fmla="*/ 270 h 270"/>
                    </a:gdLst>
                    <a:ahLst/>
                    <a:cxnLst>
                      <a:cxn ang="0">
                        <a:pos x="76" y="235"/>
                      </a:cxn>
                      <a:cxn ang="0">
                        <a:pos x="137" y="122"/>
                      </a:cxn>
                      <a:cxn ang="0">
                        <a:pos x="306" y="40"/>
                      </a:cxn>
                      <a:cxn ang="0">
                        <a:pos x="407" y="58"/>
                      </a:cxn>
                      <a:cxn ang="0">
                        <a:pos x="427" y="90"/>
                      </a:cxn>
                      <a:cxn ang="0">
                        <a:pos x="473" y="67"/>
                      </a:cxn>
                      <a:cxn ang="0">
                        <a:pos x="447" y="17"/>
                      </a:cxn>
                      <a:cxn ang="0">
                        <a:pos x="286" y="0"/>
                      </a:cxn>
                      <a:cxn ang="0">
                        <a:pos x="118" y="82"/>
                      </a:cxn>
                      <a:cxn ang="0">
                        <a:pos x="0" y="270"/>
                      </a:cxn>
                      <a:cxn ang="0">
                        <a:pos x="76" y="235"/>
                      </a:cxn>
                    </a:cxnLst>
                    <a:rect l="txL" t="txT" r="txR" b="txB"/>
                    <a:pathLst>
                      <a:path w="473" h="270">
                        <a:moveTo>
                          <a:pt x="76" y="235"/>
                        </a:moveTo>
                        <a:lnTo>
                          <a:pt x="137" y="122"/>
                        </a:lnTo>
                        <a:lnTo>
                          <a:pt x="306" y="40"/>
                        </a:lnTo>
                        <a:lnTo>
                          <a:pt x="407" y="58"/>
                        </a:lnTo>
                        <a:lnTo>
                          <a:pt x="427" y="90"/>
                        </a:lnTo>
                        <a:lnTo>
                          <a:pt x="473" y="67"/>
                        </a:lnTo>
                        <a:lnTo>
                          <a:pt x="447" y="17"/>
                        </a:lnTo>
                        <a:lnTo>
                          <a:pt x="286" y="0"/>
                        </a:lnTo>
                        <a:lnTo>
                          <a:pt x="118" y="82"/>
                        </a:lnTo>
                        <a:lnTo>
                          <a:pt x="0" y="270"/>
                        </a:lnTo>
                        <a:lnTo>
                          <a:pt x="76" y="23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8" name="Freeform 1173"/>
                  <p:cNvSpPr/>
                  <p:nvPr/>
                </p:nvSpPr>
                <p:spPr>
                  <a:xfrm>
                    <a:off x="2669" y="1861"/>
                    <a:ext cx="198" cy="218"/>
                  </a:xfrm>
                  <a:custGeom>
                    <a:avLst/>
                    <a:gdLst>
                      <a:gd name="txL" fmla="*/ 0 w 397"/>
                      <a:gd name="txT" fmla="*/ 0 h 437"/>
                      <a:gd name="txR" fmla="*/ 397 w 397"/>
                      <a:gd name="txB" fmla="*/ 437 h 437"/>
                    </a:gdLst>
                    <a:ahLst/>
                    <a:cxnLst>
                      <a:cxn ang="0">
                        <a:pos x="0" y="437"/>
                      </a:cxn>
                      <a:cxn ang="0">
                        <a:pos x="242" y="316"/>
                      </a:cxn>
                      <a:cxn ang="0">
                        <a:pos x="397" y="331"/>
                      </a:cxn>
                      <a:cxn ang="0">
                        <a:pos x="312" y="251"/>
                      </a:cxn>
                      <a:cxn ang="0">
                        <a:pos x="192" y="0"/>
                      </a:cxn>
                      <a:cxn ang="0">
                        <a:pos x="151" y="20"/>
                      </a:cxn>
                      <a:cxn ang="0">
                        <a:pos x="0" y="437"/>
                      </a:cxn>
                    </a:cxnLst>
                    <a:rect l="txL" t="txT" r="txR" b="txB"/>
                    <a:pathLst>
                      <a:path w="397" h="437">
                        <a:moveTo>
                          <a:pt x="0" y="437"/>
                        </a:moveTo>
                        <a:lnTo>
                          <a:pt x="242" y="316"/>
                        </a:lnTo>
                        <a:lnTo>
                          <a:pt x="397" y="331"/>
                        </a:lnTo>
                        <a:lnTo>
                          <a:pt x="312" y="251"/>
                        </a:lnTo>
                        <a:lnTo>
                          <a:pt x="192" y="0"/>
                        </a:lnTo>
                        <a:lnTo>
                          <a:pt x="151" y="20"/>
                        </a:lnTo>
                        <a:lnTo>
                          <a:pt x="0" y="43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49" name="Freeform 1174"/>
                  <p:cNvSpPr/>
                  <p:nvPr/>
                </p:nvSpPr>
                <p:spPr>
                  <a:xfrm>
                    <a:off x="2821" y="1820"/>
                    <a:ext cx="148" cy="237"/>
                  </a:xfrm>
                  <a:custGeom>
                    <a:avLst/>
                    <a:gdLst>
                      <a:gd name="txL" fmla="*/ 0 w 295"/>
                      <a:gd name="txT" fmla="*/ 0 h 475"/>
                      <a:gd name="txR" fmla="*/ 295 w 295"/>
                      <a:gd name="txB" fmla="*/ 475 h 475"/>
                    </a:gdLst>
                    <a:ahLst/>
                    <a:cxnLst>
                      <a:cxn ang="0">
                        <a:pos x="142" y="475"/>
                      </a:cxn>
                      <a:cxn ang="0">
                        <a:pos x="62" y="313"/>
                      </a:cxn>
                      <a:cxn ang="0">
                        <a:pos x="150" y="118"/>
                      </a:cxn>
                      <a:cxn ang="0">
                        <a:pos x="0" y="24"/>
                      </a:cxn>
                      <a:cxn ang="0">
                        <a:pos x="50" y="0"/>
                      </a:cxn>
                      <a:cxn ang="0">
                        <a:pos x="165" y="88"/>
                      </a:cxn>
                      <a:cxn ang="0">
                        <a:pos x="242" y="49"/>
                      </a:cxn>
                      <a:cxn ang="0">
                        <a:pos x="295" y="163"/>
                      </a:cxn>
                      <a:cxn ang="0">
                        <a:pos x="229" y="297"/>
                      </a:cxn>
                      <a:cxn ang="0">
                        <a:pos x="260" y="356"/>
                      </a:cxn>
                      <a:cxn ang="0">
                        <a:pos x="212" y="378"/>
                      </a:cxn>
                      <a:cxn ang="0">
                        <a:pos x="142" y="475"/>
                      </a:cxn>
                    </a:cxnLst>
                    <a:rect l="txL" t="txT" r="txR" b="txB"/>
                    <a:pathLst>
                      <a:path w="295" h="475">
                        <a:moveTo>
                          <a:pt x="142" y="475"/>
                        </a:moveTo>
                        <a:lnTo>
                          <a:pt x="62" y="313"/>
                        </a:lnTo>
                        <a:lnTo>
                          <a:pt x="150" y="118"/>
                        </a:lnTo>
                        <a:lnTo>
                          <a:pt x="0" y="24"/>
                        </a:lnTo>
                        <a:lnTo>
                          <a:pt x="50" y="0"/>
                        </a:lnTo>
                        <a:lnTo>
                          <a:pt x="165" y="88"/>
                        </a:lnTo>
                        <a:lnTo>
                          <a:pt x="242" y="49"/>
                        </a:lnTo>
                        <a:lnTo>
                          <a:pt x="295" y="163"/>
                        </a:lnTo>
                        <a:lnTo>
                          <a:pt x="229" y="297"/>
                        </a:lnTo>
                        <a:lnTo>
                          <a:pt x="260" y="356"/>
                        </a:lnTo>
                        <a:lnTo>
                          <a:pt x="212" y="378"/>
                        </a:lnTo>
                        <a:lnTo>
                          <a:pt x="142" y="475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0" name="Freeform 1175"/>
                  <p:cNvSpPr/>
                  <p:nvPr/>
                </p:nvSpPr>
                <p:spPr>
                  <a:xfrm>
                    <a:off x="2871" y="1869"/>
                    <a:ext cx="96" cy="175"/>
                  </a:xfrm>
                  <a:custGeom>
                    <a:avLst/>
                    <a:gdLst>
                      <a:gd name="txL" fmla="*/ 0 w 192"/>
                      <a:gd name="txT" fmla="*/ 0 h 349"/>
                      <a:gd name="txR" fmla="*/ 192 w 192"/>
                      <a:gd name="txB" fmla="*/ 349 h 349"/>
                    </a:gdLst>
                    <a:ahLst/>
                    <a:cxnLst>
                      <a:cxn ang="0">
                        <a:pos x="64" y="349"/>
                      </a:cxn>
                      <a:cxn ang="0">
                        <a:pos x="0" y="218"/>
                      </a:cxn>
                      <a:cxn ang="0">
                        <a:pos x="86" y="38"/>
                      </a:cxn>
                      <a:cxn ang="0">
                        <a:pos x="160" y="0"/>
                      </a:cxn>
                      <a:cxn ang="0">
                        <a:pos x="192" y="61"/>
                      </a:cxn>
                      <a:cxn ang="0">
                        <a:pos x="128" y="90"/>
                      </a:cxn>
                      <a:cxn ang="0">
                        <a:pos x="79" y="209"/>
                      </a:cxn>
                      <a:cxn ang="0">
                        <a:pos x="112" y="279"/>
                      </a:cxn>
                      <a:cxn ang="0">
                        <a:pos x="64" y="349"/>
                      </a:cxn>
                    </a:cxnLst>
                    <a:rect l="txL" t="txT" r="txR" b="txB"/>
                    <a:pathLst>
                      <a:path w="192" h="349">
                        <a:moveTo>
                          <a:pt x="64" y="349"/>
                        </a:moveTo>
                        <a:lnTo>
                          <a:pt x="0" y="218"/>
                        </a:lnTo>
                        <a:lnTo>
                          <a:pt x="86" y="38"/>
                        </a:lnTo>
                        <a:lnTo>
                          <a:pt x="160" y="0"/>
                        </a:lnTo>
                        <a:lnTo>
                          <a:pt x="192" y="61"/>
                        </a:lnTo>
                        <a:lnTo>
                          <a:pt x="128" y="90"/>
                        </a:lnTo>
                        <a:lnTo>
                          <a:pt x="79" y="209"/>
                        </a:lnTo>
                        <a:lnTo>
                          <a:pt x="112" y="279"/>
                        </a:lnTo>
                        <a:lnTo>
                          <a:pt x="64" y="34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1" name="Freeform 1176"/>
                  <p:cNvSpPr/>
                  <p:nvPr/>
                </p:nvSpPr>
                <p:spPr>
                  <a:xfrm>
                    <a:off x="2939" y="1907"/>
                    <a:ext cx="46" cy="90"/>
                  </a:xfrm>
                  <a:custGeom>
                    <a:avLst/>
                    <a:gdLst>
                      <a:gd name="txL" fmla="*/ 0 w 92"/>
                      <a:gd name="txT" fmla="*/ 0 h 181"/>
                      <a:gd name="txR" fmla="*/ 92 w 92"/>
                      <a:gd name="txB" fmla="*/ 181 h 181"/>
                    </a:gdLst>
                    <a:ahLst/>
                    <a:cxnLst>
                      <a:cxn ang="0">
                        <a:pos x="28" y="181"/>
                      </a:cxn>
                      <a:cxn ang="0">
                        <a:pos x="92" y="60"/>
                      </a:cxn>
                      <a:cxn ang="0">
                        <a:pos x="62" y="0"/>
                      </a:cxn>
                      <a:cxn ang="0">
                        <a:pos x="0" y="121"/>
                      </a:cxn>
                      <a:cxn ang="0">
                        <a:pos x="28" y="181"/>
                      </a:cxn>
                    </a:cxnLst>
                    <a:rect l="txL" t="txT" r="txR" b="txB"/>
                    <a:pathLst>
                      <a:path w="92" h="181">
                        <a:moveTo>
                          <a:pt x="28" y="181"/>
                        </a:moveTo>
                        <a:lnTo>
                          <a:pt x="92" y="60"/>
                        </a:lnTo>
                        <a:lnTo>
                          <a:pt x="62" y="0"/>
                        </a:lnTo>
                        <a:lnTo>
                          <a:pt x="0" y="121"/>
                        </a:lnTo>
                        <a:lnTo>
                          <a:pt x="28" y="18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2" name="Freeform 1177"/>
                  <p:cNvSpPr/>
                  <p:nvPr/>
                </p:nvSpPr>
                <p:spPr>
                  <a:xfrm>
                    <a:off x="2410" y="2015"/>
                    <a:ext cx="63" cy="77"/>
                  </a:xfrm>
                  <a:custGeom>
                    <a:avLst/>
                    <a:gdLst>
                      <a:gd name="txL" fmla="*/ 0 w 127"/>
                      <a:gd name="txT" fmla="*/ 0 h 154"/>
                      <a:gd name="txR" fmla="*/ 127 w 127"/>
                      <a:gd name="txB" fmla="*/ 154 h 154"/>
                    </a:gdLst>
                    <a:ahLst/>
                    <a:cxnLst>
                      <a:cxn ang="0">
                        <a:pos x="73" y="0"/>
                      </a:cxn>
                      <a:cxn ang="0">
                        <a:pos x="0" y="37"/>
                      </a:cxn>
                      <a:cxn ang="0">
                        <a:pos x="56" y="154"/>
                      </a:cxn>
                      <a:cxn ang="0">
                        <a:pos x="127" y="118"/>
                      </a:cxn>
                      <a:cxn ang="0">
                        <a:pos x="73" y="0"/>
                      </a:cxn>
                    </a:cxnLst>
                    <a:rect l="txL" t="txT" r="txR" b="txB"/>
                    <a:pathLst>
                      <a:path w="127" h="154">
                        <a:moveTo>
                          <a:pt x="73" y="0"/>
                        </a:moveTo>
                        <a:lnTo>
                          <a:pt x="0" y="37"/>
                        </a:lnTo>
                        <a:lnTo>
                          <a:pt x="56" y="154"/>
                        </a:lnTo>
                        <a:lnTo>
                          <a:pt x="127" y="118"/>
                        </a:lnTo>
                        <a:lnTo>
                          <a:pt x="73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3" name="Freeform 1178"/>
                  <p:cNvSpPr/>
                  <p:nvPr/>
                </p:nvSpPr>
                <p:spPr>
                  <a:xfrm>
                    <a:off x="2410" y="2022"/>
                    <a:ext cx="45" cy="59"/>
                  </a:xfrm>
                  <a:custGeom>
                    <a:avLst/>
                    <a:gdLst>
                      <a:gd name="txL" fmla="*/ 0 w 90"/>
                      <a:gd name="txT" fmla="*/ 0 h 119"/>
                      <a:gd name="txR" fmla="*/ 90 w 90"/>
                      <a:gd name="txB" fmla="*/ 119 h 119"/>
                    </a:gdLst>
                    <a:ahLst/>
                    <a:cxnLst>
                      <a:cxn ang="0">
                        <a:pos x="90" y="97"/>
                      </a:cxn>
                      <a:cxn ang="0">
                        <a:pos x="45" y="0"/>
                      </a:cxn>
                      <a:cxn ang="0">
                        <a:pos x="0" y="22"/>
                      </a:cxn>
                      <a:cxn ang="0">
                        <a:pos x="45" y="119"/>
                      </a:cxn>
                      <a:cxn ang="0">
                        <a:pos x="90" y="97"/>
                      </a:cxn>
                    </a:cxnLst>
                    <a:rect l="txL" t="txT" r="txR" b="txB"/>
                    <a:pathLst>
                      <a:path w="90" h="119">
                        <a:moveTo>
                          <a:pt x="90" y="97"/>
                        </a:moveTo>
                        <a:lnTo>
                          <a:pt x="45" y="0"/>
                        </a:lnTo>
                        <a:lnTo>
                          <a:pt x="0" y="22"/>
                        </a:lnTo>
                        <a:lnTo>
                          <a:pt x="45" y="119"/>
                        </a:lnTo>
                        <a:lnTo>
                          <a:pt x="90" y="9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4" name="Freeform 1179"/>
                  <p:cNvSpPr/>
                  <p:nvPr/>
                </p:nvSpPr>
                <p:spPr>
                  <a:xfrm>
                    <a:off x="2448" y="1994"/>
                    <a:ext cx="66" cy="111"/>
                  </a:xfrm>
                  <a:custGeom>
                    <a:avLst/>
                    <a:gdLst>
                      <a:gd name="txL" fmla="*/ 0 w 132"/>
                      <a:gd name="txT" fmla="*/ 0 h 221"/>
                      <a:gd name="txR" fmla="*/ 132 w 132"/>
                      <a:gd name="txB" fmla="*/ 221 h 221"/>
                    </a:gdLst>
                    <a:ahLst/>
                    <a:cxnLst>
                      <a:cxn ang="0">
                        <a:pos x="83" y="221"/>
                      </a:cxn>
                      <a:cxn ang="0">
                        <a:pos x="124" y="209"/>
                      </a:cxn>
                      <a:cxn ang="0">
                        <a:pos x="132" y="105"/>
                      </a:cxn>
                      <a:cxn ang="0">
                        <a:pos x="80" y="0"/>
                      </a:cxn>
                      <a:cxn ang="0">
                        <a:pos x="0" y="40"/>
                      </a:cxn>
                      <a:cxn ang="0">
                        <a:pos x="83" y="221"/>
                      </a:cxn>
                    </a:cxnLst>
                    <a:rect l="txL" t="txT" r="txR" b="txB"/>
                    <a:pathLst>
                      <a:path w="132" h="221">
                        <a:moveTo>
                          <a:pt x="83" y="221"/>
                        </a:moveTo>
                        <a:lnTo>
                          <a:pt x="124" y="209"/>
                        </a:lnTo>
                        <a:lnTo>
                          <a:pt x="132" y="105"/>
                        </a:lnTo>
                        <a:lnTo>
                          <a:pt x="80" y="0"/>
                        </a:lnTo>
                        <a:lnTo>
                          <a:pt x="0" y="40"/>
                        </a:lnTo>
                        <a:lnTo>
                          <a:pt x="83" y="22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5" name="Freeform 1180"/>
                  <p:cNvSpPr/>
                  <p:nvPr/>
                </p:nvSpPr>
                <p:spPr>
                  <a:xfrm>
                    <a:off x="2489" y="1967"/>
                    <a:ext cx="85" cy="189"/>
                  </a:xfrm>
                  <a:custGeom>
                    <a:avLst/>
                    <a:gdLst>
                      <a:gd name="txL" fmla="*/ 0 w 170"/>
                      <a:gd name="txT" fmla="*/ 0 h 378"/>
                      <a:gd name="txR" fmla="*/ 170 w 170"/>
                      <a:gd name="txB" fmla="*/ 378 h 378"/>
                    </a:gdLst>
                    <a:ahLst/>
                    <a:cxnLst>
                      <a:cxn ang="0">
                        <a:pos x="0" y="55"/>
                      </a:cxn>
                      <a:cxn ang="0">
                        <a:pos x="106" y="0"/>
                      </a:cxn>
                      <a:cxn ang="0">
                        <a:pos x="170" y="137"/>
                      </a:cxn>
                      <a:cxn ang="0">
                        <a:pos x="71" y="378"/>
                      </a:cxn>
                      <a:cxn ang="0">
                        <a:pos x="54" y="363"/>
                      </a:cxn>
                      <a:cxn ang="0">
                        <a:pos x="10" y="273"/>
                      </a:cxn>
                      <a:cxn ang="0">
                        <a:pos x="46" y="254"/>
                      </a:cxn>
                      <a:cxn ang="0">
                        <a:pos x="52" y="161"/>
                      </a:cxn>
                      <a:cxn ang="0">
                        <a:pos x="0" y="55"/>
                      </a:cxn>
                    </a:cxnLst>
                    <a:rect l="txL" t="txT" r="txR" b="txB"/>
                    <a:pathLst>
                      <a:path w="170" h="378">
                        <a:moveTo>
                          <a:pt x="0" y="55"/>
                        </a:moveTo>
                        <a:lnTo>
                          <a:pt x="106" y="0"/>
                        </a:lnTo>
                        <a:lnTo>
                          <a:pt x="170" y="137"/>
                        </a:lnTo>
                        <a:lnTo>
                          <a:pt x="71" y="378"/>
                        </a:lnTo>
                        <a:lnTo>
                          <a:pt x="54" y="363"/>
                        </a:lnTo>
                        <a:lnTo>
                          <a:pt x="10" y="273"/>
                        </a:lnTo>
                        <a:lnTo>
                          <a:pt x="46" y="254"/>
                        </a:lnTo>
                        <a:lnTo>
                          <a:pt x="52" y="161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6" name="Freeform 1181"/>
                  <p:cNvSpPr/>
                  <p:nvPr/>
                </p:nvSpPr>
                <p:spPr>
                  <a:xfrm>
                    <a:off x="2544" y="1929"/>
                    <a:ext cx="77" cy="101"/>
                  </a:xfrm>
                  <a:custGeom>
                    <a:avLst/>
                    <a:gdLst>
                      <a:gd name="txL" fmla="*/ 0 w 154"/>
                      <a:gd name="txT" fmla="*/ 0 h 203"/>
                      <a:gd name="txR" fmla="*/ 154 w 154"/>
                      <a:gd name="txB" fmla="*/ 203 h 203"/>
                    </a:gdLst>
                    <a:ahLst/>
                    <a:cxnLst>
                      <a:cxn ang="0">
                        <a:pos x="64" y="203"/>
                      </a:cxn>
                      <a:cxn ang="0">
                        <a:pos x="154" y="0"/>
                      </a:cxn>
                      <a:cxn ang="0">
                        <a:pos x="0" y="75"/>
                      </a:cxn>
                      <a:cxn ang="0">
                        <a:pos x="64" y="203"/>
                      </a:cxn>
                    </a:cxnLst>
                    <a:rect l="txL" t="txT" r="txR" b="txB"/>
                    <a:pathLst>
                      <a:path w="154" h="203">
                        <a:moveTo>
                          <a:pt x="64" y="203"/>
                        </a:moveTo>
                        <a:lnTo>
                          <a:pt x="154" y="0"/>
                        </a:lnTo>
                        <a:lnTo>
                          <a:pt x="0" y="75"/>
                        </a:lnTo>
                        <a:lnTo>
                          <a:pt x="64" y="203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7" name="Freeform 1182"/>
                  <p:cNvSpPr/>
                  <p:nvPr/>
                </p:nvSpPr>
                <p:spPr>
                  <a:xfrm>
                    <a:off x="2541" y="1912"/>
                    <a:ext cx="112" cy="251"/>
                  </a:xfrm>
                  <a:custGeom>
                    <a:avLst/>
                    <a:gdLst>
                      <a:gd name="txL" fmla="*/ 0 w 223"/>
                      <a:gd name="txT" fmla="*/ 0 h 501"/>
                      <a:gd name="txR" fmla="*/ 223 w 223"/>
                      <a:gd name="txB" fmla="*/ 501 h 501"/>
                    </a:gdLst>
                    <a:ahLst/>
                    <a:cxnLst>
                      <a:cxn ang="0">
                        <a:pos x="0" y="485"/>
                      </a:cxn>
                      <a:cxn ang="0">
                        <a:pos x="50" y="501"/>
                      </a:cxn>
                      <a:cxn ang="0">
                        <a:pos x="223" y="0"/>
                      </a:cxn>
                      <a:cxn ang="0">
                        <a:pos x="188" y="20"/>
                      </a:cxn>
                      <a:cxn ang="0">
                        <a:pos x="0" y="485"/>
                      </a:cxn>
                    </a:cxnLst>
                    <a:rect l="txL" t="txT" r="txR" b="txB"/>
                    <a:pathLst>
                      <a:path w="223" h="501">
                        <a:moveTo>
                          <a:pt x="0" y="485"/>
                        </a:moveTo>
                        <a:lnTo>
                          <a:pt x="50" y="501"/>
                        </a:lnTo>
                        <a:lnTo>
                          <a:pt x="223" y="0"/>
                        </a:lnTo>
                        <a:lnTo>
                          <a:pt x="188" y="20"/>
                        </a:lnTo>
                        <a:lnTo>
                          <a:pt x="0" y="48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8" name="Freeform 1183"/>
                  <p:cNvSpPr/>
                  <p:nvPr/>
                </p:nvSpPr>
                <p:spPr>
                  <a:xfrm>
                    <a:off x="2829" y="1846"/>
                    <a:ext cx="54" cy="137"/>
                  </a:xfrm>
                  <a:custGeom>
                    <a:avLst/>
                    <a:gdLst>
                      <a:gd name="txL" fmla="*/ 0 w 106"/>
                      <a:gd name="txT" fmla="*/ 0 h 275"/>
                      <a:gd name="txR" fmla="*/ 106 w 106"/>
                      <a:gd name="txB" fmla="*/ 275 h 275"/>
                    </a:gdLst>
                    <a:ahLst/>
                    <a:cxnLst>
                      <a:cxn ang="0">
                        <a:pos x="20" y="275"/>
                      </a:cxn>
                      <a:cxn ang="0">
                        <a:pos x="0" y="0"/>
                      </a:cxn>
                      <a:cxn ang="0">
                        <a:pos x="106" y="69"/>
                      </a:cxn>
                      <a:cxn ang="0">
                        <a:pos x="20" y="275"/>
                      </a:cxn>
                    </a:cxnLst>
                    <a:rect l="txL" t="txT" r="txR" b="txB"/>
                    <a:pathLst>
                      <a:path w="106" h="275">
                        <a:moveTo>
                          <a:pt x="20" y="275"/>
                        </a:moveTo>
                        <a:lnTo>
                          <a:pt x="0" y="0"/>
                        </a:lnTo>
                        <a:lnTo>
                          <a:pt x="106" y="69"/>
                        </a:lnTo>
                        <a:lnTo>
                          <a:pt x="20" y="27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59" name="Freeform 1184"/>
                  <p:cNvSpPr/>
                  <p:nvPr/>
                </p:nvSpPr>
                <p:spPr>
                  <a:xfrm>
                    <a:off x="2491" y="2094"/>
                    <a:ext cx="49" cy="63"/>
                  </a:xfrm>
                  <a:custGeom>
                    <a:avLst/>
                    <a:gdLst>
                      <a:gd name="txL" fmla="*/ 0 w 98"/>
                      <a:gd name="txT" fmla="*/ 0 h 126"/>
                      <a:gd name="txR" fmla="*/ 98 w 98"/>
                      <a:gd name="txB" fmla="*/ 126 h 126"/>
                    </a:gdLst>
                    <a:ahLst/>
                    <a:cxnLst>
                      <a:cxn ang="0">
                        <a:pos x="48" y="126"/>
                      </a:cxn>
                      <a:cxn ang="0">
                        <a:pos x="98" y="99"/>
                      </a:cxn>
                      <a:cxn ang="0">
                        <a:pos x="50" y="0"/>
                      </a:cxn>
                      <a:cxn ang="0">
                        <a:pos x="0" y="27"/>
                      </a:cxn>
                      <a:cxn ang="0">
                        <a:pos x="48" y="126"/>
                      </a:cxn>
                    </a:cxnLst>
                    <a:rect l="txL" t="txT" r="txR" b="txB"/>
                    <a:pathLst>
                      <a:path w="98" h="126">
                        <a:moveTo>
                          <a:pt x="48" y="126"/>
                        </a:moveTo>
                        <a:lnTo>
                          <a:pt x="98" y="99"/>
                        </a:lnTo>
                        <a:lnTo>
                          <a:pt x="50" y="0"/>
                        </a:lnTo>
                        <a:lnTo>
                          <a:pt x="0" y="27"/>
                        </a:lnTo>
                        <a:lnTo>
                          <a:pt x="48" y="12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0" name="Freeform 1185"/>
                  <p:cNvSpPr/>
                  <p:nvPr/>
                </p:nvSpPr>
                <p:spPr>
                  <a:xfrm>
                    <a:off x="2618" y="2135"/>
                    <a:ext cx="194" cy="192"/>
                  </a:xfrm>
                  <a:custGeom>
                    <a:avLst/>
                    <a:gdLst>
                      <a:gd name="txL" fmla="*/ 0 w 388"/>
                      <a:gd name="txT" fmla="*/ 0 h 384"/>
                      <a:gd name="txR" fmla="*/ 388 w 388"/>
                      <a:gd name="txB" fmla="*/ 384 h 384"/>
                    </a:gdLst>
                    <a:ahLst/>
                    <a:cxnLst>
                      <a:cxn ang="0">
                        <a:pos x="252" y="384"/>
                      </a:cxn>
                      <a:cxn ang="0">
                        <a:pos x="143" y="158"/>
                      </a:cxn>
                      <a:cxn ang="0">
                        <a:pos x="97" y="149"/>
                      </a:cxn>
                      <a:cxn ang="0">
                        <a:pos x="42" y="174"/>
                      </a:cxn>
                      <a:cxn ang="0">
                        <a:pos x="0" y="84"/>
                      </a:cxn>
                      <a:cxn ang="0">
                        <a:pos x="174" y="0"/>
                      </a:cxn>
                      <a:cxn ang="0">
                        <a:pos x="245" y="26"/>
                      </a:cxn>
                      <a:cxn ang="0">
                        <a:pos x="388" y="318"/>
                      </a:cxn>
                      <a:cxn ang="0">
                        <a:pos x="252" y="384"/>
                      </a:cxn>
                    </a:cxnLst>
                    <a:rect l="txL" t="txT" r="txR" b="txB"/>
                    <a:pathLst>
                      <a:path w="388" h="384">
                        <a:moveTo>
                          <a:pt x="252" y="384"/>
                        </a:moveTo>
                        <a:lnTo>
                          <a:pt x="143" y="158"/>
                        </a:lnTo>
                        <a:lnTo>
                          <a:pt x="97" y="149"/>
                        </a:lnTo>
                        <a:lnTo>
                          <a:pt x="42" y="174"/>
                        </a:lnTo>
                        <a:lnTo>
                          <a:pt x="0" y="84"/>
                        </a:lnTo>
                        <a:lnTo>
                          <a:pt x="174" y="0"/>
                        </a:lnTo>
                        <a:lnTo>
                          <a:pt x="245" y="26"/>
                        </a:lnTo>
                        <a:lnTo>
                          <a:pt x="388" y="318"/>
                        </a:lnTo>
                        <a:lnTo>
                          <a:pt x="252" y="384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1" name="Freeform 1186"/>
                  <p:cNvSpPr/>
                  <p:nvPr/>
                </p:nvSpPr>
                <p:spPr>
                  <a:xfrm>
                    <a:off x="2915" y="1764"/>
                    <a:ext cx="146" cy="243"/>
                  </a:xfrm>
                  <a:custGeom>
                    <a:avLst/>
                    <a:gdLst>
                      <a:gd name="txL" fmla="*/ 0 w 292"/>
                      <a:gd name="txT" fmla="*/ 0 h 485"/>
                      <a:gd name="txR" fmla="*/ 292 w 292"/>
                      <a:gd name="txB" fmla="*/ 485 h 485"/>
                    </a:gdLst>
                    <a:ahLst/>
                    <a:cxnLst>
                      <a:cxn ang="0">
                        <a:pos x="74" y="0"/>
                      </a:cxn>
                      <a:cxn ang="0">
                        <a:pos x="0" y="38"/>
                      </a:cxn>
                      <a:cxn ang="0">
                        <a:pos x="217" y="485"/>
                      </a:cxn>
                      <a:cxn ang="0">
                        <a:pos x="292" y="444"/>
                      </a:cxn>
                      <a:cxn ang="0">
                        <a:pos x="74" y="0"/>
                      </a:cxn>
                    </a:cxnLst>
                    <a:rect l="txL" t="txT" r="txR" b="txB"/>
                    <a:pathLst>
                      <a:path w="292" h="485">
                        <a:moveTo>
                          <a:pt x="74" y="0"/>
                        </a:moveTo>
                        <a:lnTo>
                          <a:pt x="0" y="38"/>
                        </a:lnTo>
                        <a:lnTo>
                          <a:pt x="217" y="485"/>
                        </a:lnTo>
                        <a:lnTo>
                          <a:pt x="292" y="444"/>
                        </a:lnTo>
                        <a:lnTo>
                          <a:pt x="74" y="0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2" name="Freeform 1187"/>
                  <p:cNvSpPr/>
                  <p:nvPr/>
                </p:nvSpPr>
                <p:spPr>
                  <a:xfrm>
                    <a:off x="2929" y="1766"/>
                    <a:ext cx="114" cy="195"/>
                  </a:xfrm>
                  <a:custGeom>
                    <a:avLst/>
                    <a:gdLst>
                      <a:gd name="txL" fmla="*/ 0 w 227"/>
                      <a:gd name="txT" fmla="*/ 0 h 390"/>
                      <a:gd name="txR" fmla="*/ 227 w 227"/>
                      <a:gd name="txB" fmla="*/ 390 h 390"/>
                    </a:gdLst>
                    <a:ahLst/>
                    <a:cxnLst>
                      <a:cxn ang="0">
                        <a:pos x="227" y="367"/>
                      </a:cxn>
                      <a:cxn ang="0">
                        <a:pos x="44" y="0"/>
                      </a:cxn>
                      <a:cxn ang="0">
                        <a:pos x="0" y="20"/>
                      </a:cxn>
                      <a:cxn ang="0">
                        <a:pos x="181" y="390"/>
                      </a:cxn>
                      <a:cxn ang="0">
                        <a:pos x="227" y="367"/>
                      </a:cxn>
                    </a:cxnLst>
                    <a:rect l="txL" t="txT" r="txR" b="txB"/>
                    <a:pathLst>
                      <a:path w="227" h="390">
                        <a:moveTo>
                          <a:pt x="227" y="367"/>
                        </a:moveTo>
                        <a:lnTo>
                          <a:pt x="44" y="0"/>
                        </a:lnTo>
                        <a:lnTo>
                          <a:pt x="0" y="20"/>
                        </a:lnTo>
                        <a:lnTo>
                          <a:pt x="181" y="390"/>
                        </a:lnTo>
                        <a:lnTo>
                          <a:pt x="227" y="367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3" name="Freeform 1188"/>
                  <p:cNvSpPr/>
                  <p:nvPr/>
                </p:nvSpPr>
                <p:spPr>
                  <a:xfrm>
                    <a:off x="2844" y="1785"/>
                    <a:ext cx="98" cy="76"/>
                  </a:xfrm>
                  <a:custGeom>
                    <a:avLst/>
                    <a:gdLst>
                      <a:gd name="txL" fmla="*/ 0 w 196"/>
                      <a:gd name="txT" fmla="*/ 0 h 152"/>
                      <a:gd name="txR" fmla="*/ 196 w 196"/>
                      <a:gd name="txB" fmla="*/ 152 h 152"/>
                    </a:gdLst>
                    <a:ahLst/>
                    <a:cxnLst>
                      <a:cxn ang="0">
                        <a:pos x="141" y="0"/>
                      </a:cxn>
                      <a:cxn ang="0">
                        <a:pos x="196" y="113"/>
                      </a:cxn>
                      <a:cxn ang="0">
                        <a:pos x="118" y="152"/>
                      </a:cxn>
                      <a:cxn ang="0">
                        <a:pos x="0" y="69"/>
                      </a:cxn>
                      <a:cxn ang="0">
                        <a:pos x="141" y="0"/>
                      </a:cxn>
                    </a:cxnLst>
                    <a:rect l="txL" t="txT" r="txR" b="txB"/>
                    <a:pathLst>
                      <a:path w="196" h="152">
                        <a:moveTo>
                          <a:pt x="141" y="0"/>
                        </a:moveTo>
                        <a:lnTo>
                          <a:pt x="196" y="113"/>
                        </a:lnTo>
                        <a:lnTo>
                          <a:pt x="118" y="152"/>
                        </a:lnTo>
                        <a:lnTo>
                          <a:pt x="0" y="69"/>
                        </a:lnTo>
                        <a:lnTo>
                          <a:pt x="141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4" name="Freeform 1189"/>
                  <p:cNvSpPr/>
                  <p:nvPr/>
                </p:nvSpPr>
                <p:spPr>
                  <a:xfrm>
                    <a:off x="2770" y="1832"/>
                    <a:ext cx="63" cy="161"/>
                  </a:xfrm>
                  <a:custGeom>
                    <a:avLst/>
                    <a:gdLst>
                      <a:gd name="txL" fmla="*/ 0 w 124"/>
                      <a:gd name="txT" fmla="*/ 0 h 321"/>
                      <a:gd name="txR" fmla="*/ 124 w 124"/>
                      <a:gd name="txB" fmla="*/ 321 h 321"/>
                    </a:gdLst>
                    <a:ahLst/>
                    <a:cxnLst>
                      <a:cxn ang="0">
                        <a:pos x="124" y="321"/>
                      </a:cxn>
                      <a:cxn ang="0">
                        <a:pos x="0" y="48"/>
                      </a:cxn>
                      <a:cxn ang="0">
                        <a:pos x="100" y="0"/>
                      </a:cxn>
                      <a:cxn ang="0">
                        <a:pos x="124" y="321"/>
                      </a:cxn>
                    </a:cxnLst>
                    <a:rect l="txL" t="txT" r="txR" b="txB"/>
                    <a:pathLst>
                      <a:path w="124" h="321">
                        <a:moveTo>
                          <a:pt x="124" y="321"/>
                        </a:moveTo>
                        <a:lnTo>
                          <a:pt x="0" y="48"/>
                        </a:lnTo>
                        <a:lnTo>
                          <a:pt x="100" y="0"/>
                        </a:lnTo>
                        <a:lnTo>
                          <a:pt x="124" y="321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5" name="Freeform 1190"/>
                  <p:cNvSpPr/>
                  <p:nvPr/>
                </p:nvSpPr>
                <p:spPr>
                  <a:xfrm>
                    <a:off x="2689" y="1973"/>
                    <a:ext cx="125" cy="74"/>
                  </a:xfrm>
                  <a:custGeom>
                    <a:avLst/>
                    <a:gdLst>
                      <a:gd name="txL" fmla="*/ 0 w 249"/>
                      <a:gd name="txT" fmla="*/ 0 h 149"/>
                      <a:gd name="txR" fmla="*/ 249 w 249"/>
                      <a:gd name="txB" fmla="*/ 149 h 149"/>
                    </a:gdLst>
                    <a:ahLst/>
                    <a:cxnLst>
                      <a:cxn ang="0">
                        <a:pos x="249" y="29"/>
                      </a:cxn>
                      <a:cxn ang="0">
                        <a:pos x="0" y="149"/>
                      </a:cxn>
                      <a:cxn ang="0">
                        <a:pos x="17" y="105"/>
                      </a:cxn>
                      <a:cxn ang="0">
                        <a:pos x="233" y="0"/>
                      </a:cxn>
                      <a:cxn ang="0">
                        <a:pos x="249" y="29"/>
                      </a:cxn>
                    </a:cxnLst>
                    <a:rect l="txL" t="txT" r="txR" b="txB"/>
                    <a:pathLst>
                      <a:path w="249" h="149">
                        <a:moveTo>
                          <a:pt x="249" y="29"/>
                        </a:moveTo>
                        <a:lnTo>
                          <a:pt x="0" y="149"/>
                        </a:lnTo>
                        <a:lnTo>
                          <a:pt x="17" y="105"/>
                        </a:lnTo>
                        <a:lnTo>
                          <a:pt x="233" y="0"/>
                        </a:lnTo>
                        <a:lnTo>
                          <a:pt x="249" y="29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6" name="Freeform 1191"/>
                  <p:cNvSpPr/>
                  <p:nvPr/>
                </p:nvSpPr>
                <p:spPr>
                  <a:xfrm>
                    <a:off x="2709" y="1947"/>
                    <a:ext cx="93" cy="59"/>
                  </a:xfrm>
                  <a:custGeom>
                    <a:avLst/>
                    <a:gdLst>
                      <a:gd name="txL" fmla="*/ 0 w 186"/>
                      <a:gd name="txT" fmla="*/ 0 h 117"/>
                      <a:gd name="txR" fmla="*/ 186 w 186"/>
                      <a:gd name="txB" fmla="*/ 117 h 117"/>
                    </a:gdLst>
                    <a:ahLst/>
                    <a:cxnLst>
                      <a:cxn ang="0">
                        <a:pos x="186" y="27"/>
                      </a:cxn>
                      <a:cxn ang="0">
                        <a:pos x="173" y="0"/>
                      </a:cxn>
                      <a:cxn ang="0">
                        <a:pos x="16" y="74"/>
                      </a:cxn>
                      <a:cxn ang="0">
                        <a:pos x="0" y="117"/>
                      </a:cxn>
                      <a:cxn ang="0">
                        <a:pos x="186" y="27"/>
                      </a:cxn>
                    </a:cxnLst>
                    <a:rect l="txL" t="txT" r="txR" b="txB"/>
                    <a:pathLst>
                      <a:path w="186" h="117">
                        <a:moveTo>
                          <a:pt x="186" y="27"/>
                        </a:moveTo>
                        <a:lnTo>
                          <a:pt x="173" y="0"/>
                        </a:lnTo>
                        <a:lnTo>
                          <a:pt x="16" y="74"/>
                        </a:lnTo>
                        <a:lnTo>
                          <a:pt x="0" y="117"/>
                        </a:lnTo>
                        <a:lnTo>
                          <a:pt x="186" y="27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7" name="Freeform 1192"/>
                  <p:cNvSpPr/>
                  <p:nvPr/>
                </p:nvSpPr>
                <p:spPr>
                  <a:xfrm>
                    <a:off x="2723" y="1916"/>
                    <a:ext cx="66" cy="47"/>
                  </a:xfrm>
                  <a:custGeom>
                    <a:avLst/>
                    <a:gdLst>
                      <a:gd name="txL" fmla="*/ 0 w 131"/>
                      <a:gd name="txT" fmla="*/ 0 h 95"/>
                      <a:gd name="txR" fmla="*/ 131 w 131"/>
                      <a:gd name="txB" fmla="*/ 95 h 95"/>
                    </a:gdLst>
                    <a:ahLst/>
                    <a:cxnLst>
                      <a:cxn ang="0">
                        <a:pos x="131" y="33"/>
                      </a:cxn>
                      <a:cxn ang="0">
                        <a:pos x="115" y="0"/>
                      </a:cxn>
                      <a:cxn ang="0">
                        <a:pos x="18" y="47"/>
                      </a:cxn>
                      <a:cxn ang="0">
                        <a:pos x="0" y="95"/>
                      </a:cxn>
                      <a:cxn ang="0">
                        <a:pos x="131" y="33"/>
                      </a:cxn>
                    </a:cxnLst>
                    <a:rect l="txL" t="txT" r="txR" b="txB"/>
                    <a:pathLst>
                      <a:path w="131" h="95">
                        <a:moveTo>
                          <a:pt x="131" y="33"/>
                        </a:moveTo>
                        <a:lnTo>
                          <a:pt x="115" y="0"/>
                        </a:lnTo>
                        <a:lnTo>
                          <a:pt x="18" y="47"/>
                        </a:lnTo>
                        <a:lnTo>
                          <a:pt x="0" y="95"/>
                        </a:lnTo>
                        <a:lnTo>
                          <a:pt x="131" y="33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8" name="Freeform 1193"/>
                  <p:cNvSpPr/>
                  <p:nvPr/>
                </p:nvSpPr>
                <p:spPr>
                  <a:xfrm>
                    <a:off x="2740" y="1874"/>
                    <a:ext cx="33" cy="43"/>
                  </a:xfrm>
                  <a:custGeom>
                    <a:avLst/>
                    <a:gdLst>
                      <a:gd name="txL" fmla="*/ 0 w 68"/>
                      <a:gd name="txT" fmla="*/ 0 h 87"/>
                      <a:gd name="txR" fmla="*/ 68 w 68"/>
                      <a:gd name="txB" fmla="*/ 87 h 87"/>
                    </a:gdLst>
                    <a:ahLst/>
                    <a:cxnLst>
                      <a:cxn ang="0">
                        <a:pos x="68" y="54"/>
                      </a:cxn>
                      <a:cxn ang="0">
                        <a:pos x="0" y="87"/>
                      </a:cxn>
                      <a:cxn ang="0">
                        <a:pos x="24" y="9"/>
                      </a:cxn>
                      <a:cxn ang="0">
                        <a:pos x="42" y="0"/>
                      </a:cxn>
                      <a:cxn ang="0">
                        <a:pos x="68" y="54"/>
                      </a:cxn>
                    </a:cxnLst>
                    <a:rect l="txL" t="txT" r="txR" b="txB"/>
                    <a:pathLst>
                      <a:path w="68" h="87">
                        <a:moveTo>
                          <a:pt x="68" y="54"/>
                        </a:moveTo>
                        <a:lnTo>
                          <a:pt x="0" y="87"/>
                        </a:lnTo>
                        <a:lnTo>
                          <a:pt x="24" y="9"/>
                        </a:lnTo>
                        <a:lnTo>
                          <a:pt x="42" y="0"/>
                        </a:lnTo>
                        <a:lnTo>
                          <a:pt x="68" y="54"/>
                        </a:lnTo>
                        <a:close/>
                      </a:path>
                    </a:pathLst>
                  </a:custGeom>
                  <a:solidFill>
                    <a:srgbClr val="FFFF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69" name="Freeform 1194"/>
                  <p:cNvSpPr/>
                  <p:nvPr/>
                </p:nvSpPr>
                <p:spPr>
                  <a:xfrm>
                    <a:off x="2884" y="2275"/>
                    <a:ext cx="77" cy="29"/>
                  </a:xfrm>
                  <a:custGeom>
                    <a:avLst/>
                    <a:gdLst>
                      <a:gd name="txL" fmla="*/ 0 w 154"/>
                      <a:gd name="txT" fmla="*/ 0 h 57"/>
                      <a:gd name="txR" fmla="*/ 154 w 154"/>
                      <a:gd name="txB" fmla="*/ 57 h 57"/>
                    </a:gdLst>
                    <a:ahLst/>
                    <a:cxnLst>
                      <a:cxn ang="0">
                        <a:pos x="154" y="30"/>
                      </a:cxn>
                      <a:cxn ang="0">
                        <a:pos x="53" y="0"/>
                      </a:cxn>
                      <a:cxn ang="0">
                        <a:pos x="0" y="23"/>
                      </a:cxn>
                      <a:cxn ang="0">
                        <a:pos x="93" y="57"/>
                      </a:cxn>
                      <a:cxn ang="0">
                        <a:pos x="154" y="30"/>
                      </a:cxn>
                    </a:cxnLst>
                    <a:rect l="txL" t="txT" r="txR" b="txB"/>
                    <a:pathLst>
                      <a:path w="154" h="57">
                        <a:moveTo>
                          <a:pt x="154" y="30"/>
                        </a:moveTo>
                        <a:lnTo>
                          <a:pt x="53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54" y="3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0" name="Freeform 1195"/>
                  <p:cNvSpPr/>
                  <p:nvPr/>
                </p:nvSpPr>
                <p:spPr>
                  <a:xfrm>
                    <a:off x="2831" y="2301"/>
                    <a:ext cx="76" cy="28"/>
                  </a:xfrm>
                  <a:custGeom>
                    <a:avLst/>
                    <a:gdLst>
                      <a:gd name="txL" fmla="*/ 0 w 151"/>
                      <a:gd name="txT" fmla="*/ 0 h 58"/>
                      <a:gd name="txR" fmla="*/ 151 w 151"/>
                      <a:gd name="txB" fmla="*/ 58 h 58"/>
                    </a:gdLst>
                    <a:ahLst/>
                    <a:cxnLst>
                      <a:cxn ang="0">
                        <a:pos x="151" y="31"/>
                      </a:cxn>
                      <a:cxn ang="0">
                        <a:pos x="51" y="0"/>
                      </a:cxn>
                      <a:cxn ang="0">
                        <a:pos x="0" y="23"/>
                      </a:cxn>
                      <a:cxn ang="0">
                        <a:pos x="91" y="58"/>
                      </a:cxn>
                      <a:cxn ang="0">
                        <a:pos x="151" y="31"/>
                      </a:cxn>
                    </a:cxnLst>
                    <a:rect l="txL" t="txT" r="txR" b="txB"/>
                    <a:pathLst>
                      <a:path w="151" h="58">
                        <a:moveTo>
                          <a:pt x="151" y="31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1" y="58"/>
                        </a:lnTo>
                        <a:lnTo>
                          <a:pt x="151" y="3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1" name="Freeform 1196"/>
                  <p:cNvSpPr/>
                  <p:nvPr/>
                </p:nvSpPr>
                <p:spPr>
                  <a:xfrm>
                    <a:off x="2777" y="2327"/>
                    <a:ext cx="74" cy="29"/>
                  </a:xfrm>
                  <a:custGeom>
                    <a:avLst/>
                    <a:gdLst>
                      <a:gd name="txL" fmla="*/ 0 w 149"/>
                      <a:gd name="txT" fmla="*/ 0 h 57"/>
                      <a:gd name="txR" fmla="*/ 149 w 149"/>
                      <a:gd name="txB" fmla="*/ 57 h 57"/>
                    </a:gdLst>
                    <a:ahLst/>
                    <a:cxnLst>
                      <a:cxn ang="0">
                        <a:pos x="149" y="30"/>
                      </a:cxn>
                      <a:cxn ang="0">
                        <a:pos x="51" y="0"/>
                      </a:cxn>
                      <a:cxn ang="0">
                        <a:pos x="0" y="23"/>
                      </a:cxn>
                      <a:cxn ang="0">
                        <a:pos x="93" y="57"/>
                      </a:cxn>
                      <a:cxn ang="0">
                        <a:pos x="149" y="30"/>
                      </a:cxn>
                    </a:cxnLst>
                    <a:rect l="txL" t="txT" r="txR" b="txB"/>
                    <a:pathLst>
                      <a:path w="149" h="57">
                        <a:moveTo>
                          <a:pt x="149" y="30"/>
                        </a:moveTo>
                        <a:lnTo>
                          <a:pt x="51" y="0"/>
                        </a:lnTo>
                        <a:lnTo>
                          <a:pt x="0" y="23"/>
                        </a:lnTo>
                        <a:lnTo>
                          <a:pt x="93" y="57"/>
                        </a:lnTo>
                        <a:lnTo>
                          <a:pt x="149" y="3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2" name="Freeform 1197"/>
                  <p:cNvSpPr/>
                  <p:nvPr/>
                </p:nvSpPr>
                <p:spPr>
                  <a:xfrm>
                    <a:off x="2743" y="2362"/>
                    <a:ext cx="43" cy="25"/>
                  </a:xfrm>
                  <a:custGeom>
                    <a:avLst/>
                    <a:gdLst>
                      <a:gd name="txL" fmla="*/ 0 w 86"/>
                      <a:gd name="txT" fmla="*/ 0 h 51"/>
                      <a:gd name="txR" fmla="*/ 86 w 86"/>
                      <a:gd name="txB" fmla="*/ 51 h 51"/>
                    </a:gdLst>
                    <a:ahLst/>
                    <a:cxnLst>
                      <a:cxn ang="0">
                        <a:pos x="86" y="27"/>
                      </a:cxn>
                      <a:cxn ang="0">
                        <a:pos x="11" y="0"/>
                      </a:cxn>
                      <a:cxn ang="0">
                        <a:pos x="0" y="37"/>
                      </a:cxn>
                      <a:cxn ang="0">
                        <a:pos x="33" y="51"/>
                      </a:cxn>
                      <a:cxn ang="0">
                        <a:pos x="86" y="27"/>
                      </a:cxn>
                    </a:cxnLst>
                    <a:rect l="txL" t="txT" r="txR" b="txB"/>
                    <a:pathLst>
                      <a:path w="86" h="51">
                        <a:moveTo>
                          <a:pt x="86" y="27"/>
                        </a:moveTo>
                        <a:lnTo>
                          <a:pt x="11" y="0"/>
                        </a:lnTo>
                        <a:lnTo>
                          <a:pt x="0" y="37"/>
                        </a:lnTo>
                        <a:lnTo>
                          <a:pt x="33" y="51"/>
                        </a:lnTo>
                        <a:lnTo>
                          <a:pt x="86" y="2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3" name="Freeform 1198"/>
                  <p:cNvSpPr/>
                  <p:nvPr/>
                </p:nvSpPr>
                <p:spPr>
                  <a:xfrm>
                    <a:off x="2630" y="2178"/>
                    <a:ext cx="141" cy="141"/>
                  </a:xfrm>
                  <a:custGeom>
                    <a:avLst/>
                    <a:gdLst>
                      <a:gd name="txL" fmla="*/ 0 w 283"/>
                      <a:gd name="txT" fmla="*/ 0 h 281"/>
                      <a:gd name="txR" fmla="*/ 283 w 283"/>
                      <a:gd name="txB" fmla="*/ 281 h 281"/>
                    </a:gdLst>
                    <a:ahLst/>
                    <a:cxnLst>
                      <a:cxn ang="0">
                        <a:pos x="257" y="281"/>
                      </a:cxn>
                      <a:cxn ang="0">
                        <a:pos x="140" y="38"/>
                      </a:cxn>
                      <a:cxn ang="0">
                        <a:pos x="107" y="27"/>
                      </a:cxn>
                      <a:cxn ang="0">
                        <a:pos x="14" y="67"/>
                      </a:cxn>
                      <a:cxn ang="0">
                        <a:pos x="0" y="51"/>
                      </a:cxn>
                      <a:cxn ang="0">
                        <a:pos x="113" y="0"/>
                      </a:cxn>
                      <a:cxn ang="0">
                        <a:pos x="150" y="1"/>
                      </a:cxn>
                      <a:cxn ang="0">
                        <a:pos x="283" y="270"/>
                      </a:cxn>
                      <a:cxn ang="0">
                        <a:pos x="257" y="281"/>
                      </a:cxn>
                    </a:cxnLst>
                    <a:rect l="txL" t="txT" r="txR" b="txB"/>
                    <a:pathLst>
                      <a:path w="283" h="281">
                        <a:moveTo>
                          <a:pt x="257" y="281"/>
                        </a:moveTo>
                        <a:lnTo>
                          <a:pt x="140" y="38"/>
                        </a:lnTo>
                        <a:lnTo>
                          <a:pt x="107" y="27"/>
                        </a:lnTo>
                        <a:lnTo>
                          <a:pt x="14" y="67"/>
                        </a:lnTo>
                        <a:lnTo>
                          <a:pt x="0" y="51"/>
                        </a:lnTo>
                        <a:lnTo>
                          <a:pt x="113" y="0"/>
                        </a:lnTo>
                        <a:lnTo>
                          <a:pt x="150" y="1"/>
                        </a:lnTo>
                        <a:lnTo>
                          <a:pt x="283" y="270"/>
                        </a:lnTo>
                        <a:lnTo>
                          <a:pt x="257" y="28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4" name="Freeform 1199"/>
                  <p:cNvSpPr/>
                  <p:nvPr/>
                </p:nvSpPr>
                <p:spPr>
                  <a:xfrm>
                    <a:off x="2618" y="2148"/>
                    <a:ext cx="182" cy="154"/>
                  </a:xfrm>
                  <a:custGeom>
                    <a:avLst/>
                    <a:gdLst>
                      <a:gd name="txL" fmla="*/ 0 w 364"/>
                      <a:gd name="txT" fmla="*/ 0 h 308"/>
                      <a:gd name="txR" fmla="*/ 364 w 364"/>
                      <a:gd name="txB" fmla="*/ 308 h 308"/>
                    </a:gdLst>
                    <a:ahLst/>
                    <a:cxnLst>
                      <a:cxn ang="0">
                        <a:pos x="337" y="308"/>
                      </a:cxn>
                      <a:cxn ang="0">
                        <a:pos x="197" y="34"/>
                      </a:cxn>
                      <a:cxn ang="0">
                        <a:pos x="151" y="27"/>
                      </a:cxn>
                      <a:cxn ang="0">
                        <a:pos x="15" y="92"/>
                      </a:cxn>
                      <a:cxn ang="0">
                        <a:pos x="0" y="76"/>
                      </a:cxn>
                      <a:cxn ang="0">
                        <a:pos x="169" y="0"/>
                      </a:cxn>
                      <a:cxn ang="0">
                        <a:pos x="217" y="15"/>
                      </a:cxn>
                      <a:cxn ang="0">
                        <a:pos x="364" y="294"/>
                      </a:cxn>
                      <a:cxn ang="0">
                        <a:pos x="337" y="308"/>
                      </a:cxn>
                    </a:cxnLst>
                    <a:rect l="txL" t="txT" r="txR" b="txB"/>
                    <a:pathLst>
                      <a:path w="364" h="308">
                        <a:moveTo>
                          <a:pt x="337" y="308"/>
                        </a:moveTo>
                        <a:lnTo>
                          <a:pt x="197" y="34"/>
                        </a:lnTo>
                        <a:lnTo>
                          <a:pt x="151" y="27"/>
                        </a:lnTo>
                        <a:lnTo>
                          <a:pt x="15" y="92"/>
                        </a:lnTo>
                        <a:lnTo>
                          <a:pt x="0" y="76"/>
                        </a:lnTo>
                        <a:lnTo>
                          <a:pt x="169" y="0"/>
                        </a:lnTo>
                        <a:lnTo>
                          <a:pt x="217" y="15"/>
                        </a:lnTo>
                        <a:lnTo>
                          <a:pt x="364" y="294"/>
                        </a:lnTo>
                        <a:lnTo>
                          <a:pt x="337" y="308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7938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75" name="Line 1200"/>
                  <p:cNvSpPr/>
                  <p:nvPr/>
                </p:nvSpPr>
                <p:spPr>
                  <a:xfrm flipH="1">
                    <a:off x="2855" y="2204"/>
                    <a:ext cx="48" cy="22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76" name="Line 1201"/>
                  <p:cNvSpPr/>
                  <p:nvPr/>
                </p:nvSpPr>
                <p:spPr>
                  <a:xfrm flipH="1">
                    <a:off x="2790" y="2214"/>
                    <a:ext cx="44" cy="21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77" name="Line 1202"/>
                  <p:cNvSpPr/>
                  <p:nvPr/>
                </p:nvSpPr>
                <p:spPr>
                  <a:xfrm flipH="1" flipV="1">
                    <a:off x="2825" y="2166"/>
                    <a:ext cx="25" cy="47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78" name="Line 1203"/>
                  <p:cNvSpPr/>
                  <p:nvPr/>
                </p:nvSpPr>
                <p:spPr>
                  <a:xfrm flipH="1">
                    <a:off x="2809" y="2159"/>
                    <a:ext cx="28" cy="14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79" name="Line 1204"/>
                  <p:cNvSpPr/>
                  <p:nvPr/>
                </p:nvSpPr>
                <p:spPr>
                  <a:xfrm flipH="1">
                    <a:off x="2792" y="2133"/>
                    <a:ext cx="33" cy="18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80" name="Line 1205"/>
                  <p:cNvSpPr/>
                  <p:nvPr/>
                </p:nvSpPr>
                <p:spPr>
                  <a:xfrm flipH="1">
                    <a:off x="2847" y="2190"/>
                    <a:ext cx="39" cy="20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981" name="Line 1206"/>
                  <p:cNvSpPr/>
                  <p:nvPr/>
                </p:nvSpPr>
                <p:spPr>
                  <a:xfrm flipH="1">
                    <a:off x="2798" y="2231"/>
                    <a:ext cx="49" cy="22"/>
                  </a:xfrm>
                  <a:prstGeom prst="line">
                    <a:avLst/>
                  </a:prstGeom>
                  <a:ln w="7938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0930" name="Freeform 1207"/>
                <p:cNvSpPr/>
                <p:nvPr/>
              </p:nvSpPr>
              <p:spPr>
                <a:xfrm>
                  <a:off x="2190" y="1323"/>
                  <a:ext cx="978" cy="1155"/>
                </a:xfrm>
                <a:custGeom>
                  <a:avLst/>
                  <a:gdLst>
                    <a:gd name="txL" fmla="*/ 0 w 1957"/>
                    <a:gd name="txT" fmla="*/ 0 h 2308"/>
                    <a:gd name="txR" fmla="*/ 1957 w 1957"/>
                    <a:gd name="txB" fmla="*/ 2308 h 2308"/>
                  </a:gdLst>
                  <a:ahLst/>
                  <a:cxnLst>
                    <a:cxn ang="0">
                      <a:pos x="0" y="549"/>
                    </a:cxn>
                    <a:cxn ang="0">
                      <a:pos x="1099" y="0"/>
                    </a:cxn>
                    <a:cxn ang="0">
                      <a:pos x="1957" y="1770"/>
                    </a:cxn>
                    <a:cxn ang="0">
                      <a:pos x="879" y="2308"/>
                    </a:cxn>
                    <a:cxn ang="0">
                      <a:pos x="0" y="549"/>
                    </a:cxn>
                  </a:cxnLst>
                  <a:rect l="txL" t="txT" r="txR" b="txB"/>
                  <a:pathLst>
                    <a:path w="1957" h="2308">
                      <a:moveTo>
                        <a:pt x="0" y="549"/>
                      </a:moveTo>
                      <a:lnTo>
                        <a:pt x="1099" y="0"/>
                      </a:lnTo>
                      <a:lnTo>
                        <a:pt x="1957" y="1770"/>
                      </a:lnTo>
                      <a:lnTo>
                        <a:pt x="879" y="2308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noFill/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931" name="Freeform 1208"/>
                <p:cNvSpPr/>
                <p:nvPr/>
              </p:nvSpPr>
              <p:spPr>
                <a:xfrm>
                  <a:off x="2286" y="1574"/>
                  <a:ext cx="114" cy="199"/>
                </a:xfrm>
                <a:custGeom>
                  <a:avLst/>
                  <a:gdLst>
                    <a:gd name="txL" fmla="*/ 0 w 227"/>
                    <a:gd name="txT" fmla="*/ 0 h 399"/>
                    <a:gd name="txR" fmla="*/ 227 w 227"/>
                    <a:gd name="txB" fmla="*/ 399 h 399"/>
                  </a:gdLst>
                  <a:ahLst/>
                  <a:cxnLst>
                    <a:cxn ang="0">
                      <a:pos x="7" y="0"/>
                    </a:cxn>
                    <a:cxn ang="0">
                      <a:pos x="0" y="254"/>
                    </a:cxn>
                    <a:cxn ang="0">
                      <a:pos x="227" y="399"/>
                    </a:cxn>
                    <a:cxn ang="0">
                      <a:pos x="224" y="133"/>
                    </a:cxn>
                    <a:cxn ang="0">
                      <a:pos x="7" y="0"/>
                    </a:cxn>
                  </a:cxnLst>
                  <a:rect l="txL" t="txT" r="txR" b="tx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932" name="Freeform 1209"/>
                <p:cNvSpPr/>
                <p:nvPr/>
              </p:nvSpPr>
              <p:spPr>
                <a:xfrm>
                  <a:off x="2968" y="2030"/>
                  <a:ext cx="113" cy="200"/>
                </a:xfrm>
                <a:custGeom>
                  <a:avLst/>
                  <a:gdLst>
                    <a:gd name="txL" fmla="*/ 0 w 227"/>
                    <a:gd name="txT" fmla="*/ 0 h 399"/>
                    <a:gd name="txR" fmla="*/ 227 w 227"/>
                    <a:gd name="txB" fmla="*/ 399 h 399"/>
                  </a:gdLst>
                  <a:ahLst/>
                  <a:cxnLst>
                    <a:cxn ang="0">
                      <a:pos x="7" y="0"/>
                    </a:cxn>
                    <a:cxn ang="0">
                      <a:pos x="0" y="254"/>
                    </a:cxn>
                    <a:cxn ang="0">
                      <a:pos x="227" y="399"/>
                    </a:cxn>
                    <a:cxn ang="0">
                      <a:pos x="224" y="133"/>
                    </a:cxn>
                    <a:cxn ang="0">
                      <a:pos x="7" y="0"/>
                    </a:cxn>
                  </a:cxnLst>
                  <a:rect l="txL" t="txT" r="txR" b="txB"/>
                  <a:pathLst>
                    <a:path w="227" h="399">
                      <a:moveTo>
                        <a:pt x="7" y="0"/>
                      </a:moveTo>
                      <a:lnTo>
                        <a:pt x="0" y="254"/>
                      </a:lnTo>
                      <a:lnTo>
                        <a:pt x="227" y="399"/>
                      </a:lnTo>
                      <a:lnTo>
                        <a:pt x="224" y="1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933" name="Freeform 1210"/>
                <p:cNvSpPr/>
                <p:nvPr/>
              </p:nvSpPr>
              <p:spPr>
                <a:xfrm>
                  <a:off x="3193" y="2096"/>
                  <a:ext cx="80" cy="139"/>
                </a:xfrm>
                <a:custGeom>
                  <a:avLst/>
                  <a:gdLst>
                    <a:gd name="txL" fmla="*/ 0 w 160"/>
                    <a:gd name="txT" fmla="*/ 0 h 278"/>
                    <a:gd name="txR" fmla="*/ 160 w 160"/>
                    <a:gd name="txB" fmla="*/ 278 h 278"/>
                  </a:gdLst>
                  <a:ahLst/>
                  <a:cxnLst>
                    <a:cxn ang="0">
                      <a:pos x="20" y="0"/>
                    </a:cxn>
                    <a:cxn ang="0">
                      <a:pos x="0" y="175"/>
                    </a:cxn>
                    <a:cxn ang="0">
                      <a:pos x="155" y="278"/>
                    </a:cxn>
                    <a:cxn ang="0">
                      <a:pos x="160" y="88"/>
                    </a:cxn>
                    <a:cxn ang="0">
                      <a:pos x="20" y="0"/>
                    </a:cxn>
                  </a:cxnLst>
                  <a:rect l="txL" t="txT" r="txR" b="txB"/>
                  <a:pathLst>
                    <a:path w="160" h="278">
                      <a:moveTo>
                        <a:pt x="20" y="0"/>
                      </a:moveTo>
                      <a:lnTo>
                        <a:pt x="0" y="175"/>
                      </a:lnTo>
                      <a:lnTo>
                        <a:pt x="155" y="278"/>
                      </a:lnTo>
                      <a:lnTo>
                        <a:pt x="160" y="8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0934" name="Freeform 1211"/>
                <p:cNvSpPr/>
                <p:nvPr/>
              </p:nvSpPr>
              <p:spPr>
                <a:xfrm>
                  <a:off x="3259" y="2264"/>
                  <a:ext cx="82" cy="156"/>
                </a:xfrm>
                <a:custGeom>
                  <a:avLst/>
                  <a:gdLst>
                    <a:gd name="txL" fmla="*/ 0 w 164"/>
                    <a:gd name="txT" fmla="*/ 0 h 311"/>
                    <a:gd name="txR" fmla="*/ 164 w 164"/>
                    <a:gd name="txB" fmla="*/ 311 h 311"/>
                  </a:gdLst>
                  <a:ahLst/>
                  <a:cxnLst>
                    <a:cxn ang="0">
                      <a:pos x="157" y="283"/>
                    </a:cxn>
                    <a:cxn ang="0">
                      <a:pos x="113" y="311"/>
                    </a:cxn>
                    <a:cxn ang="0">
                      <a:pos x="0" y="88"/>
                    </a:cxn>
                    <a:cxn ang="0">
                      <a:pos x="23" y="30"/>
                    </a:cxn>
                    <a:cxn ang="0">
                      <a:pos x="78" y="0"/>
                    </a:cxn>
                    <a:cxn ang="0">
                      <a:pos x="138" y="22"/>
                    </a:cxn>
                    <a:cxn ang="0">
                      <a:pos x="164" y="91"/>
                    </a:cxn>
                    <a:cxn ang="0">
                      <a:pos x="119" y="115"/>
                    </a:cxn>
                    <a:cxn ang="0">
                      <a:pos x="90" y="63"/>
                    </a:cxn>
                    <a:cxn ang="0">
                      <a:pos x="58" y="80"/>
                    </a:cxn>
                    <a:cxn ang="0">
                      <a:pos x="157" y="283"/>
                    </a:cxn>
                  </a:cxnLst>
                  <a:rect l="txL" t="txT" r="txR" b="txB"/>
                  <a:pathLst>
                    <a:path w="164" h="311">
                      <a:moveTo>
                        <a:pt x="157" y="283"/>
                      </a:moveTo>
                      <a:lnTo>
                        <a:pt x="113" y="311"/>
                      </a:lnTo>
                      <a:lnTo>
                        <a:pt x="0" y="88"/>
                      </a:lnTo>
                      <a:lnTo>
                        <a:pt x="23" y="30"/>
                      </a:lnTo>
                      <a:lnTo>
                        <a:pt x="78" y="0"/>
                      </a:lnTo>
                      <a:lnTo>
                        <a:pt x="138" y="22"/>
                      </a:lnTo>
                      <a:lnTo>
                        <a:pt x="164" y="91"/>
                      </a:lnTo>
                      <a:lnTo>
                        <a:pt x="119" y="115"/>
                      </a:lnTo>
                      <a:lnTo>
                        <a:pt x="90" y="63"/>
                      </a:lnTo>
                      <a:lnTo>
                        <a:pt x="58" y="80"/>
                      </a:lnTo>
                      <a:lnTo>
                        <a:pt x="157" y="283"/>
                      </a:lnTo>
                      <a:close/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30741" name="Group 1300"/>
            <p:cNvGrpSpPr/>
            <p:nvPr/>
          </p:nvGrpSpPr>
          <p:grpSpPr>
            <a:xfrm rot="1489513">
              <a:off x="3792" y="2160"/>
              <a:ext cx="1388" cy="1739"/>
              <a:chOff x="2265" y="988"/>
              <a:chExt cx="1388" cy="1739"/>
            </a:xfrm>
          </p:grpSpPr>
          <p:sp>
            <p:nvSpPr>
              <p:cNvPr id="30830" name="Freeform 1301"/>
              <p:cNvSpPr/>
              <p:nvPr/>
            </p:nvSpPr>
            <p:spPr>
              <a:xfrm>
                <a:off x="2265" y="988"/>
                <a:ext cx="1388" cy="1739"/>
              </a:xfrm>
              <a:custGeom>
                <a:avLst/>
                <a:gdLst>
                  <a:gd name="txL" fmla="*/ 0 w 2777"/>
                  <a:gd name="txT" fmla="*/ 0 h 3479"/>
                  <a:gd name="txR" fmla="*/ 2777 w 2777"/>
                  <a:gd name="txB" fmla="*/ 3479 h 3479"/>
                </a:gdLst>
                <a:ahLst/>
                <a:cxnLst>
                  <a:cxn ang="0">
                    <a:pos x="49" y="497"/>
                  </a:cxn>
                  <a:cxn ang="0">
                    <a:pos x="143" y="445"/>
                  </a:cxn>
                  <a:cxn ang="0">
                    <a:pos x="1770" y="11"/>
                  </a:cxn>
                  <a:cxn ang="0">
                    <a:pos x="1905" y="0"/>
                  </a:cxn>
                  <a:cxn ang="0">
                    <a:pos x="2003" y="48"/>
                  </a:cxn>
                  <a:cxn ang="0">
                    <a:pos x="2049" y="126"/>
                  </a:cxn>
                  <a:cxn ang="0">
                    <a:pos x="2777" y="2880"/>
                  </a:cxn>
                  <a:cxn ang="0">
                    <a:pos x="2759" y="2973"/>
                  </a:cxn>
                  <a:cxn ang="0">
                    <a:pos x="2714" y="3038"/>
                  </a:cxn>
                  <a:cxn ang="0">
                    <a:pos x="2612" y="3071"/>
                  </a:cxn>
                  <a:cxn ang="0">
                    <a:pos x="1057" y="3464"/>
                  </a:cxn>
                  <a:cxn ang="0">
                    <a:pos x="909" y="3479"/>
                  </a:cxn>
                  <a:cxn ang="0">
                    <a:pos x="830" y="3450"/>
                  </a:cxn>
                  <a:cxn ang="0">
                    <a:pos x="796" y="3368"/>
                  </a:cxn>
                  <a:cxn ang="0">
                    <a:pos x="13" y="667"/>
                  </a:cxn>
                  <a:cxn ang="0">
                    <a:pos x="0" y="567"/>
                  </a:cxn>
                  <a:cxn ang="0">
                    <a:pos x="49" y="497"/>
                  </a:cxn>
                </a:cxnLst>
                <a:rect l="txL" t="txT" r="txR" b="txB"/>
                <a:pathLst>
                  <a:path w="2777" h="3479">
                    <a:moveTo>
                      <a:pt x="49" y="497"/>
                    </a:moveTo>
                    <a:lnTo>
                      <a:pt x="143" y="445"/>
                    </a:lnTo>
                    <a:lnTo>
                      <a:pt x="1770" y="11"/>
                    </a:lnTo>
                    <a:lnTo>
                      <a:pt x="1905" y="0"/>
                    </a:lnTo>
                    <a:lnTo>
                      <a:pt x="2003" y="48"/>
                    </a:lnTo>
                    <a:lnTo>
                      <a:pt x="2049" y="126"/>
                    </a:lnTo>
                    <a:lnTo>
                      <a:pt x="2777" y="2880"/>
                    </a:lnTo>
                    <a:lnTo>
                      <a:pt x="2759" y="2973"/>
                    </a:lnTo>
                    <a:lnTo>
                      <a:pt x="2714" y="3038"/>
                    </a:lnTo>
                    <a:lnTo>
                      <a:pt x="2612" y="3071"/>
                    </a:lnTo>
                    <a:lnTo>
                      <a:pt x="1057" y="3464"/>
                    </a:lnTo>
                    <a:lnTo>
                      <a:pt x="909" y="3479"/>
                    </a:lnTo>
                    <a:lnTo>
                      <a:pt x="830" y="3450"/>
                    </a:lnTo>
                    <a:lnTo>
                      <a:pt x="796" y="3368"/>
                    </a:lnTo>
                    <a:lnTo>
                      <a:pt x="13" y="667"/>
                    </a:lnTo>
                    <a:lnTo>
                      <a:pt x="0" y="567"/>
                    </a:lnTo>
                    <a:lnTo>
                      <a:pt x="49" y="497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17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0831" name="Group 1302"/>
              <p:cNvGrpSpPr/>
              <p:nvPr/>
            </p:nvGrpSpPr>
            <p:grpSpPr>
              <a:xfrm>
                <a:off x="2346" y="1255"/>
                <a:ext cx="1226" cy="1221"/>
                <a:chOff x="2346" y="1255"/>
                <a:chExt cx="1226" cy="1221"/>
              </a:xfrm>
            </p:grpSpPr>
            <p:grpSp>
              <p:nvGrpSpPr>
                <p:cNvPr id="30832" name="Group 1303"/>
                <p:cNvGrpSpPr/>
                <p:nvPr/>
              </p:nvGrpSpPr>
              <p:grpSpPr>
                <a:xfrm>
                  <a:off x="2346" y="1255"/>
                  <a:ext cx="133" cy="325"/>
                  <a:chOff x="2346" y="1255"/>
                  <a:chExt cx="133" cy="325"/>
                </a:xfrm>
              </p:grpSpPr>
              <p:sp>
                <p:nvSpPr>
                  <p:cNvPr id="30922" name="Freeform 1304"/>
                  <p:cNvSpPr/>
                  <p:nvPr/>
                </p:nvSpPr>
                <p:spPr>
                  <a:xfrm>
                    <a:off x="2397" y="1431"/>
                    <a:ext cx="82" cy="149"/>
                  </a:xfrm>
                  <a:custGeom>
                    <a:avLst/>
                    <a:gdLst>
                      <a:gd name="txL" fmla="*/ 0 w 165"/>
                      <a:gd name="txT" fmla="*/ 0 h 298"/>
                      <a:gd name="txR" fmla="*/ 165 w 165"/>
                      <a:gd name="txB" fmla="*/ 298 h 298"/>
                    </a:gdLst>
                    <a:ahLst/>
                    <a:cxnLst>
                      <a:cxn ang="0">
                        <a:pos x="43" y="0"/>
                      </a:cxn>
                      <a:cxn ang="0">
                        <a:pos x="0" y="171"/>
                      </a:cxn>
                      <a:cxn ang="0">
                        <a:pos x="132" y="298"/>
                      </a:cxn>
                      <a:cxn ang="0">
                        <a:pos x="165" y="123"/>
                      </a:cxn>
                      <a:cxn ang="0">
                        <a:pos x="43" y="0"/>
                      </a:cxn>
                    </a:cxnLst>
                    <a:rect l="txL" t="txT" r="txR" b="txB"/>
                    <a:pathLst>
                      <a:path w="165" h="298">
                        <a:moveTo>
                          <a:pt x="43" y="0"/>
                        </a:moveTo>
                        <a:lnTo>
                          <a:pt x="0" y="171"/>
                        </a:lnTo>
                        <a:lnTo>
                          <a:pt x="132" y="298"/>
                        </a:lnTo>
                        <a:lnTo>
                          <a:pt x="165" y="123"/>
                        </a:lnTo>
                        <a:lnTo>
                          <a:pt x="43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23" name="Freeform 1305"/>
                  <p:cNvSpPr/>
                  <p:nvPr/>
                </p:nvSpPr>
                <p:spPr>
                  <a:xfrm>
                    <a:off x="2346" y="1255"/>
                    <a:ext cx="95" cy="159"/>
                  </a:xfrm>
                  <a:custGeom>
                    <a:avLst/>
                    <a:gdLst>
                      <a:gd name="txL" fmla="*/ 0 w 188"/>
                      <a:gd name="txT" fmla="*/ 0 h 319"/>
                      <a:gd name="txR" fmla="*/ 188 w 188"/>
                      <a:gd name="txB" fmla="*/ 319 h 319"/>
                    </a:gdLst>
                    <a:ahLst/>
                    <a:cxnLst>
                      <a:cxn ang="0">
                        <a:pos x="84" y="0"/>
                      </a:cxn>
                      <a:cxn ang="0">
                        <a:pos x="29" y="21"/>
                      </a:cxn>
                      <a:cxn ang="0">
                        <a:pos x="0" y="71"/>
                      </a:cxn>
                      <a:cxn ang="0">
                        <a:pos x="48" y="274"/>
                      </a:cxn>
                      <a:cxn ang="0">
                        <a:pos x="99" y="293"/>
                      </a:cxn>
                      <a:cxn ang="0">
                        <a:pos x="110" y="319"/>
                      </a:cxn>
                      <a:cxn ang="0">
                        <a:pos x="157" y="309"/>
                      </a:cxn>
                      <a:cxn ang="0">
                        <a:pos x="154" y="282"/>
                      </a:cxn>
                      <a:cxn ang="0">
                        <a:pos x="188" y="227"/>
                      </a:cxn>
                      <a:cxn ang="0">
                        <a:pos x="138" y="32"/>
                      </a:cxn>
                      <a:cxn ang="0">
                        <a:pos x="84" y="0"/>
                      </a:cxn>
                    </a:cxnLst>
                    <a:rect l="txL" t="txT" r="txR" b="txB"/>
                    <a:pathLst>
                      <a:path w="188" h="319">
                        <a:moveTo>
                          <a:pt x="84" y="0"/>
                        </a:moveTo>
                        <a:lnTo>
                          <a:pt x="29" y="21"/>
                        </a:lnTo>
                        <a:lnTo>
                          <a:pt x="0" y="71"/>
                        </a:lnTo>
                        <a:lnTo>
                          <a:pt x="48" y="274"/>
                        </a:lnTo>
                        <a:lnTo>
                          <a:pt x="99" y="293"/>
                        </a:lnTo>
                        <a:lnTo>
                          <a:pt x="110" y="319"/>
                        </a:lnTo>
                        <a:lnTo>
                          <a:pt x="157" y="309"/>
                        </a:lnTo>
                        <a:lnTo>
                          <a:pt x="154" y="282"/>
                        </a:lnTo>
                        <a:lnTo>
                          <a:pt x="188" y="227"/>
                        </a:lnTo>
                        <a:lnTo>
                          <a:pt x="138" y="32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833" name="Freeform 1306"/>
                <p:cNvSpPr/>
                <p:nvPr/>
              </p:nvSpPr>
              <p:spPr>
                <a:xfrm>
                  <a:off x="2373" y="1284"/>
                  <a:ext cx="41" cy="93"/>
                </a:xfrm>
                <a:custGeom>
                  <a:avLst/>
                  <a:gdLst>
                    <a:gd name="txL" fmla="*/ 0 w 82"/>
                    <a:gd name="txT" fmla="*/ 0 h 185"/>
                    <a:gd name="txR" fmla="*/ 82 w 82"/>
                    <a:gd name="txB" fmla="*/ 185 h 185"/>
                  </a:gdLst>
                  <a:ahLst/>
                  <a:cxnLst>
                    <a:cxn ang="0">
                      <a:pos x="37" y="0"/>
                    </a:cxn>
                    <a:cxn ang="0">
                      <a:pos x="0" y="11"/>
                    </a:cxn>
                    <a:cxn ang="0">
                      <a:pos x="42" y="185"/>
                    </a:cxn>
                    <a:cxn ang="0">
                      <a:pos x="82" y="171"/>
                    </a:cxn>
                    <a:cxn ang="0">
                      <a:pos x="37" y="0"/>
                    </a:cxn>
                  </a:cxnLst>
                  <a:rect l="txL" t="txT" r="txR" b="txB"/>
                  <a:pathLst>
                    <a:path w="82" h="185">
                      <a:moveTo>
                        <a:pt x="37" y="0"/>
                      </a:moveTo>
                      <a:lnTo>
                        <a:pt x="0" y="11"/>
                      </a:lnTo>
                      <a:lnTo>
                        <a:pt x="42" y="185"/>
                      </a:lnTo>
                      <a:lnTo>
                        <a:pt x="82" y="171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834" name="Group 1307"/>
                <p:cNvGrpSpPr/>
                <p:nvPr/>
              </p:nvGrpSpPr>
              <p:grpSpPr>
                <a:xfrm>
                  <a:off x="3440" y="2150"/>
                  <a:ext cx="132" cy="326"/>
                  <a:chOff x="3440" y="2150"/>
                  <a:chExt cx="132" cy="326"/>
                </a:xfrm>
              </p:grpSpPr>
              <p:sp>
                <p:nvSpPr>
                  <p:cNvPr id="30920" name="Freeform 1308"/>
                  <p:cNvSpPr/>
                  <p:nvPr/>
                </p:nvSpPr>
                <p:spPr>
                  <a:xfrm>
                    <a:off x="3440" y="2150"/>
                    <a:ext cx="82" cy="149"/>
                  </a:xfrm>
                  <a:custGeom>
                    <a:avLst/>
                    <a:gdLst>
                      <a:gd name="txL" fmla="*/ 0 w 165"/>
                      <a:gd name="txT" fmla="*/ 0 h 298"/>
                      <a:gd name="txR" fmla="*/ 165 w 165"/>
                      <a:gd name="txB" fmla="*/ 298 h 298"/>
                    </a:gdLst>
                    <a:ahLst/>
                    <a:cxnLst>
                      <a:cxn ang="0">
                        <a:pos x="122" y="298"/>
                      </a:cxn>
                      <a:cxn ang="0">
                        <a:pos x="165" y="127"/>
                      </a:cxn>
                      <a:cxn ang="0">
                        <a:pos x="40" y="0"/>
                      </a:cxn>
                      <a:cxn ang="0">
                        <a:pos x="0" y="174"/>
                      </a:cxn>
                      <a:cxn ang="0">
                        <a:pos x="122" y="298"/>
                      </a:cxn>
                    </a:cxnLst>
                    <a:rect l="txL" t="txT" r="txR" b="txB"/>
                    <a:pathLst>
                      <a:path w="165" h="298">
                        <a:moveTo>
                          <a:pt x="122" y="298"/>
                        </a:moveTo>
                        <a:lnTo>
                          <a:pt x="165" y="127"/>
                        </a:lnTo>
                        <a:lnTo>
                          <a:pt x="40" y="0"/>
                        </a:lnTo>
                        <a:lnTo>
                          <a:pt x="0" y="174"/>
                        </a:lnTo>
                        <a:lnTo>
                          <a:pt x="122" y="298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921" name="Freeform 1309"/>
                  <p:cNvSpPr/>
                  <p:nvPr/>
                </p:nvSpPr>
                <p:spPr>
                  <a:xfrm>
                    <a:off x="3478" y="2316"/>
                    <a:ext cx="94" cy="160"/>
                  </a:xfrm>
                  <a:custGeom>
                    <a:avLst/>
                    <a:gdLst>
                      <a:gd name="txL" fmla="*/ 0 w 188"/>
                      <a:gd name="txT" fmla="*/ 0 h 319"/>
                      <a:gd name="txR" fmla="*/ 188 w 188"/>
                      <a:gd name="txB" fmla="*/ 319 h 319"/>
                    </a:gdLst>
                    <a:ahLst/>
                    <a:cxnLst>
                      <a:cxn ang="0">
                        <a:pos x="104" y="319"/>
                      </a:cxn>
                      <a:cxn ang="0">
                        <a:pos x="159" y="298"/>
                      </a:cxn>
                      <a:cxn ang="0">
                        <a:pos x="188" y="248"/>
                      </a:cxn>
                      <a:cxn ang="0">
                        <a:pos x="140" y="45"/>
                      </a:cxn>
                      <a:cxn ang="0">
                        <a:pos x="89" y="26"/>
                      </a:cxn>
                      <a:cxn ang="0">
                        <a:pos x="78" y="0"/>
                      </a:cxn>
                      <a:cxn ang="0">
                        <a:pos x="31" y="10"/>
                      </a:cxn>
                      <a:cxn ang="0">
                        <a:pos x="34" y="36"/>
                      </a:cxn>
                      <a:cxn ang="0">
                        <a:pos x="0" y="91"/>
                      </a:cxn>
                      <a:cxn ang="0">
                        <a:pos x="50" y="287"/>
                      </a:cxn>
                      <a:cxn ang="0">
                        <a:pos x="104" y="319"/>
                      </a:cxn>
                    </a:cxnLst>
                    <a:rect l="txL" t="txT" r="txR" b="txB"/>
                    <a:pathLst>
                      <a:path w="188" h="319">
                        <a:moveTo>
                          <a:pt x="104" y="319"/>
                        </a:moveTo>
                        <a:lnTo>
                          <a:pt x="159" y="298"/>
                        </a:lnTo>
                        <a:lnTo>
                          <a:pt x="188" y="248"/>
                        </a:lnTo>
                        <a:lnTo>
                          <a:pt x="140" y="45"/>
                        </a:lnTo>
                        <a:lnTo>
                          <a:pt x="89" y="26"/>
                        </a:lnTo>
                        <a:lnTo>
                          <a:pt x="78" y="0"/>
                        </a:lnTo>
                        <a:lnTo>
                          <a:pt x="31" y="10"/>
                        </a:lnTo>
                        <a:lnTo>
                          <a:pt x="34" y="36"/>
                        </a:lnTo>
                        <a:lnTo>
                          <a:pt x="0" y="91"/>
                        </a:lnTo>
                        <a:lnTo>
                          <a:pt x="50" y="287"/>
                        </a:lnTo>
                        <a:lnTo>
                          <a:pt x="104" y="319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835" name="Freeform 1310"/>
                <p:cNvSpPr/>
                <p:nvPr/>
              </p:nvSpPr>
              <p:spPr>
                <a:xfrm>
                  <a:off x="3505" y="2354"/>
                  <a:ext cx="41" cy="93"/>
                </a:xfrm>
                <a:custGeom>
                  <a:avLst/>
                  <a:gdLst>
                    <a:gd name="txL" fmla="*/ 0 w 82"/>
                    <a:gd name="txT" fmla="*/ 0 h 186"/>
                    <a:gd name="txR" fmla="*/ 82 w 82"/>
                    <a:gd name="txB" fmla="*/ 186 h 186"/>
                  </a:gdLst>
                  <a:ahLst/>
                  <a:cxnLst>
                    <a:cxn ang="0">
                      <a:pos x="45" y="186"/>
                    </a:cxn>
                    <a:cxn ang="0">
                      <a:pos x="82" y="175"/>
                    </a:cxn>
                    <a:cxn ang="0">
                      <a:pos x="40" y="0"/>
                    </a:cxn>
                    <a:cxn ang="0">
                      <a:pos x="0" y="15"/>
                    </a:cxn>
                    <a:cxn ang="0">
                      <a:pos x="45" y="186"/>
                    </a:cxn>
                  </a:cxnLst>
                  <a:rect l="txL" t="txT" r="txR" b="txB"/>
                  <a:pathLst>
                    <a:path w="82" h="186">
                      <a:moveTo>
                        <a:pt x="45" y="186"/>
                      </a:moveTo>
                      <a:lnTo>
                        <a:pt x="82" y="175"/>
                      </a:lnTo>
                      <a:lnTo>
                        <a:pt x="40" y="0"/>
                      </a:lnTo>
                      <a:lnTo>
                        <a:pt x="0" y="15"/>
                      </a:lnTo>
                      <a:lnTo>
                        <a:pt x="45" y="18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58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836" name="Group 1311"/>
                <p:cNvGrpSpPr/>
                <p:nvPr/>
              </p:nvGrpSpPr>
              <p:grpSpPr>
                <a:xfrm>
                  <a:off x="2495" y="1256"/>
                  <a:ext cx="909" cy="1176"/>
                  <a:chOff x="2495" y="1256"/>
                  <a:chExt cx="909" cy="1176"/>
                </a:xfrm>
              </p:grpSpPr>
              <p:sp>
                <p:nvSpPr>
                  <p:cNvPr id="30837" name="Freeform 1312"/>
                  <p:cNvSpPr/>
                  <p:nvPr/>
                </p:nvSpPr>
                <p:spPr>
                  <a:xfrm>
                    <a:off x="2495" y="1256"/>
                    <a:ext cx="909" cy="1176"/>
                  </a:xfrm>
                  <a:custGeom>
                    <a:avLst/>
                    <a:gdLst>
                      <a:gd name="txL" fmla="*/ 0 w 1817"/>
                      <a:gd name="txT" fmla="*/ 0 h 2353"/>
                      <a:gd name="txR" fmla="*/ 1817 w 1817"/>
                      <a:gd name="txB" fmla="*/ 2353 h 2353"/>
                    </a:gdLst>
                    <a:ahLst/>
                    <a:cxnLst>
                      <a:cxn ang="0">
                        <a:pos x="0" y="334"/>
                      </a:cxn>
                      <a:cxn ang="0">
                        <a:pos x="1264" y="0"/>
                      </a:cxn>
                      <a:cxn ang="0">
                        <a:pos x="1817" y="2012"/>
                      </a:cxn>
                      <a:cxn ang="0">
                        <a:pos x="553" y="2353"/>
                      </a:cxn>
                      <a:cxn ang="0">
                        <a:pos x="0" y="334"/>
                      </a:cxn>
                    </a:cxnLst>
                    <a:rect l="txL" t="txT" r="txR" b="txB"/>
                    <a:pathLst>
                      <a:path w="1817" h="2353">
                        <a:moveTo>
                          <a:pt x="0" y="334"/>
                        </a:moveTo>
                        <a:lnTo>
                          <a:pt x="1264" y="0"/>
                        </a:lnTo>
                        <a:lnTo>
                          <a:pt x="1817" y="2012"/>
                        </a:lnTo>
                        <a:lnTo>
                          <a:pt x="553" y="2353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noFill/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838" name="Freeform 1313"/>
                  <p:cNvSpPr/>
                  <p:nvPr/>
                </p:nvSpPr>
                <p:spPr>
                  <a:xfrm>
                    <a:off x="2569" y="1413"/>
                    <a:ext cx="132" cy="238"/>
                  </a:xfrm>
                  <a:custGeom>
                    <a:avLst/>
                    <a:gdLst>
                      <a:gd name="txL" fmla="*/ 0 w 266"/>
                      <a:gd name="txT" fmla="*/ 0 h 475"/>
                      <a:gd name="txR" fmla="*/ 266 w 266"/>
                      <a:gd name="txB" fmla="*/ 475 h 475"/>
                    </a:gdLst>
                    <a:ahLst/>
                    <a:cxnLst>
                      <a:cxn ang="0">
                        <a:pos x="69" y="0"/>
                      </a:cxn>
                      <a:cxn ang="0">
                        <a:pos x="0" y="273"/>
                      </a:cxn>
                      <a:cxn ang="0">
                        <a:pos x="213" y="475"/>
                      </a:cxn>
                      <a:cxn ang="0">
                        <a:pos x="266" y="197"/>
                      </a:cxn>
                      <a:cxn ang="0">
                        <a:pos x="69" y="0"/>
                      </a:cxn>
                    </a:cxnLst>
                    <a:rect l="txL" t="txT" r="txR" b="txB"/>
                    <a:pathLst>
                      <a:path w="266" h="475">
                        <a:moveTo>
                          <a:pt x="69" y="0"/>
                        </a:moveTo>
                        <a:lnTo>
                          <a:pt x="0" y="273"/>
                        </a:lnTo>
                        <a:lnTo>
                          <a:pt x="213" y="475"/>
                        </a:lnTo>
                        <a:lnTo>
                          <a:pt x="266" y="197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839" name="Freeform 1314"/>
                  <p:cNvSpPr/>
                  <p:nvPr/>
                </p:nvSpPr>
                <p:spPr>
                  <a:xfrm>
                    <a:off x="3204" y="2058"/>
                    <a:ext cx="111" cy="199"/>
                  </a:xfrm>
                  <a:custGeom>
                    <a:avLst/>
                    <a:gdLst>
                      <a:gd name="txL" fmla="*/ 0 w 221"/>
                      <a:gd name="txT" fmla="*/ 0 h 397"/>
                      <a:gd name="txR" fmla="*/ 221 w 221"/>
                      <a:gd name="txB" fmla="*/ 397 h 397"/>
                    </a:gdLst>
                    <a:ahLst/>
                    <a:cxnLst>
                      <a:cxn ang="0">
                        <a:pos x="57" y="0"/>
                      </a:cxn>
                      <a:cxn ang="0">
                        <a:pos x="0" y="227"/>
                      </a:cxn>
                      <a:cxn ang="0">
                        <a:pos x="177" y="397"/>
                      </a:cxn>
                      <a:cxn ang="0">
                        <a:pos x="221" y="165"/>
                      </a:cxn>
                      <a:cxn ang="0">
                        <a:pos x="57" y="0"/>
                      </a:cxn>
                    </a:cxnLst>
                    <a:rect l="txL" t="txT" r="txR" b="txB"/>
                    <a:pathLst>
                      <a:path w="221" h="397">
                        <a:moveTo>
                          <a:pt x="57" y="0"/>
                        </a:moveTo>
                        <a:lnTo>
                          <a:pt x="0" y="227"/>
                        </a:lnTo>
                        <a:lnTo>
                          <a:pt x="177" y="397"/>
                        </a:lnTo>
                        <a:lnTo>
                          <a:pt x="221" y="16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0840" name="Group 1315"/>
                  <p:cNvGrpSpPr/>
                  <p:nvPr/>
                </p:nvGrpSpPr>
                <p:grpSpPr>
                  <a:xfrm>
                    <a:off x="2600" y="1264"/>
                    <a:ext cx="663" cy="664"/>
                    <a:chOff x="2600" y="1264"/>
                    <a:chExt cx="663" cy="664"/>
                  </a:xfrm>
                </p:grpSpPr>
                <p:sp>
                  <p:nvSpPr>
                    <p:cNvPr id="30881" name="Freeform 1316"/>
                    <p:cNvSpPr/>
                    <p:nvPr/>
                  </p:nvSpPr>
                  <p:spPr>
                    <a:xfrm>
                      <a:off x="2959" y="1264"/>
                      <a:ext cx="183" cy="210"/>
                    </a:xfrm>
                    <a:custGeom>
                      <a:avLst/>
                      <a:gdLst>
                        <a:gd name="txL" fmla="*/ 0 w 366"/>
                        <a:gd name="txT" fmla="*/ 0 h 421"/>
                        <a:gd name="txR" fmla="*/ 366 w 366"/>
                        <a:gd name="txB" fmla="*/ 421 h 421"/>
                      </a:gdLst>
                      <a:ahLst/>
                      <a:cxnLst>
                        <a:cxn ang="0">
                          <a:pos x="271" y="0"/>
                        </a:cxn>
                        <a:cxn ang="0">
                          <a:pos x="0" y="71"/>
                        </a:cxn>
                        <a:cxn ang="0">
                          <a:pos x="34" y="213"/>
                        </a:cxn>
                        <a:cxn ang="0">
                          <a:pos x="170" y="338"/>
                        </a:cxn>
                        <a:cxn ang="0">
                          <a:pos x="304" y="421"/>
                        </a:cxn>
                        <a:cxn ang="0">
                          <a:pos x="366" y="325"/>
                        </a:cxn>
                        <a:cxn ang="0">
                          <a:pos x="283" y="259"/>
                        </a:cxn>
                        <a:cxn ang="0">
                          <a:pos x="245" y="123"/>
                        </a:cxn>
                        <a:cxn ang="0">
                          <a:pos x="271" y="0"/>
                        </a:cxn>
                      </a:cxnLst>
                      <a:rect l="txL" t="txT" r="txR" b="txB"/>
                      <a:pathLst>
                        <a:path w="366" h="421">
                          <a:moveTo>
                            <a:pt x="271" y="0"/>
                          </a:moveTo>
                          <a:lnTo>
                            <a:pt x="0" y="71"/>
                          </a:lnTo>
                          <a:lnTo>
                            <a:pt x="34" y="213"/>
                          </a:lnTo>
                          <a:lnTo>
                            <a:pt x="170" y="338"/>
                          </a:lnTo>
                          <a:lnTo>
                            <a:pt x="304" y="421"/>
                          </a:lnTo>
                          <a:lnTo>
                            <a:pt x="366" y="325"/>
                          </a:lnTo>
                          <a:lnTo>
                            <a:pt x="283" y="259"/>
                          </a:lnTo>
                          <a:lnTo>
                            <a:pt x="245" y="123"/>
                          </a:lnTo>
                          <a:lnTo>
                            <a:pt x="271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2" name="Freeform 1317"/>
                    <p:cNvSpPr/>
                    <p:nvPr/>
                  </p:nvSpPr>
                  <p:spPr>
                    <a:xfrm>
                      <a:off x="2917" y="1298"/>
                      <a:ext cx="295" cy="275"/>
                    </a:xfrm>
                    <a:custGeom>
                      <a:avLst/>
                      <a:gdLst>
                        <a:gd name="txL" fmla="*/ 0 w 589"/>
                        <a:gd name="txT" fmla="*/ 0 h 550"/>
                        <a:gd name="txR" fmla="*/ 589 w 589"/>
                        <a:gd name="txB" fmla="*/ 550 h 550"/>
                      </a:gdLst>
                      <a:ahLst/>
                      <a:cxnLst>
                        <a:cxn ang="0">
                          <a:pos x="84" y="0"/>
                        </a:cxn>
                        <a:cxn ang="0">
                          <a:pos x="0" y="22"/>
                        </a:cxn>
                        <a:cxn ang="0">
                          <a:pos x="36" y="156"/>
                        </a:cxn>
                        <a:cxn ang="0">
                          <a:pos x="220" y="331"/>
                        </a:cxn>
                        <a:cxn ang="0">
                          <a:pos x="589" y="550"/>
                        </a:cxn>
                        <a:cxn ang="0">
                          <a:pos x="560" y="457"/>
                        </a:cxn>
                        <a:cxn ang="0">
                          <a:pos x="256" y="273"/>
                        </a:cxn>
                        <a:cxn ang="0">
                          <a:pos x="120" y="151"/>
                        </a:cxn>
                        <a:cxn ang="0">
                          <a:pos x="84" y="0"/>
                        </a:cxn>
                      </a:cxnLst>
                      <a:rect l="txL" t="txT" r="txR" b="txB"/>
                      <a:pathLst>
                        <a:path w="589" h="550">
                          <a:moveTo>
                            <a:pt x="84" y="0"/>
                          </a:moveTo>
                          <a:lnTo>
                            <a:pt x="0" y="22"/>
                          </a:lnTo>
                          <a:lnTo>
                            <a:pt x="36" y="156"/>
                          </a:lnTo>
                          <a:lnTo>
                            <a:pt x="220" y="331"/>
                          </a:lnTo>
                          <a:lnTo>
                            <a:pt x="589" y="550"/>
                          </a:lnTo>
                          <a:lnTo>
                            <a:pt x="560" y="457"/>
                          </a:lnTo>
                          <a:lnTo>
                            <a:pt x="256" y="273"/>
                          </a:lnTo>
                          <a:lnTo>
                            <a:pt x="120" y="151"/>
                          </a:lnTo>
                          <a:lnTo>
                            <a:pt x="84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3" name="Freeform 1318"/>
                    <p:cNvSpPr/>
                    <p:nvPr/>
                  </p:nvSpPr>
                  <p:spPr>
                    <a:xfrm>
                      <a:off x="2751" y="1340"/>
                      <a:ext cx="68" cy="328"/>
                    </a:xfrm>
                    <a:custGeom>
                      <a:avLst/>
                      <a:gdLst>
                        <a:gd name="txL" fmla="*/ 0 w 135"/>
                        <a:gd name="txT" fmla="*/ 0 h 655"/>
                        <a:gd name="txR" fmla="*/ 135 w 135"/>
                        <a:gd name="txB" fmla="*/ 655 h 655"/>
                      </a:gdLst>
                      <a:ahLst/>
                      <a:cxnLst>
                        <a:cxn ang="0">
                          <a:pos x="113" y="0"/>
                        </a:cxn>
                        <a:cxn ang="0">
                          <a:pos x="135" y="92"/>
                        </a:cxn>
                        <a:cxn ang="0">
                          <a:pos x="51" y="289"/>
                        </a:cxn>
                        <a:cxn ang="0">
                          <a:pos x="47" y="413"/>
                        </a:cxn>
                        <a:cxn ang="0">
                          <a:pos x="91" y="597"/>
                        </a:cxn>
                        <a:cxn ang="0">
                          <a:pos x="57" y="655"/>
                        </a:cxn>
                        <a:cxn ang="0">
                          <a:pos x="0" y="424"/>
                        </a:cxn>
                        <a:cxn ang="0">
                          <a:pos x="5" y="283"/>
                        </a:cxn>
                        <a:cxn ang="0">
                          <a:pos x="69" y="96"/>
                        </a:cxn>
                        <a:cxn ang="0">
                          <a:pos x="51" y="21"/>
                        </a:cxn>
                        <a:cxn ang="0">
                          <a:pos x="113" y="0"/>
                        </a:cxn>
                      </a:cxnLst>
                      <a:rect l="txL" t="txT" r="txR" b="txB"/>
                      <a:pathLst>
                        <a:path w="135" h="655">
                          <a:moveTo>
                            <a:pt x="113" y="0"/>
                          </a:moveTo>
                          <a:lnTo>
                            <a:pt x="135" y="92"/>
                          </a:lnTo>
                          <a:lnTo>
                            <a:pt x="51" y="289"/>
                          </a:lnTo>
                          <a:lnTo>
                            <a:pt x="47" y="413"/>
                          </a:lnTo>
                          <a:lnTo>
                            <a:pt x="91" y="597"/>
                          </a:lnTo>
                          <a:lnTo>
                            <a:pt x="57" y="655"/>
                          </a:lnTo>
                          <a:lnTo>
                            <a:pt x="0" y="424"/>
                          </a:lnTo>
                          <a:lnTo>
                            <a:pt x="5" y="283"/>
                          </a:lnTo>
                          <a:lnTo>
                            <a:pt x="69" y="96"/>
                          </a:lnTo>
                          <a:lnTo>
                            <a:pt x="51" y="21"/>
                          </a:lnTo>
                          <a:lnTo>
                            <a:pt x="113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4" name="Freeform 1319"/>
                    <p:cNvSpPr/>
                    <p:nvPr/>
                  </p:nvSpPr>
                  <p:spPr>
                    <a:xfrm>
                      <a:off x="2811" y="1315"/>
                      <a:ext cx="183" cy="245"/>
                    </a:xfrm>
                    <a:custGeom>
                      <a:avLst/>
                      <a:gdLst>
                        <a:gd name="txL" fmla="*/ 0 w 366"/>
                        <a:gd name="txT" fmla="*/ 0 h 489"/>
                        <a:gd name="txR" fmla="*/ 366 w 366"/>
                        <a:gd name="txB" fmla="*/ 489 h 489"/>
                      </a:gdLst>
                      <a:ahLst/>
                      <a:cxnLst>
                        <a:cxn ang="0">
                          <a:pos x="0" y="60"/>
                        </a:cxn>
                        <a:cxn ang="0">
                          <a:pos x="93" y="409"/>
                        </a:cxn>
                        <a:cxn ang="0">
                          <a:pos x="159" y="465"/>
                        </a:cxn>
                        <a:cxn ang="0">
                          <a:pos x="190" y="489"/>
                        </a:cxn>
                        <a:cxn ang="0">
                          <a:pos x="300" y="459"/>
                        </a:cxn>
                        <a:cxn ang="0">
                          <a:pos x="366" y="344"/>
                        </a:cxn>
                        <a:cxn ang="0">
                          <a:pos x="335" y="212"/>
                        </a:cxn>
                        <a:cxn ang="0">
                          <a:pos x="240" y="123"/>
                        </a:cxn>
                        <a:cxn ang="0">
                          <a:pos x="209" y="0"/>
                        </a:cxn>
                        <a:cxn ang="0">
                          <a:pos x="0" y="60"/>
                        </a:cxn>
                      </a:cxnLst>
                      <a:rect l="txL" t="txT" r="txR" b="txB"/>
                      <a:pathLst>
                        <a:path w="366" h="489">
                          <a:moveTo>
                            <a:pt x="0" y="60"/>
                          </a:moveTo>
                          <a:lnTo>
                            <a:pt x="93" y="409"/>
                          </a:lnTo>
                          <a:lnTo>
                            <a:pt x="159" y="465"/>
                          </a:lnTo>
                          <a:lnTo>
                            <a:pt x="190" y="489"/>
                          </a:lnTo>
                          <a:lnTo>
                            <a:pt x="300" y="459"/>
                          </a:lnTo>
                          <a:lnTo>
                            <a:pt x="366" y="344"/>
                          </a:lnTo>
                          <a:lnTo>
                            <a:pt x="335" y="212"/>
                          </a:lnTo>
                          <a:lnTo>
                            <a:pt x="240" y="123"/>
                          </a:lnTo>
                          <a:lnTo>
                            <a:pt x="209" y="0"/>
                          </a:lnTo>
                          <a:lnTo>
                            <a:pt x="0" y="6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5" name="Freeform 1320"/>
                    <p:cNvSpPr/>
                    <p:nvPr/>
                  </p:nvSpPr>
                  <p:spPr>
                    <a:xfrm>
                      <a:off x="2810" y="1325"/>
                      <a:ext cx="63" cy="91"/>
                    </a:xfrm>
                    <a:custGeom>
                      <a:avLst/>
                      <a:gdLst>
                        <a:gd name="txL" fmla="*/ 0 w 126"/>
                        <a:gd name="txT" fmla="*/ 0 h 182"/>
                        <a:gd name="txR" fmla="*/ 126 w 126"/>
                        <a:gd name="txB" fmla="*/ 182 h 182"/>
                      </a:gdLst>
                      <a:ahLst/>
                      <a:cxnLst>
                        <a:cxn ang="0">
                          <a:pos x="0" y="28"/>
                        </a:cxn>
                        <a:cxn ang="0">
                          <a:pos x="40" y="182"/>
                        </a:cxn>
                        <a:cxn ang="0">
                          <a:pos x="126" y="83"/>
                        </a:cxn>
                        <a:cxn ang="0">
                          <a:pos x="104" y="0"/>
                        </a:cxn>
                        <a:cxn ang="0">
                          <a:pos x="0" y="28"/>
                        </a:cxn>
                      </a:cxnLst>
                      <a:rect l="txL" t="txT" r="txR" b="txB"/>
                      <a:pathLst>
                        <a:path w="126" h="182">
                          <a:moveTo>
                            <a:pt x="0" y="28"/>
                          </a:moveTo>
                          <a:lnTo>
                            <a:pt x="40" y="182"/>
                          </a:lnTo>
                          <a:lnTo>
                            <a:pt x="126" y="83"/>
                          </a:lnTo>
                          <a:lnTo>
                            <a:pt x="104" y="0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6" name="Freeform 1321"/>
                    <p:cNvSpPr/>
                    <p:nvPr/>
                  </p:nvSpPr>
                  <p:spPr>
                    <a:xfrm>
                      <a:off x="2868" y="1311"/>
                      <a:ext cx="92" cy="89"/>
                    </a:xfrm>
                    <a:custGeom>
                      <a:avLst/>
                      <a:gdLst>
                        <a:gd name="txL" fmla="*/ 0 w 184"/>
                        <a:gd name="txT" fmla="*/ 0 h 177"/>
                        <a:gd name="txR" fmla="*/ 184 w 184"/>
                        <a:gd name="txB" fmla="*/ 177 h 177"/>
                      </a:gdLst>
                      <a:ahLst/>
                      <a:cxnLst>
                        <a:cxn ang="0">
                          <a:pos x="184" y="177"/>
                        </a:cxn>
                        <a:cxn ang="0">
                          <a:pos x="22" y="113"/>
                        </a:cxn>
                        <a:cxn ang="0">
                          <a:pos x="0" y="27"/>
                        </a:cxn>
                        <a:cxn ang="0">
                          <a:pos x="95" y="0"/>
                        </a:cxn>
                        <a:cxn ang="0">
                          <a:pos x="128" y="121"/>
                        </a:cxn>
                        <a:cxn ang="0">
                          <a:pos x="184" y="177"/>
                        </a:cxn>
                      </a:cxnLst>
                      <a:rect l="txL" t="txT" r="txR" b="txB"/>
                      <a:pathLst>
                        <a:path w="184" h="177">
                          <a:moveTo>
                            <a:pt x="184" y="177"/>
                          </a:moveTo>
                          <a:lnTo>
                            <a:pt x="22" y="113"/>
                          </a:lnTo>
                          <a:lnTo>
                            <a:pt x="0" y="27"/>
                          </a:lnTo>
                          <a:lnTo>
                            <a:pt x="95" y="0"/>
                          </a:lnTo>
                          <a:lnTo>
                            <a:pt x="128" y="121"/>
                          </a:lnTo>
                          <a:lnTo>
                            <a:pt x="184" y="177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7" name="Freeform 1322"/>
                    <p:cNvSpPr/>
                    <p:nvPr/>
                  </p:nvSpPr>
                  <p:spPr>
                    <a:xfrm>
                      <a:off x="2837" y="1487"/>
                      <a:ext cx="194" cy="112"/>
                    </a:xfrm>
                    <a:custGeom>
                      <a:avLst/>
                      <a:gdLst>
                        <a:gd name="txL" fmla="*/ 0 w 388"/>
                        <a:gd name="txT" fmla="*/ 0 h 224"/>
                        <a:gd name="txR" fmla="*/ 388 w 388"/>
                        <a:gd name="txB" fmla="*/ 224 h 224"/>
                      </a:gdLst>
                      <a:ahLst/>
                      <a:cxnLst>
                        <a:cxn ang="0">
                          <a:pos x="317" y="0"/>
                        </a:cxn>
                        <a:cxn ang="0">
                          <a:pos x="246" y="116"/>
                        </a:cxn>
                        <a:cxn ang="0">
                          <a:pos x="139" y="145"/>
                        </a:cxn>
                        <a:cxn ang="0">
                          <a:pos x="33" y="66"/>
                        </a:cxn>
                        <a:cxn ang="0">
                          <a:pos x="0" y="131"/>
                        </a:cxn>
                        <a:cxn ang="0">
                          <a:pos x="78" y="199"/>
                        </a:cxn>
                        <a:cxn ang="0">
                          <a:pos x="134" y="224"/>
                        </a:cxn>
                        <a:cxn ang="0">
                          <a:pos x="270" y="186"/>
                        </a:cxn>
                        <a:cxn ang="0">
                          <a:pos x="338" y="148"/>
                        </a:cxn>
                        <a:cxn ang="0">
                          <a:pos x="388" y="59"/>
                        </a:cxn>
                        <a:cxn ang="0">
                          <a:pos x="317" y="0"/>
                        </a:cxn>
                      </a:cxnLst>
                      <a:rect l="txL" t="txT" r="txR" b="txB"/>
                      <a:pathLst>
                        <a:path w="388" h="224">
                          <a:moveTo>
                            <a:pt x="317" y="0"/>
                          </a:moveTo>
                          <a:lnTo>
                            <a:pt x="246" y="116"/>
                          </a:lnTo>
                          <a:lnTo>
                            <a:pt x="139" y="145"/>
                          </a:lnTo>
                          <a:lnTo>
                            <a:pt x="33" y="66"/>
                          </a:lnTo>
                          <a:lnTo>
                            <a:pt x="0" y="131"/>
                          </a:lnTo>
                          <a:lnTo>
                            <a:pt x="78" y="199"/>
                          </a:lnTo>
                          <a:lnTo>
                            <a:pt x="134" y="224"/>
                          </a:lnTo>
                          <a:lnTo>
                            <a:pt x="270" y="186"/>
                          </a:lnTo>
                          <a:lnTo>
                            <a:pt x="338" y="148"/>
                          </a:lnTo>
                          <a:lnTo>
                            <a:pt x="388" y="59"/>
                          </a:lnTo>
                          <a:lnTo>
                            <a:pt x="317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8" name="Freeform 1323"/>
                    <p:cNvSpPr/>
                    <p:nvPr/>
                  </p:nvSpPr>
                  <p:spPr>
                    <a:xfrm>
                      <a:off x="2836" y="1484"/>
                      <a:ext cx="196" cy="116"/>
                    </a:xfrm>
                    <a:custGeom>
                      <a:avLst/>
                      <a:gdLst>
                        <a:gd name="txL" fmla="*/ 0 w 393"/>
                        <a:gd name="txT" fmla="*/ 0 h 232"/>
                        <a:gd name="txR" fmla="*/ 393 w 393"/>
                        <a:gd name="txB" fmla="*/ 232 h 232"/>
                      </a:gdLst>
                      <a:ahLst/>
                      <a:cxnLst>
                        <a:cxn ang="0">
                          <a:pos x="315" y="11"/>
                        </a:cxn>
                        <a:cxn ang="0">
                          <a:pos x="325" y="9"/>
                        </a:cxn>
                        <a:cxn ang="0">
                          <a:pos x="254" y="125"/>
                        </a:cxn>
                        <a:cxn ang="0">
                          <a:pos x="252" y="125"/>
                        </a:cxn>
                        <a:cxn ang="0">
                          <a:pos x="144" y="154"/>
                        </a:cxn>
                        <a:cxn ang="0">
                          <a:pos x="142" y="154"/>
                        </a:cxn>
                        <a:cxn ang="0">
                          <a:pos x="142" y="155"/>
                        </a:cxn>
                        <a:cxn ang="0">
                          <a:pos x="139" y="151"/>
                        </a:cxn>
                        <a:cxn ang="0">
                          <a:pos x="33" y="72"/>
                        </a:cxn>
                        <a:cxn ang="0">
                          <a:pos x="38" y="72"/>
                        </a:cxn>
                        <a:cxn ang="0">
                          <a:pos x="10" y="136"/>
                        </a:cxn>
                        <a:cxn ang="0">
                          <a:pos x="8" y="133"/>
                        </a:cxn>
                        <a:cxn ang="0">
                          <a:pos x="83" y="202"/>
                        </a:cxn>
                        <a:cxn ang="0">
                          <a:pos x="83" y="199"/>
                        </a:cxn>
                        <a:cxn ang="0">
                          <a:pos x="139" y="224"/>
                        </a:cxn>
                        <a:cxn ang="0">
                          <a:pos x="137" y="224"/>
                        </a:cxn>
                        <a:cxn ang="0">
                          <a:pos x="273" y="189"/>
                        </a:cxn>
                        <a:cxn ang="0">
                          <a:pos x="339" y="149"/>
                        </a:cxn>
                        <a:cxn ang="0">
                          <a:pos x="332" y="151"/>
                        </a:cxn>
                        <a:cxn ang="0">
                          <a:pos x="385" y="60"/>
                        </a:cxn>
                        <a:cxn ang="0">
                          <a:pos x="387" y="67"/>
                        </a:cxn>
                        <a:cxn ang="0">
                          <a:pos x="315" y="11"/>
                        </a:cxn>
                        <a:cxn ang="0">
                          <a:pos x="323" y="2"/>
                        </a:cxn>
                        <a:cxn ang="0">
                          <a:pos x="393" y="60"/>
                        </a:cxn>
                        <a:cxn ang="0">
                          <a:pos x="393" y="70"/>
                        </a:cxn>
                        <a:cxn ang="0">
                          <a:pos x="343" y="158"/>
                        </a:cxn>
                        <a:cxn ang="0">
                          <a:pos x="275" y="199"/>
                        </a:cxn>
                        <a:cxn ang="0">
                          <a:pos x="139" y="232"/>
                        </a:cxn>
                        <a:cxn ang="0">
                          <a:pos x="137" y="232"/>
                        </a:cxn>
                        <a:cxn ang="0">
                          <a:pos x="81" y="208"/>
                        </a:cxn>
                        <a:cxn ang="0">
                          <a:pos x="76" y="208"/>
                        </a:cxn>
                        <a:cxn ang="0">
                          <a:pos x="0" y="139"/>
                        </a:cxn>
                        <a:cxn ang="0">
                          <a:pos x="0" y="136"/>
                        </a:cxn>
                        <a:cxn ang="0">
                          <a:pos x="31" y="70"/>
                        </a:cxn>
                        <a:cxn ang="0">
                          <a:pos x="36" y="65"/>
                        </a:cxn>
                        <a:cxn ang="0">
                          <a:pos x="36" y="67"/>
                        </a:cxn>
                        <a:cxn ang="0">
                          <a:pos x="144" y="147"/>
                        </a:cxn>
                        <a:cxn ang="0">
                          <a:pos x="142" y="147"/>
                        </a:cxn>
                        <a:cxn ang="0">
                          <a:pos x="249" y="117"/>
                        </a:cxn>
                        <a:cxn ang="0">
                          <a:pos x="244" y="117"/>
                        </a:cxn>
                        <a:cxn ang="0">
                          <a:pos x="315" y="2"/>
                        </a:cxn>
                        <a:cxn ang="0">
                          <a:pos x="318" y="2"/>
                        </a:cxn>
                        <a:cxn ang="0">
                          <a:pos x="315" y="2"/>
                        </a:cxn>
                        <a:cxn ang="0">
                          <a:pos x="318" y="2"/>
                        </a:cxn>
                        <a:cxn ang="0">
                          <a:pos x="320" y="0"/>
                        </a:cxn>
                        <a:cxn ang="0">
                          <a:pos x="323" y="2"/>
                        </a:cxn>
                        <a:cxn ang="0">
                          <a:pos x="315" y="11"/>
                        </a:cxn>
                      </a:cxnLst>
                      <a:rect l="txL" t="txT" r="txR" b="txB"/>
                      <a:pathLst>
                        <a:path w="393" h="232">
                          <a:moveTo>
                            <a:pt x="315" y="11"/>
                          </a:moveTo>
                          <a:lnTo>
                            <a:pt x="325" y="9"/>
                          </a:lnTo>
                          <a:lnTo>
                            <a:pt x="254" y="125"/>
                          </a:lnTo>
                          <a:lnTo>
                            <a:pt x="252" y="125"/>
                          </a:lnTo>
                          <a:lnTo>
                            <a:pt x="144" y="154"/>
                          </a:lnTo>
                          <a:lnTo>
                            <a:pt x="142" y="154"/>
                          </a:lnTo>
                          <a:lnTo>
                            <a:pt x="142" y="155"/>
                          </a:lnTo>
                          <a:lnTo>
                            <a:pt x="139" y="151"/>
                          </a:lnTo>
                          <a:lnTo>
                            <a:pt x="33" y="72"/>
                          </a:lnTo>
                          <a:lnTo>
                            <a:pt x="38" y="72"/>
                          </a:lnTo>
                          <a:lnTo>
                            <a:pt x="10" y="136"/>
                          </a:lnTo>
                          <a:lnTo>
                            <a:pt x="8" y="133"/>
                          </a:lnTo>
                          <a:lnTo>
                            <a:pt x="83" y="202"/>
                          </a:lnTo>
                          <a:lnTo>
                            <a:pt x="83" y="199"/>
                          </a:lnTo>
                          <a:lnTo>
                            <a:pt x="139" y="224"/>
                          </a:lnTo>
                          <a:lnTo>
                            <a:pt x="137" y="224"/>
                          </a:lnTo>
                          <a:lnTo>
                            <a:pt x="273" y="189"/>
                          </a:lnTo>
                          <a:lnTo>
                            <a:pt x="339" y="149"/>
                          </a:lnTo>
                          <a:lnTo>
                            <a:pt x="332" y="151"/>
                          </a:lnTo>
                          <a:lnTo>
                            <a:pt x="385" y="60"/>
                          </a:lnTo>
                          <a:lnTo>
                            <a:pt x="387" y="67"/>
                          </a:lnTo>
                          <a:lnTo>
                            <a:pt x="315" y="11"/>
                          </a:lnTo>
                          <a:lnTo>
                            <a:pt x="323" y="2"/>
                          </a:lnTo>
                          <a:lnTo>
                            <a:pt x="393" y="60"/>
                          </a:lnTo>
                          <a:lnTo>
                            <a:pt x="393" y="70"/>
                          </a:lnTo>
                          <a:lnTo>
                            <a:pt x="343" y="158"/>
                          </a:lnTo>
                          <a:lnTo>
                            <a:pt x="275" y="199"/>
                          </a:lnTo>
                          <a:lnTo>
                            <a:pt x="139" y="232"/>
                          </a:lnTo>
                          <a:lnTo>
                            <a:pt x="137" y="232"/>
                          </a:lnTo>
                          <a:lnTo>
                            <a:pt x="81" y="208"/>
                          </a:lnTo>
                          <a:lnTo>
                            <a:pt x="76" y="208"/>
                          </a:lnTo>
                          <a:lnTo>
                            <a:pt x="0" y="139"/>
                          </a:lnTo>
                          <a:lnTo>
                            <a:pt x="0" y="136"/>
                          </a:lnTo>
                          <a:lnTo>
                            <a:pt x="31" y="70"/>
                          </a:lnTo>
                          <a:lnTo>
                            <a:pt x="36" y="65"/>
                          </a:lnTo>
                          <a:lnTo>
                            <a:pt x="36" y="67"/>
                          </a:lnTo>
                          <a:lnTo>
                            <a:pt x="144" y="147"/>
                          </a:lnTo>
                          <a:lnTo>
                            <a:pt x="142" y="147"/>
                          </a:lnTo>
                          <a:lnTo>
                            <a:pt x="249" y="117"/>
                          </a:lnTo>
                          <a:lnTo>
                            <a:pt x="244" y="117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15" y="2"/>
                          </a:lnTo>
                          <a:lnTo>
                            <a:pt x="318" y="2"/>
                          </a:lnTo>
                          <a:lnTo>
                            <a:pt x="320" y="0"/>
                          </a:lnTo>
                          <a:lnTo>
                            <a:pt x="323" y="2"/>
                          </a:lnTo>
                          <a:lnTo>
                            <a:pt x="315" y="11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9" name="Freeform 1324"/>
                    <p:cNvSpPr/>
                    <p:nvPr/>
                  </p:nvSpPr>
                  <p:spPr>
                    <a:xfrm>
                      <a:off x="2982" y="1421"/>
                      <a:ext cx="116" cy="100"/>
                    </a:xfrm>
                    <a:custGeom>
                      <a:avLst/>
                      <a:gdLst>
                        <a:gd name="txL" fmla="*/ 0 w 233"/>
                        <a:gd name="txT" fmla="*/ 0 h 201"/>
                        <a:gd name="txR" fmla="*/ 233 w 233"/>
                        <a:gd name="txB" fmla="*/ 201 h 201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29" y="135"/>
                        </a:cxn>
                        <a:cxn ang="0">
                          <a:pos x="115" y="201"/>
                        </a:cxn>
                        <a:cxn ang="0">
                          <a:pos x="233" y="174"/>
                        </a:cxn>
                        <a:cxn ang="0">
                          <a:pos x="93" y="87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233" h="201">
                          <a:moveTo>
                            <a:pt x="0" y="0"/>
                          </a:moveTo>
                          <a:lnTo>
                            <a:pt x="29" y="135"/>
                          </a:lnTo>
                          <a:lnTo>
                            <a:pt x="115" y="201"/>
                          </a:lnTo>
                          <a:lnTo>
                            <a:pt x="233" y="174"/>
                          </a:lnTo>
                          <a:lnTo>
                            <a:pt x="93" y="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0" name="Freeform 1325"/>
                    <p:cNvSpPr/>
                    <p:nvPr/>
                  </p:nvSpPr>
                  <p:spPr>
                    <a:xfrm>
                      <a:off x="2798" y="1508"/>
                      <a:ext cx="340" cy="184"/>
                    </a:xfrm>
                    <a:custGeom>
                      <a:avLst/>
                      <a:gdLst>
                        <a:gd name="txL" fmla="*/ 0 w 680"/>
                        <a:gd name="txT" fmla="*/ 0 h 368"/>
                        <a:gd name="txR" fmla="*/ 680 w 680"/>
                        <a:gd name="txB" fmla="*/ 368 h 368"/>
                      </a:gdLst>
                      <a:ahLst/>
                      <a:cxnLst>
                        <a:cxn ang="0">
                          <a:pos x="597" y="0"/>
                        </a:cxn>
                        <a:cxn ang="0">
                          <a:pos x="487" y="28"/>
                        </a:cxn>
                        <a:cxn ang="0">
                          <a:pos x="444" y="123"/>
                        </a:cxn>
                        <a:cxn ang="0">
                          <a:pos x="376" y="164"/>
                        </a:cxn>
                        <a:cxn ang="0">
                          <a:pos x="200" y="212"/>
                        </a:cxn>
                        <a:cxn ang="0">
                          <a:pos x="68" y="155"/>
                        </a:cxn>
                        <a:cxn ang="0">
                          <a:pos x="0" y="265"/>
                        </a:cxn>
                        <a:cxn ang="0">
                          <a:pos x="140" y="344"/>
                        </a:cxn>
                        <a:cxn ang="0">
                          <a:pos x="246" y="368"/>
                        </a:cxn>
                        <a:cxn ang="0">
                          <a:pos x="423" y="317"/>
                        </a:cxn>
                        <a:cxn ang="0">
                          <a:pos x="555" y="212"/>
                        </a:cxn>
                        <a:cxn ang="0">
                          <a:pos x="680" y="45"/>
                        </a:cxn>
                        <a:cxn ang="0">
                          <a:pos x="597" y="0"/>
                        </a:cxn>
                      </a:cxnLst>
                      <a:rect l="txL" t="txT" r="txR" b="txB"/>
                      <a:pathLst>
                        <a:path w="680" h="368">
                          <a:moveTo>
                            <a:pt x="597" y="0"/>
                          </a:moveTo>
                          <a:lnTo>
                            <a:pt x="487" y="28"/>
                          </a:lnTo>
                          <a:lnTo>
                            <a:pt x="444" y="123"/>
                          </a:lnTo>
                          <a:lnTo>
                            <a:pt x="376" y="164"/>
                          </a:lnTo>
                          <a:lnTo>
                            <a:pt x="200" y="212"/>
                          </a:lnTo>
                          <a:lnTo>
                            <a:pt x="68" y="155"/>
                          </a:lnTo>
                          <a:lnTo>
                            <a:pt x="0" y="265"/>
                          </a:lnTo>
                          <a:lnTo>
                            <a:pt x="140" y="344"/>
                          </a:lnTo>
                          <a:lnTo>
                            <a:pt x="246" y="368"/>
                          </a:lnTo>
                          <a:lnTo>
                            <a:pt x="423" y="317"/>
                          </a:lnTo>
                          <a:lnTo>
                            <a:pt x="555" y="212"/>
                          </a:lnTo>
                          <a:lnTo>
                            <a:pt x="680" y="45"/>
                          </a:lnTo>
                          <a:lnTo>
                            <a:pt x="597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1" name="Freeform 1326"/>
                    <p:cNvSpPr/>
                    <p:nvPr/>
                  </p:nvSpPr>
                  <p:spPr>
                    <a:xfrm>
                      <a:off x="2704" y="1543"/>
                      <a:ext cx="544" cy="330"/>
                    </a:xfrm>
                    <a:custGeom>
                      <a:avLst/>
                      <a:gdLst>
                        <a:gd name="txL" fmla="*/ 0 w 1090"/>
                        <a:gd name="txT" fmla="*/ 0 h 660"/>
                        <a:gd name="txR" fmla="*/ 1090 w 1090"/>
                        <a:gd name="txB" fmla="*/ 660 h 660"/>
                      </a:gdLst>
                      <a:ahLst/>
                      <a:cxnLst>
                        <a:cxn ang="0">
                          <a:pos x="1090" y="323"/>
                        </a:cxn>
                        <a:cxn ang="0">
                          <a:pos x="838" y="196"/>
                        </a:cxn>
                        <a:cxn ang="0">
                          <a:pos x="688" y="345"/>
                        </a:cxn>
                        <a:cxn ang="0">
                          <a:pos x="739" y="529"/>
                        </a:cxn>
                        <a:cxn ang="0">
                          <a:pos x="681" y="545"/>
                        </a:cxn>
                        <a:cxn ang="0">
                          <a:pos x="631" y="361"/>
                        </a:cxn>
                        <a:cxn ang="0">
                          <a:pos x="441" y="408"/>
                        </a:cxn>
                        <a:cxn ang="0">
                          <a:pos x="225" y="330"/>
                        </a:cxn>
                        <a:cxn ang="0">
                          <a:pos x="253" y="444"/>
                        </a:cxn>
                        <a:cxn ang="0">
                          <a:pos x="212" y="556"/>
                        </a:cxn>
                        <a:cxn ang="0">
                          <a:pos x="295" y="649"/>
                        </a:cxn>
                        <a:cxn ang="0">
                          <a:pos x="263" y="660"/>
                        </a:cxn>
                        <a:cxn ang="0">
                          <a:pos x="0" y="483"/>
                        </a:cxn>
                        <a:cxn ang="0">
                          <a:pos x="26" y="437"/>
                        </a:cxn>
                        <a:cxn ang="0">
                          <a:pos x="170" y="515"/>
                        </a:cxn>
                        <a:cxn ang="0">
                          <a:pos x="214" y="441"/>
                        </a:cxn>
                        <a:cxn ang="0">
                          <a:pos x="171" y="314"/>
                        </a:cxn>
                        <a:cxn ang="0">
                          <a:pos x="119" y="281"/>
                        </a:cxn>
                        <a:cxn ang="0">
                          <a:pos x="168" y="226"/>
                        </a:cxn>
                        <a:cxn ang="0">
                          <a:pos x="298" y="310"/>
                        </a:cxn>
                        <a:cxn ang="0">
                          <a:pos x="444" y="356"/>
                        </a:cxn>
                        <a:cxn ang="0">
                          <a:pos x="649" y="297"/>
                        </a:cxn>
                        <a:cxn ang="0">
                          <a:pos x="808" y="158"/>
                        </a:cxn>
                        <a:cxn ang="0">
                          <a:pos x="911" y="0"/>
                        </a:cxn>
                        <a:cxn ang="0">
                          <a:pos x="948" y="19"/>
                        </a:cxn>
                        <a:cxn ang="0">
                          <a:pos x="925" y="63"/>
                        </a:cxn>
                        <a:cxn ang="0">
                          <a:pos x="1031" y="117"/>
                        </a:cxn>
                        <a:cxn ang="0">
                          <a:pos x="1090" y="323"/>
                        </a:cxn>
                      </a:cxnLst>
                      <a:rect l="txL" t="txT" r="txR" b="txB"/>
                      <a:pathLst>
                        <a:path w="1090" h="660">
                          <a:moveTo>
                            <a:pt x="1090" y="323"/>
                          </a:moveTo>
                          <a:lnTo>
                            <a:pt x="838" y="196"/>
                          </a:lnTo>
                          <a:lnTo>
                            <a:pt x="688" y="345"/>
                          </a:lnTo>
                          <a:lnTo>
                            <a:pt x="739" y="529"/>
                          </a:lnTo>
                          <a:lnTo>
                            <a:pt x="681" y="545"/>
                          </a:lnTo>
                          <a:lnTo>
                            <a:pt x="631" y="361"/>
                          </a:lnTo>
                          <a:lnTo>
                            <a:pt x="441" y="408"/>
                          </a:lnTo>
                          <a:lnTo>
                            <a:pt x="225" y="330"/>
                          </a:lnTo>
                          <a:lnTo>
                            <a:pt x="253" y="444"/>
                          </a:lnTo>
                          <a:lnTo>
                            <a:pt x="212" y="556"/>
                          </a:lnTo>
                          <a:lnTo>
                            <a:pt x="295" y="649"/>
                          </a:lnTo>
                          <a:lnTo>
                            <a:pt x="263" y="660"/>
                          </a:lnTo>
                          <a:lnTo>
                            <a:pt x="0" y="483"/>
                          </a:lnTo>
                          <a:lnTo>
                            <a:pt x="26" y="437"/>
                          </a:lnTo>
                          <a:lnTo>
                            <a:pt x="170" y="515"/>
                          </a:lnTo>
                          <a:lnTo>
                            <a:pt x="214" y="441"/>
                          </a:lnTo>
                          <a:lnTo>
                            <a:pt x="171" y="314"/>
                          </a:lnTo>
                          <a:lnTo>
                            <a:pt x="119" y="281"/>
                          </a:lnTo>
                          <a:lnTo>
                            <a:pt x="168" y="226"/>
                          </a:lnTo>
                          <a:lnTo>
                            <a:pt x="298" y="310"/>
                          </a:lnTo>
                          <a:lnTo>
                            <a:pt x="444" y="356"/>
                          </a:lnTo>
                          <a:lnTo>
                            <a:pt x="649" y="297"/>
                          </a:lnTo>
                          <a:lnTo>
                            <a:pt x="808" y="158"/>
                          </a:lnTo>
                          <a:lnTo>
                            <a:pt x="911" y="0"/>
                          </a:lnTo>
                          <a:lnTo>
                            <a:pt x="948" y="19"/>
                          </a:lnTo>
                          <a:lnTo>
                            <a:pt x="925" y="63"/>
                          </a:lnTo>
                          <a:lnTo>
                            <a:pt x="1031" y="117"/>
                          </a:lnTo>
                          <a:lnTo>
                            <a:pt x="1090" y="32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2" name="Freeform 1327"/>
                    <p:cNvSpPr/>
                    <p:nvPr/>
                  </p:nvSpPr>
                  <p:spPr>
                    <a:xfrm>
                      <a:off x="3138" y="1589"/>
                      <a:ext cx="103" cy="90"/>
                    </a:xfrm>
                    <a:custGeom>
                      <a:avLst/>
                      <a:gdLst>
                        <a:gd name="txL" fmla="*/ 0 w 205"/>
                        <a:gd name="txT" fmla="*/ 0 h 181"/>
                        <a:gd name="txR" fmla="*/ 205 w 205"/>
                        <a:gd name="txB" fmla="*/ 181 h 181"/>
                      </a:gdLst>
                      <a:ahLst/>
                      <a:cxnLst>
                        <a:cxn ang="0">
                          <a:pos x="173" y="72"/>
                        </a:cxn>
                        <a:cxn ang="0">
                          <a:pos x="37" y="0"/>
                        </a:cxn>
                        <a:cxn ang="0">
                          <a:pos x="0" y="72"/>
                        </a:cxn>
                        <a:cxn ang="0">
                          <a:pos x="205" y="181"/>
                        </a:cxn>
                        <a:cxn ang="0">
                          <a:pos x="173" y="72"/>
                        </a:cxn>
                      </a:cxnLst>
                      <a:rect l="txL" t="txT" r="txR" b="txB"/>
                      <a:pathLst>
                        <a:path w="205" h="181">
                          <a:moveTo>
                            <a:pt x="173" y="72"/>
                          </a:moveTo>
                          <a:lnTo>
                            <a:pt x="37" y="0"/>
                          </a:lnTo>
                          <a:lnTo>
                            <a:pt x="0" y="72"/>
                          </a:lnTo>
                          <a:lnTo>
                            <a:pt x="205" y="181"/>
                          </a:lnTo>
                          <a:lnTo>
                            <a:pt x="173" y="72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3" name="Freeform 1328"/>
                    <p:cNvSpPr/>
                    <p:nvPr/>
                  </p:nvSpPr>
                  <p:spPr>
                    <a:xfrm>
                      <a:off x="3050" y="1643"/>
                      <a:ext cx="121" cy="165"/>
                    </a:xfrm>
                    <a:custGeom>
                      <a:avLst/>
                      <a:gdLst>
                        <a:gd name="txL" fmla="*/ 0 w 243"/>
                        <a:gd name="txT" fmla="*/ 0 h 328"/>
                        <a:gd name="txR" fmla="*/ 243 w 243"/>
                        <a:gd name="txB" fmla="*/ 328 h 328"/>
                      </a:gdLst>
                      <a:ahLst/>
                      <a:cxnLst>
                        <a:cxn ang="0">
                          <a:pos x="146" y="0"/>
                        </a:cxn>
                        <a:cxn ang="0">
                          <a:pos x="0" y="155"/>
                        </a:cxn>
                        <a:cxn ang="0">
                          <a:pos x="45" y="328"/>
                        </a:cxn>
                        <a:cxn ang="0">
                          <a:pos x="148" y="303"/>
                        </a:cxn>
                        <a:cxn ang="0">
                          <a:pos x="243" y="55"/>
                        </a:cxn>
                        <a:cxn ang="0">
                          <a:pos x="146" y="0"/>
                        </a:cxn>
                      </a:cxnLst>
                      <a:rect l="txL" t="txT" r="txR" b="txB"/>
                      <a:pathLst>
                        <a:path w="243" h="328">
                          <a:moveTo>
                            <a:pt x="146" y="0"/>
                          </a:moveTo>
                          <a:lnTo>
                            <a:pt x="0" y="155"/>
                          </a:lnTo>
                          <a:lnTo>
                            <a:pt x="45" y="328"/>
                          </a:lnTo>
                          <a:lnTo>
                            <a:pt x="148" y="303"/>
                          </a:lnTo>
                          <a:lnTo>
                            <a:pt x="243" y="55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4" name="Freeform 1329"/>
                    <p:cNvSpPr/>
                    <p:nvPr/>
                  </p:nvSpPr>
                  <p:spPr>
                    <a:xfrm>
                      <a:off x="3157" y="1682"/>
                      <a:ext cx="106" cy="102"/>
                    </a:xfrm>
                    <a:custGeom>
                      <a:avLst/>
                      <a:gdLst>
                        <a:gd name="txL" fmla="*/ 0 w 211"/>
                        <a:gd name="txT" fmla="*/ 0 h 205"/>
                        <a:gd name="txR" fmla="*/ 211 w 211"/>
                        <a:gd name="txB" fmla="*/ 205 h 205"/>
                      </a:gdLst>
                      <a:ahLst/>
                      <a:cxnLst>
                        <a:cxn ang="0">
                          <a:pos x="184" y="47"/>
                        </a:cxn>
                        <a:cxn ang="0">
                          <a:pos x="84" y="0"/>
                        </a:cxn>
                        <a:cxn ang="0">
                          <a:pos x="0" y="205"/>
                        </a:cxn>
                        <a:cxn ang="0">
                          <a:pos x="211" y="146"/>
                        </a:cxn>
                        <a:cxn ang="0">
                          <a:pos x="184" y="47"/>
                        </a:cxn>
                      </a:cxnLst>
                      <a:rect l="txL" t="txT" r="txR" b="txB"/>
                      <a:pathLst>
                        <a:path w="211" h="205">
                          <a:moveTo>
                            <a:pt x="184" y="47"/>
                          </a:moveTo>
                          <a:lnTo>
                            <a:pt x="84" y="0"/>
                          </a:lnTo>
                          <a:lnTo>
                            <a:pt x="0" y="205"/>
                          </a:lnTo>
                          <a:lnTo>
                            <a:pt x="211" y="146"/>
                          </a:lnTo>
                          <a:lnTo>
                            <a:pt x="184" y="47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5" name="Freeform 1330"/>
                    <p:cNvSpPr/>
                    <p:nvPr/>
                  </p:nvSpPr>
                  <p:spPr>
                    <a:xfrm>
                      <a:off x="2809" y="1710"/>
                      <a:ext cx="232" cy="158"/>
                    </a:xfrm>
                    <a:custGeom>
                      <a:avLst/>
                      <a:gdLst>
                        <a:gd name="txL" fmla="*/ 0 w 465"/>
                        <a:gd name="txT" fmla="*/ 0 h 315"/>
                        <a:gd name="txR" fmla="*/ 465 w 465"/>
                        <a:gd name="txB" fmla="*/ 315 h 315"/>
                      </a:gdLst>
                      <a:ahLst/>
                      <a:cxnLst>
                        <a:cxn ang="0">
                          <a:pos x="445" y="153"/>
                        </a:cxn>
                        <a:cxn ang="0">
                          <a:pos x="465" y="212"/>
                        </a:cxn>
                        <a:cxn ang="0">
                          <a:pos x="86" y="315"/>
                        </a:cxn>
                        <a:cxn ang="0">
                          <a:pos x="0" y="223"/>
                        </a:cxn>
                        <a:cxn ang="0">
                          <a:pos x="43" y="118"/>
                        </a:cxn>
                        <a:cxn ang="0">
                          <a:pos x="16" y="0"/>
                        </a:cxn>
                        <a:cxn ang="0">
                          <a:pos x="140" y="48"/>
                        </a:cxn>
                        <a:cxn ang="0">
                          <a:pos x="228" y="82"/>
                        </a:cxn>
                        <a:cxn ang="0">
                          <a:pos x="291" y="66"/>
                        </a:cxn>
                        <a:cxn ang="0">
                          <a:pos x="319" y="189"/>
                        </a:cxn>
                        <a:cxn ang="0">
                          <a:pos x="445" y="153"/>
                        </a:cxn>
                      </a:cxnLst>
                      <a:rect l="txL" t="txT" r="txR" b="txB"/>
                      <a:pathLst>
                        <a:path w="465" h="315">
                          <a:moveTo>
                            <a:pt x="445" y="153"/>
                          </a:moveTo>
                          <a:lnTo>
                            <a:pt x="465" y="212"/>
                          </a:lnTo>
                          <a:lnTo>
                            <a:pt x="86" y="315"/>
                          </a:lnTo>
                          <a:lnTo>
                            <a:pt x="0" y="223"/>
                          </a:lnTo>
                          <a:lnTo>
                            <a:pt x="43" y="118"/>
                          </a:lnTo>
                          <a:lnTo>
                            <a:pt x="16" y="0"/>
                          </a:lnTo>
                          <a:lnTo>
                            <a:pt x="140" y="48"/>
                          </a:lnTo>
                          <a:lnTo>
                            <a:pt x="228" y="82"/>
                          </a:lnTo>
                          <a:lnTo>
                            <a:pt x="291" y="66"/>
                          </a:lnTo>
                          <a:lnTo>
                            <a:pt x="319" y="189"/>
                          </a:lnTo>
                          <a:lnTo>
                            <a:pt x="445" y="153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6" name="Freeform 1331"/>
                    <p:cNvSpPr/>
                    <p:nvPr/>
                  </p:nvSpPr>
                  <p:spPr>
                    <a:xfrm>
                      <a:off x="2718" y="1684"/>
                      <a:ext cx="93" cy="118"/>
                    </a:xfrm>
                    <a:custGeom>
                      <a:avLst/>
                      <a:gdLst>
                        <a:gd name="txL" fmla="*/ 0 w 186"/>
                        <a:gd name="txT" fmla="*/ 0 h 235"/>
                        <a:gd name="txR" fmla="*/ 186 w 186"/>
                        <a:gd name="txB" fmla="*/ 235 h 235"/>
                      </a:gdLst>
                      <a:ahLst/>
                      <a:cxnLst>
                        <a:cxn ang="0">
                          <a:pos x="90" y="0"/>
                        </a:cxn>
                        <a:cxn ang="0">
                          <a:pos x="0" y="150"/>
                        </a:cxn>
                        <a:cxn ang="0">
                          <a:pos x="142" y="235"/>
                        </a:cxn>
                        <a:cxn ang="0">
                          <a:pos x="186" y="157"/>
                        </a:cxn>
                        <a:cxn ang="0">
                          <a:pos x="146" y="35"/>
                        </a:cxn>
                        <a:cxn ang="0">
                          <a:pos x="90" y="0"/>
                        </a:cxn>
                      </a:cxnLst>
                      <a:rect l="txL" t="txT" r="txR" b="txB"/>
                      <a:pathLst>
                        <a:path w="186" h="235">
                          <a:moveTo>
                            <a:pt x="90" y="0"/>
                          </a:moveTo>
                          <a:lnTo>
                            <a:pt x="0" y="150"/>
                          </a:lnTo>
                          <a:lnTo>
                            <a:pt x="142" y="235"/>
                          </a:lnTo>
                          <a:lnTo>
                            <a:pt x="186" y="157"/>
                          </a:lnTo>
                          <a:lnTo>
                            <a:pt x="146" y="35"/>
                          </a:lnTo>
                          <a:lnTo>
                            <a:pt x="9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7" name="Freeform 1332"/>
                    <p:cNvSpPr/>
                    <p:nvPr/>
                  </p:nvSpPr>
                  <p:spPr>
                    <a:xfrm>
                      <a:off x="2627" y="1791"/>
                      <a:ext cx="138" cy="137"/>
                    </a:xfrm>
                    <a:custGeom>
                      <a:avLst/>
                      <a:gdLst>
                        <a:gd name="txL" fmla="*/ 0 w 276"/>
                        <a:gd name="txT" fmla="*/ 0 h 275"/>
                        <a:gd name="txR" fmla="*/ 276 w 276"/>
                        <a:gd name="txB" fmla="*/ 275 h 275"/>
                      </a:gdLst>
                      <a:ahLst/>
                      <a:cxnLst>
                        <a:cxn ang="0">
                          <a:pos x="146" y="0"/>
                        </a:cxn>
                        <a:cxn ang="0">
                          <a:pos x="276" y="88"/>
                        </a:cxn>
                        <a:cxn ang="0">
                          <a:pos x="205" y="221"/>
                        </a:cxn>
                        <a:cxn ang="0">
                          <a:pos x="16" y="275"/>
                        </a:cxn>
                        <a:cxn ang="0">
                          <a:pos x="0" y="219"/>
                        </a:cxn>
                        <a:cxn ang="0">
                          <a:pos x="146" y="0"/>
                        </a:cxn>
                      </a:cxnLst>
                      <a:rect l="txL" t="txT" r="txR" b="txB"/>
                      <a:pathLst>
                        <a:path w="276" h="275">
                          <a:moveTo>
                            <a:pt x="146" y="0"/>
                          </a:moveTo>
                          <a:lnTo>
                            <a:pt x="276" y="88"/>
                          </a:lnTo>
                          <a:lnTo>
                            <a:pt x="205" y="221"/>
                          </a:lnTo>
                          <a:lnTo>
                            <a:pt x="16" y="275"/>
                          </a:lnTo>
                          <a:lnTo>
                            <a:pt x="0" y="219"/>
                          </a:lnTo>
                          <a:lnTo>
                            <a:pt x="146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8" name="Freeform 1333"/>
                    <p:cNvSpPr/>
                    <p:nvPr/>
                  </p:nvSpPr>
                  <p:spPr>
                    <a:xfrm>
                      <a:off x="2615" y="1736"/>
                      <a:ext cx="100" cy="106"/>
                    </a:xfrm>
                    <a:custGeom>
                      <a:avLst/>
                      <a:gdLst>
                        <a:gd name="txL" fmla="*/ 0 w 201"/>
                        <a:gd name="txT" fmla="*/ 0 h 213"/>
                        <a:gd name="txR" fmla="*/ 201 w 201"/>
                        <a:gd name="txB" fmla="*/ 213 h 213"/>
                      </a:gdLst>
                      <a:ahLst/>
                      <a:cxnLst>
                        <a:cxn ang="0">
                          <a:pos x="201" y="54"/>
                        </a:cxn>
                        <a:cxn ang="0">
                          <a:pos x="119" y="0"/>
                        </a:cxn>
                        <a:cxn ang="0">
                          <a:pos x="59" y="19"/>
                        </a:cxn>
                        <a:cxn ang="0">
                          <a:pos x="109" y="75"/>
                        </a:cxn>
                        <a:cxn ang="0">
                          <a:pos x="0" y="70"/>
                        </a:cxn>
                        <a:cxn ang="0">
                          <a:pos x="32" y="188"/>
                        </a:cxn>
                        <a:cxn ang="0">
                          <a:pos x="96" y="213"/>
                        </a:cxn>
                        <a:cxn ang="0">
                          <a:pos x="179" y="92"/>
                        </a:cxn>
                        <a:cxn ang="0">
                          <a:pos x="201" y="54"/>
                        </a:cxn>
                      </a:cxnLst>
                      <a:rect l="txL" t="txT" r="txR" b="txB"/>
                      <a:pathLst>
                        <a:path w="201" h="213">
                          <a:moveTo>
                            <a:pt x="201" y="54"/>
                          </a:moveTo>
                          <a:lnTo>
                            <a:pt x="119" y="0"/>
                          </a:lnTo>
                          <a:lnTo>
                            <a:pt x="59" y="19"/>
                          </a:lnTo>
                          <a:lnTo>
                            <a:pt x="109" y="75"/>
                          </a:lnTo>
                          <a:lnTo>
                            <a:pt x="0" y="70"/>
                          </a:lnTo>
                          <a:lnTo>
                            <a:pt x="32" y="188"/>
                          </a:lnTo>
                          <a:lnTo>
                            <a:pt x="96" y="213"/>
                          </a:lnTo>
                          <a:lnTo>
                            <a:pt x="179" y="92"/>
                          </a:lnTo>
                          <a:lnTo>
                            <a:pt x="201" y="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99" name="Freeform 1334"/>
                    <p:cNvSpPr/>
                    <p:nvPr/>
                  </p:nvSpPr>
                  <p:spPr>
                    <a:xfrm>
                      <a:off x="2627" y="1651"/>
                      <a:ext cx="113" cy="79"/>
                    </a:xfrm>
                    <a:custGeom>
                      <a:avLst/>
                      <a:gdLst>
                        <a:gd name="txL" fmla="*/ 0 w 227"/>
                        <a:gd name="txT" fmla="*/ 0 h 156"/>
                        <a:gd name="txR" fmla="*/ 227 w 227"/>
                        <a:gd name="txB" fmla="*/ 156 h 156"/>
                      </a:gdLst>
                      <a:ahLst/>
                      <a:cxnLst>
                        <a:cxn ang="0">
                          <a:pos x="70" y="156"/>
                        </a:cxn>
                        <a:cxn ang="0">
                          <a:pos x="68" y="116"/>
                        </a:cxn>
                        <a:cxn ang="0">
                          <a:pos x="0" y="91"/>
                        </a:cxn>
                        <a:cxn ang="0">
                          <a:pos x="62" y="73"/>
                        </a:cxn>
                        <a:cxn ang="0">
                          <a:pos x="73" y="20"/>
                        </a:cxn>
                        <a:cxn ang="0">
                          <a:pos x="107" y="56"/>
                        </a:cxn>
                        <a:cxn ang="0">
                          <a:pos x="138" y="0"/>
                        </a:cxn>
                        <a:cxn ang="0">
                          <a:pos x="177" y="29"/>
                        </a:cxn>
                        <a:cxn ang="0">
                          <a:pos x="156" y="62"/>
                        </a:cxn>
                        <a:cxn ang="0">
                          <a:pos x="227" y="66"/>
                        </a:cxn>
                        <a:cxn ang="0">
                          <a:pos x="188" y="88"/>
                        </a:cxn>
                        <a:cxn ang="0">
                          <a:pos x="206" y="121"/>
                        </a:cxn>
                        <a:cxn ang="0">
                          <a:pos x="131" y="106"/>
                        </a:cxn>
                        <a:cxn ang="0">
                          <a:pos x="107" y="145"/>
                        </a:cxn>
                        <a:cxn ang="0">
                          <a:pos x="70" y="156"/>
                        </a:cxn>
                      </a:cxnLst>
                      <a:rect l="txL" t="txT" r="txR" b="txB"/>
                      <a:pathLst>
                        <a:path w="227" h="156">
                          <a:moveTo>
                            <a:pt x="70" y="156"/>
                          </a:moveTo>
                          <a:lnTo>
                            <a:pt x="68" y="116"/>
                          </a:lnTo>
                          <a:lnTo>
                            <a:pt x="0" y="91"/>
                          </a:lnTo>
                          <a:lnTo>
                            <a:pt x="62" y="73"/>
                          </a:lnTo>
                          <a:lnTo>
                            <a:pt x="73" y="20"/>
                          </a:lnTo>
                          <a:lnTo>
                            <a:pt x="107" y="56"/>
                          </a:lnTo>
                          <a:lnTo>
                            <a:pt x="138" y="0"/>
                          </a:lnTo>
                          <a:lnTo>
                            <a:pt x="177" y="29"/>
                          </a:lnTo>
                          <a:lnTo>
                            <a:pt x="156" y="62"/>
                          </a:lnTo>
                          <a:lnTo>
                            <a:pt x="227" y="66"/>
                          </a:lnTo>
                          <a:lnTo>
                            <a:pt x="188" y="88"/>
                          </a:lnTo>
                          <a:lnTo>
                            <a:pt x="206" y="121"/>
                          </a:lnTo>
                          <a:lnTo>
                            <a:pt x="131" y="106"/>
                          </a:lnTo>
                          <a:lnTo>
                            <a:pt x="107" y="145"/>
                          </a:lnTo>
                          <a:lnTo>
                            <a:pt x="70" y="156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0" name="Freeform 1335"/>
                    <p:cNvSpPr/>
                    <p:nvPr/>
                  </p:nvSpPr>
                  <p:spPr>
                    <a:xfrm>
                      <a:off x="2600" y="1679"/>
                      <a:ext cx="41" cy="68"/>
                    </a:xfrm>
                    <a:custGeom>
                      <a:avLst/>
                      <a:gdLst>
                        <a:gd name="txL" fmla="*/ 0 w 83"/>
                        <a:gd name="txT" fmla="*/ 0 h 135"/>
                        <a:gd name="txR" fmla="*/ 83 w 83"/>
                        <a:gd name="txB" fmla="*/ 135 h 135"/>
                      </a:gdLst>
                      <a:ahLst/>
                      <a:cxnLst>
                        <a:cxn ang="0">
                          <a:pos x="83" y="114"/>
                        </a:cxn>
                        <a:cxn ang="0">
                          <a:pos x="71" y="57"/>
                        </a:cxn>
                        <a:cxn ang="0">
                          <a:pos x="44" y="66"/>
                        </a:cxn>
                        <a:cxn ang="0">
                          <a:pos x="29" y="0"/>
                        </a:cxn>
                        <a:cxn ang="0">
                          <a:pos x="16" y="66"/>
                        </a:cxn>
                        <a:cxn ang="0">
                          <a:pos x="0" y="70"/>
                        </a:cxn>
                        <a:cxn ang="0">
                          <a:pos x="11" y="135"/>
                        </a:cxn>
                        <a:cxn ang="0">
                          <a:pos x="33" y="112"/>
                        </a:cxn>
                        <a:cxn ang="0">
                          <a:pos x="38" y="135"/>
                        </a:cxn>
                        <a:cxn ang="0">
                          <a:pos x="83" y="114"/>
                        </a:cxn>
                      </a:cxnLst>
                      <a:rect l="txL" t="txT" r="txR" b="txB"/>
                      <a:pathLst>
                        <a:path w="83" h="135">
                          <a:moveTo>
                            <a:pt x="83" y="114"/>
                          </a:moveTo>
                          <a:lnTo>
                            <a:pt x="71" y="57"/>
                          </a:lnTo>
                          <a:lnTo>
                            <a:pt x="44" y="66"/>
                          </a:lnTo>
                          <a:lnTo>
                            <a:pt x="29" y="0"/>
                          </a:lnTo>
                          <a:lnTo>
                            <a:pt x="16" y="66"/>
                          </a:lnTo>
                          <a:lnTo>
                            <a:pt x="0" y="70"/>
                          </a:lnTo>
                          <a:lnTo>
                            <a:pt x="11" y="135"/>
                          </a:lnTo>
                          <a:lnTo>
                            <a:pt x="33" y="112"/>
                          </a:lnTo>
                          <a:lnTo>
                            <a:pt x="38" y="135"/>
                          </a:lnTo>
                          <a:lnTo>
                            <a:pt x="83" y="114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1" name="Freeform 1336"/>
                    <p:cNvSpPr/>
                    <p:nvPr/>
                  </p:nvSpPr>
                  <p:spPr>
                    <a:xfrm>
                      <a:off x="2953" y="1724"/>
                      <a:ext cx="84" cy="81"/>
                    </a:xfrm>
                    <a:custGeom>
                      <a:avLst/>
                      <a:gdLst>
                        <a:gd name="txL" fmla="*/ 0 w 167"/>
                        <a:gd name="txT" fmla="*/ 0 h 162"/>
                        <a:gd name="txR" fmla="*/ 167 w 167"/>
                        <a:gd name="txB" fmla="*/ 162 h 162"/>
                      </a:gdLst>
                      <a:ahLst/>
                      <a:cxnLst>
                        <a:cxn ang="0">
                          <a:pos x="129" y="0"/>
                        </a:cxn>
                        <a:cxn ang="0">
                          <a:pos x="0" y="33"/>
                        </a:cxn>
                        <a:cxn ang="0">
                          <a:pos x="30" y="162"/>
                        </a:cxn>
                        <a:cxn ang="0">
                          <a:pos x="167" y="121"/>
                        </a:cxn>
                        <a:cxn ang="0">
                          <a:pos x="129" y="0"/>
                        </a:cxn>
                      </a:cxnLst>
                      <a:rect l="txL" t="txT" r="txR" b="txB"/>
                      <a:pathLst>
                        <a:path w="167" h="162">
                          <a:moveTo>
                            <a:pt x="129" y="0"/>
                          </a:moveTo>
                          <a:lnTo>
                            <a:pt x="0" y="33"/>
                          </a:lnTo>
                          <a:lnTo>
                            <a:pt x="30" y="162"/>
                          </a:lnTo>
                          <a:lnTo>
                            <a:pt x="167" y="121"/>
                          </a:lnTo>
                          <a:lnTo>
                            <a:pt x="129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2" name="Freeform 1337"/>
                    <p:cNvSpPr/>
                    <p:nvPr/>
                  </p:nvSpPr>
                  <p:spPr>
                    <a:xfrm>
                      <a:off x="2834" y="1515"/>
                      <a:ext cx="207" cy="99"/>
                    </a:xfrm>
                    <a:custGeom>
                      <a:avLst/>
                      <a:gdLst>
                        <a:gd name="txL" fmla="*/ 0 w 413"/>
                        <a:gd name="txT" fmla="*/ 0 h 198"/>
                        <a:gd name="txR" fmla="*/ 413 w 413"/>
                        <a:gd name="txB" fmla="*/ 198 h 198"/>
                      </a:gdLst>
                      <a:ahLst/>
                      <a:cxnLst>
                        <a:cxn ang="0">
                          <a:pos x="384" y="0"/>
                        </a:cxn>
                        <a:cxn ang="0">
                          <a:pos x="339" y="80"/>
                        </a:cxn>
                        <a:cxn ang="0">
                          <a:pos x="289" y="118"/>
                        </a:cxn>
                        <a:cxn ang="0">
                          <a:pos x="144" y="158"/>
                        </a:cxn>
                        <a:cxn ang="0">
                          <a:pos x="88" y="136"/>
                        </a:cxn>
                        <a:cxn ang="0">
                          <a:pos x="13" y="77"/>
                        </a:cxn>
                        <a:cxn ang="0">
                          <a:pos x="0" y="138"/>
                        </a:cxn>
                        <a:cxn ang="0">
                          <a:pos x="128" y="198"/>
                        </a:cxn>
                        <a:cxn ang="0">
                          <a:pos x="310" y="149"/>
                        </a:cxn>
                        <a:cxn ang="0">
                          <a:pos x="378" y="102"/>
                        </a:cxn>
                        <a:cxn ang="0">
                          <a:pos x="413" y="20"/>
                        </a:cxn>
                        <a:cxn ang="0">
                          <a:pos x="384" y="0"/>
                        </a:cxn>
                      </a:cxnLst>
                      <a:rect l="txL" t="txT" r="txR" b="txB"/>
                      <a:pathLst>
                        <a:path w="413" h="198">
                          <a:moveTo>
                            <a:pt x="384" y="0"/>
                          </a:moveTo>
                          <a:lnTo>
                            <a:pt x="339" y="80"/>
                          </a:lnTo>
                          <a:lnTo>
                            <a:pt x="289" y="118"/>
                          </a:lnTo>
                          <a:lnTo>
                            <a:pt x="144" y="158"/>
                          </a:lnTo>
                          <a:lnTo>
                            <a:pt x="88" y="136"/>
                          </a:lnTo>
                          <a:lnTo>
                            <a:pt x="13" y="77"/>
                          </a:lnTo>
                          <a:lnTo>
                            <a:pt x="0" y="138"/>
                          </a:lnTo>
                          <a:lnTo>
                            <a:pt x="128" y="198"/>
                          </a:lnTo>
                          <a:lnTo>
                            <a:pt x="310" y="149"/>
                          </a:lnTo>
                          <a:lnTo>
                            <a:pt x="378" y="102"/>
                          </a:lnTo>
                          <a:lnTo>
                            <a:pt x="413" y="20"/>
                          </a:lnTo>
                          <a:lnTo>
                            <a:pt x="384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3" name="Freeform 1338"/>
                    <p:cNvSpPr/>
                    <p:nvPr/>
                  </p:nvSpPr>
                  <p:spPr>
                    <a:xfrm>
                      <a:off x="2776" y="1389"/>
                      <a:ext cx="79" cy="245"/>
                    </a:xfrm>
                    <a:custGeom>
                      <a:avLst/>
                      <a:gdLst>
                        <a:gd name="txL" fmla="*/ 0 w 157"/>
                        <a:gd name="txT" fmla="*/ 0 h 489"/>
                        <a:gd name="txR" fmla="*/ 157 w 157"/>
                        <a:gd name="txB" fmla="*/ 489 h 489"/>
                      </a:gdLst>
                      <a:ahLst/>
                      <a:cxnLst>
                        <a:cxn ang="0">
                          <a:pos x="157" y="253"/>
                        </a:cxn>
                        <a:cxn ang="0">
                          <a:pos x="89" y="0"/>
                        </a:cxn>
                        <a:cxn ang="0">
                          <a:pos x="11" y="174"/>
                        </a:cxn>
                        <a:cxn ang="0">
                          <a:pos x="0" y="300"/>
                        </a:cxn>
                        <a:cxn ang="0">
                          <a:pos x="49" y="489"/>
                        </a:cxn>
                        <a:cxn ang="0">
                          <a:pos x="113" y="383"/>
                        </a:cxn>
                        <a:cxn ang="0">
                          <a:pos x="123" y="323"/>
                        </a:cxn>
                        <a:cxn ang="0">
                          <a:pos x="157" y="253"/>
                        </a:cxn>
                      </a:cxnLst>
                      <a:rect l="txL" t="txT" r="txR" b="txB"/>
                      <a:pathLst>
                        <a:path w="157" h="489">
                          <a:moveTo>
                            <a:pt x="157" y="253"/>
                          </a:moveTo>
                          <a:lnTo>
                            <a:pt x="89" y="0"/>
                          </a:lnTo>
                          <a:lnTo>
                            <a:pt x="11" y="174"/>
                          </a:lnTo>
                          <a:lnTo>
                            <a:pt x="0" y="300"/>
                          </a:lnTo>
                          <a:lnTo>
                            <a:pt x="49" y="489"/>
                          </a:lnTo>
                          <a:lnTo>
                            <a:pt x="113" y="383"/>
                          </a:lnTo>
                          <a:lnTo>
                            <a:pt x="123" y="323"/>
                          </a:lnTo>
                          <a:lnTo>
                            <a:pt x="157" y="253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4" name="Freeform 1339"/>
                    <p:cNvSpPr/>
                    <p:nvPr/>
                  </p:nvSpPr>
                  <p:spPr>
                    <a:xfrm>
                      <a:off x="3124" y="1671"/>
                      <a:ext cx="72" cy="123"/>
                    </a:xfrm>
                    <a:custGeom>
                      <a:avLst/>
                      <a:gdLst>
                        <a:gd name="txL" fmla="*/ 0 w 144"/>
                        <a:gd name="txT" fmla="*/ 0 h 246"/>
                        <a:gd name="txR" fmla="*/ 144 w 144"/>
                        <a:gd name="txB" fmla="*/ 246 h 246"/>
                      </a:gdLst>
                      <a:ahLst/>
                      <a:cxnLst>
                        <a:cxn ang="0">
                          <a:pos x="67" y="227"/>
                        </a:cxn>
                        <a:cxn ang="0">
                          <a:pos x="0" y="246"/>
                        </a:cxn>
                        <a:cxn ang="0">
                          <a:pos x="97" y="0"/>
                        </a:cxn>
                        <a:cxn ang="0">
                          <a:pos x="144" y="22"/>
                        </a:cxn>
                        <a:cxn ang="0">
                          <a:pos x="67" y="227"/>
                        </a:cxn>
                      </a:cxnLst>
                      <a:rect l="txL" t="txT" r="txR" b="txB"/>
                      <a:pathLst>
                        <a:path w="144" h="246">
                          <a:moveTo>
                            <a:pt x="67" y="227"/>
                          </a:moveTo>
                          <a:lnTo>
                            <a:pt x="0" y="246"/>
                          </a:lnTo>
                          <a:lnTo>
                            <a:pt x="97" y="0"/>
                          </a:lnTo>
                          <a:lnTo>
                            <a:pt x="144" y="22"/>
                          </a:lnTo>
                          <a:lnTo>
                            <a:pt x="67" y="227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5" name="Freeform 1340"/>
                    <p:cNvSpPr/>
                    <p:nvPr/>
                  </p:nvSpPr>
                  <p:spPr>
                    <a:xfrm>
                      <a:off x="3168" y="1557"/>
                      <a:ext cx="52" cy="44"/>
                    </a:xfrm>
                    <a:custGeom>
                      <a:avLst/>
                      <a:gdLst>
                        <a:gd name="txL" fmla="*/ 0 w 105"/>
                        <a:gd name="txT" fmla="*/ 0 h 88"/>
                        <a:gd name="txR" fmla="*/ 105 w 105"/>
                        <a:gd name="txB" fmla="*/ 88 h 88"/>
                      </a:gdLst>
                      <a:ahLst/>
                      <a:cxnLst>
                        <a:cxn ang="0">
                          <a:pos x="105" y="88"/>
                        </a:cxn>
                        <a:cxn ang="0">
                          <a:pos x="0" y="35"/>
                        </a:cxn>
                        <a:cxn ang="0">
                          <a:pos x="17" y="0"/>
                        </a:cxn>
                        <a:cxn ang="0">
                          <a:pos x="89" y="33"/>
                        </a:cxn>
                        <a:cxn ang="0">
                          <a:pos x="105" y="88"/>
                        </a:cxn>
                      </a:cxnLst>
                      <a:rect l="txL" t="txT" r="txR" b="txB"/>
                      <a:pathLst>
                        <a:path w="105" h="88">
                          <a:moveTo>
                            <a:pt x="105" y="88"/>
                          </a:moveTo>
                          <a:lnTo>
                            <a:pt x="0" y="35"/>
                          </a:lnTo>
                          <a:lnTo>
                            <a:pt x="17" y="0"/>
                          </a:lnTo>
                          <a:lnTo>
                            <a:pt x="89" y="33"/>
                          </a:lnTo>
                          <a:lnTo>
                            <a:pt x="105" y="88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6" name="Freeform 1341"/>
                    <p:cNvSpPr/>
                    <p:nvPr/>
                  </p:nvSpPr>
                  <p:spPr>
                    <a:xfrm>
                      <a:off x="3056" y="1526"/>
                      <a:ext cx="45" cy="50"/>
                    </a:xfrm>
                    <a:custGeom>
                      <a:avLst/>
                      <a:gdLst>
                        <a:gd name="txL" fmla="*/ 0 w 90"/>
                        <a:gd name="txT" fmla="*/ 0 h 100"/>
                        <a:gd name="txR" fmla="*/ 90 w 90"/>
                        <a:gd name="txB" fmla="*/ 100 h 100"/>
                      </a:gdLst>
                      <a:ahLst/>
                      <a:cxnLst>
                        <a:cxn ang="0">
                          <a:pos x="57" y="0"/>
                        </a:cxn>
                        <a:cxn ang="0">
                          <a:pos x="90" y="38"/>
                        </a:cxn>
                        <a:cxn ang="0">
                          <a:pos x="79" y="88"/>
                        </a:cxn>
                        <a:cxn ang="0">
                          <a:pos x="37" y="100"/>
                        </a:cxn>
                        <a:cxn ang="0">
                          <a:pos x="0" y="64"/>
                        </a:cxn>
                        <a:cxn ang="0">
                          <a:pos x="10" y="11"/>
                        </a:cxn>
                        <a:cxn ang="0">
                          <a:pos x="57" y="0"/>
                        </a:cxn>
                      </a:cxnLst>
                      <a:rect l="txL" t="txT" r="txR" b="txB"/>
                      <a:pathLst>
                        <a:path w="90" h="100">
                          <a:moveTo>
                            <a:pt x="57" y="0"/>
                          </a:moveTo>
                          <a:lnTo>
                            <a:pt x="90" y="38"/>
                          </a:lnTo>
                          <a:lnTo>
                            <a:pt x="79" y="88"/>
                          </a:lnTo>
                          <a:lnTo>
                            <a:pt x="37" y="100"/>
                          </a:lnTo>
                          <a:lnTo>
                            <a:pt x="0" y="64"/>
                          </a:lnTo>
                          <a:lnTo>
                            <a:pt x="10" y="11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7" name="Freeform 1342"/>
                    <p:cNvSpPr/>
                    <p:nvPr/>
                  </p:nvSpPr>
                  <p:spPr>
                    <a:xfrm>
                      <a:off x="3005" y="1579"/>
                      <a:ext cx="52" cy="52"/>
                    </a:xfrm>
                    <a:custGeom>
                      <a:avLst/>
                      <a:gdLst>
                        <a:gd name="txL" fmla="*/ 0 w 103"/>
                        <a:gd name="txT" fmla="*/ 0 h 102"/>
                        <a:gd name="txR" fmla="*/ 103 w 103"/>
                        <a:gd name="txB" fmla="*/ 102 h 102"/>
                      </a:gdLst>
                      <a:ahLst/>
                      <a:cxnLst>
                        <a:cxn ang="0">
                          <a:pos x="67" y="0"/>
                        </a:cxn>
                        <a:cxn ang="0">
                          <a:pos x="103" y="36"/>
                        </a:cxn>
                        <a:cxn ang="0">
                          <a:pos x="84" y="91"/>
                        </a:cxn>
                        <a:cxn ang="0">
                          <a:pos x="34" y="102"/>
                        </a:cxn>
                        <a:cxn ang="0">
                          <a:pos x="0" y="64"/>
                        </a:cxn>
                        <a:cxn ang="0">
                          <a:pos x="14" y="12"/>
                        </a:cxn>
                        <a:cxn ang="0">
                          <a:pos x="67" y="0"/>
                        </a:cxn>
                      </a:cxnLst>
                      <a:rect l="txL" t="txT" r="txR" b="txB"/>
                      <a:pathLst>
                        <a:path w="103" h="102">
                          <a:moveTo>
                            <a:pt x="67" y="0"/>
                          </a:moveTo>
                          <a:lnTo>
                            <a:pt x="103" y="36"/>
                          </a:lnTo>
                          <a:lnTo>
                            <a:pt x="84" y="91"/>
                          </a:lnTo>
                          <a:lnTo>
                            <a:pt x="34" y="102"/>
                          </a:lnTo>
                          <a:lnTo>
                            <a:pt x="0" y="64"/>
                          </a:lnTo>
                          <a:lnTo>
                            <a:pt x="14" y="12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8" name="Freeform 1343"/>
                    <p:cNvSpPr/>
                    <p:nvPr/>
                  </p:nvSpPr>
                  <p:spPr>
                    <a:xfrm>
                      <a:off x="2938" y="1609"/>
                      <a:ext cx="53" cy="58"/>
                    </a:xfrm>
                    <a:custGeom>
                      <a:avLst/>
                      <a:gdLst>
                        <a:gd name="txL" fmla="*/ 0 w 105"/>
                        <a:gd name="txT" fmla="*/ 0 h 115"/>
                        <a:gd name="txR" fmla="*/ 105 w 105"/>
                        <a:gd name="txB" fmla="*/ 115 h 115"/>
                      </a:gdLst>
                      <a:ahLst/>
                      <a:cxnLst>
                        <a:cxn ang="0">
                          <a:pos x="64" y="0"/>
                        </a:cxn>
                        <a:cxn ang="0">
                          <a:pos x="105" y="46"/>
                        </a:cxn>
                        <a:cxn ang="0">
                          <a:pos x="93" y="99"/>
                        </a:cxn>
                        <a:cxn ang="0">
                          <a:pos x="38" y="115"/>
                        </a:cxn>
                        <a:cxn ang="0">
                          <a:pos x="0" y="72"/>
                        </a:cxn>
                        <a:cxn ang="0">
                          <a:pos x="11" y="14"/>
                        </a:cxn>
                        <a:cxn ang="0">
                          <a:pos x="64" y="0"/>
                        </a:cxn>
                      </a:cxnLst>
                      <a:rect l="txL" t="txT" r="txR" b="txB"/>
                      <a:pathLst>
                        <a:path w="105" h="115">
                          <a:moveTo>
                            <a:pt x="64" y="0"/>
                          </a:moveTo>
                          <a:lnTo>
                            <a:pt x="105" y="46"/>
                          </a:lnTo>
                          <a:lnTo>
                            <a:pt x="93" y="99"/>
                          </a:lnTo>
                          <a:lnTo>
                            <a:pt x="38" y="115"/>
                          </a:lnTo>
                          <a:lnTo>
                            <a:pt x="0" y="72"/>
                          </a:lnTo>
                          <a:lnTo>
                            <a:pt x="11" y="14"/>
                          </a:lnTo>
                          <a:lnTo>
                            <a:pt x="64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09" name="Freeform 1344"/>
                    <p:cNvSpPr/>
                    <p:nvPr/>
                  </p:nvSpPr>
                  <p:spPr>
                    <a:xfrm>
                      <a:off x="2875" y="1624"/>
                      <a:ext cx="46" cy="47"/>
                    </a:xfrm>
                    <a:custGeom>
                      <a:avLst/>
                      <a:gdLst>
                        <a:gd name="txL" fmla="*/ 0 w 93"/>
                        <a:gd name="txT" fmla="*/ 0 h 94"/>
                        <a:gd name="txR" fmla="*/ 93 w 93"/>
                        <a:gd name="txB" fmla="*/ 94 h 94"/>
                      </a:gdLst>
                      <a:ahLst/>
                      <a:cxnLst>
                        <a:cxn ang="0">
                          <a:pos x="57" y="0"/>
                        </a:cxn>
                        <a:cxn ang="0">
                          <a:pos x="93" y="38"/>
                        </a:cxn>
                        <a:cxn ang="0">
                          <a:pos x="81" y="85"/>
                        </a:cxn>
                        <a:cxn ang="0">
                          <a:pos x="36" y="94"/>
                        </a:cxn>
                        <a:cxn ang="0">
                          <a:pos x="0" y="61"/>
                        </a:cxn>
                        <a:cxn ang="0">
                          <a:pos x="14" y="8"/>
                        </a:cxn>
                        <a:cxn ang="0">
                          <a:pos x="57" y="0"/>
                        </a:cxn>
                      </a:cxnLst>
                      <a:rect l="txL" t="txT" r="txR" b="txB"/>
                      <a:pathLst>
                        <a:path w="93" h="94">
                          <a:moveTo>
                            <a:pt x="57" y="0"/>
                          </a:moveTo>
                          <a:lnTo>
                            <a:pt x="93" y="38"/>
                          </a:lnTo>
                          <a:lnTo>
                            <a:pt x="81" y="85"/>
                          </a:lnTo>
                          <a:lnTo>
                            <a:pt x="36" y="94"/>
                          </a:lnTo>
                          <a:lnTo>
                            <a:pt x="0" y="61"/>
                          </a:lnTo>
                          <a:lnTo>
                            <a:pt x="14" y="8"/>
                          </a:lnTo>
                          <a:lnTo>
                            <a:pt x="57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0" name="Freeform 1345"/>
                    <p:cNvSpPr/>
                    <p:nvPr/>
                  </p:nvSpPr>
                  <p:spPr>
                    <a:xfrm>
                      <a:off x="2826" y="1604"/>
                      <a:ext cx="36" cy="48"/>
                    </a:xfrm>
                    <a:custGeom>
                      <a:avLst/>
                      <a:gdLst>
                        <a:gd name="txL" fmla="*/ 0 w 72"/>
                        <a:gd name="txT" fmla="*/ 0 h 95"/>
                        <a:gd name="txR" fmla="*/ 72 w 72"/>
                        <a:gd name="txB" fmla="*/ 95 h 95"/>
                      </a:gdLst>
                      <a:ahLst/>
                      <a:cxnLst>
                        <a:cxn ang="0">
                          <a:pos x="41" y="0"/>
                        </a:cxn>
                        <a:cxn ang="0">
                          <a:pos x="72" y="38"/>
                        </a:cxn>
                        <a:cxn ang="0">
                          <a:pos x="63" y="83"/>
                        </a:cxn>
                        <a:cxn ang="0">
                          <a:pos x="30" y="95"/>
                        </a:cxn>
                        <a:cxn ang="0">
                          <a:pos x="0" y="58"/>
                        </a:cxn>
                        <a:cxn ang="0">
                          <a:pos x="6" y="11"/>
                        </a:cxn>
                        <a:cxn ang="0">
                          <a:pos x="41" y="0"/>
                        </a:cxn>
                      </a:cxnLst>
                      <a:rect l="txL" t="txT" r="txR" b="txB"/>
                      <a:pathLst>
                        <a:path w="72" h="95">
                          <a:moveTo>
                            <a:pt x="41" y="0"/>
                          </a:moveTo>
                          <a:lnTo>
                            <a:pt x="72" y="38"/>
                          </a:lnTo>
                          <a:lnTo>
                            <a:pt x="63" y="83"/>
                          </a:lnTo>
                          <a:lnTo>
                            <a:pt x="30" y="95"/>
                          </a:lnTo>
                          <a:lnTo>
                            <a:pt x="0" y="58"/>
                          </a:lnTo>
                          <a:lnTo>
                            <a:pt x="6" y="11"/>
                          </a:lnTo>
                          <a:lnTo>
                            <a:pt x="41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1" name="Freeform 1346"/>
                    <p:cNvSpPr/>
                    <p:nvPr/>
                  </p:nvSpPr>
                  <p:spPr>
                    <a:xfrm>
                      <a:off x="2910" y="1427"/>
                      <a:ext cx="44" cy="63"/>
                    </a:xfrm>
                    <a:custGeom>
                      <a:avLst/>
                      <a:gdLst>
                        <a:gd name="txL" fmla="*/ 0 w 88"/>
                        <a:gd name="txT" fmla="*/ 0 h 125"/>
                        <a:gd name="txR" fmla="*/ 88 w 88"/>
                        <a:gd name="txB" fmla="*/ 125 h 125"/>
                      </a:gdLst>
                      <a:ahLst/>
                      <a:cxnLst>
                        <a:cxn ang="0">
                          <a:pos x="88" y="0"/>
                        </a:cxn>
                        <a:cxn ang="0">
                          <a:pos x="0" y="19"/>
                        </a:cxn>
                        <a:cxn ang="0">
                          <a:pos x="33" y="125"/>
                        </a:cxn>
                      </a:cxnLst>
                      <a:rect l="txL" t="txT" r="txR" b="txB"/>
                      <a:pathLst>
                        <a:path w="88" h="125">
                          <a:moveTo>
                            <a:pt x="88" y="0"/>
                          </a:moveTo>
                          <a:lnTo>
                            <a:pt x="0" y="19"/>
                          </a:lnTo>
                          <a:lnTo>
                            <a:pt x="33" y="125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2" name="Line 1347"/>
                    <p:cNvSpPr/>
                    <p:nvPr/>
                  </p:nvSpPr>
                  <p:spPr>
                    <a:xfrm flipV="1">
                      <a:off x="2842" y="1425"/>
                      <a:ext cx="44" cy="11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913" name="Line 1348"/>
                    <p:cNvSpPr/>
                    <p:nvPr/>
                  </p:nvSpPr>
                  <p:spPr>
                    <a:xfrm flipV="1">
                      <a:off x="2917" y="1407"/>
                      <a:ext cx="41" cy="11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914" name="Line 1349"/>
                    <p:cNvSpPr/>
                    <p:nvPr/>
                  </p:nvSpPr>
                  <p:spPr>
                    <a:xfrm flipV="1">
                      <a:off x="2848" y="1446"/>
                      <a:ext cx="31" cy="7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915" name="Freeform 1350"/>
                    <p:cNvSpPr/>
                    <p:nvPr/>
                  </p:nvSpPr>
                  <p:spPr>
                    <a:xfrm>
                      <a:off x="2910" y="1488"/>
                      <a:ext cx="29" cy="7"/>
                    </a:xfrm>
                    <a:custGeom>
                      <a:avLst/>
                      <a:gdLst>
                        <a:gd name="txL" fmla="*/ 0 w 59"/>
                        <a:gd name="txT" fmla="*/ 0 h 15"/>
                        <a:gd name="txR" fmla="*/ 59 w 59"/>
                        <a:gd name="txB" fmla="*/ 15 h 15"/>
                      </a:gdLst>
                      <a:ahLst/>
                      <a:cxnLst>
                        <a:cxn ang="0">
                          <a:pos x="0" y="15"/>
                        </a:cxn>
                        <a:cxn ang="0">
                          <a:pos x="59" y="0"/>
                        </a:cxn>
                        <a:cxn ang="0">
                          <a:pos x="59" y="0"/>
                        </a:cxn>
                      </a:cxnLst>
                      <a:rect l="txL" t="txT" r="txR" b="txB"/>
                      <a:pathLst>
                        <a:path w="59" h="15">
                          <a:moveTo>
                            <a:pt x="0" y="15"/>
                          </a:moveTo>
                          <a:lnTo>
                            <a:pt x="59" y="0"/>
                          </a:lnTo>
                          <a:lnTo>
                            <a:pt x="59" y="0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6" name="Line 1351"/>
                    <p:cNvSpPr/>
                    <p:nvPr/>
                  </p:nvSpPr>
                  <p:spPr>
                    <a:xfrm>
                      <a:off x="2932" y="1519"/>
                      <a:ext cx="6" cy="16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917" name="Freeform 1352"/>
                    <p:cNvSpPr/>
                    <p:nvPr/>
                  </p:nvSpPr>
                  <p:spPr>
                    <a:xfrm>
                      <a:off x="2732" y="1832"/>
                      <a:ext cx="97" cy="67"/>
                    </a:xfrm>
                    <a:custGeom>
                      <a:avLst/>
                      <a:gdLst>
                        <a:gd name="txL" fmla="*/ 0 w 195"/>
                        <a:gd name="txT" fmla="*/ 0 h 134"/>
                        <a:gd name="txR" fmla="*/ 195 w 195"/>
                        <a:gd name="txB" fmla="*/ 134 h 134"/>
                      </a:gdLst>
                      <a:ahLst/>
                      <a:cxnLst>
                        <a:cxn ang="0">
                          <a:pos x="195" y="83"/>
                        </a:cxn>
                        <a:cxn ang="0">
                          <a:pos x="77" y="0"/>
                        </a:cxn>
                        <a:cxn ang="0">
                          <a:pos x="0" y="134"/>
                        </a:cxn>
                        <a:cxn ang="0">
                          <a:pos x="195" y="83"/>
                        </a:cxn>
                      </a:cxnLst>
                      <a:rect l="txL" t="txT" r="txR" b="txB"/>
                      <a:pathLst>
                        <a:path w="195" h="134">
                          <a:moveTo>
                            <a:pt x="195" y="83"/>
                          </a:moveTo>
                          <a:lnTo>
                            <a:pt x="77" y="0"/>
                          </a:lnTo>
                          <a:lnTo>
                            <a:pt x="0" y="134"/>
                          </a:lnTo>
                          <a:lnTo>
                            <a:pt x="195" y="83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8" name="Freeform 1353"/>
                    <p:cNvSpPr/>
                    <p:nvPr/>
                  </p:nvSpPr>
                  <p:spPr>
                    <a:xfrm>
                      <a:off x="2992" y="1286"/>
                      <a:ext cx="140" cy="165"/>
                    </a:xfrm>
                    <a:custGeom>
                      <a:avLst/>
                      <a:gdLst>
                        <a:gd name="txL" fmla="*/ 0 w 280"/>
                        <a:gd name="txT" fmla="*/ 0 h 331"/>
                        <a:gd name="txR" fmla="*/ 280 w 280"/>
                        <a:gd name="txB" fmla="*/ 331 h 331"/>
                      </a:gdLst>
                      <a:ahLst/>
                      <a:cxnLst>
                        <a:cxn ang="0">
                          <a:pos x="0" y="15"/>
                        </a:cxn>
                        <a:cxn ang="0">
                          <a:pos x="29" y="145"/>
                        </a:cxn>
                        <a:cxn ang="0">
                          <a:pos x="129" y="248"/>
                        </a:cxn>
                        <a:cxn ang="0">
                          <a:pos x="260" y="331"/>
                        </a:cxn>
                        <a:cxn ang="0">
                          <a:pos x="280" y="303"/>
                        </a:cxn>
                        <a:cxn ang="0">
                          <a:pos x="161" y="226"/>
                        </a:cxn>
                        <a:cxn ang="0">
                          <a:pos x="79" y="133"/>
                        </a:cxn>
                        <a:cxn ang="0">
                          <a:pos x="50" y="0"/>
                        </a:cxn>
                        <a:cxn ang="0">
                          <a:pos x="0" y="15"/>
                        </a:cxn>
                      </a:cxnLst>
                      <a:rect l="txL" t="txT" r="txR" b="txB"/>
                      <a:pathLst>
                        <a:path w="280" h="331">
                          <a:moveTo>
                            <a:pt x="0" y="15"/>
                          </a:moveTo>
                          <a:lnTo>
                            <a:pt x="29" y="145"/>
                          </a:lnTo>
                          <a:lnTo>
                            <a:pt x="129" y="248"/>
                          </a:lnTo>
                          <a:lnTo>
                            <a:pt x="260" y="331"/>
                          </a:lnTo>
                          <a:lnTo>
                            <a:pt x="280" y="303"/>
                          </a:lnTo>
                          <a:lnTo>
                            <a:pt x="161" y="226"/>
                          </a:lnTo>
                          <a:lnTo>
                            <a:pt x="79" y="133"/>
                          </a:lnTo>
                          <a:lnTo>
                            <a:pt x="50" y="0"/>
                          </a:ln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919" name="Line 1354"/>
                    <p:cNvSpPr/>
                    <p:nvPr/>
                  </p:nvSpPr>
                  <p:spPr>
                    <a:xfrm flipV="1">
                      <a:off x="2913" y="1511"/>
                      <a:ext cx="40" cy="10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30841" name="Group 1355"/>
                  <p:cNvGrpSpPr/>
                  <p:nvPr/>
                </p:nvGrpSpPr>
                <p:grpSpPr>
                  <a:xfrm>
                    <a:off x="2638" y="1753"/>
                    <a:ext cx="664" cy="664"/>
                    <a:chOff x="2638" y="1753"/>
                    <a:chExt cx="664" cy="664"/>
                  </a:xfrm>
                </p:grpSpPr>
                <p:sp>
                  <p:nvSpPr>
                    <p:cNvPr id="30842" name="Freeform 1356"/>
                    <p:cNvSpPr/>
                    <p:nvPr/>
                  </p:nvSpPr>
                  <p:spPr>
                    <a:xfrm>
                      <a:off x="2759" y="2206"/>
                      <a:ext cx="183" cy="211"/>
                    </a:xfrm>
                    <a:custGeom>
                      <a:avLst/>
                      <a:gdLst>
                        <a:gd name="txL" fmla="*/ 0 w 366"/>
                        <a:gd name="txT" fmla="*/ 0 h 421"/>
                        <a:gd name="txR" fmla="*/ 366 w 366"/>
                        <a:gd name="txB" fmla="*/ 421 h 421"/>
                      </a:gdLst>
                      <a:ahLst/>
                      <a:cxnLst>
                        <a:cxn ang="0">
                          <a:pos x="95" y="421"/>
                        </a:cxn>
                        <a:cxn ang="0">
                          <a:pos x="366" y="351"/>
                        </a:cxn>
                        <a:cxn ang="0">
                          <a:pos x="332" y="209"/>
                        </a:cxn>
                        <a:cxn ang="0">
                          <a:pos x="196" y="83"/>
                        </a:cxn>
                        <a:cxn ang="0">
                          <a:pos x="62" y="0"/>
                        </a:cxn>
                        <a:cxn ang="0">
                          <a:pos x="0" y="96"/>
                        </a:cxn>
                        <a:cxn ang="0">
                          <a:pos x="83" y="162"/>
                        </a:cxn>
                        <a:cxn ang="0">
                          <a:pos x="120" y="298"/>
                        </a:cxn>
                        <a:cxn ang="0">
                          <a:pos x="95" y="421"/>
                        </a:cxn>
                      </a:cxnLst>
                      <a:rect l="txL" t="txT" r="txR" b="txB"/>
                      <a:pathLst>
                        <a:path w="366" h="421">
                          <a:moveTo>
                            <a:pt x="95" y="421"/>
                          </a:moveTo>
                          <a:lnTo>
                            <a:pt x="366" y="351"/>
                          </a:lnTo>
                          <a:lnTo>
                            <a:pt x="332" y="209"/>
                          </a:lnTo>
                          <a:lnTo>
                            <a:pt x="196" y="83"/>
                          </a:lnTo>
                          <a:lnTo>
                            <a:pt x="62" y="0"/>
                          </a:lnTo>
                          <a:lnTo>
                            <a:pt x="0" y="96"/>
                          </a:lnTo>
                          <a:lnTo>
                            <a:pt x="83" y="162"/>
                          </a:lnTo>
                          <a:lnTo>
                            <a:pt x="120" y="298"/>
                          </a:lnTo>
                          <a:lnTo>
                            <a:pt x="95" y="421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3" name="Freeform 1357"/>
                    <p:cNvSpPr/>
                    <p:nvPr/>
                  </p:nvSpPr>
                  <p:spPr>
                    <a:xfrm>
                      <a:off x="2690" y="2108"/>
                      <a:ext cx="294" cy="275"/>
                    </a:xfrm>
                    <a:custGeom>
                      <a:avLst/>
                      <a:gdLst>
                        <a:gd name="txL" fmla="*/ 0 w 589"/>
                        <a:gd name="txT" fmla="*/ 0 h 550"/>
                        <a:gd name="txR" fmla="*/ 589 w 589"/>
                        <a:gd name="txB" fmla="*/ 550 h 550"/>
                      </a:gdLst>
                      <a:ahLst/>
                      <a:cxnLst>
                        <a:cxn ang="0">
                          <a:pos x="505" y="550"/>
                        </a:cxn>
                        <a:cxn ang="0">
                          <a:pos x="589" y="528"/>
                        </a:cxn>
                        <a:cxn ang="0">
                          <a:pos x="552" y="395"/>
                        </a:cxn>
                        <a:cxn ang="0">
                          <a:pos x="369" y="219"/>
                        </a:cxn>
                        <a:cxn ang="0">
                          <a:pos x="0" y="0"/>
                        </a:cxn>
                        <a:cxn ang="0">
                          <a:pos x="28" y="93"/>
                        </a:cxn>
                        <a:cxn ang="0">
                          <a:pos x="333" y="278"/>
                        </a:cxn>
                        <a:cxn ang="0">
                          <a:pos x="469" y="400"/>
                        </a:cxn>
                        <a:cxn ang="0">
                          <a:pos x="505" y="550"/>
                        </a:cxn>
                      </a:cxnLst>
                      <a:rect l="txL" t="txT" r="txR" b="txB"/>
                      <a:pathLst>
                        <a:path w="589" h="550">
                          <a:moveTo>
                            <a:pt x="505" y="550"/>
                          </a:moveTo>
                          <a:lnTo>
                            <a:pt x="589" y="528"/>
                          </a:lnTo>
                          <a:lnTo>
                            <a:pt x="552" y="395"/>
                          </a:lnTo>
                          <a:lnTo>
                            <a:pt x="369" y="219"/>
                          </a:lnTo>
                          <a:lnTo>
                            <a:pt x="0" y="0"/>
                          </a:lnTo>
                          <a:lnTo>
                            <a:pt x="28" y="93"/>
                          </a:lnTo>
                          <a:lnTo>
                            <a:pt x="333" y="278"/>
                          </a:lnTo>
                          <a:lnTo>
                            <a:pt x="469" y="400"/>
                          </a:lnTo>
                          <a:lnTo>
                            <a:pt x="505" y="55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4" name="Freeform 1358"/>
                    <p:cNvSpPr/>
                    <p:nvPr/>
                  </p:nvSpPr>
                  <p:spPr>
                    <a:xfrm>
                      <a:off x="3082" y="2013"/>
                      <a:ext cx="68" cy="327"/>
                    </a:xfrm>
                    <a:custGeom>
                      <a:avLst/>
                      <a:gdLst>
                        <a:gd name="txL" fmla="*/ 0 w 135"/>
                        <a:gd name="txT" fmla="*/ 0 h 654"/>
                        <a:gd name="txR" fmla="*/ 135 w 135"/>
                        <a:gd name="txB" fmla="*/ 654 h 654"/>
                      </a:gdLst>
                      <a:ahLst/>
                      <a:cxnLst>
                        <a:cxn ang="0">
                          <a:pos x="22" y="654"/>
                        </a:cxn>
                        <a:cxn ang="0">
                          <a:pos x="0" y="563"/>
                        </a:cxn>
                        <a:cxn ang="0">
                          <a:pos x="84" y="365"/>
                        </a:cxn>
                        <a:cxn ang="0">
                          <a:pos x="88" y="242"/>
                        </a:cxn>
                        <a:cxn ang="0">
                          <a:pos x="44" y="57"/>
                        </a:cxn>
                        <a:cxn ang="0">
                          <a:pos x="78" y="0"/>
                        </a:cxn>
                        <a:cxn ang="0">
                          <a:pos x="135" y="231"/>
                        </a:cxn>
                        <a:cxn ang="0">
                          <a:pos x="130" y="371"/>
                        </a:cxn>
                        <a:cxn ang="0">
                          <a:pos x="66" y="558"/>
                        </a:cxn>
                        <a:cxn ang="0">
                          <a:pos x="84" y="634"/>
                        </a:cxn>
                        <a:cxn ang="0">
                          <a:pos x="22" y="654"/>
                        </a:cxn>
                      </a:cxnLst>
                      <a:rect l="txL" t="txT" r="txR" b="txB"/>
                      <a:pathLst>
                        <a:path w="135" h="654">
                          <a:moveTo>
                            <a:pt x="22" y="654"/>
                          </a:moveTo>
                          <a:lnTo>
                            <a:pt x="0" y="563"/>
                          </a:lnTo>
                          <a:lnTo>
                            <a:pt x="84" y="365"/>
                          </a:lnTo>
                          <a:lnTo>
                            <a:pt x="88" y="242"/>
                          </a:lnTo>
                          <a:lnTo>
                            <a:pt x="44" y="57"/>
                          </a:lnTo>
                          <a:lnTo>
                            <a:pt x="78" y="0"/>
                          </a:lnTo>
                          <a:lnTo>
                            <a:pt x="135" y="231"/>
                          </a:lnTo>
                          <a:lnTo>
                            <a:pt x="130" y="371"/>
                          </a:lnTo>
                          <a:lnTo>
                            <a:pt x="66" y="558"/>
                          </a:lnTo>
                          <a:lnTo>
                            <a:pt x="84" y="634"/>
                          </a:lnTo>
                          <a:lnTo>
                            <a:pt x="22" y="654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5" name="Freeform 1359"/>
                    <p:cNvSpPr/>
                    <p:nvPr/>
                  </p:nvSpPr>
                  <p:spPr>
                    <a:xfrm>
                      <a:off x="2908" y="2121"/>
                      <a:ext cx="182" cy="245"/>
                    </a:xfrm>
                    <a:custGeom>
                      <a:avLst/>
                      <a:gdLst>
                        <a:gd name="txL" fmla="*/ 0 w 365"/>
                        <a:gd name="txT" fmla="*/ 0 h 490"/>
                        <a:gd name="txR" fmla="*/ 365 w 365"/>
                        <a:gd name="txB" fmla="*/ 490 h 490"/>
                      </a:gdLst>
                      <a:ahLst/>
                      <a:cxnLst>
                        <a:cxn ang="0">
                          <a:pos x="365" y="430"/>
                        </a:cxn>
                        <a:cxn ang="0">
                          <a:pos x="273" y="81"/>
                        </a:cxn>
                        <a:cxn ang="0">
                          <a:pos x="207" y="24"/>
                        </a:cxn>
                        <a:cxn ang="0">
                          <a:pos x="176" y="0"/>
                        </a:cxn>
                        <a:cxn ang="0">
                          <a:pos x="66" y="31"/>
                        </a:cxn>
                        <a:cxn ang="0">
                          <a:pos x="0" y="145"/>
                        </a:cxn>
                        <a:cxn ang="0">
                          <a:pos x="31" y="277"/>
                        </a:cxn>
                        <a:cxn ang="0">
                          <a:pos x="126" y="366"/>
                        </a:cxn>
                        <a:cxn ang="0">
                          <a:pos x="157" y="490"/>
                        </a:cxn>
                        <a:cxn ang="0">
                          <a:pos x="365" y="430"/>
                        </a:cxn>
                      </a:cxnLst>
                      <a:rect l="txL" t="txT" r="txR" b="txB"/>
                      <a:pathLst>
                        <a:path w="365" h="490">
                          <a:moveTo>
                            <a:pt x="365" y="430"/>
                          </a:moveTo>
                          <a:lnTo>
                            <a:pt x="273" y="81"/>
                          </a:lnTo>
                          <a:lnTo>
                            <a:pt x="207" y="24"/>
                          </a:lnTo>
                          <a:lnTo>
                            <a:pt x="176" y="0"/>
                          </a:lnTo>
                          <a:lnTo>
                            <a:pt x="66" y="31"/>
                          </a:lnTo>
                          <a:lnTo>
                            <a:pt x="0" y="145"/>
                          </a:lnTo>
                          <a:lnTo>
                            <a:pt x="31" y="277"/>
                          </a:lnTo>
                          <a:lnTo>
                            <a:pt x="126" y="366"/>
                          </a:lnTo>
                          <a:lnTo>
                            <a:pt x="157" y="490"/>
                          </a:lnTo>
                          <a:lnTo>
                            <a:pt x="365" y="43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6" name="Freeform 1360"/>
                    <p:cNvSpPr/>
                    <p:nvPr/>
                  </p:nvSpPr>
                  <p:spPr>
                    <a:xfrm>
                      <a:off x="3029" y="2265"/>
                      <a:ext cx="62" cy="91"/>
                    </a:xfrm>
                    <a:custGeom>
                      <a:avLst/>
                      <a:gdLst>
                        <a:gd name="txL" fmla="*/ 0 w 126"/>
                        <a:gd name="txT" fmla="*/ 0 h 182"/>
                        <a:gd name="txR" fmla="*/ 126 w 126"/>
                        <a:gd name="txB" fmla="*/ 182 h 182"/>
                      </a:gdLst>
                      <a:ahLst/>
                      <a:cxnLst>
                        <a:cxn ang="0">
                          <a:pos x="126" y="154"/>
                        </a:cxn>
                        <a:cxn ang="0">
                          <a:pos x="86" y="0"/>
                        </a:cxn>
                        <a:cxn ang="0">
                          <a:pos x="0" y="99"/>
                        </a:cxn>
                        <a:cxn ang="0">
                          <a:pos x="22" y="182"/>
                        </a:cxn>
                        <a:cxn ang="0">
                          <a:pos x="126" y="154"/>
                        </a:cxn>
                      </a:cxnLst>
                      <a:rect l="txL" t="txT" r="txR" b="txB"/>
                      <a:pathLst>
                        <a:path w="126" h="182">
                          <a:moveTo>
                            <a:pt x="126" y="154"/>
                          </a:moveTo>
                          <a:lnTo>
                            <a:pt x="86" y="0"/>
                          </a:lnTo>
                          <a:lnTo>
                            <a:pt x="0" y="99"/>
                          </a:lnTo>
                          <a:lnTo>
                            <a:pt x="22" y="182"/>
                          </a:lnTo>
                          <a:lnTo>
                            <a:pt x="126" y="154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7" name="Freeform 1361"/>
                    <p:cNvSpPr/>
                    <p:nvPr/>
                  </p:nvSpPr>
                  <p:spPr>
                    <a:xfrm>
                      <a:off x="2941" y="2281"/>
                      <a:ext cx="92" cy="89"/>
                    </a:xfrm>
                    <a:custGeom>
                      <a:avLst/>
                      <a:gdLst>
                        <a:gd name="txL" fmla="*/ 0 w 185"/>
                        <a:gd name="txT" fmla="*/ 0 h 177"/>
                        <a:gd name="txR" fmla="*/ 185 w 185"/>
                        <a:gd name="txB" fmla="*/ 177 h 177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163" y="65"/>
                        </a:cxn>
                        <a:cxn ang="0">
                          <a:pos x="185" y="150"/>
                        </a:cxn>
                        <a:cxn ang="0">
                          <a:pos x="90" y="177"/>
                        </a:cxn>
                        <a:cxn ang="0">
                          <a:pos x="57" y="56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85" h="177">
                          <a:moveTo>
                            <a:pt x="0" y="0"/>
                          </a:moveTo>
                          <a:lnTo>
                            <a:pt x="163" y="65"/>
                          </a:lnTo>
                          <a:lnTo>
                            <a:pt x="185" y="150"/>
                          </a:lnTo>
                          <a:lnTo>
                            <a:pt x="90" y="177"/>
                          </a:lnTo>
                          <a:lnTo>
                            <a:pt x="57" y="5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8" name="Freeform 1362"/>
                    <p:cNvSpPr/>
                    <p:nvPr/>
                  </p:nvSpPr>
                  <p:spPr>
                    <a:xfrm>
                      <a:off x="2870" y="2082"/>
                      <a:ext cx="195" cy="112"/>
                    </a:xfrm>
                    <a:custGeom>
                      <a:avLst/>
                      <a:gdLst>
                        <a:gd name="txL" fmla="*/ 0 w 388"/>
                        <a:gd name="txT" fmla="*/ 0 h 223"/>
                        <a:gd name="txR" fmla="*/ 388 w 388"/>
                        <a:gd name="txB" fmla="*/ 223 h 223"/>
                      </a:gdLst>
                      <a:ahLst/>
                      <a:cxnLst>
                        <a:cxn ang="0">
                          <a:pos x="71" y="223"/>
                        </a:cxn>
                        <a:cxn ang="0">
                          <a:pos x="141" y="107"/>
                        </a:cxn>
                        <a:cxn ang="0">
                          <a:pos x="249" y="78"/>
                        </a:cxn>
                        <a:cxn ang="0">
                          <a:pos x="356" y="157"/>
                        </a:cxn>
                        <a:cxn ang="0">
                          <a:pos x="388" y="93"/>
                        </a:cxn>
                        <a:cxn ang="0">
                          <a:pos x="310" y="24"/>
                        </a:cxn>
                        <a:cxn ang="0">
                          <a:pos x="254" y="0"/>
                        </a:cxn>
                        <a:cxn ang="0">
                          <a:pos x="118" y="38"/>
                        </a:cxn>
                        <a:cxn ang="0">
                          <a:pos x="50" y="76"/>
                        </a:cxn>
                        <a:cxn ang="0">
                          <a:pos x="0" y="165"/>
                        </a:cxn>
                        <a:cxn ang="0">
                          <a:pos x="71" y="223"/>
                        </a:cxn>
                      </a:cxnLst>
                      <a:rect l="txL" t="txT" r="txR" b="txB"/>
                      <a:pathLst>
                        <a:path w="388" h="223">
                          <a:moveTo>
                            <a:pt x="71" y="223"/>
                          </a:moveTo>
                          <a:lnTo>
                            <a:pt x="141" y="107"/>
                          </a:lnTo>
                          <a:lnTo>
                            <a:pt x="249" y="78"/>
                          </a:lnTo>
                          <a:lnTo>
                            <a:pt x="356" y="157"/>
                          </a:lnTo>
                          <a:lnTo>
                            <a:pt x="388" y="93"/>
                          </a:lnTo>
                          <a:lnTo>
                            <a:pt x="310" y="24"/>
                          </a:lnTo>
                          <a:lnTo>
                            <a:pt x="254" y="0"/>
                          </a:lnTo>
                          <a:lnTo>
                            <a:pt x="118" y="38"/>
                          </a:lnTo>
                          <a:lnTo>
                            <a:pt x="50" y="76"/>
                          </a:lnTo>
                          <a:lnTo>
                            <a:pt x="0" y="165"/>
                          </a:lnTo>
                          <a:lnTo>
                            <a:pt x="71" y="223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49" name="Freeform 1363"/>
                    <p:cNvSpPr/>
                    <p:nvPr/>
                  </p:nvSpPr>
                  <p:spPr>
                    <a:xfrm>
                      <a:off x="2869" y="2081"/>
                      <a:ext cx="197" cy="116"/>
                    </a:xfrm>
                    <a:custGeom>
                      <a:avLst/>
                      <a:gdLst>
                        <a:gd name="txL" fmla="*/ 0 w 394"/>
                        <a:gd name="txT" fmla="*/ 0 h 232"/>
                        <a:gd name="txR" fmla="*/ 394 w 394"/>
                        <a:gd name="txB" fmla="*/ 232 h 232"/>
                      </a:gdLst>
                      <a:ahLst/>
                      <a:cxnLst>
                        <a:cxn ang="0">
                          <a:pos x="79" y="221"/>
                        </a:cxn>
                        <a:cxn ang="0">
                          <a:pos x="69" y="224"/>
                        </a:cxn>
                        <a:cxn ang="0">
                          <a:pos x="140" y="108"/>
                        </a:cxn>
                        <a:cxn ang="0">
                          <a:pos x="142" y="108"/>
                        </a:cxn>
                        <a:cxn ang="0">
                          <a:pos x="250" y="79"/>
                        </a:cxn>
                        <a:cxn ang="0">
                          <a:pos x="252" y="79"/>
                        </a:cxn>
                        <a:cxn ang="0">
                          <a:pos x="252" y="77"/>
                        </a:cxn>
                        <a:cxn ang="0">
                          <a:pos x="254" y="81"/>
                        </a:cxn>
                        <a:cxn ang="0">
                          <a:pos x="361" y="160"/>
                        </a:cxn>
                        <a:cxn ang="0">
                          <a:pos x="356" y="160"/>
                        </a:cxn>
                        <a:cxn ang="0">
                          <a:pos x="384" y="97"/>
                        </a:cxn>
                        <a:cxn ang="0">
                          <a:pos x="386" y="99"/>
                        </a:cxn>
                        <a:cxn ang="0">
                          <a:pos x="311" y="31"/>
                        </a:cxn>
                        <a:cxn ang="0">
                          <a:pos x="311" y="33"/>
                        </a:cxn>
                        <a:cxn ang="0">
                          <a:pos x="254" y="9"/>
                        </a:cxn>
                        <a:cxn ang="0">
                          <a:pos x="257" y="9"/>
                        </a:cxn>
                        <a:cxn ang="0">
                          <a:pos x="121" y="43"/>
                        </a:cxn>
                        <a:cxn ang="0">
                          <a:pos x="55" y="83"/>
                        </a:cxn>
                        <a:cxn ang="0">
                          <a:pos x="61" y="81"/>
                        </a:cxn>
                        <a:cxn ang="0">
                          <a:pos x="9" y="173"/>
                        </a:cxn>
                        <a:cxn ang="0">
                          <a:pos x="6" y="165"/>
                        </a:cxn>
                        <a:cxn ang="0">
                          <a:pos x="79" y="221"/>
                        </a:cxn>
                        <a:cxn ang="0">
                          <a:pos x="71" y="230"/>
                        </a:cxn>
                        <a:cxn ang="0">
                          <a:pos x="0" y="173"/>
                        </a:cxn>
                        <a:cxn ang="0">
                          <a:pos x="0" y="163"/>
                        </a:cxn>
                        <a:cxn ang="0">
                          <a:pos x="50" y="75"/>
                        </a:cxn>
                        <a:cxn ang="0">
                          <a:pos x="119" y="33"/>
                        </a:cxn>
                        <a:cxn ang="0">
                          <a:pos x="254" y="0"/>
                        </a:cxn>
                        <a:cxn ang="0">
                          <a:pos x="257" y="0"/>
                        </a:cxn>
                        <a:cxn ang="0">
                          <a:pos x="313" y="25"/>
                        </a:cxn>
                        <a:cxn ang="0">
                          <a:pos x="318" y="25"/>
                        </a:cxn>
                        <a:cxn ang="0">
                          <a:pos x="394" y="93"/>
                        </a:cxn>
                        <a:cxn ang="0">
                          <a:pos x="394" y="97"/>
                        </a:cxn>
                        <a:cxn ang="0">
                          <a:pos x="363" y="163"/>
                        </a:cxn>
                        <a:cxn ang="0">
                          <a:pos x="358" y="168"/>
                        </a:cxn>
                        <a:cxn ang="0">
                          <a:pos x="358" y="165"/>
                        </a:cxn>
                        <a:cxn ang="0">
                          <a:pos x="250" y="86"/>
                        </a:cxn>
                        <a:cxn ang="0">
                          <a:pos x="252" y="86"/>
                        </a:cxn>
                        <a:cxn ang="0">
                          <a:pos x="144" y="115"/>
                        </a:cxn>
                        <a:cxn ang="0">
                          <a:pos x="149" y="115"/>
                        </a:cxn>
                        <a:cxn ang="0">
                          <a:pos x="79" y="230"/>
                        </a:cxn>
                        <a:cxn ang="0">
                          <a:pos x="76" y="230"/>
                        </a:cxn>
                        <a:cxn ang="0">
                          <a:pos x="79" y="230"/>
                        </a:cxn>
                        <a:cxn ang="0">
                          <a:pos x="76" y="230"/>
                        </a:cxn>
                        <a:cxn ang="0">
                          <a:pos x="74" y="232"/>
                        </a:cxn>
                        <a:cxn ang="0">
                          <a:pos x="71" y="230"/>
                        </a:cxn>
                        <a:cxn ang="0">
                          <a:pos x="79" y="221"/>
                        </a:cxn>
                      </a:cxnLst>
                      <a:rect l="txL" t="txT" r="txR" b="txB"/>
                      <a:pathLst>
                        <a:path w="394" h="232">
                          <a:moveTo>
                            <a:pt x="79" y="221"/>
                          </a:moveTo>
                          <a:lnTo>
                            <a:pt x="69" y="224"/>
                          </a:lnTo>
                          <a:lnTo>
                            <a:pt x="140" y="108"/>
                          </a:lnTo>
                          <a:lnTo>
                            <a:pt x="142" y="108"/>
                          </a:lnTo>
                          <a:lnTo>
                            <a:pt x="250" y="79"/>
                          </a:lnTo>
                          <a:lnTo>
                            <a:pt x="252" y="79"/>
                          </a:lnTo>
                          <a:lnTo>
                            <a:pt x="252" y="77"/>
                          </a:lnTo>
                          <a:lnTo>
                            <a:pt x="254" y="81"/>
                          </a:lnTo>
                          <a:lnTo>
                            <a:pt x="361" y="160"/>
                          </a:lnTo>
                          <a:lnTo>
                            <a:pt x="356" y="160"/>
                          </a:lnTo>
                          <a:lnTo>
                            <a:pt x="384" y="97"/>
                          </a:lnTo>
                          <a:lnTo>
                            <a:pt x="386" y="99"/>
                          </a:lnTo>
                          <a:lnTo>
                            <a:pt x="311" y="31"/>
                          </a:lnTo>
                          <a:lnTo>
                            <a:pt x="311" y="33"/>
                          </a:lnTo>
                          <a:lnTo>
                            <a:pt x="254" y="9"/>
                          </a:lnTo>
                          <a:lnTo>
                            <a:pt x="257" y="9"/>
                          </a:lnTo>
                          <a:lnTo>
                            <a:pt x="121" y="43"/>
                          </a:lnTo>
                          <a:lnTo>
                            <a:pt x="55" y="83"/>
                          </a:lnTo>
                          <a:lnTo>
                            <a:pt x="61" y="81"/>
                          </a:lnTo>
                          <a:lnTo>
                            <a:pt x="9" y="173"/>
                          </a:lnTo>
                          <a:lnTo>
                            <a:pt x="6" y="165"/>
                          </a:lnTo>
                          <a:lnTo>
                            <a:pt x="79" y="221"/>
                          </a:lnTo>
                          <a:lnTo>
                            <a:pt x="71" y="230"/>
                          </a:lnTo>
                          <a:lnTo>
                            <a:pt x="0" y="173"/>
                          </a:lnTo>
                          <a:lnTo>
                            <a:pt x="0" y="163"/>
                          </a:lnTo>
                          <a:lnTo>
                            <a:pt x="50" y="75"/>
                          </a:lnTo>
                          <a:lnTo>
                            <a:pt x="119" y="33"/>
                          </a:lnTo>
                          <a:lnTo>
                            <a:pt x="254" y="0"/>
                          </a:lnTo>
                          <a:lnTo>
                            <a:pt x="257" y="0"/>
                          </a:lnTo>
                          <a:lnTo>
                            <a:pt x="313" y="25"/>
                          </a:lnTo>
                          <a:lnTo>
                            <a:pt x="318" y="25"/>
                          </a:lnTo>
                          <a:lnTo>
                            <a:pt x="394" y="93"/>
                          </a:lnTo>
                          <a:lnTo>
                            <a:pt x="394" y="97"/>
                          </a:lnTo>
                          <a:lnTo>
                            <a:pt x="363" y="163"/>
                          </a:lnTo>
                          <a:lnTo>
                            <a:pt x="358" y="168"/>
                          </a:lnTo>
                          <a:lnTo>
                            <a:pt x="358" y="165"/>
                          </a:lnTo>
                          <a:lnTo>
                            <a:pt x="250" y="86"/>
                          </a:lnTo>
                          <a:lnTo>
                            <a:pt x="252" y="86"/>
                          </a:lnTo>
                          <a:lnTo>
                            <a:pt x="144" y="115"/>
                          </a:lnTo>
                          <a:lnTo>
                            <a:pt x="149" y="115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9" y="230"/>
                          </a:lnTo>
                          <a:lnTo>
                            <a:pt x="76" y="230"/>
                          </a:lnTo>
                          <a:lnTo>
                            <a:pt x="74" y="232"/>
                          </a:lnTo>
                          <a:lnTo>
                            <a:pt x="71" y="230"/>
                          </a:lnTo>
                          <a:lnTo>
                            <a:pt x="79" y="221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0" name="Freeform 1364"/>
                    <p:cNvSpPr/>
                    <p:nvPr/>
                  </p:nvSpPr>
                  <p:spPr>
                    <a:xfrm>
                      <a:off x="2803" y="2159"/>
                      <a:ext cx="117" cy="101"/>
                    </a:xfrm>
                    <a:custGeom>
                      <a:avLst/>
                      <a:gdLst>
                        <a:gd name="txL" fmla="*/ 0 w 234"/>
                        <a:gd name="txT" fmla="*/ 0 h 200"/>
                        <a:gd name="txR" fmla="*/ 234 w 234"/>
                        <a:gd name="txB" fmla="*/ 200 h 200"/>
                      </a:gdLst>
                      <a:ahLst/>
                      <a:cxnLst>
                        <a:cxn ang="0">
                          <a:pos x="234" y="200"/>
                        </a:cxn>
                        <a:cxn ang="0">
                          <a:pos x="204" y="66"/>
                        </a:cxn>
                        <a:cxn ang="0">
                          <a:pos x="119" y="0"/>
                        </a:cxn>
                        <a:cxn ang="0">
                          <a:pos x="0" y="27"/>
                        </a:cxn>
                        <a:cxn ang="0">
                          <a:pos x="141" y="114"/>
                        </a:cxn>
                        <a:cxn ang="0">
                          <a:pos x="234" y="200"/>
                        </a:cxn>
                      </a:cxnLst>
                      <a:rect l="txL" t="txT" r="txR" b="txB"/>
                      <a:pathLst>
                        <a:path w="234" h="200">
                          <a:moveTo>
                            <a:pt x="234" y="200"/>
                          </a:moveTo>
                          <a:lnTo>
                            <a:pt x="204" y="66"/>
                          </a:lnTo>
                          <a:lnTo>
                            <a:pt x="119" y="0"/>
                          </a:lnTo>
                          <a:lnTo>
                            <a:pt x="0" y="27"/>
                          </a:lnTo>
                          <a:lnTo>
                            <a:pt x="141" y="114"/>
                          </a:lnTo>
                          <a:lnTo>
                            <a:pt x="234" y="20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1" name="Freeform 1365"/>
                    <p:cNvSpPr/>
                    <p:nvPr/>
                  </p:nvSpPr>
                  <p:spPr>
                    <a:xfrm>
                      <a:off x="2763" y="1988"/>
                      <a:ext cx="340" cy="184"/>
                    </a:xfrm>
                    <a:custGeom>
                      <a:avLst/>
                      <a:gdLst>
                        <a:gd name="txL" fmla="*/ 0 w 680"/>
                        <a:gd name="txT" fmla="*/ 0 h 368"/>
                        <a:gd name="txR" fmla="*/ 680 w 680"/>
                        <a:gd name="txB" fmla="*/ 368 h 368"/>
                      </a:gdLst>
                      <a:ahLst/>
                      <a:cxnLst>
                        <a:cxn ang="0">
                          <a:pos x="83" y="368"/>
                        </a:cxn>
                        <a:cxn ang="0">
                          <a:pos x="193" y="339"/>
                        </a:cxn>
                        <a:cxn ang="0">
                          <a:pos x="236" y="244"/>
                        </a:cxn>
                        <a:cxn ang="0">
                          <a:pos x="304" y="204"/>
                        </a:cxn>
                        <a:cxn ang="0">
                          <a:pos x="480" y="155"/>
                        </a:cxn>
                        <a:cxn ang="0">
                          <a:pos x="612" y="212"/>
                        </a:cxn>
                        <a:cxn ang="0">
                          <a:pos x="680" y="103"/>
                        </a:cxn>
                        <a:cxn ang="0">
                          <a:pos x="540" y="23"/>
                        </a:cxn>
                        <a:cxn ang="0">
                          <a:pos x="433" y="0"/>
                        </a:cxn>
                        <a:cxn ang="0">
                          <a:pos x="256" y="50"/>
                        </a:cxn>
                        <a:cxn ang="0">
                          <a:pos x="124" y="155"/>
                        </a:cxn>
                        <a:cxn ang="0">
                          <a:pos x="0" y="322"/>
                        </a:cxn>
                        <a:cxn ang="0">
                          <a:pos x="83" y="368"/>
                        </a:cxn>
                      </a:cxnLst>
                      <a:rect l="txL" t="txT" r="txR" b="txB"/>
                      <a:pathLst>
                        <a:path w="680" h="368">
                          <a:moveTo>
                            <a:pt x="83" y="368"/>
                          </a:moveTo>
                          <a:lnTo>
                            <a:pt x="193" y="339"/>
                          </a:lnTo>
                          <a:lnTo>
                            <a:pt x="236" y="244"/>
                          </a:lnTo>
                          <a:lnTo>
                            <a:pt x="304" y="204"/>
                          </a:lnTo>
                          <a:lnTo>
                            <a:pt x="480" y="155"/>
                          </a:lnTo>
                          <a:lnTo>
                            <a:pt x="612" y="212"/>
                          </a:lnTo>
                          <a:lnTo>
                            <a:pt x="680" y="103"/>
                          </a:lnTo>
                          <a:lnTo>
                            <a:pt x="540" y="23"/>
                          </a:lnTo>
                          <a:lnTo>
                            <a:pt x="433" y="0"/>
                          </a:lnTo>
                          <a:lnTo>
                            <a:pt x="256" y="50"/>
                          </a:lnTo>
                          <a:lnTo>
                            <a:pt x="124" y="155"/>
                          </a:lnTo>
                          <a:lnTo>
                            <a:pt x="0" y="322"/>
                          </a:lnTo>
                          <a:lnTo>
                            <a:pt x="83" y="368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2" name="Freeform 1366"/>
                    <p:cNvSpPr/>
                    <p:nvPr/>
                  </p:nvSpPr>
                  <p:spPr>
                    <a:xfrm>
                      <a:off x="2653" y="1808"/>
                      <a:ext cx="545" cy="329"/>
                    </a:xfrm>
                    <a:custGeom>
                      <a:avLst/>
                      <a:gdLst>
                        <a:gd name="txL" fmla="*/ 0 w 1089"/>
                        <a:gd name="txT" fmla="*/ 0 h 660"/>
                        <a:gd name="txR" fmla="*/ 1089 w 1089"/>
                        <a:gd name="txB" fmla="*/ 660 h 660"/>
                      </a:gdLst>
                      <a:ahLst/>
                      <a:cxnLst>
                        <a:cxn ang="0">
                          <a:pos x="0" y="338"/>
                        </a:cxn>
                        <a:cxn ang="0">
                          <a:pos x="252" y="465"/>
                        </a:cxn>
                        <a:cxn ang="0">
                          <a:pos x="402" y="316"/>
                        </a:cxn>
                        <a:cxn ang="0">
                          <a:pos x="351" y="131"/>
                        </a:cxn>
                        <a:cxn ang="0">
                          <a:pos x="409" y="115"/>
                        </a:cxn>
                        <a:cxn ang="0">
                          <a:pos x="459" y="300"/>
                        </a:cxn>
                        <a:cxn ang="0">
                          <a:pos x="649" y="252"/>
                        </a:cxn>
                        <a:cxn ang="0">
                          <a:pos x="865" y="330"/>
                        </a:cxn>
                        <a:cxn ang="0">
                          <a:pos x="837" y="217"/>
                        </a:cxn>
                        <a:cxn ang="0">
                          <a:pos x="878" y="104"/>
                        </a:cxn>
                        <a:cxn ang="0">
                          <a:pos x="795" y="11"/>
                        </a:cxn>
                        <a:cxn ang="0">
                          <a:pos x="827" y="0"/>
                        </a:cxn>
                        <a:cxn ang="0">
                          <a:pos x="1089" y="177"/>
                        </a:cxn>
                        <a:cxn ang="0">
                          <a:pos x="1064" y="224"/>
                        </a:cxn>
                        <a:cxn ang="0">
                          <a:pos x="920" y="146"/>
                        </a:cxn>
                        <a:cxn ang="0">
                          <a:pos x="876" y="219"/>
                        </a:cxn>
                        <a:cxn ang="0">
                          <a:pos x="918" y="346"/>
                        </a:cxn>
                        <a:cxn ang="0">
                          <a:pos x="971" y="379"/>
                        </a:cxn>
                        <a:cxn ang="0">
                          <a:pos x="922" y="434"/>
                        </a:cxn>
                        <a:cxn ang="0">
                          <a:pos x="791" y="351"/>
                        </a:cxn>
                        <a:cxn ang="0">
                          <a:pos x="646" y="305"/>
                        </a:cxn>
                        <a:cxn ang="0">
                          <a:pos x="441" y="363"/>
                        </a:cxn>
                        <a:cxn ang="0">
                          <a:pos x="282" y="502"/>
                        </a:cxn>
                        <a:cxn ang="0">
                          <a:pos x="178" y="660"/>
                        </a:cxn>
                        <a:cxn ang="0">
                          <a:pos x="142" y="642"/>
                        </a:cxn>
                        <a:cxn ang="0">
                          <a:pos x="165" y="598"/>
                        </a:cxn>
                        <a:cxn ang="0">
                          <a:pos x="59" y="544"/>
                        </a:cxn>
                        <a:cxn ang="0">
                          <a:pos x="0" y="338"/>
                        </a:cxn>
                      </a:cxnLst>
                      <a:rect l="txL" t="txT" r="txR" b="txB"/>
                      <a:pathLst>
                        <a:path w="1089" h="660">
                          <a:moveTo>
                            <a:pt x="0" y="338"/>
                          </a:moveTo>
                          <a:lnTo>
                            <a:pt x="252" y="465"/>
                          </a:lnTo>
                          <a:lnTo>
                            <a:pt x="402" y="316"/>
                          </a:lnTo>
                          <a:lnTo>
                            <a:pt x="351" y="131"/>
                          </a:lnTo>
                          <a:lnTo>
                            <a:pt x="409" y="115"/>
                          </a:lnTo>
                          <a:lnTo>
                            <a:pt x="459" y="300"/>
                          </a:lnTo>
                          <a:lnTo>
                            <a:pt x="649" y="252"/>
                          </a:lnTo>
                          <a:lnTo>
                            <a:pt x="865" y="330"/>
                          </a:lnTo>
                          <a:lnTo>
                            <a:pt x="837" y="217"/>
                          </a:lnTo>
                          <a:lnTo>
                            <a:pt x="878" y="104"/>
                          </a:lnTo>
                          <a:lnTo>
                            <a:pt x="795" y="11"/>
                          </a:lnTo>
                          <a:lnTo>
                            <a:pt x="827" y="0"/>
                          </a:lnTo>
                          <a:lnTo>
                            <a:pt x="1089" y="177"/>
                          </a:lnTo>
                          <a:lnTo>
                            <a:pt x="1064" y="224"/>
                          </a:lnTo>
                          <a:lnTo>
                            <a:pt x="920" y="146"/>
                          </a:lnTo>
                          <a:lnTo>
                            <a:pt x="876" y="219"/>
                          </a:lnTo>
                          <a:lnTo>
                            <a:pt x="918" y="346"/>
                          </a:lnTo>
                          <a:lnTo>
                            <a:pt x="971" y="379"/>
                          </a:lnTo>
                          <a:lnTo>
                            <a:pt x="922" y="434"/>
                          </a:lnTo>
                          <a:lnTo>
                            <a:pt x="791" y="351"/>
                          </a:lnTo>
                          <a:lnTo>
                            <a:pt x="646" y="305"/>
                          </a:lnTo>
                          <a:lnTo>
                            <a:pt x="441" y="363"/>
                          </a:lnTo>
                          <a:lnTo>
                            <a:pt x="282" y="502"/>
                          </a:lnTo>
                          <a:lnTo>
                            <a:pt x="178" y="660"/>
                          </a:lnTo>
                          <a:lnTo>
                            <a:pt x="142" y="642"/>
                          </a:lnTo>
                          <a:lnTo>
                            <a:pt x="165" y="598"/>
                          </a:lnTo>
                          <a:lnTo>
                            <a:pt x="59" y="544"/>
                          </a:lnTo>
                          <a:lnTo>
                            <a:pt x="0" y="338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3" name="Freeform 1367"/>
                    <p:cNvSpPr/>
                    <p:nvPr/>
                  </p:nvSpPr>
                  <p:spPr>
                    <a:xfrm>
                      <a:off x="2660" y="2001"/>
                      <a:ext cx="103" cy="91"/>
                    </a:xfrm>
                    <a:custGeom>
                      <a:avLst/>
                      <a:gdLst>
                        <a:gd name="txL" fmla="*/ 0 w 205"/>
                        <a:gd name="txT" fmla="*/ 0 h 180"/>
                        <a:gd name="txR" fmla="*/ 205 w 205"/>
                        <a:gd name="txB" fmla="*/ 180 h 180"/>
                      </a:gdLst>
                      <a:ahLst/>
                      <a:cxnLst>
                        <a:cxn ang="0">
                          <a:pos x="31" y="108"/>
                        </a:cxn>
                        <a:cxn ang="0">
                          <a:pos x="168" y="180"/>
                        </a:cxn>
                        <a:cxn ang="0">
                          <a:pos x="205" y="108"/>
                        </a:cxn>
                        <a:cxn ang="0">
                          <a:pos x="0" y="0"/>
                        </a:cxn>
                        <a:cxn ang="0">
                          <a:pos x="31" y="108"/>
                        </a:cxn>
                      </a:cxnLst>
                      <a:rect l="txL" t="txT" r="txR" b="txB"/>
                      <a:pathLst>
                        <a:path w="205" h="180">
                          <a:moveTo>
                            <a:pt x="31" y="108"/>
                          </a:moveTo>
                          <a:lnTo>
                            <a:pt x="168" y="180"/>
                          </a:lnTo>
                          <a:lnTo>
                            <a:pt x="205" y="108"/>
                          </a:lnTo>
                          <a:lnTo>
                            <a:pt x="0" y="0"/>
                          </a:lnTo>
                          <a:lnTo>
                            <a:pt x="31" y="108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4" name="Freeform 1368"/>
                    <p:cNvSpPr/>
                    <p:nvPr/>
                  </p:nvSpPr>
                  <p:spPr>
                    <a:xfrm>
                      <a:off x="2730" y="1873"/>
                      <a:ext cx="121" cy="164"/>
                    </a:xfrm>
                    <a:custGeom>
                      <a:avLst/>
                      <a:gdLst>
                        <a:gd name="txL" fmla="*/ 0 w 243"/>
                        <a:gd name="txT" fmla="*/ 0 h 329"/>
                        <a:gd name="txR" fmla="*/ 243 w 243"/>
                        <a:gd name="txB" fmla="*/ 329 h 329"/>
                      </a:gdLst>
                      <a:ahLst/>
                      <a:cxnLst>
                        <a:cxn ang="0">
                          <a:pos x="96" y="329"/>
                        </a:cxn>
                        <a:cxn ang="0">
                          <a:pos x="243" y="174"/>
                        </a:cxn>
                        <a:cxn ang="0">
                          <a:pos x="198" y="0"/>
                        </a:cxn>
                        <a:cxn ang="0">
                          <a:pos x="95" y="26"/>
                        </a:cxn>
                        <a:cxn ang="0">
                          <a:pos x="0" y="274"/>
                        </a:cxn>
                        <a:cxn ang="0">
                          <a:pos x="96" y="329"/>
                        </a:cxn>
                      </a:cxnLst>
                      <a:rect l="txL" t="txT" r="txR" b="txB"/>
                      <a:pathLst>
                        <a:path w="243" h="329">
                          <a:moveTo>
                            <a:pt x="96" y="329"/>
                          </a:moveTo>
                          <a:lnTo>
                            <a:pt x="243" y="174"/>
                          </a:lnTo>
                          <a:lnTo>
                            <a:pt x="198" y="0"/>
                          </a:lnTo>
                          <a:lnTo>
                            <a:pt x="95" y="26"/>
                          </a:lnTo>
                          <a:lnTo>
                            <a:pt x="0" y="274"/>
                          </a:lnTo>
                          <a:lnTo>
                            <a:pt x="96" y="329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5" name="Freeform 1369"/>
                    <p:cNvSpPr/>
                    <p:nvPr/>
                  </p:nvSpPr>
                  <p:spPr>
                    <a:xfrm>
                      <a:off x="2638" y="1896"/>
                      <a:ext cx="106" cy="103"/>
                    </a:xfrm>
                    <a:custGeom>
                      <a:avLst/>
                      <a:gdLst>
                        <a:gd name="txL" fmla="*/ 0 w 211"/>
                        <a:gd name="txT" fmla="*/ 0 h 206"/>
                        <a:gd name="txR" fmla="*/ 211 w 211"/>
                        <a:gd name="txB" fmla="*/ 206 h 206"/>
                      </a:gdLst>
                      <a:ahLst/>
                      <a:cxnLst>
                        <a:cxn ang="0">
                          <a:pos x="27" y="158"/>
                        </a:cxn>
                        <a:cxn ang="0">
                          <a:pos x="127" y="206"/>
                        </a:cxn>
                        <a:cxn ang="0">
                          <a:pos x="211" y="0"/>
                        </a:cxn>
                        <a:cxn ang="0">
                          <a:pos x="0" y="59"/>
                        </a:cxn>
                        <a:cxn ang="0">
                          <a:pos x="27" y="158"/>
                        </a:cxn>
                      </a:cxnLst>
                      <a:rect l="txL" t="txT" r="txR" b="txB"/>
                      <a:pathLst>
                        <a:path w="211" h="206">
                          <a:moveTo>
                            <a:pt x="27" y="158"/>
                          </a:moveTo>
                          <a:lnTo>
                            <a:pt x="127" y="206"/>
                          </a:lnTo>
                          <a:lnTo>
                            <a:pt x="211" y="0"/>
                          </a:lnTo>
                          <a:lnTo>
                            <a:pt x="0" y="59"/>
                          </a:lnTo>
                          <a:lnTo>
                            <a:pt x="27" y="158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6" name="Freeform 1370"/>
                    <p:cNvSpPr/>
                    <p:nvPr/>
                  </p:nvSpPr>
                  <p:spPr>
                    <a:xfrm>
                      <a:off x="2861" y="1813"/>
                      <a:ext cx="232" cy="158"/>
                    </a:xfrm>
                    <a:custGeom>
                      <a:avLst/>
                      <a:gdLst>
                        <a:gd name="txL" fmla="*/ 0 w 464"/>
                        <a:gd name="txT" fmla="*/ 0 h 316"/>
                        <a:gd name="txR" fmla="*/ 464 w 464"/>
                        <a:gd name="txB" fmla="*/ 316 h 316"/>
                      </a:gdLst>
                      <a:ahLst/>
                      <a:cxnLst>
                        <a:cxn ang="0">
                          <a:pos x="20" y="163"/>
                        </a:cxn>
                        <a:cxn ang="0">
                          <a:pos x="0" y="103"/>
                        </a:cxn>
                        <a:cxn ang="0">
                          <a:pos x="379" y="0"/>
                        </a:cxn>
                        <a:cxn ang="0">
                          <a:pos x="464" y="92"/>
                        </a:cxn>
                        <a:cxn ang="0">
                          <a:pos x="422" y="197"/>
                        </a:cxn>
                        <a:cxn ang="0">
                          <a:pos x="448" y="316"/>
                        </a:cxn>
                        <a:cxn ang="0">
                          <a:pos x="325" y="268"/>
                        </a:cxn>
                        <a:cxn ang="0">
                          <a:pos x="237" y="234"/>
                        </a:cxn>
                        <a:cxn ang="0">
                          <a:pos x="174" y="250"/>
                        </a:cxn>
                        <a:cxn ang="0">
                          <a:pos x="146" y="126"/>
                        </a:cxn>
                        <a:cxn ang="0">
                          <a:pos x="20" y="163"/>
                        </a:cxn>
                      </a:cxnLst>
                      <a:rect l="txL" t="txT" r="txR" b="txB"/>
                      <a:pathLst>
                        <a:path w="464" h="316">
                          <a:moveTo>
                            <a:pt x="20" y="163"/>
                          </a:moveTo>
                          <a:lnTo>
                            <a:pt x="0" y="103"/>
                          </a:lnTo>
                          <a:lnTo>
                            <a:pt x="379" y="0"/>
                          </a:lnTo>
                          <a:lnTo>
                            <a:pt x="464" y="92"/>
                          </a:lnTo>
                          <a:lnTo>
                            <a:pt x="422" y="197"/>
                          </a:lnTo>
                          <a:lnTo>
                            <a:pt x="448" y="316"/>
                          </a:lnTo>
                          <a:lnTo>
                            <a:pt x="325" y="268"/>
                          </a:lnTo>
                          <a:lnTo>
                            <a:pt x="237" y="234"/>
                          </a:lnTo>
                          <a:lnTo>
                            <a:pt x="174" y="250"/>
                          </a:lnTo>
                          <a:lnTo>
                            <a:pt x="146" y="126"/>
                          </a:lnTo>
                          <a:lnTo>
                            <a:pt x="20" y="163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7" name="Freeform 1371"/>
                    <p:cNvSpPr/>
                    <p:nvPr/>
                  </p:nvSpPr>
                  <p:spPr>
                    <a:xfrm>
                      <a:off x="3091" y="1879"/>
                      <a:ext cx="93" cy="117"/>
                    </a:xfrm>
                    <a:custGeom>
                      <a:avLst/>
                      <a:gdLst>
                        <a:gd name="txL" fmla="*/ 0 w 185"/>
                        <a:gd name="txT" fmla="*/ 0 h 236"/>
                        <a:gd name="txR" fmla="*/ 185 w 185"/>
                        <a:gd name="txB" fmla="*/ 236 h 236"/>
                      </a:gdLst>
                      <a:ahLst/>
                      <a:cxnLst>
                        <a:cxn ang="0">
                          <a:pos x="96" y="236"/>
                        </a:cxn>
                        <a:cxn ang="0">
                          <a:pos x="185" y="86"/>
                        </a:cxn>
                        <a:cxn ang="0">
                          <a:pos x="44" y="0"/>
                        </a:cxn>
                        <a:cxn ang="0">
                          <a:pos x="0" y="78"/>
                        </a:cxn>
                        <a:cxn ang="0">
                          <a:pos x="40" y="200"/>
                        </a:cxn>
                        <a:cxn ang="0">
                          <a:pos x="96" y="236"/>
                        </a:cxn>
                      </a:cxnLst>
                      <a:rect l="txL" t="txT" r="txR" b="txB"/>
                      <a:pathLst>
                        <a:path w="185" h="236">
                          <a:moveTo>
                            <a:pt x="96" y="236"/>
                          </a:moveTo>
                          <a:lnTo>
                            <a:pt x="185" y="86"/>
                          </a:lnTo>
                          <a:lnTo>
                            <a:pt x="44" y="0"/>
                          </a:lnTo>
                          <a:lnTo>
                            <a:pt x="0" y="78"/>
                          </a:lnTo>
                          <a:lnTo>
                            <a:pt x="40" y="200"/>
                          </a:lnTo>
                          <a:lnTo>
                            <a:pt x="96" y="236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8" name="Freeform 1372"/>
                    <p:cNvSpPr/>
                    <p:nvPr/>
                  </p:nvSpPr>
                  <p:spPr>
                    <a:xfrm>
                      <a:off x="3136" y="1753"/>
                      <a:ext cx="138" cy="137"/>
                    </a:xfrm>
                    <a:custGeom>
                      <a:avLst/>
                      <a:gdLst>
                        <a:gd name="txL" fmla="*/ 0 w 276"/>
                        <a:gd name="txT" fmla="*/ 0 h 275"/>
                        <a:gd name="txR" fmla="*/ 276 w 276"/>
                        <a:gd name="txB" fmla="*/ 275 h 275"/>
                      </a:gdLst>
                      <a:ahLst/>
                      <a:cxnLst>
                        <a:cxn ang="0">
                          <a:pos x="130" y="275"/>
                        </a:cxn>
                        <a:cxn ang="0">
                          <a:pos x="0" y="187"/>
                        </a:cxn>
                        <a:cxn ang="0">
                          <a:pos x="71" y="54"/>
                        </a:cxn>
                        <a:cxn ang="0">
                          <a:pos x="260" y="0"/>
                        </a:cxn>
                        <a:cxn ang="0">
                          <a:pos x="276" y="57"/>
                        </a:cxn>
                        <a:cxn ang="0">
                          <a:pos x="130" y="275"/>
                        </a:cxn>
                      </a:cxnLst>
                      <a:rect l="txL" t="txT" r="txR" b="txB"/>
                      <a:pathLst>
                        <a:path w="276" h="275">
                          <a:moveTo>
                            <a:pt x="130" y="275"/>
                          </a:moveTo>
                          <a:lnTo>
                            <a:pt x="0" y="187"/>
                          </a:lnTo>
                          <a:lnTo>
                            <a:pt x="71" y="54"/>
                          </a:lnTo>
                          <a:lnTo>
                            <a:pt x="260" y="0"/>
                          </a:lnTo>
                          <a:lnTo>
                            <a:pt x="276" y="57"/>
                          </a:lnTo>
                          <a:lnTo>
                            <a:pt x="130" y="27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59" name="Freeform 1373"/>
                    <p:cNvSpPr/>
                    <p:nvPr/>
                  </p:nvSpPr>
                  <p:spPr>
                    <a:xfrm>
                      <a:off x="3186" y="1839"/>
                      <a:ext cx="100" cy="106"/>
                    </a:xfrm>
                    <a:custGeom>
                      <a:avLst/>
                      <a:gdLst>
                        <a:gd name="txL" fmla="*/ 0 w 201"/>
                        <a:gd name="txT" fmla="*/ 0 h 212"/>
                        <a:gd name="txR" fmla="*/ 201 w 201"/>
                        <a:gd name="txB" fmla="*/ 212 h 212"/>
                      </a:gdLst>
                      <a:ahLst/>
                      <a:cxnLst>
                        <a:cxn ang="0">
                          <a:pos x="0" y="158"/>
                        </a:cxn>
                        <a:cxn ang="0">
                          <a:pos x="82" y="212"/>
                        </a:cxn>
                        <a:cxn ang="0">
                          <a:pos x="142" y="194"/>
                        </a:cxn>
                        <a:cxn ang="0">
                          <a:pos x="92" y="138"/>
                        </a:cxn>
                        <a:cxn ang="0">
                          <a:pos x="201" y="143"/>
                        </a:cxn>
                        <a:cxn ang="0">
                          <a:pos x="169" y="24"/>
                        </a:cxn>
                        <a:cxn ang="0">
                          <a:pos x="105" y="0"/>
                        </a:cxn>
                        <a:cxn ang="0">
                          <a:pos x="22" y="121"/>
                        </a:cxn>
                        <a:cxn ang="0">
                          <a:pos x="0" y="158"/>
                        </a:cxn>
                      </a:cxnLst>
                      <a:rect l="txL" t="txT" r="txR" b="txB"/>
                      <a:pathLst>
                        <a:path w="201" h="212">
                          <a:moveTo>
                            <a:pt x="0" y="158"/>
                          </a:moveTo>
                          <a:lnTo>
                            <a:pt x="82" y="212"/>
                          </a:lnTo>
                          <a:lnTo>
                            <a:pt x="142" y="194"/>
                          </a:lnTo>
                          <a:lnTo>
                            <a:pt x="92" y="138"/>
                          </a:lnTo>
                          <a:lnTo>
                            <a:pt x="201" y="143"/>
                          </a:lnTo>
                          <a:lnTo>
                            <a:pt x="169" y="24"/>
                          </a:lnTo>
                          <a:lnTo>
                            <a:pt x="105" y="0"/>
                          </a:lnTo>
                          <a:lnTo>
                            <a:pt x="22" y="121"/>
                          </a:lnTo>
                          <a:lnTo>
                            <a:pt x="0" y="15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0" name="Freeform 1374"/>
                    <p:cNvSpPr/>
                    <p:nvPr/>
                  </p:nvSpPr>
                  <p:spPr>
                    <a:xfrm>
                      <a:off x="3161" y="1951"/>
                      <a:ext cx="114" cy="78"/>
                    </a:xfrm>
                    <a:custGeom>
                      <a:avLst/>
                      <a:gdLst>
                        <a:gd name="txL" fmla="*/ 0 w 227"/>
                        <a:gd name="txT" fmla="*/ 0 h 157"/>
                        <a:gd name="txR" fmla="*/ 227 w 227"/>
                        <a:gd name="txB" fmla="*/ 157 h 157"/>
                      </a:gdLst>
                      <a:ahLst/>
                      <a:cxnLst>
                        <a:cxn ang="0">
                          <a:pos x="156" y="0"/>
                        </a:cxn>
                        <a:cxn ang="0">
                          <a:pos x="159" y="41"/>
                        </a:cxn>
                        <a:cxn ang="0">
                          <a:pos x="227" y="65"/>
                        </a:cxn>
                        <a:cxn ang="0">
                          <a:pos x="165" y="83"/>
                        </a:cxn>
                        <a:cxn ang="0">
                          <a:pos x="154" y="136"/>
                        </a:cxn>
                        <a:cxn ang="0">
                          <a:pos x="120" y="101"/>
                        </a:cxn>
                        <a:cxn ang="0">
                          <a:pos x="89" y="157"/>
                        </a:cxn>
                        <a:cxn ang="0">
                          <a:pos x="50" y="127"/>
                        </a:cxn>
                        <a:cxn ang="0">
                          <a:pos x="71" y="94"/>
                        </a:cxn>
                        <a:cxn ang="0">
                          <a:pos x="0" y="91"/>
                        </a:cxn>
                        <a:cxn ang="0">
                          <a:pos x="39" y="69"/>
                        </a:cxn>
                        <a:cxn ang="0">
                          <a:pos x="21" y="36"/>
                        </a:cxn>
                        <a:cxn ang="0">
                          <a:pos x="95" y="51"/>
                        </a:cxn>
                        <a:cxn ang="0">
                          <a:pos x="120" y="11"/>
                        </a:cxn>
                        <a:cxn ang="0">
                          <a:pos x="156" y="0"/>
                        </a:cxn>
                      </a:cxnLst>
                      <a:rect l="txL" t="txT" r="txR" b="txB"/>
                      <a:pathLst>
                        <a:path w="227" h="157">
                          <a:moveTo>
                            <a:pt x="156" y="0"/>
                          </a:moveTo>
                          <a:lnTo>
                            <a:pt x="159" y="41"/>
                          </a:lnTo>
                          <a:lnTo>
                            <a:pt x="227" y="65"/>
                          </a:lnTo>
                          <a:lnTo>
                            <a:pt x="165" y="83"/>
                          </a:lnTo>
                          <a:lnTo>
                            <a:pt x="154" y="136"/>
                          </a:lnTo>
                          <a:lnTo>
                            <a:pt x="120" y="101"/>
                          </a:lnTo>
                          <a:lnTo>
                            <a:pt x="89" y="157"/>
                          </a:lnTo>
                          <a:lnTo>
                            <a:pt x="50" y="127"/>
                          </a:lnTo>
                          <a:lnTo>
                            <a:pt x="71" y="94"/>
                          </a:lnTo>
                          <a:lnTo>
                            <a:pt x="0" y="91"/>
                          </a:lnTo>
                          <a:lnTo>
                            <a:pt x="39" y="69"/>
                          </a:lnTo>
                          <a:lnTo>
                            <a:pt x="21" y="36"/>
                          </a:lnTo>
                          <a:lnTo>
                            <a:pt x="95" y="51"/>
                          </a:lnTo>
                          <a:lnTo>
                            <a:pt x="120" y="11"/>
                          </a:lnTo>
                          <a:lnTo>
                            <a:pt x="156" y="0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1" name="Freeform 1375"/>
                    <p:cNvSpPr/>
                    <p:nvPr/>
                  </p:nvSpPr>
                  <p:spPr>
                    <a:xfrm>
                      <a:off x="3260" y="1934"/>
                      <a:ext cx="42" cy="68"/>
                    </a:xfrm>
                    <a:custGeom>
                      <a:avLst/>
                      <a:gdLst>
                        <a:gd name="txL" fmla="*/ 0 w 83"/>
                        <a:gd name="txT" fmla="*/ 0 h 136"/>
                        <a:gd name="txR" fmla="*/ 83 w 83"/>
                        <a:gd name="txB" fmla="*/ 136 h 136"/>
                      </a:gdLst>
                      <a:ahLst/>
                      <a:cxnLst>
                        <a:cxn ang="0">
                          <a:pos x="0" y="21"/>
                        </a:cxn>
                        <a:cxn ang="0">
                          <a:pos x="12" y="78"/>
                        </a:cxn>
                        <a:cxn ang="0">
                          <a:pos x="39" y="70"/>
                        </a:cxn>
                        <a:cxn ang="0">
                          <a:pos x="54" y="136"/>
                        </a:cxn>
                        <a:cxn ang="0">
                          <a:pos x="67" y="70"/>
                        </a:cxn>
                        <a:cxn ang="0">
                          <a:pos x="83" y="65"/>
                        </a:cxn>
                        <a:cxn ang="0">
                          <a:pos x="72" y="0"/>
                        </a:cxn>
                        <a:cxn ang="0">
                          <a:pos x="50" y="23"/>
                        </a:cxn>
                        <a:cxn ang="0">
                          <a:pos x="45" y="0"/>
                        </a:cxn>
                        <a:cxn ang="0">
                          <a:pos x="0" y="21"/>
                        </a:cxn>
                      </a:cxnLst>
                      <a:rect l="txL" t="txT" r="txR" b="txB"/>
                      <a:pathLst>
                        <a:path w="83" h="136">
                          <a:moveTo>
                            <a:pt x="0" y="21"/>
                          </a:moveTo>
                          <a:lnTo>
                            <a:pt x="12" y="78"/>
                          </a:lnTo>
                          <a:lnTo>
                            <a:pt x="39" y="70"/>
                          </a:lnTo>
                          <a:lnTo>
                            <a:pt x="54" y="136"/>
                          </a:lnTo>
                          <a:lnTo>
                            <a:pt x="67" y="70"/>
                          </a:lnTo>
                          <a:lnTo>
                            <a:pt x="83" y="65"/>
                          </a:lnTo>
                          <a:lnTo>
                            <a:pt x="72" y="0"/>
                          </a:lnTo>
                          <a:lnTo>
                            <a:pt x="50" y="23"/>
                          </a:lnTo>
                          <a:lnTo>
                            <a:pt x="45" y="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2" name="Freeform 1376"/>
                    <p:cNvSpPr/>
                    <p:nvPr/>
                  </p:nvSpPr>
                  <p:spPr>
                    <a:xfrm>
                      <a:off x="2865" y="1875"/>
                      <a:ext cx="84" cy="82"/>
                    </a:xfrm>
                    <a:custGeom>
                      <a:avLst/>
                      <a:gdLst>
                        <a:gd name="txL" fmla="*/ 0 w 167"/>
                        <a:gd name="txT" fmla="*/ 0 h 162"/>
                        <a:gd name="txR" fmla="*/ 167 w 167"/>
                        <a:gd name="txB" fmla="*/ 162 h 162"/>
                      </a:gdLst>
                      <a:ahLst/>
                      <a:cxnLst>
                        <a:cxn ang="0">
                          <a:pos x="38" y="162"/>
                        </a:cxn>
                        <a:cxn ang="0">
                          <a:pos x="167" y="129"/>
                        </a:cxn>
                        <a:cxn ang="0">
                          <a:pos x="137" y="0"/>
                        </a:cxn>
                        <a:cxn ang="0">
                          <a:pos x="0" y="41"/>
                        </a:cxn>
                        <a:cxn ang="0">
                          <a:pos x="38" y="162"/>
                        </a:cxn>
                      </a:cxnLst>
                      <a:rect l="txL" t="txT" r="txR" b="txB"/>
                      <a:pathLst>
                        <a:path w="167" h="162">
                          <a:moveTo>
                            <a:pt x="38" y="162"/>
                          </a:moveTo>
                          <a:lnTo>
                            <a:pt x="167" y="129"/>
                          </a:lnTo>
                          <a:lnTo>
                            <a:pt x="137" y="0"/>
                          </a:lnTo>
                          <a:lnTo>
                            <a:pt x="0" y="41"/>
                          </a:lnTo>
                          <a:lnTo>
                            <a:pt x="38" y="162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3" name="Freeform 1377"/>
                    <p:cNvSpPr/>
                    <p:nvPr/>
                  </p:nvSpPr>
                  <p:spPr>
                    <a:xfrm>
                      <a:off x="2861" y="2067"/>
                      <a:ext cx="206" cy="99"/>
                    </a:xfrm>
                    <a:custGeom>
                      <a:avLst/>
                      <a:gdLst>
                        <a:gd name="txL" fmla="*/ 0 w 413"/>
                        <a:gd name="txT" fmla="*/ 0 h 198"/>
                        <a:gd name="txR" fmla="*/ 413 w 413"/>
                        <a:gd name="txB" fmla="*/ 198 h 198"/>
                      </a:gdLst>
                      <a:ahLst/>
                      <a:cxnLst>
                        <a:cxn ang="0">
                          <a:pos x="28" y="198"/>
                        </a:cxn>
                        <a:cxn ang="0">
                          <a:pos x="74" y="119"/>
                        </a:cxn>
                        <a:cxn ang="0">
                          <a:pos x="124" y="81"/>
                        </a:cxn>
                        <a:cxn ang="0">
                          <a:pos x="269" y="41"/>
                        </a:cxn>
                        <a:cxn ang="0">
                          <a:pos x="325" y="63"/>
                        </a:cxn>
                        <a:cxn ang="0">
                          <a:pos x="400" y="121"/>
                        </a:cxn>
                        <a:cxn ang="0">
                          <a:pos x="413" y="60"/>
                        </a:cxn>
                        <a:cxn ang="0">
                          <a:pos x="285" y="0"/>
                        </a:cxn>
                        <a:cxn ang="0">
                          <a:pos x="104" y="50"/>
                        </a:cxn>
                        <a:cxn ang="0">
                          <a:pos x="34" y="97"/>
                        </a:cxn>
                        <a:cxn ang="0">
                          <a:pos x="0" y="179"/>
                        </a:cxn>
                        <a:cxn ang="0">
                          <a:pos x="28" y="198"/>
                        </a:cxn>
                      </a:cxnLst>
                      <a:rect l="txL" t="txT" r="txR" b="txB"/>
                      <a:pathLst>
                        <a:path w="413" h="198">
                          <a:moveTo>
                            <a:pt x="28" y="198"/>
                          </a:moveTo>
                          <a:lnTo>
                            <a:pt x="74" y="119"/>
                          </a:lnTo>
                          <a:lnTo>
                            <a:pt x="124" y="81"/>
                          </a:lnTo>
                          <a:lnTo>
                            <a:pt x="269" y="41"/>
                          </a:lnTo>
                          <a:lnTo>
                            <a:pt x="325" y="63"/>
                          </a:lnTo>
                          <a:lnTo>
                            <a:pt x="400" y="121"/>
                          </a:lnTo>
                          <a:lnTo>
                            <a:pt x="413" y="60"/>
                          </a:lnTo>
                          <a:lnTo>
                            <a:pt x="285" y="0"/>
                          </a:lnTo>
                          <a:lnTo>
                            <a:pt x="104" y="50"/>
                          </a:lnTo>
                          <a:lnTo>
                            <a:pt x="34" y="97"/>
                          </a:lnTo>
                          <a:lnTo>
                            <a:pt x="0" y="179"/>
                          </a:lnTo>
                          <a:lnTo>
                            <a:pt x="28" y="19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4" name="Freeform 1378"/>
                    <p:cNvSpPr/>
                    <p:nvPr/>
                  </p:nvSpPr>
                  <p:spPr>
                    <a:xfrm>
                      <a:off x="3046" y="2046"/>
                      <a:ext cx="79" cy="245"/>
                    </a:xfrm>
                    <a:custGeom>
                      <a:avLst/>
                      <a:gdLst>
                        <a:gd name="txL" fmla="*/ 0 w 157"/>
                        <a:gd name="txT" fmla="*/ 0 h 490"/>
                        <a:gd name="txR" fmla="*/ 157 w 157"/>
                        <a:gd name="txB" fmla="*/ 490 h 490"/>
                      </a:gdLst>
                      <a:ahLst/>
                      <a:cxnLst>
                        <a:cxn ang="0">
                          <a:pos x="0" y="237"/>
                        </a:cxn>
                        <a:cxn ang="0">
                          <a:pos x="68" y="490"/>
                        </a:cxn>
                        <a:cxn ang="0">
                          <a:pos x="146" y="315"/>
                        </a:cxn>
                        <a:cxn ang="0">
                          <a:pos x="157" y="189"/>
                        </a:cxn>
                        <a:cxn ang="0">
                          <a:pos x="108" y="0"/>
                        </a:cxn>
                        <a:cxn ang="0">
                          <a:pos x="44" y="106"/>
                        </a:cxn>
                        <a:cxn ang="0">
                          <a:pos x="34" y="166"/>
                        </a:cxn>
                        <a:cxn ang="0">
                          <a:pos x="0" y="237"/>
                        </a:cxn>
                      </a:cxnLst>
                      <a:rect l="txL" t="txT" r="txR" b="txB"/>
                      <a:pathLst>
                        <a:path w="157" h="490">
                          <a:moveTo>
                            <a:pt x="0" y="237"/>
                          </a:moveTo>
                          <a:lnTo>
                            <a:pt x="68" y="490"/>
                          </a:lnTo>
                          <a:lnTo>
                            <a:pt x="146" y="315"/>
                          </a:lnTo>
                          <a:lnTo>
                            <a:pt x="157" y="189"/>
                          </a:lnTo>
                          <a:lnTo>
                            <a:pt x="108" y="0"/>
                          </a:lnTo>
                          <a:lnTo>
                            <a:pt x="44" y="106"/>
                          </a:lnTo>
                          <a:lnTo>
                            <a:pt x="34" y="166"/>
                          </a:lnTo>
                          <a:lnTo>
                            <a:pt x="0" y="237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5" name="Freeform 1379"/>
                    <p:cNvSpPr/>
                    <p:nvPr/>
                  </p:nvSpPr>
                  <p:spPr>
                    <a:xfrm>
                      <a:off x="2706" y="1886"/>
                      <a:ext cx="72" cy="123"/>
                    </a:xfrm>
                    <a:custGeom>
                      <a:avLst/>
                      <a:gdLst>
                        <a:gd name="txL" fmla="*/ 0 w 144"/>
                        <a:gd name="txT" fmla="*/ 0 h 245"/>
                        <a:gd name="txR" fmla="*/ 144 w 144"/>
                        <a:gd name="txB" fmla="*/ 245 h 245"/>
                      </a:gdLst>
                      <a:ahLst/>
                      <a:cxnLst>
                        <a:cxn ang="0">
                          <a:pos x="77" y="18"/>
                        </a:cxn>
                        <a:cxn ang="0">
                          <a:pos x="144" y="0"/>
                        </a:cxn>
                        <a:cxn ang="0">
                          <a:pos x="46" y="245"/>
                        </a:cxn>
                        <a:cxn ang="0">
                          <a:pos x="0" y="223"/>
                        </a:cxn>
                        <a:cxn ang="0">
                          <a:pos x="77" y="18"/>
                        </a:cxn>
                      </a:cxnLst>
                      <a:rect l="txL" t="txT" r="txR" b="txB"/>
                      <a:pathLst>
                        <a:path w="144" h="245">
                          <a:moveTo>
                            <a:pt x="77" y="18"/>
                          </a:moveTo>
                          <a:lnTo>
                            <a:pt x="144" y="0"/>
                          </a:lnTo>
                          <a:lnTo>
                            <a:pt x="46" y="245"/>
                          </a:lnTo>
                          <a:lnTo>
                            <a:pt x="0" y="223"/>
                          </a:lnTo>
                          <a:lnTo>
                            <a:pt x="77" y="18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6" name="Freeform 1380"/>
                    <p:cNvSpPr/>
                    <p:nvPr/>
                  </p:nvSpPr>
                  <p:spPr>
                    <a:xfrm>
                      <a:off x="2681" y="2079"/>
                      <a:ext cx="53" cy="44"/>
                    </a:xfrm>
                    <a:custGeom>
                      <a:avLst/>
                      <a:gdLst>
                        <a:gd name="txL" fmla="*/ 0 w 105"/>
                        <a:gd name="txT" fmla="*/ 0 h 88"/>
                        <a:gd name="txR" fmla="*/ 105 w 105"/>
                        <a:gd name="txB" fmla="*/ 88 h 88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105" y="52"/>
                        </a:cxn>
                        <a:cxn ang="0">
                          <a:pos x="88" y="88"/>
                        </a:cxn>
                        <a:cxn ang="0">
                          <a:pos x="16" y="55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05" h="88">
                          <a:moveTo>
                            <a:pt x="0" y="0"/>
                          </a:moveTo>
                          <a:lnTo>
                            <a:pt x="105" y="52"/>
                          </a:lnTo>
                          <a:lnTo>
                            <a:pt x="88" y="88"/>
                          </a:lnTo>
                          <a:lnTo>
                            <a:pt x="16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7" name="Freeform 1381"/>
                    <p:cNvSpPr/>
                    <p:nvPr/>
                  </p:nvSpPr>
                  <p:spPr>
                    <a:xfrm>
                      <a:off x="2800" y="2105"/>
                      <a:ext cx="45" cy="50"/>
                    </a:xfrm>
                    <a:custGeom>
                      <a:avLst/>
                      <a:gdLst>
                        <a:gd name="txL" fmla="*/ 0 w 91"/>
                        <a:gd name="txT" fmla="*/ 0 h 100"/>
                        <a:gd name="txR" fmla="*/ 91 w 91"/>
                        <a:gd name="txB" fmla="*/ 100 h 100"/>
                      </a:gdLst>
                      <a:ahLst/>
                      <a:cxnLst>
                        <a:cxn ang="0">
                          <a:pos x="33" y="100"/>
                        </a:cxn>
                        <a:cxn ang="0">
                          <a:pos x="0" y="63"/>
                        </a:cxn>
                        <a:cxn ang="0">
                          <a:pos x="11" y="12"/>
                        </a:cxn>
                        <a:cxn ang="0">
                          <a:pos x="54" y="0"/>
                        </a:cxn>
                        <a:cxn ang="0">
                          <a:pos x="91" y="37"/>
                        </a:cxn>
                        <a:cxn ang="0">
                          <a:pos x="81" y="89"/>
                        </a:cxn>
                        <a:cxn ang="0">
                          <a:pos x="33" y="100"/>
                        </a:cxn>
                      </a:cxnLst>
                      <a:rect l="txL" t="txT" r="txR" b="txB"/>
                      <a:pathLst>
                        <a:path w="91" h="100">
                          <a:moveTo>
                            <a:pt x="33" y="100"/>
                          </a:moveTo>
                          <a:lnTo>
                            <a:pt x="0" y="63"/>
                          </a:lnTo>
                          <a:lnTo>
                            <a:pt x="11" y="12"/>
                          </a:lnTo>
                          <a:lnTo>
                            <a:pt x="54" y="0"/>
                          </a:lnTo>
                          <a:lnTo>
                            <a:pt x="91" y="37"/>
                          </a:lnTo>
                          <a:lnTo>
                            <a:pt x="81" y="89"/>
                          </a:lnTo>
                          <a:lnTo>
                            <a:pt x="33" y="10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8" name="Freeform 1382"/>
                    <p:cNvSpPr/>
                    <p:nvPr/>
                  </p:nvSpPr>
                  <p:spPr>
                    <a:xfrm>
                      <a:off x="2845" y="2050"/>
                      <a:ext cx="52" cy="51"/>
                    </a:xfrm>
                    <a:custGeom>
                      <a:avLst/>
                      <a:gdLst>
                        <a:gd name="txL" fmla="*/ 0 w 103"/>
                        <a:gd name="txT" fmla="*/ 0 h 103"/>
                        <a:gd name="txR" fmla="*/ 103 w 103"/>
                        <a:gd name="txB" fmla="*/ 103 h 103"/>
                      </a:gdLst>
                      <a:ahLst/>
                      <a:cxnLst>
                        <a:cxn ang="0">
                          <a:pos x="36" y="103"/>
                        </a:cxn>
                        <a:cxn ang="0">
                          <a:pos x="0" y="66"/>
                        </a:cxn>
                        <a:cxn ang="0">
                          <a:pos x="19" y="11"/>
                        </a:cxn>
                        <a:cxn ang="0">
                          <a:pos x="69" y="0"/>
                        </a:cxn>
                        <a:cxn ang="0">
                          <a:pos x="103" y="38"/>
                        </a:cxn>
                        <a:cxn ang="0">
                          <a:pos x="89" y="91"/>
                        </a:cxn>
                        <a:cxn ang="0">
                          <a:pos x="36" y="103"/>
                        </a:cxn>
                      </a:cxnLst>
                      <a:rect l="txL" t="txT" r="txR" b="txB"/>
                      <a:pathLst>
                        <a:path w="103" h="103">
                          <a:moveTo>
                            <a:pt x="36" y="103"/>
                          </a:moveTo>
                          <a:lnTo>
                            <a:pt x="0" y="66"/>
                          </a:lnTo>
                          <a:lnTo>
                            <a:pt x="19" y="11"/>
                          </a:lnTo>
                          <a:lnTo>
                            <a:pt x="69" y="0"/>
                          </a:lnTo>
                          <a:lnTo>
                            <a:pt x="103" y="38"/>
                          </a:lnTo>
                          <a:lnTo>
                            <a:pt x="89" y="91"/>
                          </a:lnTo>
                          <a:lnTo>
                            <a:pt x="36" y="103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69" name="Freeform 1383"/>
                    <p:cNvSpPr/>
                    <p:nvPr/>
                  </p:nvSpPr>
                  <p:spPr>
                    <a:xfrm>
                      <a:off x="2911" y="2014"/>
                      <a:ext cx="52" cy="58"/>
                    </a:xfrm>
                    <a:custGeom>
                      <a:avLst/>
                      <a:gdLst>
                        <a:gd name="txL" fmla="*/ 0 w 105"/>
                        <a:gd name="txT" fmla="*/ 0 h 115"/>
                        <a:gd name="txR" fmla="*/ 105 w 105"/>
                        <a:gd name="txB" fmla="*/ 115 h 115"/>
                      </a:gdLst>
                      <a:ahLst/>
                      <a:cxnLst>
                        <a:cxn ang="0">
                          <a:pos x="42" y="115"/>
                        </a:cxn>
                        <a:cxn ang="0">
                          <a:pos x="0" y="70"/>
                        </a:cxn>
                        <a:cxn ang="0">
                          <a:pos x="13" y="16"/>
                        </a:cxn>
                        <a:cxn ang="0">
                          <a:pos x="68" y="0"/>
                        </a:cxn>
                        <a:cxn ang="0">
                          <a:pos x="105" y="43"/>
                        </a:cxn>
                        <a:cxn ang="0">
                          <a:pos x="94" y="102"/>
                        </a:cxn>
                        <a:cxn ang="0">
                          <a:pos x="42" y="115"/>
                        </a:cxn>
                      </a:cxnLst>
                      <a:rect l="txL" t="txT" r="txR" b="txB"/>
                      <a:pathLst>
                        <a:path w="105" h="115">
                          <a:moveTo>
                            <a:pt x="42" y="115"/>
                          </a:moveTo>
                          <a:lnTo>
                            <a:pt x="0" y="70"/>
                          </a:lnTo>
                          <a:lnTo>
                            <a:pt x="13" y="16"/>
                          </a:lnTo>
                          <a:lnTo>
                            <a:pt x="68" y="0"/>
                          </a:lnTo>
                          <a:lnTo>
                            <a:pt x="105" y="43"/>
                          </a:lnTo>
                          <a:lnTo>
                            <a:pt x="94" y="102"/>
                          </a:lnTo>
                          <a:lnTo>
                            <a:pt x="42" y="11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0" name="Freeform 1384"/>
                    <p:cNvSpPr/>
                    <p:nvPr/>
                  </p:nvSpPr>
                  <p:spPr>
                    <a:xfrm>
                      <a:off x="2980" y="2009"/>
                      <a:ext cx="47" cy="47"/>
                    </a:xfrm>
                    <a:custGeom>
                      <a:avLst/>
                      <a:gdLst>
                        <a:gd name="txL" fmla="*/ 0 w 92"/>
                        <a:gd name="txT" fmla="*/ 0 h 95"/>
                        <a:gd name="txR" fmla="*/ 92 w 92"/>
                        <a:gd name="txB" fmla="*/ 95 h 95"/>
                      </a:gdLst>
                      <a:ahLst/>
                      <a:cxnLst>
                        <a:cxn ang="0">
                          <a:pos x="36" y="95"/>
                        </a:cxn>
                        <a:cxn ang="0">
                          <a:pos x="0" y="57"/>
                        </a:cxn>
                        <a:cxn ang="0">
                          <a:pos x="12" y="9"/>
                        </a:cxn>
                        <a:cxn ang="0">
                          <a:pos x="57" y="0"/>
                        </a:cxn>
                        <a:cxn ang="0">
                          <a:pos x="92" y="33"/>
                        </a:cxn>
                        <a:cxn ang="0">
                          <a:pos x="79" y="86"/>
                        </a:cxn>
                        <a:cxn ang="0">
                          <a:pos x="36" y="95"/>
                        </a:cxn>
                      </a:cxnLst>
                      <a:rect l="txL" t="txT" r="txR" b="txB"/>
                      <a:pathLst>
                        <a:path w="92" h="95">
                          <a:moveTo>
                            <a:pt x="36" y="95"/>
                          </a:moveTo>
                          <a:lnTo>
                            <a:pt x="0" y="57"/>
                          </a:lnTo>
                          <a:lnTo>
                            <a:pt x="12" y="9"/>
                          </a:lnTo>
                          <a:lnTo>
                            <a:pt x="57" y="0"/>
                          </a:lnTo>
                          <a:lnTo>
                            <a:pt x="92" y="33"/>
                          </a:lnTo>
                          <a:lnTo>
                            <a:pt x="79" y="86"/>
                          </a:lnTo>
                          <a:lnTo>
                            <a:pt x="36" y="9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1" name="Freeform 1385"/>
                    <p:cNvSpPr/>
                    <p:nvPr/>
                  </p:nvSpPr>
                  <p:spPr>
                    <a:xfrm>
                      <a:off x="3039" y="2029"/>
                      <a:ext cx="36" cy="47"/>
                    </a:xfrm>
                    <a:custGeom>
                      <a:avLst/>
                      <a:gdLst>
                        <a:gd name="txL" fmla="*/ 0 w 72"/>
                        <a:gd name="txT" fmla="*/ 0 h 95"/>
                        <a:gd name="txR" fmla="*/ 72 w 72"/>
                        <a:gd name="txB" fmla="*/ 95 h 95"/>
                      </a:gdLst>
                      <a:ahLst/>
                      <a:cxnLst>
                        <a:cxn ang="0">
                          <a:pos x="30" y="95"/>
                        </a:cxn>
                        <a:cxn ang="0">
                          <a:pos x="0" y="57"/>
                        </a:cxn>
                        <a:cxn ang="0">
                          <a:pos x="8" y="12"/>
                        </a:cxn>
                        <a:cxn ang="0">
                          <a:pos x="41" y="0"/>
                        </a:cxn>
                        <a:cxn ang="0">
                          <a:pos x="72" y="36"/>
                        </a:cxn>
                        <a:cxn ang="0">
                          <a:pos x="66" y="84"/>
                        </a:cxn>
                        <a:cxn ang="0">
                          <a:pos x="30" y="95"/>
                        </a:cxn>
                      </a:cxnLst>
                      <a:rect l="txL" t="txT" r="txR" b="txB"/>
                      <a:pathLst>
                        <a:path w="72" h="95">
                          <a:moveTo>
                            <a:pt x="30" y="95"/>
                          </a:moveTo>
                          <a:lnTo>
                            <a:pt x="0" y="57"/>
                          </a:lnTo>
                          <a:lnTo>
                            <a:pt x="8" y="12"/>
                          </a:lnTo>
                          <a:lnTo>
                            <a:pt x="41" y="0"/>
                          </a:lnTo>
                          <a:lnTo>
                            <a:pt x="72" y="36"/>
                          </a:lnTo>
                          <a:lnTo>
                            <a:pt x="66" y="84"/>
                          </a:lnTo>
                          <a:lnTo>
                            <a:pt x="30" y="95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2" name="Freeform 1386"/>
                    <p:cNvSpPr/>
                    <p:nvPr/>
                  </p:nvSpPr>
                  <p:spPr>
                    <a:xfrm>
                      <a:off x="2947" y="2191"/>
                      <a:ext cx="44" cy="63"/>
                    </a:xfrm>
                    <a:custGeom>
                      <a:avLst/>
                      <a:gdLst>
                        <a:gd name="txL" fmla="*/ 0 w 88"/>
                        <a:gd name="txT" fmla="*/ 0 h 125"/>
                        <a:gd name="txR" fmla="*/ 88 w 88"/>
                        <a:gd name="txB" fmla="*/ 125 h 125"/>
                      </a:gdLst>
                      <a:ahLst/>
                      <a:cxnLst>
                        <a:cxn ang="0">
                          <a:pos x="0" y="125"/>
                        </a:cxn>
                        <a:cxn ang="0">
                          <a:pos x="88" y="107"/>
                        </a:cxn>
                        <a:cxn ang="0">
                          <a:pos x="55" y="0"/>
                        </a:cxn>
                      </a:cxnLst>
                      <a:rect l="txL" t="txT" r="txR" b="txB"/>
                      <a:pathLst>
                        <a:path w="88" h="125">
                          <a:moveTo>
                            <a:pt x="0" y="125"/>
                          </a:moveTo>
                          <a:lnTo>
                            <a:pt x="88" y="107"/>
                          </a:lnTo>
                          <a:lnTo>
                            <a:pt x="55" y="0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3" name="Line 1387"/>
                    <p:cNvSpPr/>
                    <p:nvPr/>
                  </p:nvSpPr>
                  <p:spPr>
                    <a:xfrm flipH="1">
                      <a:off x="3015" y="2244"/>
                      <a:ext cx="44" cy="11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874" name="Line 1388"/>
                    <p:cNvSpPr/>
                    <p:nvPr/>
                  </p:nvSpPr>
                  <p:spPr>
                    <a:xfrm flipH="1">
                      <a:off x="2944" y="2263"/>
                      <a:ext cx="40" cy="11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875" name="Line 1389"/>
                    <p:cNvSpPr/>
                    <p:nvPr/>
                  </p:nvSpPr>
                  <p:spPr>
                    <a:xfrm flipH="1">
                      <a:off x="3022" y="2228"/>
                      <a:ext cx="32" cy="7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876" name="Freeform 1390"/>
                    <p:cNvSpPr/>
                    <p:nvPr/>
                  </p:nvSpPr>
                  <p:spPr>
                    <a:xfrm>
                      <a:off x="2962" y="2186"/>
                      <a:ext cx="29" cy="7"/>
                    </a:xfrm>
                    <a:custGeom>
                      <a:avLst/>
                      <a:gdLst>
                        <a:gd name="txL" fmla="*/ 0 w 59"/>
                        <a:gd name="txT" fmla="*/ 0 h 15"/>
                        <a:gd name="txR" fmla="*/ 59 w 59"/>
                        <a:gd name="txB" fmla="*/ 15 h 15"/>
                      </a:gdLst>
                      <a:ahLst/>
                      <a:cxnLst>
                        <a:cxn ang="0">
                          <a:pos x="59" y="0"/>
                        </a:cxn>
                        <a:cxn ang="0">
                          <a:pos x="0" y="15"/>
                        </a:cxn>
                        <a:cxn ang="0">
                          <a:pos x="0" y="15"/>
                        </a:cxn>
                      </a:cxnLst>
                      <a:rect l="txL" t="txT" r="txR" b="txB"/>
                      <a:pathLst>
                        <a:path w="59" h="15">
                          <a:moveTo>
                            <a:pt x="59" y="0"/>
                          </a:moveTo>
                          <a:lnTo>
                            <a:pt x="0" y="15"/>
                          </a:lnTo>
                          <a:lnTo>
                            <a:pt x="0" y="15"/>
                          </a:lnTo>
                        </a:path>
                      </a:pathLst>
                    </a:custGeom>
                    <a:noFill/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7" name="Line 1391"/>
                    <p:cNvSpPr/>
                    <p:nvPr/>
                  </p:nvSpPr>
                  <p:spPr>
                    <a:xfrm flipH="1" flipV="1">
                      <a:off x="2964" y="2145"/>
                      <a:ext cx="5" cy="17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0878" name="Freeform 1392"/>
                    <p:cNvSpPr/>
                    <p:nvPr/>
                  </p:nvSpPr>
                  <p:spPr>
                    <a:xfrm>
                      <a:off x="3072" y="1782"/>
                      <a:ext cx="98" cy="67"/>
                    </a:xfrm>
                    <a:custGeom>
                      <a:avLst/>
                      <a:gdLst>
                        <a:gd name="txL" fmla="*/ 0 w 195"/>
                        <a:gd name="txT" fmla="*/ 0 h 134"/>
                        <a:gd name="txR" fmla="*/ 195 w 195"/>
                        <a:gd name="txB" fmla="*/ 134 h 134"/>
                      </a:gdLst>
                      <a:ahLst/>
                      <a:cxnLst>
                        <a:cxn ang="0">
                          <a:pos x="0" y="51"/>
                        </a:cxn>
                        <a:cxn ang="0">
                          <a:pos x="118" y="134"/>
                        </a:cxn>
                        <a:cxn ang="0">
                          <a:pos x="195" y="0"/>
                        </a:cxn>
                        <a:cxn ang="0">
                          <a:pos x="0" y="51"/>
                        </a:cxn>
                      </a:cxnLst>
                      <a:rect l="txL" t="txT" r="txR" b="txB"/>
                      <a:pathLst>
                        <a:path w="195" h="134">
                          <a:moveTo>
                            <a:pt x="0" y="51"/>
                          </a:moveTo>
                          <a:lnTo>
                            <a:pt x="118" y="134"/>
                          </a:lnTo>
                          <a:lnTo>
                            <a:pt x="195" y="0"/>
                          </a:lnTo>
                          <a:lnTo>
                            <a:pt x="0" y="51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79" name="Freeform 1393"/>
                    <p:cNvSpPr/>
                    <p:nvPr/>
                  </p:nvSpPr>
                  <p:spPr>
                    <a:xfrm>
                      <a:off x="2770" y="2230"/>
                      <a:ext cx="139" cy="165"/>
                    </a:xfrm>
                    <a:custGeom>
                      <a:avLst/>
                      <a:gdLst>
                        <a:gd name="txL" fmla="*/ 0 w 280"/>
                        <a:gd name="txT" fmla="*/ 0 h 331"/>
                        <a:gd name="txR" fmla="*/ 280 w 280"/>
                        <a:gd name="txB" fmla="*/ 331 h 331"/>
                      </a:gdLst>
                      <a:ahLst/>
                      <a:cxnLst>
                        <a:cxn ang="0">
                          <a:pos x="280" y="317"/>
                        </a:cxn>
                        <a:cxn ang="0">
                          <a:pos x="251" y="186"/>
                        </a:cxn>
                        <a:cxn ang="0">
                          <a:pos x="151" y="83"/>
                        </a:cxn>
                        <a:cxn ang="0">
                          <a:pos x="20" y="0"/>
                        </a:cxn>
                        <a:cxn ang="0">
                          <a:pos x="0" y="28"/>
                        </a:cxn>
                        <a:cxn ang="0">
                          <a:pos x="119" y="105"/>
                        </a:cxn>
                        <a:cxn ang="0">
                          <a:pos x="201" y="198"/>
                        </a:cxn>
                        <a:cxn ang="0">
                          <a:pos x="230" y="331"/>
                        </a:cxn>
                        <a:cxn ang="0">
                          <a:pos x="280" y="317"/>
                        </a:cxn>
                      </a:cxnLst>
                      <a:rect l="txL" t="txT" r="txR" b="txB"/>
                      <a:pathLst>
                        <a:path w="280" h="331">
                          <a:moveTo>
                            <a:pt x="280" y="317"/>
                          </a:moveTo>
                          <a:lnTo>
                            <a:pt x="251" y="186"/>
                          </a:lnTo>
                          <a:lnTo>
                            <a:pt x="151" y="83"/>
                          </a:lnTo>
                          <a:lnTo>
                            <a:pt x="20" y="0"/>
                          </a:lnTo>
                          <a:lnTo>
                            <a:pt x="0" y="28"/>
                          </a:lnTo>
                          <a:lnTo>
                            <a:pt x="119" y="105"/>
                          </a:lnTo>
                          <a:lnTo>
                            <a:pt x="201" y="198"/>
                          </a:lnTo>
                          <a:lnTo>
                            <a:pt x="230" y="331"/>
                          </a:lnTo>
                          <a:lnTo>
                            <a:pt x="280" y="317"/>
                          </a:lnTo>
                          <a:close/>
                        </a:path>
                      </a:pathLst>
                    </a:custGeom>
                    <a:solidFill>
                      <a:srgbClr val="FFFF00">
                        <a:alpha val="100000"/>
                      </a:srgbClr>
                    </a:solidFill>
                    <a:ln w="7938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880" name="Line 1394"/>
                    <p:cNvSpPr/>
                    <p:nvPr/>
                  </p:nvSpPr>
                  <p:spPr>
                    <a:xfrm flipH="1">
                      <a:off x="2953" y="2158"/>
                      <a:ext cx="40" cy="10"/>
                    </a:xfrm>
                    <a:prstGeom prst="line">
                      <a:avLst/>
                    </a:prstGeom>
                    <a:ln w="7938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grpSp>
          <p:nvGrpSpPr>
            <p:cNvPr id="30742" name="Group 1395"/>
            <p:cNvGrpSpPr/>
            <p:nvPr/>
          </p:nvGrpSpPr>
          <p:grpSpPr>
            <a:xfrm>
              <a:off x="4032" y="2304"/>
              <a:ext cx="1224" cy="1715"/>
              <a:chOff x="4329" y="816"/>
              <a:chExt cx="1224" cy="1715"/>
            </a:xfrm>
          </p:grpSpPr>
          <p:grpSp>
            <p:nvGrpSpPr>
              <p:cNvPr id="30743" name="Group 1396"/>
              <p:cNvGrpSpPr/>
              <p:nvPr/>
            </p:nvGrpSpPr>
            <p:grpSpPr>
              <a:xfrm rot="1802955">
                <a:off x="4329" y="816"/>
                <a:ext cx="1207" cy="1640"/>
                <a:chOff x="2585" y="981"/>
                <a:chExt cx="1207" cy="1640"/>
              </a:xfrm>
            </p:grpSpPr>
            <p:sp>
              <p:nvSpPr>
                <p:cNvPr id="30756" name="Freeform 1397"/>
                <p:cNvSpPr/>
                <p:nvPr/>
              </p:nvSpPr>
              <p:spPr>
                <a:xfrm>
                  <a:off x="2585" y="981"/>
                  <a:ext cx="1207" cy="1640"/>
                </a:xfrm>
                <a:custGeom>
                  <a:avLst/>
                  <a:gdLst>
                    <a:gd name="txL" fmla="*/ 0 w 2416"/>
                    <a:gd name="txT" fmla="*/ 0 h 3279"/>
                    <a:gd name="txR" fmla="*/ 2416 w 2416"/>
                    <a:gd name="txB" fmla="*/ 3279 h 3279"/>
                  </a:gdLst>
                  <a:ahLst/>
                  <a:cxnLst>
                    <a:cxn ang="0">
                      <a:pos x="41" y="316"/>
                    </a:cxn>
                    <a:cxn ang="0">
                      <a:pos x="88" y="266"/>
                    </a:cxn>
                    <a:cxn ang="0">
                      <a:pos x="150" y="245"/>
                    </a:cxn>
                    <a:cxn ang="0">
                      <a:pos x="1848" y="0"/>
                    </a:cxn>
                    <a:cxn ang="0">
                      <a:pos x="1914" y="33"/>
                    </a:cxn>
                    <a:cxn ang="0">
                      <a:pos x="1967" y="75"/>
                    </a:cxn>
                    <a:cxn ang="0">
                      <a:pos x="1997" y="169"/>
                    </a:cxn>
                    <a:cxn ang="0">
                      <a:pos x="2416" y="2894"/>
                    </a:cxn>
                    <a:cxn ang="0">
                      <a:pos x="2416" y="2960"/>
                    </a:cxn>
                    <a:cxn ang="0">
                      <a:pos x="2387" y="3017"/>
                    </a:cxn>
                    <a:cxn ang="0">
                      <a:pos x="2317" y="3048"/>
                    </a:cxn>
                    <a:cxn ang="0">
                      <a:pos x="2240" y="3070"/>
                    </a:cxn>
                    <a:cxn ang="0">
                      <a:pos x="648" y="3278"/>
                    </a:cxn>
                    <a:cxn ang="0">
                      <a:pos x="547" y="3279"/>
                    </a:cxn>
                    <a:cxn ang="0">
                      <a:pos x="457" y="3234"/>
                    </a:cxn>
                    <a:cxn ang="0">
                      <a:pos x="430" y="3146"/>
                    </a:cxn>
                    <a:cxn ang="0">
                      <a:pos x="0" y="420"/>
                    </a:cxn>
                    <a:cxn ang="0">
                      <a:pos x="10" y="359"/>
                    </a:cxn>
                    <a:cxn ang="0">
                      <a:pos x="41" y="316"/>
                    </a:cxn>
                  </a:cxnLst>
                  <a:rect l="txL" t="txT" r="txR" b="txB"/>
                  <a:pathLst>
                    <a:path w="2416" h="3279">
                      <a:moveTo>
                        <a:pt x="41" y="316"/>
                      </a:moveTo>
                      <a:lnTo>
                        <a:pt x="88" y="266"/>
                      </a:lnTo>
                      <a:lnTo>
                        <a:pt x="150" y="245"/>
                      </a:lnTo>
                      <a:lnTo>
                        <a:pt x="1848" y="0"/>
                      </a:lnTo>
                      <a:lnTo>
                        <a:pt x="1914" y="33"/>
                      </a:lnTo>
                      <a:lnTo>
                        <a:pt x="1967" y="75"/>
                      </a:lnTo>
                      <a:lnTo>
                        <a:pt x="1997" y="169"/>
                      </a:lnTo>
                      <a:lnTo>
                        <a:pt x="2416" y="2894"/>
                      </a:lnTo>
                      <a:lnTo>
                        <a:pt x="2416" y="2960"/>
                      </a:lnTo>
                      <a:lnTo>
                        <a:pt x="2387" y="3017"/>
                      </a:lnTo>
                      <a:lnTo>
                        <a:pt x="2317" y="3048"/>
                      </a:lnTo>
                      <a:lnTo>
                        <a:pt x="2240" y="3070"/>
                      </a:lnTo>
                      <a:lnTo>
                        <a:pt x="648" y="3278"/>
                      </a:lnTo>
                      <a:lnTo>
                        <a:pt x="547" y="3279"/>
                      </a:lnTo>
                      <a:lnTo>
                        <a:pt x="457" y="3234"/>
                      </a:lnTo>
                      <a:lnTo>
                        <a:pt x="430" y="3146"/>
                      </a:lnTo>
                      <a:lnTo>
                        <a:pt x="0" y="420"/>
                      </a:lnTo>
                      <a:lnTo>
                        <a:pt x="10" y="359"/>
                      </a:lnTo>
                      <a:lnTo>
                        <a:pt x="41" y="316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17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757" name="Group 1398"/>
                <p:cNvGrpSpPr/>
                <p:nvPr/>
              </p:nvGrpSpPr>
              <p:grpSpPr>
                <a:xfrm>
                  <a:off x="2643" y="1154"/>
                  <a:ext cx="1111" cy="1316"/>
                  <a:chOff x="2643" y="1154"/>
                  <a:chExt cx="1111" cy="1316"/>
                </a:xfrm>
              </p:grpSpPr>
              <p:sp>
                <p:nvSpPr>
                  <p:cNvPr id="30758" name="Freeform 1399"/>
                  <p:cNvSpPr/>
                  <p:nvPr/>
                </p:nvSpPr>
                <p:spPr>
                  <a:xfrm>
                    <a:off x="2643" y="1154"/>
                    <a:ext cx="107" cy="151"/>
                  </a:xfrm>
                  <a:custGeom>
                    <a:avLst/>
                    <a:gdLst>
                      <a:gd name="txL" fmla="*/ 0 w 215"/>
                      <a:gd name="txT" fmla="*/ 0 h 303"/>
                      <a:gd name="txR" fmla="*/ 215 w 215"/>
                      <a:gd name="txB" fmla="*/ 303 h 303"/>
                    </a:gdLst>
                    <a:ahLst/>
                    <a:cxnLst>
                      <a:cxn ang="0">
                        <a:pos x="53" y="15"/>
                      </a:cxn>
                      <a:cxn ang="0">
                        <a:pos x="0" y="20"/>
                      </a:cxn>
                      <a:cxn ang="0">
                        <a:pos x="30" y="303"/>
                      </a:cxn>
                      <a:cxn ang="0">
                        <a:pos x="91" y="286"/>
                      </a:cxn>
                      <a:cxn ang="0">
                        <a:pos x="78" y="187"/>
                      </a:cxn>
                      <a:cxn ang="0">
                        <a:pos x="136" y="270"/>
                      </a:cxn>
                      <a:cxn ang="0">
                        <a:pos x="215" y="260"/>
                      </a:cxn>
                      <a:cxn ang="0">
                        <a:pos x="125" y="143"/>
                      </a:cxn>
                      <a:cxn ang="0">
                        <a:pos x="168" y="0"/>
                      </a:cxn>
                      <a:cxn ang="0">
                        <a:pos x="102" y="8"/>
                      </a:cxn>
                      <a:cxn ang="0">
                        <a:pos x="72" y="121"/>
                      </a:cxn>
                      <a:cxn ang="0">
                        <a:pos x="53" y="15"/>
                      </a:cxn>
                    </a:cxnLst>
                    <a:rect l="txL" t="txT" r="txR" b="txB"/>
                    <a:pathLst>
                      <a:path w="215" h="303">
                        <a:moveTo>
                          <a:pt x="53" y="15"/>
                        </a:moveTo>
                        <a:lnTo>
                          <a:pt x="0" y="20"/>
                        </a:lnTo>
                        <a:lnTo>
                          <a:pt x="30" y="303"/>
                        </a:lnTo>
                        <a:lnTo>
                          <a:pt x="91" y="286"/>
                        </a:lnTo>
                        <a:lnTo>
                          <a:pt x="78" y="187"/>
                        </a:lnTo>
                        <a:lnTo>
                          <a:pt x="136" y="270"/>
                        </a:lnTo>
                        <a:lnTo>
                          <a:pt x="215" y="260"/>
                        </a:lnTo>
                        <a:lnTo>
                          <a:pt x="125" y="143"/>
                        </a:lnTo>
                        <a:lnTo>
                          <a:pt x="168" y="0"/>
                        </a:lnTo>
                        <a:lnTo>
                          <a:pt x="102" y="8"/>
                        </a:lnTo>
                        <a:lnTo>
                          <a:pt x="72" y="121"/>
                        </a:lnTo>
                        <a:lnTo>
                          <a:pt x="53" y="1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59" name="Freeform 1400"/>
                  <p:cNvSpPr/>
                  <p:nvPr/>
                </p:nvSpPr>
                <p:spPr>
                  <a:xfrm>
                    <a:off x="3654" y="2341"/>
                    <a:ext cx="100" cy="129"/>
                  </a:xfrm>
                  <a:custGeom>
                    <a:avLst/>
                    <a:gdLst>
                      <a:gd name="txL" fmla="*/ 0 w 200"/>
                      <a:gd name="txT" fmla="*/ 0 h 259"/>
                      <a:gd name="txR" fmla="*/ 200 w 200"/>
                      <a:gd name="txB" fmla="*/ 259 h 259"/>
                    </a:gdLst>
                    <a:ahLst/>
                    <a:cxnLst>
                      <a:cxn ang="0">
                        <a:pos x="148" y="245"/>
                      </a:cxn>
                      <a:cxn ang="0">
                        <a:pos x="200" y="242"/>
                      </a:cxn>
                      <a:cxn ang="0">
                        <a:pos x="171" y="0"/>
                      </a:cxn>
                      <a:cxn ang="0">
                        <a:pos x="111" y="8"/>
                      </a:cxn>
                      <a:cxn ang="0">
                        <a:pos x="123" y="91"/>
                      </a:cxn>
                      <a:cxn ang="0">
                        <a:pos x="67" y="16"/>
                      </a:cxn>
                      <a:cxn ang="0">
                        <a:pos x="0" y="25"/>
                      </a:cxn>
                      <a:cxn ang="0">
                        <a:pos x="77" y="130"/>
                      </a:cxn>
                      <a:cxn ang="0">
                        <a:pos x="35" y="259"/>
                      </a:cxn>
                      <a:cxn ang="0">
                        <a:pos x="101" y="253"/>
                      </a:cxn>
                      <a:cxn ang="0">
                        <a:pos x="129" y="150"/>
                      </a:cxn>
                      <a:cxn ang="0">
                        <a:pos x="148" y="245"/>
                      </a:cxn>
                    </a:cxnLst>
                    <a:rect l="txL" t="txT" r="txR" b="txB"/>
                    <a:pathLst>
                      <a:path w="200" h="259">
                        <a:moveTo>
                          <a:pt x="148" y="245"/>
                        </a:moveTo>
                        <a:lnTo>
                          <a:pt x="200" y="242"/>
                        </a:lnTo>
                        <a:lnTo>
                          <a:pt x="171" y="0"/>
                        </a:lnTo>
                        <a:lnTo>
                          <a:pt x="111" y="8"/>
                        </a:lnTo>
                        <a:lnTo>
                          <a:pt x="123" y="91"/>
                        </a:lnTo>
                        <a:lnTo>
                          <a:pt x="67" y="16"/>
                        </a:lnTo>
                        <a:lnTo>
                          <a:pt x="0" y="25"/>
                        </a:lnTo>
                        <a:lnTo>
                          <a:pt x="77" y="130"/>
                        </a:lnTo>
                        <a:lnTo>
                          <a:pt x="35" y="259"/>
                        </a:lnTo>
                        <a:lnTo>
                          <a:pt x="101" y="253"/>
                        </a:lnTo>
                        <a:lnTo>
                          <a:pt x="129" y="150"/>
                        </a:lnTo>
                        <a:lnTo>
                          <a:pt x="148" y="245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0" name="Freeform 1401"/>
                  <p:cNvSpPr/>
                  <p:nvPr/>
                </p:nvSpPr>
                <p:spPr>
                  <a:xfrm>
                    <a:off x="2659" y="1325"/>
                    <a:ext cx="82" cy="153"/>
                  </a:xfrm>
                  <a:custGeom>
                    <a:avLst/>
                    <a:gdLst>
                      <a:gd name="txL" fmla="*/ 0 w 165"/>
                      <a:gd name="txT" fmla="*/ 0 h 306"/>
                      <a:gd name="txR" fmla="*/ 165 w 165"/>
                      <a:gd name="txB" fmla="*/ 306 h 306"/>
                    </a:gdLst>
                    <a:ahLst/>
                    <a:cxnLst>
                      <a:cxn ang="0">
                        <a:pos x="50" y="0"/>
                      </a:cxn>
                      <a:cxn ang="0">
                        <a:pos x="0" y="186"/>
                      </a:cxn>
                      <a:cxn ang="0">
                        <a:pos x="125" y="306"/>
                      </a:cxn>
                      <a:cxn ang="0">
                        <a:pos x="165" y="131"/>
                      </a:cxn>
                      <a:cxn ang="0">
                        <a:pos x="50" y="0"/>
                      </a:cxn>
                    </a:cxnLst>
                    <a:rect l="txL" t="txT" r="txR" b="txB"/>
                    <a:pathLst>
                      <a:path w="165" h="306">
                        <a:moveTo>
                          <a:pt x="50" y="0"/>
                        </a:moveTo>
                        <a:lnTo>
                          <a:pt x="0" y="186"/>
                        </a:lnTo>
                        <a:lnTo>
                          <a:pt x="125" y="306"/>
                        </a:lnTo>
                        <a:lnTo>
                          <a:pt x="165" y="131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1" name="Freeform 1402"/>
                  <p:cNvSpPr/>
                  <p:nvPr/>
                </p:nvSpPr>
                <p:spPr>
                  <a:xfrm>
                    <a:off x="3648" y="2175"/>
                    <a:ext cx="82" cy="153"/>
                  </a:xfrm>
                  <a:custGeom>
                    <a:avLst/>
                    <a:gdLst>
                      <a:gd name="txL" fmla="*/ 0 w 164"/>
                      <a:gd name="txT" fmla="*/ 0 h 305"/>
                      <a:gd name="txR" fmla="*/ 164 w 164"/>
                      <a:gd name="txB" fmla="*/ 305 h 305"/>
                    </a:gdLst>
                    <a:ahLst/>
                    <a:cxnLst>
                      <a:cxn ang="0">
                        <a:pos x="50" y="0"/>
                      </a:cxn>
                      <a:cxn ang="0">
                        <a:pos x="0" y="185"/>
                      </a:cxn>
                      <a:cxn ang="0">
                        <a:pos x="124" y="305"/>
                      </a:cxn>
                      <a:cxn ang="0">
                        <a:pos x="164" y="130"/>
                      </a:cxn>
                      <a:cxn ang="0">
                        <a:pos x="50" y="0"/>
                      </a:cxn>
                    </a:cxnLst>
                    <a:rect l="txL" t="txT" r="txR" b="txB"/>
                    <a:pathLst>
                      <a:path w="164" h="305">
                        <a:moveTo>
                          <a:pt x="50" y="0"/>
                        </a:moveTo>
                        <a:lnTo>
                          <a:pt x="0" y="185"/>
                        </a:lnTo>
                        <a:lnTo>
                          <a:pt x="124" y="305"/>
                        </a:lnTo>
                        <a:lnTo>
                          <a:pt x="164" y="13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0762" name="Group 1403"/>
                  <p:cNvGrpSpPr/>
                  <p:nvPr/>
                </p:nvGrpSpPr>
                <p:grpSpPr>
                  <a:xfrm>
                    <a:off x="2757" y="1226"/>
                    <a:ext cx="877" cy="1180"/>
                    <a:chOff x="2757" y="1226"/>
                    <a:chExt cx="877" cy="1180"/>
                  </a:xfrm>
                </p:grpSpPr>
                <p:sp>
                  <p:nvSpPr>
                    <p:cNvPr id="30763" name="Freeform 1404"/>
                    <p:cNvSpPr/>
                    <p:nvPr/>
                  </p:nvSpPr>
                  <p:spPr>
                    <a:xfrm>
                      <a:off x="2757" y="1226"/>
                      <a:ext cx="877" cy="1180"/>
                    </a:xfrm>
                    <a:custGeom>
                      <a:avLst/>
                      <a:gdLst>
                        <a:gd name="txL" fmla="*/ 0 w 1753"/>
                        <a:gd name="txT" fmla="*/ 0 h 2359"/>
                        <a:gd name="txR" fmla="*/ 1753 w 1753"/>
                        <a:gd name="txB" fmla="*/ 2359 h 2359"/>
                      </a:gdLst>
                      <a:ahLst/>
                      <a:cxnLst>
                        <a:cxn ang="0">
                          <a:pos x="0" y="208"/>
                        </a:cxn>
                        <a:cxn ang="0">
                          <a:pos x="1414" y="0"/>
                        </a:cxn>
                        <a:cxn ang="0">
                          <a:pos x="1753" y="2182"/>
                        </a:cxn>
                        <a:cxn ang="0">
                          <a:pos x="357" y="2359"/>
                        </a:cxn>
                        <a:cxn ang="0">
                          <a:pos x="0" y="208"/>
                        </a:cxn>
                      </a:cxnLst>
                      <a:rect l="txL" t="txT" r="txR" b="txB"/>
                      <a:pathLst>
                        <a:path w="1753" h="2359">
                          <a:moveTo>
                            <a:pt x="0" y="208"/>
                          </a:moveTo>
                          <a:lnTo>
                            <a:pt x="1414" y="0"/>
                          </a:lnTo>
                          <a:lnTo>
                            <a:pt x="1753" y="2182"/>
                          </a:lnTo>
                          <a:lnTo>
                            <a:pt x="357" y="2359"/>
                          </a:lnTo>
                          <a:lnTo>
                            <a:pt x="0" y="208"/>
                          </a:lnTo>
                          <a:close/>
                        </a:path>
                      </a:pathLst>
                    </a:custGeom>
                    <a:noFill/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grpSp>
                  <p:nvGrpSpPr>
                    <p:cNvPr id="30764" name="Group 1405"/>
                    <p:cNvGrpSpPr/>
                    <p:nvPr/>
                  </p:nvGrpSpPr>
                  <p:grpSpPr>
                    <a:xfrm>
                      <a:off x="2823" y="1243"/>
                      <a:ext cx="718" cy="626"/>
                      <a:chOff x="2823" y="1243"/>
                      <a:chExt cx="718" cy="626"/>
                    </a:xfrm>
                  </p:grpSpPr>
                  <p:sp>
                    <p:nvSpPr>
                      <p:cNvPr id="30798" name="Freeform 1406"/>
                      <p:cNvSpPr/>
                      <p:nvPr/>
                    </p:nvSpPr>
                    <p:spPr>
                      <a:xfrm>
                        <a:off x="2823" y="1345"/>
                        <a:ext cx="145" cy="257"/>
                      </a:xfrm>
                      <a:custGeom>
                        <a:avLst/>
                        <a:gdLst>
                          <a:gd name="txL" fmla="*/ 0 w 289"/>
                          <a:gd name="txT" fmla="*/ 0 h 514"/>
                          <a:gd name="txR" fmla="*/ 289 w 289"/>
                          <a:gd name="txB" fmla="*/ 514 h 514"/>
                        </a:gdLst>
                        <a:ahLst/>
                        <a:cxnLst>
                          <a:cxn ang="0">
                            <a:pos x="102" y="0"/>
                          </a:cxn>
                          <a:cxn ang="0">
                            <a:pos x="0" y="272"/>
                          </a:cxn>
                          <a:cxn ang="0">
                            <a:pos x="187" y="514"/>
                          </a:cxn>
                          <a:cxn ang="0">
                            <a:pos x="289" y="236"/>
                          </a:cxn>
                          <a:cxn ang="0">
                            <a:pos x="102" y="0"/>
                          </a:cxn>
                        </a:cxnLst>
                        <a:rect l="txL" t="txT" r="txR" b="tx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7" y="514"/>
                            </a:lnTo>
                            <a:lnTo>
                              <a:pt x="289" y="236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0799" name="Group 1407"/>
                      <p:cNvGrpSpPr/>
                      <p:nvPr/>
                    </p:nvGrpSpPr>
                    <p:grpSpPr>
                      <a:xfrm>
                        <a:off x="2830" y="1243"/>
                        <a:ext cx="711" cy="626"/>
                        <a:chOff x="2830" y="1243"/>
                        <a:chExt cx="711" cy="626"/>
                      </a:xfrm>
                    </p:grpSpPr>
                    <p:sp>
                      <p:nvSpPr>
                        <p:cNvPr id="30800" name="Freeform 1408"/>
                        <p:cNvSpPr/>
                        <p:nvPr/>
                      </p:nvSpPr>
                      <p:spPr>
                        <a:xfrm>
                          <a:off x="2830" y="1540"/>
                          <a:ext cx="711" cy="329"/>
                        </a:xfrm>
                        <a:custGeom>
                          <a:avLst/>
                          <a:gdLst>
                            <a:gd name="txL" fmla="*/ 0 w 1422"/>
                            <a:gd name="txT" fmla="*/ 0 h 659"/>
                            <a:gd name="txR" fmla="*/ 1422 w 1422"/>
                            <a:gd name="txB" fmla="*/ 659 h 659"/>
                          </a:gdLst>
                          <a:ahLst/>
                          <a:cxnLst>
                            <a:cxn ang="0">
                              <a:pos x="451" y="109"/>
                            </a:cxn>
                            <a:cxn ang="0">
                              <a:pos x="0" y="383"/>
                            </a:cxn>
                            <a:cxn ang="0">
                              <a:pos x="44" y="659"/>
                            </a:cxn>
                            <a:cxn ang="0">
                              <a:pos x="317" y="615"/>
                            </a:cxn>
                            <a:cxn ang="0">
                              <a:pos x="244" y="476"/>
                            </a:cxn>
                            <a:cxn ang="0">
                              <a:pos x="315" y="405"/>
                            </a:cxn>
                            <a:cxn ang="0">
                              <a:pos x="370" y="607"/>
                            </a:cxn>
                            <a:cxn ang="0">
                              <a:pos x="1422" y="436"/>
                            </a:cxn>
                            <a:cxn ang="0">
                              <a:pos x="1389" y="237"/>
                            </a:cxn>
                            <a:cxn ang="0">
                              <a:pos x="1080" y="0"/>
                            </a:cxn>
                            <a:cxn ang="0">
                              <a:pos x="451" y="109"/>
                            </a:cxn>
                          </a:cxnLst>
                          <a:rect l="txL" t="txT" r="txR" b="txB"/>
                          <a:pathLst>
                            <a:path w="1422" h="659">
                              <a:moveTo>
                                <a:pt x="451" y="109"/>
                              </a:moveTo>
                              <a:lnTo>
                                <a:pt x="0" y="383"/>
                              </a:lnTo>
                              <a:lnTo>
                                <a:pt x="44" y="659"/>
                              </a:lnTo>
                              <a:lnTo>
                                <a:pt x="317" y="615"/>
                              </a:lnTo>
                              <a:lnTo>
                                <a:pt x="244" y="476"/>
                              </a:lnTo>
                              <a:lnTo>
                                <a:pt x="315" y="405"/>
                              </a:lnTo>
                              <a:lnTo>
                                <a:pt x="370" y="607"/>
                              </a:lnTo>
                              <a:lnTo>
                                <a:pt x="1422" y="436"/>
                              </a:lnTo>
                              <a:lnTo>
                                <a:pt x="1389" y="237"/>
                              </a:lnTo>
                              <a:lnTo>
                                <a:pt x="1080" y="0"/>
                              </a:lnTo>
                              <a:lnTo>
                                <a:pt x="451" y="1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1" name="Freeform 1409"/>
                        <p:cNvSpPr/>
                        <p:nvPr/>
                      </p:nvSpPr>
                      <p:spPr>
                        <a:xfrm>
                          <a:off x="3421" y="1256"/>
                          <a:ext cx="100" cy="400"/>
                        </a:xfrm>
                        <a:custGeom>
                          <a:avLst/>
                          <a:gdLst>
                            <a:gd name="txL" fmla="*/ 0 w 202"/>
                            <a:gd name="txT" fmla="*/ 0 h 799"/>
                            <a:gd name="txR" fmla="*/ 202 w 202"/>
                            <a:gd name="txB" fmla="*/ 799 h 799"/>
                          </a:gdLst>
                          <a:ahLst/>
                          <a:cxnLst>
                            <a:cxn ang="0">
                              <a:pos x="73" y="0"/>
                            </a:cxn>
                            <a:cxn ang="0">
                              <a:pos x="202" y="799"/>
                            </a:cxn>
                            <a:cxn ang="0">
                              <a:pos x="102" y="719"/>
                            </a:cxn>
                            <a:cxn ang="0">
                              <a:pos x="0" y="59"/>
                            </a:cxn>
                            <a:cxn ang="0">
                              <a:pos x="73" y="0"/>
                            </a:cxn>
                          </a:cxnLst>
                          <a:rect l="txL" t="txT" r="txR" b="txB"/>
                          <a:pathLst>
                            <a:path w="202" h="799">
                              <a:moveTo>
                                <a:pt x="73" y="0"/>
                              </a:moveTo>
                              <a:lnTo>
                                <a:pt x="202" y="799"/>
                              </a:lnTo>
                              <a:lnTo>
                                <a:pt x="102" y="719"/>
                              </a:lnTo>
                              <a:lnTo>
                                <a:pt x="0" y="59"/>
                              </a:lnTo>
                              <a:lnTo>
                                <a:pt x="7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2" name="Freeform 1410"/>
                        <p:cNvSpPr/>
                        <p:nvPr/>
                      </p:nvSpPr>
                      <p:spPr>
                        <a:xfrm>
                          <a:off x="3396" y="1322"/>
                          <a:ext cx="38" cy="69"/>
                        </a:xfrm>
                        <a:custGeom>
                          <a:avLst/>
                          <a:gdLst>
                            <a:gd name="txL" fmla="*/ 0 w 76"/>
                            <a:gd name="txT" fmla="*/ 0 h 138"/>
                            <a:gd name="txR" fmla="*/ 76 w 76"/>
                            <a:gd name="txB" fmla="*/ 138 h 138"/>
                          </a:gdLst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57" y="0"/>
                            </a:cxn>
                            <a:cxn ang="0">
                              <a:pos x="76" y="130"/>
                            </a:cxn>
                            <a:cxn ang="0">
                              <a:pos x="19" y="138"/>
                            </a:cxn>
                            <a:cxn ang="0">
                              <a:pos x="0" y="10"/>
                            </a:cxn>
                          </a:cxnLst>
                          <a:rect l="txL" t="txT" r="txR" b="txB"/>
                          <a:pathLst>
                            <a:path w="76" h="138">
                              <a:moveTo>
                                <a:pt x="0" y="10"/>
                              </a:moveTo>
                              <a:lnTo>
                                <a:pt x="57" y="0"/>
                              </a:lnTo>
                              <a:lnTo>
                                <a:pt x="76" y="130"/>
                              </a:lnTo>
                              <a:lnTo>
                                <a:pt x="19" y="138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3" name="Freeform 1411"/>
                        <p:cNvSpPr/>
                        <p:nvPr/>
                      </p:nvSpPr>
                      <p:spPr>
                        <a:xfrm>
                          <a:off x="3322" y="1268"/>
                          <a:ext cx="88" cy="181"/>
                        </a:xfrm>
                        <a:custGeom>
                          <a:avLst/>
                          <a:gdLst>
                            <a:gd name="txL" fmla="*/ 0 w 176"/>
                            <a:gd name="txT" fmla="*/ 0 h 360"/>
                            <a:gd name="txR" fmla="*/ 176 w 176"/>
                            <a:gd name="txB" fmla="*/ 360 h 360"/>
                          </a:gdLst>
                          <a:ahLst/>
                          <a:cxnLst>
                            <a:cxn ang="0">
                              <a:pos x="143" y="104"/>
                            </a:cxn>
                            <a:cxn ang="0">
                              <a:pos x="129" y="0"/>
                            </a:cxn>
                            <a:cxn ang="0">
                              <a:pos x="0" y="162"/>
                            </a:cxn>
                            <a:cxn ang="0">
                              <a:pos x="14" y="247"/>
                            </a:cxn>
                            <a:cxn ang="0">
                              <a:pos x="176" y="360"/>
                            </a:cxn>
                            <a:cxn ang="0">
                              <a:pos x="160" y="247"/>
                            </a:cxn>
                            <a:cxn ang="0">
                              <a:pos x="64" y="195"/>
                            </a:cxn>
                            <a:cxn ang="0">
                              <a:pos x="143" y="104"/>
                            </a:cxn>
                          </a:cxnLst>
                          <a:rect l="txL" t="txT" r="txR" b="txB"/>
                          <a:pathLst>
                            <a:path w="176" h="360">
                              <a:moveTo>
                                <a:pt x="143" y="104"/>
                              </a:moveTo>
                              <a:lnTo>
                                <a:pt x="129" y="0"/>
                              </a:lnTo>
                              <a:lnTo>
                                <a:pt x="0" y="162"/>
                              </a:lnTo>
                              <a:lnTo>
                                <a:pt x="14" y="247"/>
                              </a:lnTo>
                              <a:lnTo>
                                <a:pt x="176" y="360"/>
                              </a:lnTo>
                              <a:lnTo>
                                <a:pt x="160" y="247"/>
                              </a:lnTo>
                              <a:lnTo>
                                <a:pt x="64" y="195"/>
                              </a:lnTo>
                              <a:lnTo>
                                <a:pt x="143" y="10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4" name="Freeform 1412"/>
                        <p:cNvSpPr/>
                        <p:nvPr/>
                      </p:nvSpPr>
                      <p:spPr>
                        <a:xfrm>
                          <a:off x="2958" y="1243"/>
                          <a:ext cx="372" cy="124"/>
                        </a:xfrm>
                        <a:custGeom>
                          <a:avLst/>
                          <a:gdLst>
                            <a:gd name="txL" fmla="*/ 0 w 743"/>
                            <a:gd name="txT" fmla="*/ 0 h 248"/>
                            <a:gd name="txR" fmla="*/ 743 w 743"/>
                            <a:gd name="txB" fmla="*/ 248 h 248"/>
                          </a:gdLst>
                          <a:ahLst/>
                          <a:cxnLst>
                            <a:cxn ang="0">
                              <a:pos x="0" y="110"/>
                            </a:cxn>
                            <a:cxn ang="0">
                              <a:pos x="743" y="0"/>
                            </a:cxn>
                            <a:cxn ang="0">
                              <a:pos x="641" y="167"/>
                            </a:cxn>
                            <a:cxn ang="0">
                              <a:pos x="649" y="225"/>
                            </a:cxn>
                            <a:cxn ang="0">
                              <a:pos x="509" y="248"/>
                            </a:cxn>
                            <a:cxn ang="0">
                              <a:pos x="310" y="207"/>
                            </a:cxn>
                            <a:cxn ang="0">
                              <a:pos x="133" y="234"/>
                            </a:cxn>
                            <a:cxn ang="0">
                              <a:pos x="0" y="110"/>
                            </a:cxn>
                          </a:cxnLst>
                          <a:rect l="txL" t="txT" r="txR" b="txB"/>
                          <a:pathLst>
                            <a:path w="743" h="248">
                              <a:moveTo>
                                <a:pt x="0" y="110"/>
                              </a:moveTo>
                              <a:lnTo>
                                <a:pt x="743" y="0"/>
                              </a:lnTo>
                              <a:lnTo>
                                <a:pt x="641" y="167"/>
                              </a:lnTo>
                              <a:lnTo>
                                <a:pt x="649" y="225"/>
                              </a:lnTo>
                              <a:lnTo>
                                <a:pt x="509" y="248"/>
                              </a:lnTo>
                              <a:lnTo>
                                <a:pt x="310" y="207"/>
                              </a:lnTo>
                              <a:lnTo>
                                <a:pt x="133" y="234"/>
                              </a:lnTo>
                              <a:lnTo>
                                <a:pt x="0" y="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5" name="Freeform 1413"/>
                        <p:cNvSpPr/>
                        <p:nvPr/>
                      </p:nvSpPr>
                      <p:spPr>
                        <a:xfrm>
                          <a:off x="3001" y="1347"/>
                          <a:ext cx="395" cy="276"/>
                        </a:xfrm>
                        <a:custGeom>
                          <a:avLst/>
                          <a:gdLst>
                            <a:gd name="txL" fmla="*/ 0 w 789"/>
                            <a:gd name="txT" fmla="*/ 0 h 553"/>
                            <a:gd name="txR" fmla="*/ 789 w 789"/>
                            <a:gd name="txB" fmla="*/ 553 h 553"/>
                          </a:gdLst>
                          <a:ahLst/>
                          <a:cxnLst>
                            <a:cxn ang="0">
                              <a:pos x="55" y="30"/>
                            </a:cxn>
                            <a:cxn ang="0">
                              <a:pos x="83" y="173"/>
                            </a:cxn>
                            <a:cxn ang="0">
                              <a:pos x="33" y="241"/>
                            </a:cxn>
                            <a:cxn ang="0">
                              <a:pos x="39" y="276"/>
                            </a:cxn>
                            <a:cxn ang="0">
                              <a:pos x="73" y="270"/>
                            </a:cxn>
                            <a:cxn ang="0">
                              <a:pos x="100" y="290"/>
                            </a:cxn>
                            <a:cxn ang="0">
                              <a:pos x="130" y="316"/>
                            </a:cxn>
                            <a:cxn ang="0">
                              <a:pos x="115" y="330"/>
                            </a:cxn>
                            <a:cxn ang="0">
                              <a:pos x="131" y="411"/>
                            </a:cxn>
                            <a:cxn ang="0">
                              <a:pos x="115" y="460"/>
                            </a:cxn>
                            <a:cxn ang="0">
                              <a:pos x="67" y="467"/>
                            </a:cxn>
                            <a:cxn ang="0">
                              <a:pos x="64" y="433"/>
                            </a:cxn>
                            <a:cxn ang="0">
                              <a:pos x="28" y="435"/>
                            </a:cxn>
                            <a:cxn ang="0">
                              <a:pos x="0" y="491"/>
                            </a:cxn>
                            <a:cxn ang="0">
                              <a:pos x="81" y="553"/>
                            </a:cxn>
                            <a:cxn ang="0">
                              <a:pos x="189" y="533"/>
                            </a:cxn>
                            <a:cxn ang="0">
                              <a:pos x="240" y="489"/>
                            </a:cxn>
                            <a:cxn ang="0">
                              <a:pos x="345" y="472"/>
                            </a:cxn>
                            <a:cxn ang="0">
                              <a:pos x="342" y="447"/>
                            </a:cxn>
                            <a:cxn ang="0">
                              <a:pos x="789" y="377"/>
                            </a:cxn>
                            <a:cxn ang="0">
                              <a:pos x="784" y="340"/>
                            </a:cxn>
                            <a:cxn ang="0">
                              <a:pos x="737" y="349"/>
                            </a:cxn>
                            <a:cxn ang="0">
                              <a:pos x="720" y="231"/>
                            </a:cxn>
                            <a:cxn ang="0">
                              <a:pos x="604" y="125"/>
                            </a:cxn>
                            <a:cxn ang="0">
                              <a:pos x="569" y="20"/>
                            </a:cxn>
                            <a:cxn ang="0">
                              <a:pos x="431" y="41"/>
                            </a:cxn>
                            <a:cxn ang="0">
                              <a:pos x="230" y="0"/>
                            </a:cxn>
                            <a:cxn ang="0">
                              <a:pos x="55" y="30"/>
                            </a:cxn>
                          </a:cxnLst>
                          <a:rect l="txL" t="txT" r="txR" b="txB"/>
                          <a:pathLst>
                            <a:path w="789" h="553">
                              <a:moveTo>
                                <a:pt x="55" y="30"/>
                              </a:moveTo>
                              <a:lnTo>
                                <a:pt x="83" y="173"/>
                              </a:lnTo>
                              <a:lnTo>
                                <a:pt x="33" y="241"/>
                              </a:lnTo>
                              <a:lnTo>
                                <a:pt x="39" y="276"/>
                              </a:lnTo>
                              <a:lnTo>
                                <a:pt x="73" y="270"/>
                              </a:lnTo>
                              <a:lnTo>
                                <a:pt x="100" y="290"/>
                              </a:lnTo>
                              <a:lnTo>
                                <a:pt x="130" y="316"/>
                              </a:lnTo>
                              <a:lnTo>
                                <a:pt x="115" y="330"/>
                              </a:lnTo>
                              <a:lnTo>
                                <a:pt x="131" y="411"/>
                              </a:lnTo>
                              <a:lnTo>
                                <a:pt x="115" y="460"/>
                              </a:lnTo>
                              <a:lnTo>
                                <a:pt x="67" y="467"/>
                              </a:lnTo>
                              <a:lnTo>
                                <a:pt x="64" y="433"/>
                              </a:lnTo>
                              <a:lnTo>
                                <a:pt x="28" y="435"/>
                              </a:lnTo>
                              <a:lnTo>
                                <a:pt x="0" y="491"/>
                              </a:lnTo>
                              <a:lnTo>
                                <a:pt x="81" y="553"/>
                              </a:lnTo>
                              <a:lnTo>
                                <a:pt x="189" y="533"/>
                              </a:lnTo>
                              <a:lnTo>
                                <a:pt x="240" y="489"/>
                              </a:lnTo>
                              <a:lnTo>
                                <a:pt x="345" y="472"/>
                              </a:lnTo>
                              <a:lnTo>
                                <a:pt x="342" y="447"/>
                              </a:lnTo>
                              <a:lnTo>
                                <a:pt x="789" y="377"/>
                              </a:lnTo>
                              <a:lnTo>
                                <a:pt x="784" y="340"/>
                              </a:lnTo>
                              <a:lnTo>
                                <a:pt x="737" y="349"/>
                              </a:lnTo>
                              <a:lnTo>
                                <a:pt x="720" y="231"/>
                              </a:lnTo>
                              <a:lnTo>
                                <a:pt x="604" y="125"/>
                              </a:lnTo>
                              <a:lnTo>
                                <a:pt x="569" y="20"/>
                              </a:lnTo>
                              <a:lnTo>
                                <a:pt x="431" y="41"/>
                              </a:lnTo>
                              <a:lnTo>
                                <a:pt x="230" y="0"/>
                              </a:lnTo>
                              <a:lnTo>
                                <a:pt x="55" y="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6" name="Freeform 1414"/>
                        <p:cNvSpPr/>
                        <p:nvPr/>
                      </p:nvSpPr>
                      <p:spPr>
                        <a:xfrm>
                          <a:off x="2844" y="1692"/>
                          <a:ext cx="147" cy="160"/>
                        </a:xfrm>
                        <a:custGeom>
                          <a:avLst/>
                          <a:gdLst>
                            <a:gd name="txL" fmla="*/ 0 w 296"/>
                            <a:gd name="txT" fmla="*/ 0 h 320"/>
                            <a:gd name="txR" fmla="*/ 296 w 296"/>
                            <a:gd name="txB" fmla="*/ 320 h 320"/>
                          </a:gdLst>
                          <a:ahLst/>
                          <a:cxnLst>
                            <a:cxn ang="0">
                              <a:pos x="233" y="0"/>
                            </a:cxn>
                            <a:cxn ang="0">
                              <a:pos x="0" y="201"/>
                            </a:cxn>
                            <a:cxn ang="0">
                              <a:pos x="17" y="320"/>
                            </a:cxn>
                            <a:cxn ang="0">
                              <a:pos x="296" y="59"/>
                            </a:cxn>
                            <a:cxn ang="0">
                              <a:pos x="233" y="0"/>
                            </a:cxn>
                          </a:cxnLst>
                          <a:rect l="txL" t="txT" r="txR" b="txB"/>
                          <a:pathLst>
                            <a:path w="296" h="320">
                              <a:moveTo>
                                <a:pt x="233" y="0"/>
                              </a:moveTo>
                              <a:lnTo>
                                <a:pt x="0" y="201"/>
                              </a:lnTo>
                              <a:lnTo>
                                <a:pt x="17" y="320"/>
                              </a:lnTo>
                              <a:lnTo>
                                <a:pt x="296" y="59"/>
                              </a:lnTo>
                              <a:lnTo>
                                <a:pt x="233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7" name="Freeform 1415"/>
                        <p:cNvSpPr/>
                        <p:nvPr/>
                      </p:nvSpPr>
                      <p:spPr>
                        <a:xfrm>
                          <a:off x="2871" y="1804"/>
                          <a:ext cx="77" cy="57"/>
                        </a:xfrm>
                        <a:custGeom>
                          <a:avLst/>
                          <a:gdLst>
                            <a:gd name="txL" fmla="*/ 0 w 154"/>
                            <a:gd name="txT" fmla="*/ 0 h 115"/>
                            <a:gd name="txR" fmla="*/ 154 w 154"/>
                            <a:gd name="txB" fmla="*/ 115 h 115"/>
                          </a:gdLst>
                          <a:ahLst/>
                          <a:cxnLst>
                            <a:cxn ang="0">
                              <a:pos x="0" y="61"/>
                            </a:cxn>
                            <a:cxn ang="0">
                              <a:pos x="65" y="0"/>
                            </a:cxn>
                            <a:cxn ang="0">
                              <a:pos x="154" y="95"/>
                            </a:cxn>
                            <a:cxn ang="0">
                              <a:pos x="51" y="115"/>
                            </a:cxn>
                            <a:cxn ang="0">
                              <a:pos x="0" y="61"/>
                            </a:cxn>
                          </a:cxnLst>
                          <a:rect l="txL" t="txT" r="txR" b="txB"/>
                          <a:pathLst>
                            <a:path w="154" h="115">
                              <a:moveTo>
                                <a:pt x="0" y="61"/>
                              </a:moveTo>
                              <a:lnTo>
                                <a:pt x="65" y="0"/>
                              </a:lnTo>
                              <a:lnTo>
                                <a:pt x="154" y="95"/>
                              </a:lnTo>
                              <a:lnTo>
                                <a:pt x="51" y="115"/>
                              </a:lnTo>
                              <a:lnTo>
                                <a:pt x="0" y="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8" name="Freeform 1416"/>
                        <p:cNvSpPr/>
                        <p:nvPr/>
                      </p:nvSpPr>
                      <p:spPr>
                        <a:xfrm>
                          <a:off x="2936" y="1654"/>
                          <a:ext cx="143" cy="181"/>
                        </a:xfrm>
                        <a:custGeom>
                          <a:avLst/>
                          <a:gdLst>
                            <a:gd name="txL" fmla="*/ 0 w 286"/>
                            <a:gd name="txT" fmla="*/ 0 h 361"/>
                            <a:gd name="txR" fmla="*/ 286 w 286"/>
                            <a:gd name="txB" fmla="*/ 361 h 361"/>
                          </a:gdLst>
                          <a:ahLst/>
                          <a:cxnLst>
                            <a:cxn ang="0">
                              <a:pos x="0" y="32"/>
                            </a:cxn>
                            <a:cxn ang="0">
                              <a:pos x="146" y="154"/>
                            </a:cxn>
                            <a:cxn ang="0">
                              <a:pos x="236" y="361"/>
                            </a:cxn>
                            <a:cxn ang="0">
                              <a:pos x="286" y="355"/>
                            </a:cxn>
                            <a:cxn ang="0">
                              <a:pos x="196" y="122"/>
                            </a:cxn>
                            <a:cxn ang="0">
                              <a:pos x="57" y="0"/>
                            </a:cxn>
                            <a:cxn ang="0">
                              <a:pos x="0" y="32"/>
                            </a:cxn>
                          </a:cxnLst>
                          <a:rect l="txL" t="txT" r="txR" b="txB"/>
                          <a:pathLst>
                            <a:path w="286" h="361">
                              <a:moveTo>
                                <a:pt x="0" y="32"/>
                              </a:moveTo>
                              <a:lnTo>
                                <a:pt x="146" y="154"/>
                              </a:lnTo>
                              <a:lnTo>
                                <a:pt x="236" y="361"/>
                              </a:lnTo>
                              <a:lnTo>
                                <a:pt x="286" y="355"/>
                              </a:lnTo>
                              <a:lnTo>
                                <a:pt x="196" y="122"/>
                              </a:lnTo>
                              <a:lnTo>
                                <a:pt x="57" y="0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09" name="Freeform 1417"/>
                        <p:cNvSpPr/>
                        <p:nvPr/>
                      </p:nvSpPr>
                      <p:spPr>
                        <a:xfrm>
                          <a:off x="3381" y="1628"/>
                          <a:ext cx="111" cy="140"/>
                        </a:xfrm>
                        <a:custGeom>
                          <a:avLst/>
                          <a:gdLst>
                            <a:gd name="txL" fmla="*/ 0 w 222"/>
                            <a:gd name="txT" fmla="*/ 0 h 280"/>
                            <a:gd name="txR" fmla="*/ 222 w 222"/>
                            <a:gd name="txB" fmla="*/ 280 h 280"/>
                          </a:gdLst>
                          <a:ahLst/>
                          <a:cxnLst>
                            <a:cxn ang="0">
                              <a:pos x="0" y="39"/>
                            </a:cxn>
                            <a:cxn ang="0">
                              <a:pos x="29" y="0"/>
                            </a:cxn>
                            <a:cxn ang="0">
                              <a:pos x="203" y="141"/>
                            </a:cxn>
                            <a:cxn ang="0">
                              <a:pos x="222" y="270"/>
                            </a:cxn>
                            <a:cxn ang="0">
                              <a:pos x="179" y="280"/>
                            </a:cxn>
                            <a:cxn ang="0">
                              <a:pos x="160" y="165"/>
                            </a:cxn>
                            <a:cxn ang="0">
                              <a:pos x="0" y="39"/>
                            </a:cxn>
                          </a:cxnLst>
                          <a:rect l="txL" t="txT" r="txR" b="txB"/>
                          <a:pathLst>
                            <a:path w="222" h="280">
                              <a:moveTo>
                                <a:pt x="0" y="39"/>
                              </a:moveTo>
                              <a:lnTo>
                                <a:pt x="29" y="0"/>
                              </a:lnTo>
                              <a:lnTo>
                                <a:pt x="203" y="141"/>
                              </a:lnTo>
                              <a:lnTo>
                                <a:pt x="222" y="270"/>
                              </a:lnTo>
                              <a:lnTo>
                                <a:pt x="179" y="280"/>
                              </a:lnTo>
                              <a:lnTo>
                                <a:pt x="160" y="165"/>
                              </a:lnTo>
                              <a:lnTo>
                                <a:pt x="0" y="3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0" name="Freeform 1418"/>
                        <p:cNvSpPr/>
                        <p:nvPr/>
                      </p:nvSpPr>
                      <p:spPr>
                        <a:xfrm>
                          <a:off x="3355" y="1672"/>
                          <a:ext cx="83" cy="106"/>
                        </a:xfrm>
                        <a:custGeom>
                          <a:avLst/>
                          <a:gdLst>
                            <a:gd name="txL" fmla="*/ 0 w 166"/>
                            <a:gd name="txT" fmla="*/ 0 h 213"/>
                            <a:gd name="txR" fmla="*/ 166 w 166"/>
                            <a:gd name="txB" fmla="*/ 213 h 213"/>
                          </a:gdLst>
                          <a:ahLst/>
                          <a:cxnLst>
                            <a:cxn ang="0">
                              <a:pos x="25" y="0"/>
                            </a:cxn>
                            <a:cxn ang="0">
                              <a:pos x="149" y="100"/>
                            </a:cxn>
                            <a:cxn ang="0">
                              <a:pos x="166" y="202"/>
                            </a:cxn>
                            <a:cxn ang="0">
                              <a:pos x="116" y="213"/>
                            </a:cxn>
                            <a:cxn ang="0">
                              <a:pos x="97" y="110"/>
                            </a:cxn>
                            <a:cxn ang="0">
                              <a:pos x="0" y="36"/>
                            </a:cxn>
                            <a:cxn ang="0">
                              <a:pos x="25" y="0"/>
                            </a:cxn>
                          </a:cxnLst>
                          <a:rect l="txL" t="txT" r="txR" b="txB"/>
                          <a:pathLst>
                            <a:path w="166" h="213">
                              <a:moveTo>
                                <a:pt x="25" y="0"/>
                              </a:moveTo>
                              <a:lnTo>
                                <a:pt x="149" y="100"/>
                              </a:lnTo>
                              <a:lnTo>
                                <a:pt x="166" y="202"/>
                              </a:lnTo>
                              <a:lnTo>
                                <a:pt x="116" y="213"/>
                              </a:lnTo>
                              <a:lnTo>
                                <a:pt x="97" y="110"/>
                              </a:lnTo>
                              <a:lnTo>
                                <a:pt x="0" y="36"/>
                              </a:lnTo>
                              <a:lnTo>
                                <a:pt x="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1" name="Freeform 1419"/>
                        <p:cNvSpPr/>
                        <p:nvPr/>
                      </p:nvSpPr>
                      <p:spPr>
                        <a:xfrm>
                          <a:off x="3126" y="1714"/>
                          <a:ext cx="133" cy="110"/>
                        </a:xfrm>
                        <a:custGeom>
                          <a:avLst/>
                          <a:gdLst>
                            <a:gd name="txL" fmla="*/ 0 w 267"/>
                            <a:gd name="txT" fmla="*/ 0 h 220"/>
                            <a:gd name="txR" fmla="*/ 267 w 267"/>
                            <a:gd name="txB" fmla="*/ 220 h 220"/>
                          </a:gdLst>
                          <a:ahLst/>
                          <a:cxnLst>
                            <a:cxn ang="0">
                              <a:pos x="0" y="220"/>
                            </a:cxn>
                            <a:cxn ang="0">
                              <a:pos x="15" y="99"/>
                            </a:cxn>
                            <a:cxn ang="0">
                              <a:pos x="70" y="30"/>
                            </a:cxn>
                            <a:cxn ang="0">
                              <a:pos x="267" y="0"/>
                            </a:cxn>
                            <a:cxn ang="0">
                              <a:pos x="245" y="135"/>
                            </a:cxn>
                            <a:cxn ang="0">
                              <a:pos x="246" y="180"/>
                            </a:cxn>
                            <a:cxn ang="0">
                              <a:pos x="0" y="220"/>
                            </a:cxn>
                          </a:cxnLst>
                          <a:rect l="txL" t="txT" r="txR" b="txB"/>
                          <a:pathLst>
                            <a:path w="267" h="220">
                              <a:moveTo>
                                <a:pt x="0" y="220"/>
                              </a:moveTo>
                              <a:lnTo>
                                <a:pt x="15" y="99"/>
                              </a:lnTo>
                              <a:lnTo>
                                <a:pt x="70" y="30"/>
                              </a:lnTo>
                              <a:lnTo>
                                <a:pt x="267" y="0"/>
                              </a:lnTo>
                              <a:lnTo>
                                <a:pt x="245" y="135"/>
                              </a:lnTo>
                              <a:lnTo>
                                <a:pt x="246" y="180"/>
                              </a:lnTo>
                              <a:lnTo>
                                <a:pt x="0" y="2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2" name="Freeform 1420"/>
                        <p:cNvSpPr/>
                        <p:nvPr/>
                      </p:nvSpPr>
                      <p:spPr>
                        <a:xfrm>
                          <a:off x="3113" y="1682"/>
                          <a:ext cx="185" cy="137"/>
                        </a:xfrm>
                        <a:custGeom>
                          <a:avLst/>
                          <a:gdLst>
                            <a:gd name="txL" fmla="*/ 0 w 370"/>
                            <a:gd name="txT" fmla="*/ 0 h 275"/>
                            <a:gd name="txR" fmla="*/ 370 w 370"/>
                            <a:gd name="txB" fmla="*/ 275 h 275"/>
                          </a:gdLst>
                          <a:ahLst/>
                          <a:cxnLst>
                            <a:cxn ang="0">
                              <a:pos x="21" y="275"/>
                            </a:cxn>
                            <a:cxn ang="0">
                              <a:pos x="0" y="137"/>
                            </a:cxn>
                            <a:cxn ang="0">
                              <a:pos x="63" y="51"/>
                            </a:cxn>
                            <a:cxn ang="0">
                              <a:pos x="370" y="0"/>
                            </a:cxn>
                            <a:cxn ang="0">
                              <a:pos x="328" y="122"/>
                            </a:cxn>
                            <a:cxn ang="0">
                              <a:pos x="316" y="233"/>
                            </a:cxn>
                            <a:cxn ang="0">
                              <a:pos x="269" y="240"/>
                            </a:cxn>
                            <a:cxn ang="0">
                              <a:pos x="270" y="195"/>
                            </a:cxn>
                            <a:cxn ang="0">
                              <a:pos x="289" y="61"/>
                            </a:cxn>
                            <a:cxn ang="0">
                              <a:pos x="94" y="93"/>
                            </a:cxn>
                            <a:cxn ang="0">
                              <a:pos x="34" y="162"/>
                            </a:cxn>
                            <a:cxn ang="0">
                              <a:pos x="21" y="275"/>
                            </a:cxn>
                          </a:cxnLst>
                          <a:rect l="txL" t="txT" r="txR" b="txB"/>
                          <a:pathLst>
                            <a:path w="370" h="275">
                              <a:moveTo>
                                <a:pt x="21" y="275"/>
                              </a:moveTo>
                              <a:lnTo>
                                <a:pt x="0" y="137"/>
                              </a:lnTo>
                              <a:lnTo>
                                <a:pt x="63" y="51"/>
                              </a:lnTo>
                              <a:lnTo>
                                <a:pt x="370" y="0"/>
                              </a:lnTo>
                              <a:lnTo>
                                <a:pt x="328" y="122"/>
                              </a:lnTo>
                              <a:lnTo>
                                <a:pt x="316" y="233"/>
                              </a:lnTo>
                              <a:lnTo>
                                <a:pt x="269" y="240"/>
                              </a:lnTo>
                              <a:lnTo>
                                <a:pt x="270" y="195"/>
                              </a:lnTo>
                              <a:lnTo>
                                <a:pt x="289" y="61"/>
                              </a:lnTo>
                              <a:lnTo>
                                <a:pt x="94" y="93"/>
                              </a:lnTo>
                              <a:lnTo>
                                <a:pt x="34" y="162"/>
                              </a:lnTo>
                              <a:lnTo>
                                <a:pt x="21" y="2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3" name="Freeform 1421"/>
                        <p:cNvSpPr/>
                        <p:nvPr/>
                      </p:nvSpPr>
                      <p:spPr>
                        <a:xfrm>
                          <a:off x="3106" y="1635"/>
                          <a:ext cx="251" cy="190"/>
                        </a:xfrm>
                        <a:custGeom>
                          <a:avLst/>
                          <a:gdLst>
                            <a:gd name="txL" fmla="*/ 0 w 502"/>
                            <a:gd name="txT" fmla="*/ 0 h 379"/>
                            <a:gd name="txR" fmla="*/ 502 w 502"/>
                            <a:gd name="txB" fmla="*/ 379 h 379"/>
                          </a:gdLst>
                          <a:ahLst/>
                          <a:cxnLst>
                            <a:cxn ang="0">
                              <a:pos x="400" y="315"/>
                            </a:cxn>
                            <a:cxn ang="0">
                              <a:pos x="429" y="132"/>
                            </a:cxn>
                            <a:cxn ang="0">
                              <a:pos x="502" y="0"/>
                            </a:cxn>
                            <a:cxn ang="0">
                              <a:pos x="114" y="63"/>
                            </a:cxn>
                            <a:cxn ang="0">
                              <a:pos x="0" y="177"/>
                            </a:cxn>
                            <a:cxn ang="0">
                              <a:pos x="31" y="379"/>
                            </a:cxn>
                            <a:cxn ang="0">
                              <a:pos x="8" y="225"/>
                            </a:cxn>
                            <a:cxn ang="0">
                              <a:pos x="80" y="143"/>
                            </a:cxn>
                            <a:cxn ang="0">
                              <a:pos x="384" y="95"/>
                            </a:cxn>
                            <a:cxn ang="0">
                              <a:pos x="343" y="221"/>
                            </a:cxn>
                            <a:cxn ang="0">
                              <a:pos x="331" y="327"/>
                            </a:cxn>
                            <a:cxn ang="0">
                              <a:pos x="400" y="315"/>
                            </a:cxn>
                          </a:cxnLst>
                          <a:rect l="txL" t="txT" r="txR" b="txB"/>
                          <a:pathLst>
                            <a:path w="502" h="379">
                              <a:moveTo>
                                <a:pt x="400" y="315"/>
                              </a:moveTo>
                              <a:lnTo>
                                <a:pt x="429" y="132"/>
                              </a:lnTo>
                              <a:lnTo>
                                <a:pt x="502" y="0"/>
                              </a:lnTo>
                              <a:lnTo>
                                <a:pt x="114" y="63"/>
                              </a:lnTo>
                              <a:lnTo>
                                <a:pt x="0" y="177"/>
                              </a:lnTo>
                              <a:lnTo>
                                <a:pt x="31" y="379"/>
                              </a:lnTo>
                              <a:lnTo>
                                <a:pt x="8" y="225"/>
                              </a:lnTo>
                              <a:lnTo>
                                <a:pt x="80" y="143"/>
                              </a:lnTo>
                              <a:lnTo>
                                <a:pt x="384" y="95"/>
                              </a:lnTo>
                              <a:lnTo>
                                <a:pt x="343" y="221"/>
                              </a:lnTo>
                              <a:lnTo>
                                <a:pt x="331" y="327"/>
                              </a:lnTo>
                              <a:lnTo>
                                <a:pt x="400" y="3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4" name="Freeform 1422"/>
                        <p:cNvSpPr/>
                        <p:nvPr/>
                      </p:nvSpPr>
                      <p:spPr>
                        <a:xfrm>
                          <a:off x="3102" y="1604"/>
                          <a:ext cx="303" cy="190"/>
                        </a:xfrm>
                        <a:custGeom>
                          <a:avLst/>
                          <a:gdLst>
                            <a:gd name="txL" fmla="*/ 0 w 605"/>
                            <a:gd name="txT" fmla="*/ 0 h 380"/>
                            <a:gd name="txR" fmla="*/ 605 w 605"/>
                            <a:gd name="txB" fmla="*/ 380 h 380"/>
                          </a:gdLst>
                          <a:ahLst/>
                          <a:cxnLst>
                            <a:cxn ang="0">
                              <a:pos x="6" y="241"/>
                            </a:cxn>
                            <a:cxn ang="0">
                              <a:pos x="0" y="204"/>
                            </a:cxn>
                            <a:cxn ang="0">
                              <a:pos x="124" y="74"/>
                            </a:cxn>
                            <a:cxn ang="0">
                              <a:pos x="605" y="0"/>
                            </a:cxn>
                            <a:cxn ang="0">
                              <a:pos x="493" y="189"/>
                            </a:cxn>
                            <a:cxn ang="0">
                              <a:pos x="466" y="373"/>
                            </a:cxn>
                            <a:cxn ang="0">
                              <a:pos x="408" y="380"/>
                            </a:cxn>
                            <a:cxn ang="0">
                              <a:pos x="434" y="198"/>
                            </a:cxn>
                            <a:cxn ang="0">
                              <a:pos x="511" y="62"/>
                            </a:cxn>
                            <a:cxn ang="0">
                              <a:pos x="121" y="125"/>
                            </a:cxn>
                            <a:cxn ang="0">
                              <a:pos x="6" y="241"/>
                            </a:cxn>
                          </a:cxnLst>
                          <a:rect l="txL" t="txT" r="txR" b="txB"/>
                          <a:pathLst>
                            <a:path w="605" h="380">
                              <a:moveTo>
                                <a:pt x="6" y="241"/>
                              </a:moveTo>
                              <a:lnTo>
                                <a:pt x="0" y="204"/>
                              </a:lnTo>
                              <a:lnTo>
                                <a:pt x="124" y="74"/>
                              </a:lnTo>
                              <a:lnTo>
                                <a:pt x="605" y="0"/>
                              </a:lnTo>
                              <a:lnTo>
                                <a:pt x="493" y="189"/>
                              </a:lnTo>
                              <a:lnTo>
                                <a:pt x="466" y="373"/>
                              </a:lnTo>
                              <a:lnTo>
                                <a:pt x="408" y="380"/>
                              </a:lnTo>
                              <a:lnTo>
                                <a:pt x="434" y="198"/>
                              </a:lnTo>
                              <a:lnTo>
                                <a:pt x="511" y="62"/>
                              </a:lnTo>
                              <a:lnTo>
                                <a:pt x="121" y="125"/>
                              </a:lnTo>
                              <a:lnTo>
                                <a:pt x="6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5" name="Freeform 1423"/>
                        <p:cNvSpPr/>
                        <p:nvPr/>
                      </p:nvSpPr>
                      <p:spPr>
                        <a:xfrm>
                          <a:off x="3173" y="1558"/>
                          <a:ext cx="78" cy="73"/>
                        </a:xfrm>
                        <a:custGeom>
                          <a:avLst/>
                          <a:gdLst>
                            <a:gd name="txL" fmla="*/ 0 w 155"/>
                            <a:gd name="txT" fmla="*/ 0 h 145"/>
                            <a:gd name="txR" fmla="*/ 155 w 155"/>
                            <a:gd name="txB" fmla="*/ 145 h 145"/>
                          </a:gdLst>
                          <a:ahLst/>
                          <a:cxnLst>
                            <a:cxn ang="0">
                              <a:pos x="0" y="12"/>
                            </a:cxn>
                            <a:cxn ang="0">
                              <a:pos x="12" y="85"/>
                            </a:cxn>
                            <a:cxn ang="0">
                              <a:pos x="144" y="65"/>
                            </a:cxn>
                            <a:cxn ang="0">
                              <a:pos x="155" y="134"/>
                            </a:cxn>
                            <a:cxn ang="0">
                              <a:pos x="90" y="145"/>
                            </a:cxn>
                            <a:cxn ang="0">
                              <a:pos x="69" y="0"/>
                            </a:cxn>
                            <a:cxn ang="0">
                              <a:pos x="0" y="12"/>
                            </a:cxn>
                          </a:cxnLst>
                          <a:rect l="txL" t="txT" r="txR" b="tx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2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90" y="145"/>
                              </a:lnTo>
                              <a:lnTo>
                                <a:pt x="69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6" name="Freeform 1424"/>
                        <p:cNvSpPr/>
                        <p:nvPr/>
                      </p:nvSpPr>
                      <p:spPr>
                        <a:xfrm>
                          <a:off x="3208" y="1554"/>
                          <a:ext cx="78" cy="70"/>
                        </a:xfrm>
                        <a:custGeom>
                          <a:avLst/>
                          <a:gdLst>
                            <a:gd name="txL" fmla="*/ 0 w 155"/>
                            <a:gd name="txT" fmla="*/ 0 h 142"/>
                            <a:gd name="txR" fmla="*/ 155 w 155"/>
                            <a:gd name="txB" fmla="*/ 142 h 142"/>
                          </a:gdLst>
                          <a:ahLst/>
                          <a:cxnLst>
                            <a:cxn ang="0">
                              <a:pos x="0" y="11"/>
                            </a:cxn>
                            <a:cxn ang="0">
                              <a:pos x="11" y="83"/>
                            </a:cxn>
                            <a:cxn ang="0">
                              <a:pos x="147" y="63"/>
                            </a:cxn>
                            <a:cxn ang="0">
                              <a:pos x="155" y="133"/>
                            </a:cxn>
                            <a:cxn ang="0">
                              <a:pos x="92" y="142"/>
                            </a:cxn>
                            <a:cxn ang="0">
                              <a:pos x="70" y="0"/>
                            </a:cxn>
                            <a:cxn ang="0">
                              <a:pos x="0" y="11"/>
                            </a:cxn>
                          </a:cxnLst>
                          <a:rect l="txL" t="txT" r="txR" b="txB"/>
                          <a:pathLst>
                            <a:path w="155" h="142">
                              <a:moveTo>
                                <a:pt x="0" y="11"/>
                              </a:moveTo>
                              <a:lnTo>
                                <a:pt x="11" y="83"/>
                              </a:lnTo>
                              <a:lnTo>
                                <a:pt x="147" y="63"/>
                              </a:lnTo>
                              <a:lnTo>
                                <a:pt x="155" y="133"/>
                              </a:lnTo>
                              <a:lnTo>
                                <a:pt x="92" y="142"/>
                              </a:lnTo>
                              <a:lnTo>
                                <a:pt x="70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7" name="Freeform 1425"/>
                        <p:cNvSpPr/>
                        <p:nvPr/>
                      </p:nvSpPr>
                      <p:spPr>
                        <a:xfrm>
                          <a:off x="3242" y="1547"/>
                          <a:ext cx="77" cy="73"/>
                        </a:xfrm>
                        <a:custGeom>
                          <a:avLst/>
                          <a:gdLst>
                            <a:gd name="txL" fmla="*/ 0 w 153"/>
                            <a:gd name="txT" fmla="*/ 0 h 145"/>
                            <a:gd name="txR" fmla="*/ 153 w 153"/>
                            <a:gd name="txB" fmla="*/ 145 h 145"/>
                          </a:gdLst>
                          <a:ahLst/>
                          <a:cxnLst>
                            <a:cxn ang="0">
                              <a:pos x="0" y="11"/>
                            </a:cxn>
                            <a:cxn ang="0">
                              <a:pos x="11" y="85"/>
                            </a:cxn>
                            <a:cxn ang="0">
                              <a:pos x="145" y="63"/>
                            </a:cxn>
                            <a:cxn ang="0">
                              <a:pos x="153" y="134"/>
                            </a:cxn>
                            <a:cxn ang="0">
                              <a:pos x="89" y="145"/>
                            </a:cxn>
                            <a:cxn ang="0">
                              <a:pos x="67" y="0"/>
                            </a:cxn>
                            <a:cxn ang="0">
                              <a:pos x="0" y="11"/>
                            </a:cxn>
                          </a:cxnLst>
                          <a:rect l="txL" t="txT" r="txR" b="txB"/>
                          <a:pathLst>
                            <a:path w="153" h="145">
                              <a:moveTo>
                                <a:pt x="0" y="11"/>
                              </a:moveTo>
                              <a:lnTo>
                                <a:pt x="11" y="85"/>
                              </a:lnTo>
                              <a:lnTo>
                                <a:pt x="145" y="63"/>
                              </a:lnTo>
                              <a:lnTo>
                                <a:pt x="153" y="134"/>
                              </a:lnTo>
                              <a:lnTo>
                                <a:pt x="89" y="145"/>
                              </a:lnTo>
                              <a:lnTo>
                                <a:pt x="67" y="0"/>
                              </a:lnTo>
                              <a:lnTo>
                                <a:pt x="0" y="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8" name="Freeform 1426"/>
                        <p:cNvSpPr/>
                        <p:nvPr/>
                      </p:nvSpPr>
                      <p:spPr>
                        <a:xfrm>
                          <a:off x="3278" y="1540"/>
                          <a:ext cx="77" cy="73"/>
                        </a:xfrm>
                        <a:custGeom>
                          <a:avLst/>
                          <a:gdLst>
                            <a:gd name="txL" fmla="*/ 0 w 154"/>
                            <a:gd name="txT" fmla="*/ 0 h 147"/>
                            <a:gd name="txR" fmla="*/ 154 w 154"/>
                            <a:gd name="txB" fmla="*/ 147 h 147"/>
                          </a:gdLst>
                          <a:ahLst/>
                          <a:cxnLst>
                            <a:cxn ang="0">
                              <a:pos x="0" y="14"/>
                            </a:cxn>
                            <a:cxn ang="0">
                              <a:pos x="11" y="87"/>
                            </a:cxn>
                            <a:cxn ang="0">
                              <a:pos x="144" y="66"/>
                            </a:cxn>
                            <a:cxn ang="0">
                              <a:pos x="154" y="136"/>
                            </a:cxn>
                            <a:cxn ang="0">
                              <a:pos x="89" y="147"/>
                            </a:cxn>
                            <a:cxn ang="0">
                              <a:pos x="67" y="0"/>
                            </a:cxn>
                            <a:cxn ang="0">
                              <a:pos x="0" y="14"/>
                            </a:cxn>
                          </a:cxnLst>
                          <a:rect l="txL" t="txT" r="txR" b="txB"/>
                          <a:pathLst>
                            <a:path w="154" h="147">
                              <a:moveTo>
                                <a:pt x="0" y="14"/>
                              </a:moveTo>
                              <a:lnTo>
                                <a:pt x="11" y="87"/>
                              </a:lnTo>
                              <a:lnTo>
                                <a:pt x="144" y="66"/>
                              </a:lnTo>
                              <a:lnTo>
                                <a:pt x="154" y="136"/>
                              </a:lnTo>
                              <a:lnTo>
                                <a:pt x="89" y="147"/>
                              </a:lnTo>
                              <a:lnTo>
                                <a:pt x="6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19" name="Freeform 1427"/>
                        <p:cNvSpPr/>
                        <p:nvPr/>
                      </p:nvSpPr>
                      <p:spPr>
                        <a:xfrm>
                          <a:off x="3314" y="1536"/>
                          <a:ext cx="77" cy="72"/>
                        </a:xfrm>
                        <a:custGeom>
                          <a:avLst/>
                          <a:gdLst>
                            <a:gd name="txL" fmla="*/ 0 w 156"/>
                            <a:gd name="txT" fmla="*/ 0 h 144"/>
                            <a:gd name="txR" fmla="*/ 156 w 156"/>
                            <a:gd name="txB" fmla="*/ 144 h 144"/>
                          </a:gdLst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14" y="84"/>
                            </a:cxn>
                            <a:cxn ang="0">
                              <a:pos x="145" y="65"/>
                            </a:cxn>
                            <a:cxn ang="0">
                              <a:pos x="156" y="133"/>
                            </a:cxn>
                            <a:cxn ang="0">
                              <a:pos x="92" y="144"/>
                            </a:cxn>
                            <a:cxn ang="0">
                              <a:pos x="70" y="0"/>
                            </a:cxn>
                            <a:cxn ang="0">
                              <a:pos x="0" y="10"/>
                            </a:cxn>
                          </a:cxnLst>
                          <a:rect l="txL" t="txT" r="txR" b="tx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4" y="84"/>
                              </a:lnTo>
                              <a:lnTo>
                                <a:pt x="145" y="65"/>
                              </a:lnTo>
                              <a:lnTo>
                                <a:pt x="156" y="133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0" name="Freeform 1428"/>
                        <p:cNvSpPr/>
                        <p:nvPr/>
                      </p:nvSpPr>
                      <p:spPr>
                        <a:xfrm>
                          <a:off x="3347" y="1531"/>
                          <a:ext cx="77" cy="72"/>
                        </a:xfrm>
                        <a:custGeom>
                          <a:avLst/>
                          <a:gdLst>
                            <a:gd name="txL" fmla="*/ 0 w 156"/>
                            <a:gd name="txT" fmla="*/ 0 h 144"/>
                            <a:gd name="txR" fmla="*/ 156 w 156"/>
                            <a:gd name="txB" fmla="*/ 144 h 144"/>
                          </a:gdLst>
                          <a:ahLst/>
                          <a:cxnLst>
                            <a:cxn ang="0">
                              <a:pos x="0" y="10"/>
                            </a:cxn>
                            <a:cxn ang="0">
                              <a:pos x="11" y="84"/>
                            </a:cxn>
                            <a:cxn ang="0">
                              <a:pos x="145" y="64"/>
                            </a:cxn>
                            <a:cxn ang="0">
                              <a:pos x="156" y="134"/>
                            </a:cxn>
                            <a:cxn ang="0">
                              <a:pos x="92" y="144"/>
                            </a:cxn>
                            <a:cxn ang="0">
                              <a:pos x="70" y="0"/>
                            </a:cxn>
                            <a:cxn ang="0">
                              <a:pos x="0" y="10"/>
                            </a:cxn>
                          </a:cxnLst>
                          <a:rect l="txL" t="txT" r="txR" b="txB"/>
                          <a:pathLst>
                            <a:path w="156" h="144">
                              <a:moveTo>
                                <a:pt x="0" y="10"/>
                              </a:moveTo>
                              <a:lnTo>
                                <a:pt x="11" y="84"/>
                              </a:lnTo>
                              <a:lnTo>
                                <a:pt x="145" y="64"/>
                              </a:lnTo>
                              <a:lnTo>
                                <a:pt x="156" y="134"/>
                              </a:lnTo>
                              <a:lnTo>
                                <a:pt x="92" y="144"/>
                              </a:lnTo>
                              <a:lnTo>
                                <a:pt x="70" y="0"/>
                              </a:lnTo>
                              <a:lnTo>
                                <a:pt x="0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1" name="Freeform 1429"/>
                        <p:cNvSpPr/>
                        <p:nvPr/>
                      </p:nvSpPr>
                      <p:spPr>
                        <a:xfrm>
                          <a:off x="3379" y="1525"/>
                          <a:ext cx="78" cy="73"/>
                        </a:xfrm>
                        <a:custGeom>
                          <a:avLst/>
                          <a:gdLst>
                            <a:gd name="txL" fmla="*/ 0 w 155"/>
                            <a:gd name="txT" fmla="*/ 0 h 145"/>
                            <a:gd name="txR" fmla="*/ 155 w 155"/>
                            <a:gd name="txB" fmla="*/ 145 h 145"/>
                          </a:gdLst>
                          <a:ahLst/>
                          <a:cxnLst>
                            <a:cxn ang="0">
                              <a:pos x="0" y="12"/>
                            </a:cxn>
                            <a:cxn ang="0">
                              <a:pos x="11" y="85"/>
                            </a:cxn>
                            <a:cxn ang="0">
                              <a:pos x="144" y="65"/>
                            </a:cxn>
                            <a:cxn ang="0">
                              <a:pos x="155" y="134"/>
                            </a:cxn>
                            <a:cxn ang="0">
                              <a:pos x="89" y="145"/>
                            </a:cxn>
                            <a:cxn ang="0">
                              <a:pos x="70" y="0"/>
                            </a:cxn>
                            <a:cxn ang="0">
                              <a:pos x="0" y="12"/>
                            </a:cxn>
                          </a:cxnLst>
                          <a:rect l="txL" t="txT" r="txR" b="txB"/>
                          <a:pathLst>
                            <a:path w="155" h="145">
                              <a:moveTo>
                                <a:pt x="0" y="12"/>
                              </a:moveTo>
                              <a:lnTo>
                                <a:pt x="11" y="85"/>
                              </a:lnTo>
                              <a:lnTo>
                                <a:pt x="144" y="65"/>
                              </a:lnTo>
                              <a:lnTo>
                                <a:pt x="155" y="134"/>
                              </a:lnTo>
                              <a:lnTo>
                                <a:pt x="89" y="145"/>
                              </a:lnTo>
                              <a:lnTo>
                                <a:pt x="70" y="0"/>
                              </a:ln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2" name="Freeform 1430"/>
                        <p:cNvSpPr/>
                        <p:nvPr/>
                      </p:nvSpPr>
                      <p:spPr>
                        <a:xfrm>
                          <a:off x="2988" y="1615"/>
                          <a:ext cx="135" cy="215"/>
                        </a:xfrm>
                        <a:custGeom>
                          <a:avLst/>
                          <a:gdLst>
                            <a:gd name="txL" fmla="*/ 0 w 271"/>
                            <a:gd name="txT" fmla="*/ 0 h 430"/>
                            <a:gd name="txR" fmla="*/ 271 w 271"/>
                            <a:gd name="txB" fmla="*/ 430 h 430"/>
                          </a:gdLst>
                          <a:ahLst/>
                          <a:cxnLst>
                            <a:cxn ang="0">
                              <a:pos x="0" y="42"/>
                            </a:cxn>
                            <a:cxn ang="0">
                              <a:pos x="140" y="167"/>
                            </a:cxn>
                            <a:cxn ang="0">
                              <a:pos x="224" y="430"/>
                            </a:cxn>
                            <a:cxn ang="0">
                              <a:pos x="271" y="417"/>
                            </a:cxn>
                            <a:cxn ang="0">
                              <a:pos x="216" y="149"/>
                            </a:cxn>
                            <a:cxn ang="0">
                              <a:pos x="77" y="0"/>
                            </a:cxn>
                            <a:cxn ang="0">
                              <a:pos x="0" y="42"/>
                            </a:cxn>
                          </a:cxnLst>
                          <a:rect l="txL" t="txT" r="txR" b="txB"/>
                          <a:pathLst>
                            <a:path w="271" h="430">
                              <a:moveTo>
                                <a:pt x="0" y="42"/>
                              </a:moveTo>
                              <a:lnTo>
                                <a:pt x="140" y="167"/>
                              </a:lnTo>
                              <a:lnTo>
                                <a:pt x="224" y="430"/>
                              </a:lnTo>
                              <a:lnTo>
                                <a:pt x="271" y="417"/>
                              </a:lnTo>
                              <a:lnTo>
                                <a:pt x="216" y="149"/>
                              </a:lnTo>
                              <a:lnTo>
                                <a:pt x="77" y="0"/>
                              </a:lnTo>
                              <a:lnTo>
                                <a:pt x="0" y="4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3" name="Freeform 1431"/>
                        <p:cNvSpPr/>
                        <p:nvPr/>
                      </p:nvSpPr>
                      <p:spPr>
                        <a:xfrm>
                          <a:off x="2998" y="1316"/>
                          <a:ext cx="283" cy="34"/>
                        </a:xfrm>
                        <a:custGeom>
                          <a:avLst/>
                          <a:gdLst>
                            <a:gd name="txL" fmla="*/ 0 w 566"/>
                            <a:gd name="txT" fmla="*/ 0 h 69"/>
                            <a:gd name="txR" fmla="*/ 566 w 566"/>
                            <a:gd name="txB" fmla="*/ 69 h 69"/>
                          </a:gdLst>
                          <a:ahLst/>
                          <a:cxnLst>
                            <a:cxn ang="0">
                              <a:pos x="0" y="36"/>
                            </a:cxn>
                            <a:cxn ang="0">
                              <a:pos x="250" y="0"/>
                            </a:cxn>
                            <a:cxn ang="0">
                              <a:pos x="430" y="40"/>
                            </a:cxn>
                            <a:cxn ang="0">
                              <a:pos x="559" y="20"/>
                            </a:cxn>
                            <a:cxn ang="0">
                              <a:pos x="566" y="49"/>
                            </a:cxn>
                            <a:cxn ang="0">
                              <a:pos x="436" y="69"/>
                            </a:cxn>
                            <a:cxn ang="0">
                              <a:pos x="248" y="27"/>
                            </a:cxn>
                            <a:cxn ang="0">
                              <a:pos x="28" y="61"/>
                            </a:cxn>
                            <a:cxn ang="0">
                              <a:pos x="0" y="36"/>
                            </a:cxn>
                          </a:cxnLst>
                          <a:rect l="txL" t="txT" r="txR" b="txB"/>
                          <a:pathLst>
                            <a:path w="566" h="69">
                              <a:moveTo>
                                <a:pt x="0" y="36"/>
                              </a:moveTo>
                              <a:lnTo>
                                <a:pt x="250" y="0"/>
                              </a:lnTo>
                              <a:lnTo>
                                <a:pt x="430" y="40"/>
                              </a:lnTo>
                              <a:lnTo>
                                <a:pt x="559" y="20"/>
                              </a:lnTo>
                              <a:lnTo>
                                <a:pt x="566" y="49"/>
                              </a:lnTo>
                              <a:lnTo>
                                <a:pt x="436" y="69"/>
                              </a:lnTo>
                              <a:lnTo>
                                <a:pt x="248" y="27"/>
                              </a:lnTo>
                              <a:lnTo>
                                <a:pt x="28" y="61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4" name="Freeform 1432"/>
                        <p:cNvSpPr/>
                        <p:nvPr/>
                      </p:nvSpPr>
                      <p:spPr>
                        <a:xfrm>
                          <a:off x="3264" y="1359"/>
                          <a:ext cx="98" cy="182"/>
                        </a:xfrm>
                        <a:custGeom>
                          <a:avLst/>
                          <a:gdLst>
                            <a:gd name="txL" fmla="*/ 0 w 197"/>
                            <a:gd name="txT" fmla="*/ 0 h 363"/>
                            <a:gd name="txR" fmla="*/ 197 w 197"/>
                            <a:gd name="txB" fmla="*/ 363 h 363"/>
                          </a:gdLst>
                          <a:ahLst/>
                          <a:cxnLst>
                            <a:cxn ang="0">
                              <a:pos x="37" y="0"/>
                            </a:cxn>
                            <a:cxn ang="0">
                              <a:pos x="58" y="118"/>
                            </a:cxn>
                            <a:cxn ang="0">
                              <a:pos x="180" y="229"/>
                            </a:cxn>
                            <a:cxn ang="0">
                              <a:pos x="197" y="350"/>
                            </a:cxn>
                            <a:cxn ang="0">
                              <a:pos x="164" y="363"/>
                            </a:cxn>
                            <a:cxn ang="0">
                              <a:pos x="147" y="239"/>
                            </a:cxn>
                            <a:cxn ang="0">
                              <a:pos x="22" y="124"/>
                            </a:cxn>
                            <a:cxn ang="0">
                              <a:pos x="0" y="8"/>
                            </a:cxn>
                            <a:cxn ang="0">
                              <a:pos x="37" y="0"/>
                            </a:cxn>
                          </a:cxnLst>
                          <a:rect l="txL" t="txT" r="txR" b="txB"/>
                          <a:pathLst>
                            <a:path w="197" h="363">
                              <a:moveTo>
                                <a:pt x="37" y="0"/>
                              </a:moveTo>
                              <a:lnTo>
                                <a:pt x="58" y="118"/>
                              </a:lnTo>
                              <a:lnTo>
                                <a:pt x="180" y="229"/>
                              </a:lnTo>
                              <a:lnTo>
                                <a:pt x="197" y="350"/>
                              </a:lnTo>
                              <a:lnTo>
                                <a:pt x="164" y="363"/>
                              </a:lnTo>
                              <a:lnTo>
                                <a:pt x="147" y="239"/>
                              </a:lnTo>
                              <a:lnTo>
                                <a:pt x="22" y="124"/>
                              </a:lnTo>
                              <a:lnTo>
                                <a:pt x="0" y="8"/>
                              </a:lnTo>
                              <a:lnTo>
                                <a:pt x="3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5" name="Freeform 1433"/>
                        <p:cNvSpPr/>
                        <p:nvPr/>
                      </p:nvSpPr>
                      <p:spPr>
                        <a:xfrm>
                          <a:off x="3224" y="1365"/>
                          <a:ext cx="97" cy="182"/>
                        </a:xfrm>
                        <a:custGeom>
                          <a:avLst/>
                          <a:gdLst>
                            <a:gd name="txL" fmla="*/ 0 w 194"/>
                            <a:gd name="txT" fmla="*/ 0 h 364"/>
                            <a:gd name="txR" fmla="*/ 194 w 194"/>
                            <a:gd name="txB" fmla="*/ 364 h 364"/>
                          </a:gdLst>
                          <a:ahLst/>
                          <a:cxnLst>
                            <a:cxn ang="0">
                              <a:pos x="41" y="0"/>
                            </a:cxn>
                            <a:cxn ang="0">
                              <a:pos x="59" y="124"/>
                            </a:cxn>
                            <a:cxn ang="0">
                              <a:pos x="177" y="237"/>
                            </a:cxn>
                            <a:cxn ang="0">
                              <a:pos x="194" y="352"/>
                            </a:cxn>
                            <a:cxn ang="0">
                              <a:pos x="149" y="364"/>
                            </a:cxn>
                            <a:cxn ang="0">
                              <a:pos x="136" y="244"/>
                            </a:cxn>
                            <a:cxn ang="0">
                              <a:pos x="19" y="131"/>
                            </a:cxn>
                            <a:cxn ang="0">
                              <a:pos x="0" y="2"/>
                            </a:cxn>
                            <a:cxn ang="0">
                              <a:pos x="41" y="0"/>
                            </a:cxn>
                          </a:cxnLst>
                          <a:rect l="txL" t="txT" r="txR" b="txB"/>
                          <a:pathLst>
                            <a:path w="194" h="364">
                              <a:moveTo>
                                <a:pt x="41" y="0"/>
                              </a:moveTo>
                              <a:lnTo>
                                <a:pt x="59" y="124"/>
                              </a:lnTo>
                              <a:lnTo>
                                <a:pt x="177" y="237"/>
                              </a:lnTo>
                              <a:lnTo>
                                <a:pt x="194" y="352"/>
                              </a:lnTo>
                              <a:lnTo>
                                <a:pt x="149" y="364"/>
                              </a:lnTo>
                              <a:lnTo>
                                <a:pt x="136" y="244"/>
                              </a:lnTo>
                              <a:lnTo>
                                <a:pt x="19" y="131"/>
                              </a:lnTo>
                              <a:lnTo>
                                <a:pt x="0" y="2"/>
                              </a:lnTo>
                              <a:lnTo>
                                <a:pt x="4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6" name="Freeform 1434"/>
                        <p:cNvSpPr/>
                        <p:nvPr/>
                      </p:nvSpPr>
                      <p:spPr>
                        <a:xfrm>
                          <a:off x="3179" y="1361"/>
                          <a:ext cx="99" cy="190"/>
                        </a:xfrm>
                        <a:custGeom>
                          <a:avLst/>
                          <a:gdLst>
                            <a:gd name="txL" fmla="*/ 0 w 196"/>
                            <a:gd name="txT" fmla="*/ 0 h 380"/>
                            <a:gd name="txR" fmla="*/ 196 w 196"/>
                            <a:gd name="txB" fmla="*/ 380 h 380"/>
                          </a:gdLst>
                          <a:ahLst/>
                          <a:cxnLst>
                            <a:cxn ang="0">
                              <a:pos x="44" y="13"/>
                            </a:cxn>
                            <a:cxn ang="0">
                              <a:pos x="60" y="142"/>
                            </a:cxn>
                            <a:cxn ang="0">
                              <a:pos x="179" y="264"/>
                            </a:cxn>
                            <a:cxn ang="0">
                              <a:pos x="196" y="378"/>
                            </a:cxn>
                            <a:cxn ang="0">
                              <a:pos x="160" y="380"/>
                            </a:cxn>
                            <a:cxn ang="0">
                              <a:pos x="145" y="274"/>
                            </a:cxn>
                            <a:cxn ang="0">
                              <a:pos x="21" y="148"/>
                            </a:cxn>
                            <a:cxn ang="0">
                              <a:pos x="0" y="0"/>
                            </a:cxn>
                            <a:cxn ang="0">
                              <a:pos x="44" y="13"/>
                            </a:cxn>
                          </a:cxnLst>
                          <a:rect l="txL" t="txT" r="txR" b="txB"/>
                          <a:pathLst>
                            <a:path w="196" h="380">
                              <a:moveTo>
                                <a:pt x="44" y="13"/>
                              </a:moveTo>
                              <a:lnTo>
                                <a:pt x="60" y="142"/>
                              </a:lnTo>
                              <a:lnTo>
                                <a:pt x="179" y="264"/>
                              </a:lnTo>
                              <a:lnTo>
                                <a:pt x="196" y="378"/>
                              </a:lnTo>
                              <a:lnTo>
                                <a:pt x="160" y="380"/>
                              </a:lnTo>
                              <a:lnTo>
                                <a:pt x="145" y="274"/>
                              </a:lnTo>
                              <a:lnTo>
                                <a:pt x="21" y="148"/>
                              </a:lnTo>
                              <a:lnTo>
                                <a:pt x="0" y="0"/>
                              </a:lnTo>
                              <a:lnTo>
                                <a:pt x="44" y="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7" name="Freeform 1435"/>
                        <p:cNvSpPr/>
                        <p:nvPr/>
                      </p:nvSpPr>
                      <p:spPr>
                        <a:xfrm>
                          <a:off x="3049" y="1468"/>
                          <a:ext cx="77" cy="67"/>
                        </a:xfrm>
                        <a:custGeom>
                          <a:avLst/>
                          <a:gdLst>
                            <a:gd name="txL" fmla="*/ 0 w 156"/>
                            <a:gd name="txT" fmla="*/ 0 h 136"/>
                            <a:gd name="txR" fmla="*/ 156 w 156"/>
                            <a:gd name="txB" fmla="*/ 136 h 136"/>
                          </a:gdLst>
                          <a:ahLst/>
                          <a:cxnLst>
                            <a:cxn ang="0">
                              <a:pos x="0" y="44"/>
                            </a:cxn>
                            <a:cxn ang="0">
                              <a:pos x="113" y="92"/>
                            </a:cxn>
                            <a:cxn ang="0">
                              <a:pos x="143" y="64"/>
                            </a:cxn>
                            <a:cxn ang="0">
                              <a:pos x="156" y="0"/>
                            </a:cxn>
                            <a:cxn ang="0">
                              <a:pos x="120" y="51"/>
                            </a:cxn>
                            <a:cxn ang="0">
                              <a:pos x="63" y="130"/>
                            </a:cxn>
                            <a:cxn ang="0">
                              <a:pos x="24" y="136"/>
                            </a:cxn>
                            <a:cxn ang="0">
                              <a:pos x="53" y="92"/>
                            </a:cxn>
                            <a:cxn ang="0">
                              <a:pos x="0" y="44"/>
                            </a:cxn>
                          </a:cxnLst>
                          <a:rect l="txL" t="txT" r="txR" b="txB"/>
                          <a:pathLst>
                            <a:path w="156" h="136">
                              <a:moveTo>
                                <a:pt x="0" y="44"/>
                              </a:moveTo>
                              <a:lnTo>
                                <a:pt x="113" y="92"/>
                              </a:lnTo>
                              <a:lnTo>
                                <a:pt x="143" y="64"/>
                              </a:lnTo>
                              <a:lnTo>
                                <a:pt x="156" y="0"/>
                              </a:lnTo>
                              <a:lnTo>
                                <a:pt x="120" y="51"/>
                              </a:lnTo>
                              <a:lnTo>
                                <a:pt x="63" y="130"/>
                              </a:lnTo>
                              <a:lnTo>
                                <a:pt x="24" y="136"/>
                              </a:lnTo>
                              <a:lnTo>
                                <a:pt x="53" y="92"/>
                              </a:lnTo>
                              <a:lnTo>
                                <a:pt x="0" y="4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8" name="Freeform 1436"/>
                        <p:cNvSpPr/>
                        <p:nvPr/>
                      </p:nvSpPr>
                      <p:spPr>
                        <a:xfrm>
                          <a:off x="3137" y="1353"/>
                          <a:ext cx="102" cy="209"/>
                        </a:xfrm>
                        <a:custGeom>
                          <a:avLst/>
                          <a:gdLst>
                            <a:gd name="txL" fmla="*/ 0 w 204"/>
                            <a:gd name="txT" fmla="*/ 0 h 418"/>
                            <a:gd name="txR" fmla="*/ 204 w 204"/>
                            <a:gd name="txB" fmla="*/ 418 h 418"/>
                          </a:gdLst>
                          <a:ahLst/>
                          <a:cxnLst>
                            <a:cxn ang="0">
                              <a:pos x="39" y="10"/>
                            </a:cxn>
                            <a:cxn ang="0">
                              <a:pos x="63" y="174"/>
                            </a:cxn>
                            <a:cxn ang="0">
                              <a:pos x="187" y="295"/>
                            </a:cxn>
                            <a:cxn ang="0">
                              <a:pos x="204" y="408"/>
                            </a:cxn>
                            <a:cxn ang="0">
                              <a:pos x="170" y="418"/>
                            </a:cxn>
                            <a:cxn ang="0">
                              <a:pos x="153" y="308"/>
                            </a:cxn>
                            <a:cxn ang="0">
                              <a:pos x="30" y="186"/>
                            </a:cxn>
                            <a:cxn ang="0">
                              <a:pos x="0" y="0"/>
                            </a:cxn>
                            <a:cxn ang="0">
                              <a:pos x="39" y="10"/>
                            </a:cxn>
                          </a:cxnLst>
                          <a:rect l="txL" t="txT" r="txR" b="txB"/>
                          <a:pathLst>
                            <a:path w="204" h="418">
                              <a:moveTo>
                                <a:pt x="39" y="10"/>
                              </a:moveTo>
                              <a:lnTo>
                                <a:pt x="63" y="174"/>
                              </a:lnTo>
                              <a:lnTo>
                                <a:pt x="187" y="295"/>
                              </a:lnTo>
                              <a:lnTo>
                                <a:pt x="204" y="408"/>
                              </a:lnTo>
                              <a:lnTo>
                                <a:pt x="170" y="418"/>
                              </a:lnTo>
                              <a:lnTo>
                                <a:pt x="153" y="308"/>
                              </a:lnTo>
                              <a:lnTo>
                                <a:pt x="30" y="186"/>
                              </a:lnTo>
                              <a:lnTo>
                                <a:pt x="0" y="0"/>
                              </a:lnTo>
                              <a:lnTo>
                                <a:pt x="39" y="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829" name="Freeform 1437"/>
                        <p:cNvSpPr/>
                        <p:nvPr/>
                      </p:nvSpPr>
                      <p:spPr>
                        <a:xfrm>
                          <a:off x="3047" y="1401"/>
                          <a:ext cx="51" cy="34"/>
                        </a:xfrm>
                        <a:custGeom>
                          <a:avLst/>
                          <a:gdLst>
                            <a:gd name="txL" fmla="*/ 0 w 100"/>
                            <a:gd name="txT" fmla="*/ 0 h 67"/>
                            <a:gd name="txR" fmla="*/ 100 w 100"/>
                            <a:gd name="txB" fmla="*/ 67 h 67"/>
                          </a:gdLst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100" y="52"/>
                            </a:cxn>
                            <a:cxn ang="0">
                              <a:pos x="0" y="67"/>
                            </a:cxn>
                            <a:cxn ang="0">
                              <a:pos x="31" y="43"/>
                            </a:cxn>
                            <a:cxn ang="0">
                              <a:pos x="0" y="0"/>
                            </a:cxn>
                          </a:cxnLst>
                          <a:rect l="txL" t="txT" r="txR" b="txB"/>
                          <a:pathLst>
                            <a:path w="100" h="67">
                              <a:moveTo>
                                <a:pt x="0" y="0"/>
                              </a:moveTo>
                              <a:lnTo>
                                <a:pt x="100" y="52"/>
                              </a:lnTo>
                              <a:lnTo>
                                <a:pt x="0" y="67"/>
                              </a:lnTo>
                              <a:lnTo>
                                <a:pt x="31" y="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0765" name="Group 1438"/>
                    <p:cNvGrpSpPr/>
                    <p:nvPr/>
                  </p:nvGrpSpPr>
                  <p:grpSpPr>
                    <a:xfrm>
                      <a:off x="2851" y="1756"/>
                      <a:ext cx="718" cy="633"/>
                      <a:chOff x="2851" y="1756"/>
                      <a:chExt cx="718" cy="633"/>
                    </a:xfrm>
                  </p:grpSpPr>
                  <p:grpSp>
                    <p:nvGrpSpPr>
                      <p:cNvPr id="30766" name="Group 1439"/>
                      <p:cNvGrpSpPr/>
                      <p:nvPr/>
                    </p:nvGrpSpPr>
                    <p:grpSpPr>
                      <a:xfrm>
                        <a:off x="2851" y="1756"/>
                        <a:ext cx="710" cy="633"/>
                        <a:chOff x="2851" y="1756"/>
                        <a:chExt cx="710" cy="633"/>
                      </a:xfrm>
                    </p:grpSpPr>
                    <p:sp>
                      <p:nvSpPr>
                        <p:cNvPr id="30768" name="Freeform 1440"/>
                        <p:cNvSpPr/>
                        <p:nvPr/>
                      </p:nvSpPr>
                      <p:spPr>
                        <a:xfrm>
                          <a:off x="2851" y="1756"/>
                          <a:ext cx="710" cy="329"/>
                        </a:xfrm>
                        <a:custGeom>
                          <a:avLst/>
                          <a:gdLst>
                            <a:gd name="txL" fmla="*/ 0 w 1420"/>
                            <a:gd name="txT" fmla="*/ 0 h 658"/>
                            <a:gd name="txR" fmla="*/ 1420 w 1420"/>
                            <a:gd name="txB" fmla="*/ 658 h 658"/>
                          </a:gdLst>
                          <a:ahLst/>
                          <a:cxnLst>
                            <a:cxn ang="0">
                              <a:pos x="971" y="549"/>
                            </a:cxn>
                            <a:cxn ang="0">
                              <a:pos x="1420" y="276"/>
                            </a:cxn>
                            <a:cxn ang="0">
                              <a:pos x="1376" y="0"/>
                            </a:cxn>
                            <a:cxn ang="0">
                              <a:pos x="1104" y="44"/>
                            </a:cxn>
                            <a:cxn ang="0">
                              <a:pos x="1177" y="183"/>
                            </a:cxn>
                            <a:cxn ang="0">
                              <a:pos x="1105" y="254"/>
                            </a:cxn>
                            <a:cxn ang="0">
                              <a:pos x="1051" y="51"/>
                            </a:cxn>
                            <a:cxn ang="0">
                              <a:pos x="0" y="222"/>
                            </a:cxn>
                            <a:cxn ang="0">
                              <a:pos x="33" y="421"/>
                            </a:cxn>
                            <a:cxn ang="0">
                              <a:pos x="342" y="658"/>
                            </a:cxn>
                            <a:cxn ang="0">
                              <a:pos x="971" y="549"/>
                            </a:cxn>
                          </a:cxnLst>
                          <a:rect l="txL" t="txT" r="txR" b="txB"/>
                          <a:pathLst>
                            <a:path w="1420" h="658">
                              <a:moveTo>
                                <a:pt x="971" y="549"/>
                              </a:moveTo>
                              <a:lnTo>
                                <a:pt x="1420" y="276"/>
                              </a:lnTo>
                              <a:lnTo>
                                <a:pt x="1376" y="0"/>
                              </a:lnTo>
                              <a:lnTo>
                                <a:pt x="1104" y="44"/>
                              </a:lnTo>
                              <a:lnTo>
                                <a:pt x="1177" y="183"/>
                              </a:lnTo>
                              <a:lnTo>
                                <a:pt x="1105" y="254"/>
                              </a:lnTo>
                              <a:lnTo>
                                <a:pt x="1051" y="51"/>
                              </a:lnTo>
                              <a:lnTo>
                                <a:pt x="0" y="222"/>
                              </a:lnTo>
                              <a:lnTo>
                                <a:pt x="33" y="421"/>
                              </a:lnTo>
                              <a:lnTo>
                                <a:pt x="342" y="658"/>
                              </a:lnTo>
                              <a:lnTo>
                                <a:pt x="971" y="5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69" name="Freeform 1441"/>
                        <p:cNvSpPr/>
                        <p:nvPr/>
                      </p:nvSpPr>
                      <p:spPr>
                        <a:xfrm>
                          <a:off x="2870" y="1971"/>
                          <a:ext cx="101" cy="398"/>
                        </a:xfrm>
                        <a:custGeom>
                          <a:avLst/>
                          <a:gdLst>
                            <a:gd name="txL" fmla="*/ 0 w 200"/>
                            <a:gd name="txT" fmla="*/ 0 h 795"/>
                            <a:gd name="txR" fmla="*/ 200 w 200"/>
                            <a:gd name="txB" fmla="*/ 795 h 795"/>
                          </a:gdLst>
                          <a:ahLst/>
                          <a:cxnLst>
                            <a:cxn ang="0">
                              <a:pos x="128" y="795"/>
                            </a:cxn>
                            <a:cxn ang="0">
                              <a:pos x="0" y="0"/>
                            </a:cxn>
                            <a:cxn ang="0">
                              <a:pos x="100" y="77"/>
                            </a:cxn>
                            <a:cxn ang="0">
                              <a:pos x="200" y="736"/>
                            </a:cxn>
                            <a:cxn ang="0">
                              <a:pos x="128" y="795"/>
                            </a:cxn>
                          </a:cxnLst>
                          <a:rect l="txL" t="txT" r="txR" b="txB"/>
                          <a:pathLst>
                            <a:path w="200" h="795">
                              <a:moveTo>
                                <a:pt x="128" y="795"/>
                              </a:moveTo>
                              <a:lnTo>
                                <a:pt x="0" y="0"/>
                              </a:lnTo>
                              <a:lnTo>
                                <a:pt x="100" y="77"/>
                              </a:lnTo>
                              <a:lnTo>
                                <a:pt x="200" y="736"/>
                              </a:lnTo>
                              <a:lnTo>
                                <a:pt x="128" y="7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0" name="Freeform 1442"/>
                        <p:cNvSpPr/>
                        <p:nvPr/>
                      </p:nvSpPr>
                      <p:spPr>
                        <a:xfrm>
                          <a:off x="2957" y="2234"/>
                          <a:ext cx="38" cy="69"/>
                        </a:xfrm>
                        <a:custGeom>
                          <a:avLst/>
                          <a:gdLst>
                            <a:gd name="txL" fmla="*/ 0 w 76"/>
                            <a:gd name="txT" fmla="*/ 0 h 138"/>
                            <a:gd name="txR" fmla="*/ 76 w 76"/>
                            <a:gd name="txB" fmla="*/ 138 h 138"/>
                          </a:gdLst>
                          <a:ahLst/>
                          <a:cxnLst>
                            <a:cxn ang="0">
                              <a:pos x="76" y="128"/>
                            </a:cxn>
                            <a:cxn ang="0">
                              <a:pos x="20" y="138"/>
                            </a:cxn>
                            <a:cxn ang="0">
                              <a:pos x="0" y="9"/>
                            </a:cxn>
                            <a:cxn ang="0">
                              <a:pos x="58" y="0"/>
                            </a:cxn>
                            <a:cxn ang="0">
                              <a:pos x="76" y="128"/>
                            </a:cxn>
                          </a:cxnLst>
                          <a:rect l="txL" t="txT" r="txR" b="txB"/>
                          <a:pathLst>
                            <a:path w="76" h="138">
                              <a:moveTo>
                                <a:pt x="76" y="128"/>
                              </a:moveTo>
                              <a:lnTo>
                                <a:pt x="20" y="138"/>
                              </a:lnTo>
                              <a:lnTo>
                                <a:pt x="0" y="9"/>
                              </a:lnTo>
                              <a:lnTo>
                                <a:pt x="58" y="0"/>
                              </a:lnTo>
                              <a:lnTo>
                                <a:pt x="76" y="1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1" name="Freeform 1443"/>
                        <p:cNvSpPr/>
                        <p:nvPr/>
                      </p:nvSpPr>
                      <p:spPr>
                        <a:xfrm>
                          <a:off x="2982" y="2177"/>
                          <a:ext cx="87" cy="180"/>
                        </a:xfrm>
                        <a:custGeom>
                          <a:avLst/>
                          <a:gdLst>
                            <a:gd name="txL" fmla="*/ 0 w 175"/>
                            <a:gd name="txT" fmla="*/ 0 h 360"/>
                            <a:gd name="txR" fmla="*/ 175 w 175"/>
                            <a:gd name="txB" fmla="*/ 360 h 360"/>
                          </a:gdLst>
                          <a:ahLst/>
                          <a:cxnLst>
                            <a:cxn ang="0">
                              <a:pos x="33" y="257"/>
                            </a:cxn>
                            <a:cxn ang="0">
                              <a:pos x="48" y="360"/>
                            </a:cxn>
                            <a:cxn ang="0">
                              <a:pos x="175" y="198"/>
                            </a:cxn>
                            <a:cxn ang="0">
                              <a:pos x="162" y="114"/>
                            </a:cxn>
                            <a:cxn ang="0">
                              <a:pos x="0" y="0"/>
                            </a:cxn>
                            <a:cxn ang="0">
                              <a:pos x="16" y="114"/>
                            </a:cxn>
                            <a:cxn ang="0">
                              <a:pos x="113" y="165"/>
                            </a:cxn>
                            <a:cxn ang="0">
                              <a:pos x="33" y="257"/>
                            </a:cxn>
                          </a:cxnLst>
                          <a:rect l="txL" t="txT" r="txR" b="txB"/>
                          <a:pathLst>
                            <a:path w="175" h="360">
                              <a:moveTo>
                                <a:pt x="33" y="257"/>
                              </a:moveTo>
                              <a:lnTo>
                                <a:pt x="48" y="360"/>
                              </a:lnTo>
                              <a:lnTo>
                                <a:pt x="175" y="198"/>
                              </a:lnTo>
                              <a:lnTo>
                                <a:pt x="162" y="114"/>
                              </a:lnTo>
                              <a:lnTo>
                                <a:pt x="0" y="0"/>
                              </a:lnTo>
                              <a:lnTo>
                                <a:pt x="16" y="114"/>
                              </a:lnTo>
                              <a:lnTo>
                                <a:pt x="113" y="165"/>
                              </a:lnTo>
                              <a:lnTo>
                                <a:pt x="33" y="2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2" name="Freeform 1444"/>
                        <p:cNvSpPr/>
                        <p:nvPr/>
                      </p:nvSpPr>
                      <p:spPr>
                        <a:xfrm>
                          <a:off x="3049" y="2258"/>
                          <a:ext cx="396" cy="131"/>
                        </a:xfrm>
                        <a:custGeom>
                          <a:avLst/>
                          <a:gdLst>
                            <a:gd name="txL" fmla="*/ 0 w 791"/>
                            <a:gd name="txT" fmla="*/ 0 h 262"/>
                            <a:gd name="txR" fmla="*/ 791 w 791"/>
                            <a:gd name="txB" fmla="*/ 262 h 262"/>
                          </a:gdLst>
                          <a:ahLst/>
                          <a:cxnLst>
                            <a:cxn ang="0">
                              <a:pos x="791" y="158"/>
                            </a:cxn>
                            <a:cxn ang="0">
                              <a:pos x="0" y="262"/>
                            </a:cxn>
                            <a:cxn ang="0">
                              <a:pos x="127" y="81"/>
                            </a:cxn>
                            <a:cxn ang="0">
                              <a:pos x="118" y="23"/>
                            </a:cxn>
                            <a:cxn ang="0">
                              <a:pos x="257" y="0"/>
                            </a:cxn>
                            <a:cxn ang="0">
                              <a:pos x="456" y="40"/>
                            </a:cxn>
                            <a:cxn ang="0">
                              <a:pos x="634" y="13"/>
                            </a:cxn>
                            <a:cxn ang="0">
                              <a:pos x="791" y="158"/>
                            </a:cxn>
                          </a:cxnLst>
                          <a:rect l="txL" t="txT" r="txR" b="txB"/>
                          <a:pathLst>
                            <a:path w="791" h="262">
                              <a:moveTo>
                                <a:pt x="791" y="158"/>
                              </a:moveTo>
                              <a:lnTo>
                                <a:pt x="0" y="262"/>
                              </a:lnTo>
                              <a:lnTo>
                                <a:pt x="127" y="81"/>
                              </a:lnTo>
                              <a:lnTo>
                                <a:pt x="118" y="23"/>
                              </a:lnTo>
                              <a:lnTo>
                                <a:pt x="257" y="0"/>
                              </a:lnTo>
                              <a:lnTo>
                                <a:pt x="456" y="40"/>
                              </a:lnTo>
                              <a:lnTo>
                                <a:pt x="634" y="13"/>
                              </a:lnTo>
                              <a:lnTo>
                                <a:pt x="791" y="1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5875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3" name="Freeform 1445"/>
                        <p:cNvSpPr/>
                        <p:nvPr/>
                      </p:nvSpPr>
                      <p:spPr>
                        <a:xfrm>
                          <a:off x="2996" y="2002"/>
                          <a:ext cx="395" cy="276"/>
                        </a:xfrm>
                        <a:custGeom>
                          <a:avLst/>
                          <a:gdLst>
                            <a:gd name="txL" fmla="*/ 0 w 789"/>
                            <a:gd name="txT" fmla="*/ 0 h 552"/>
                            <a:gd name="txR" fmla="*/ 789 w 789"/>
                            <a:gd name="txB" fmla="*/ 552 h 552"/>
                          </a:gdLst>
                          <a:ahLst/>
                          <a:cxnLst>
                            <a:cxn ang="0">
                              <a:pos x="734" y="523"/>
                            </a:cxn>
                            <a:cxn ang="0">
                              <a:pos x="706" y="380"/>
                            </a:cxn>
                            <a:cxn ang="0">
                              <a:pos x="756" y="311"/>
                            </a:cxn>
                            <a:cxn ang="0">
                              <a:pos x="750" y="276"/>
                            </a:cxn>
                            <a:cxn ang="0">
                              <a:pos x="716" y="282"/>
                            </a:cxn>
                            <a:cxn ang="0">
                              <a:pos x="689" y="262"/>
                            </a:cxn>
                            <a:cxn ang="0">
                              <a:pos x="660" y="237"/>
                            </a:cxn>
                            <a:cxn ang="0">
                              <a:pos x="675" y="222"/>
                            </a:cxn>
                            <a:cxn ang="0">
                              <a:pos x="659" y="141"/>
                            </a:cxn>
                            <a:cxn ang="0">
                              <a:pos x="675" y="93"/>
                            </a:cxn>
                            <a:cxn ang="0">
                              <a:pos x="722" y="85"/>
                            </a:cxn>
                            <a:cxn ang="0">
                              <a:pos x="726" y="120"/>
                            </a:cxn>
                            <a:cxn ang="0">
                              <a:pos x="761" y="117"/>
                            </a:cxn>
                            <a:cxn ang="0">
                              <a:pos x="789" y="61"/>
                            </a:cxn>
                            <a:cxn ang="0">
                              <a:pos x="709" y="0"/>
                            </a:cxn>
                            <a:cxn ang="0">
                              <a:pos x="600" y="19"/>
                            </a:cxn>
                            <a:cxn ang="0">
                              <a:pos x="550" y="63"/>
                            </a:cxn>
                            <a:cxn ang="0">
                              <a:pos x="445" y="80"/>
                            </a:cxn>
                            <a:cxn ang="0">
                              <a:pos x="447" y="105"/>
                            </a:cxn>
                            <a:cxn ang="0">
                              <a:pos x="0" y="176"/>
                            </a:cxn>
                            <a:cxn ang="0">
                              <a:pos x="5" y="212"/>
                            </a:cxn>
                            <a:cxn ang="0">
                              <a:pos x="53" y="204"/>
                            </a:cxn>
                            <a:cxn ang="0">
                              <a:pos x="70" y="321"/>
                            </a:cxn>
                            <a:cxn ang="0">
                              <a:pos x="186" y="427"/>
                            </a:cxn>
                            <a:cxn ang="0">
                              <a:pos x="220" y="532"/>
                            </a:cxn>
                            <a:cxn ang="0">
                              <a:pos x="358" y="512"/>
                            </a:cxn>
                            <a:cxn ang="0">
                              <a:pos x="560" y="552"/>
                            </a:cxn>
                            <a:cxn ang="0">
                              <a:pos x="734" y="523"/>
                            </a:cxn>
                          </a:cxnLst>
                          <a:rect l="txL" t="txT" r="txR" b="txB"/>
                          <a:pathLst>
                            <a:path w="789" h="552">
                              <a:moveTo>
                                <a:pt x="734" y="523"/>
                              </a:moveTo>
                              <a:lnTo>
                                <a:pt x="706" y="380"/>
                              </a:lnTo>
                              <a:lnTo>
                                <a:pt x="756" y="311"/>
                              </a:lnTo>
                              <a:lnTo>
                                <a:pt x="750" y="276"/>
                              </a:lnTo>
                              <a:lnTo>
                                <a:pt x="716" y="282"/>
                              </a:lnTo>
                              <a:lnTo>
                                <a:pt x="689" y="262"/>
                              </a:lnTo>
                              <a:lnTo>
                                <a:pt x="660" y="237"/>
                              </a:lnTo>
                              <a:lnTo>
                                <a:pt x="675" y="222"/>
                              </a:lnTo>
                              <a:lnTo>
                                <a:pt x="659" y="141"/>
                              </a:lnTo>
                              <a:lnTo>
                                <a:pt x="675" y="93"/>
                              </a:lnTo>
                              <a:lnTo>
                                <a:pt x="722" y="85"/>
                              </a:lnTo>
                              <a:lnTo>
                                <a:pt x="726" y="120"/>
                              </a:lnTo>
                              <a:lnTo>
                                <a:pt x="761" y="117"/>
                              </a:lnTo>
                              <a:lnTo>
                                <a:pt x="789" y="61"/>
                              </a:lnTo>
                              <a:lnTo>
                                <a:pt x="709" y="0"/>
                              </a:lnTo>
                              <a:lnTo>
                                <a:pt x="600" y="19"/>
                              </a:lnTo>
                              <a:lnTo>
                                <a:pt x="550" y="63"/>
                              </a:lnTo>
                              <a:lnTo>
                                <a:pt x="445" y="80"/>
                              </a:lnTo>
                              <a:lnTo>
                                <a:pt x="447" y="105"/>
                              </a:lnTo>
                              <a:lnTo>
                                <a:pt x="0" y="176"/>
                              </a:lnTo>
                              <a:lnTo>
                                <a:pt x="5" y="212"/>
                              </a:lnTo>
                              <a:lnTo>
                                <a:pt x="53" y="204"/>
                              </a:lnTo>
                              <a:lnTo>
                                <a:pt x="70" y="321"/>
                              </a:lnTo>
                              <a:lnTo>
                                <a:pt x="186" y="427"/>
                              </a:lnTo>
                              <a:lnTo>
                                <a:pt x="220" y="532"/>
                              </a:lnTo>
                              <a:lnTo>
                                <a:pt x="358" y="512"/>
                              </a:lnTo>
                              <a:lnTo>
                                <a:pt x="560" y="552"/>
                              </a:lnTo>
                              <a:lnTo>
                                <a:pt x="734" y="52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4" name="Freeform 1446"/>
                        <p:cNvSpPr/>
                        <p:nvPr/>
                      </p:nvSpPr>
                      <p:spPr>
                        <a:xfrm>
                          <a:off x="3400" y="1773"/>
                          <a:ext cx="148" cy="161"/>
                        </a:xfrm>
                        <a:custGeom>
                          <a:avLst/>
                          <a:gdLst>
                            <a:gd name="txL" fmla="*/ 0 w 296"/>
                            <a:gd name="txT" fmla="*/ 0 h 320"/>
                            <a:gd name="txR" fmla="*/ 296 w 296"/>
                            <a:gd name="txB" fmla="*/ 320 h 320"/>
                          </a:gdLst>
                          <a:ahLst/>
                          <a:cxnLst>
                            <a:cxn ang="0">
                              <a:pos x="63" y="320"/>
                            </a:cxn>
                            <a:cxn ang="0">
                              <a:pos x="296" y="120"/>
                            </a:cxn>
                            <a:cxn ang="0">
                              <a:pos x="279" y="0"/>
                            </a:cxn>
                            <a:cxn ang="0">
                              <a:pos x="0" y="261"/>
                            </a:cxn>
                            <a:cxn ang="0">
                              <a:pos x="63" y="320"/>
                            </a:cxn>
                          </a:cxnLst>
                          <a:rect l="txL" t="txT" r="txR" b="txB"/>
                          <a:pathLst>
                            <a:path w="296" h="320">
                              <a:moveTo>
                                <a:pt x="63" y="320"/>
                              </a:moveTo>
                              <a:lnTo>
                                <a:pt x="296" y="120"/>
                              </a:lnTo>
                              <a:lnTo>
                                <a:pt x="279" y="0"/>
                              </a:lnTo>
                              <a:lnTo>
                                <a:pt x="0" y="261"/>
                              </a:lnTo>
                              <a:lnTo>
                                <a:pt x="63" y="3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5" name="Freeform 1447"/>
                        <p:cNvSpPr/>
                        <p:nvPr/>
                      </p:nvSpPr>
                      <p:spPr>
                        <a:xfrm>
                          <a:off x="3444" y="1764"/>
                          <a:ext cx="76" cy="57"/>
                        </a:xfrm>
                        <a:custGeom>
                          <a:avLst/>
                          <a:gdLst>
                            <a:gd name="txL" fmla="*/ 0 w 151"/>
                            <a:gd name="txT" fmla="*/ 0 h 115"/>
                            <a:gd name="txR" fmla="*/ 151 w 151"/>
                            <a:gd name="txB" fmla="*/ 115 h 115"/>
                          </a:gdLst>
                          <a:ahLst/>
                          <a:cxnLst>
                            <a:cxn ang="0">
                              <a:pos x="151" y="54"/>
                            </a:cxn>
                            <a:cxn ang="0">
                              <a:pos x="88" y="115"/>
                            </a:cxn>
                            <a:cxn ang="0">
                              <a:pos x="0" y="20"/>
                            </a:cxn>
                            <a:cxn ang="0">
                              <a:pos x="101" y="0"/>
                            </a:cxn>
                            <a:cxn ang="0">
                              <a:pos x="151" y="54"/>
                            </a:cxn>
                          </a:cxnLst>
                          <a:rect l="txL" t="txT" r="txR" b="txB"/>
                          <a:pathLst>
                            <a:path w="151" h="115">
                              <a:moveTo>
                                <a:pt x="151" y="54"/>
                              </a:moveTo>
                              <a:lnTo>
                                <a:pt x="88" y="115"/>
                              </a:lnTo>
                              <a:lnTo>
                                <a:pt x="0" y="20"/>
                              </a:lnTo>
                              <a:lnTo>
                                <a:pt x="101" y="0"/>
                              </a:lnTo>
                              <a:lnTo>
                                <a:pt x="151" y="5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6" name="Freeform 1448"/>
                        <p:cNvSpPr/>
                        <p:nvPr/>
                      </p:nvSpPr>
                      <p:spPr>
                        <a:xfrm>
                          <a:off x="3314" y="1790"/>
                          <a:ext cx="142" cy="181"/>
                        </a:xfrm>
                        <a:custGeom>
                          <a:avLst/>
                          <a:gdLst>
                            <a:gd name="txL" fmla="*/ 0 w 285"/>
                            <a:gd name="txT" fmla="*/ 0 h 362"/>
                            <a:gd name="txR" fmla="*/ 285 w 285"/>
                            <a:gd name="txB" fmla="*/ 362 h 362"/>
                          </a:gdLst>
                          <a:ahLst/>
                          <a:cxnLst>
                            <a:cxn ang="0">
                              <a:pos x="285" y="330"/>
                            </a:cxn>
                            <a:cxn ang="0">
                              <a:pos x="140" y="208"/>
                            </a:cxn>
                            <a:cxn ang="0">
                              <a:pos x="51" y="0"/>
                            </a:cxn>
                            <a:cxn ang="0">
                              <a:pos x="0" y="6"/>
                            </a:cxn>
                            <a:cxn ang="0">
                              <a:pos x="91" y="239"/>
                            </a:cxn>
                            <a:cxn ang="0">
                              <a:pos x="229" y="362"/>
                            </a:cxn>
                            <a:cxn ang="0">
                              <a:pos x="285" y="330"/>
                            </a:cxn>
                          </a:cxnLst>
                          <a:rect l="txL" t="txT" r="txR" b="txB"/>
                          <a:pathLst>
                            <a:path w="285" h="362">
                              <a:moveTo>
                                <a:pt x="285" y="330"/>
                              </a:moveTo>
                              <a:lnTo>
                                <a:pt x="140" y="208"/>
                              </a:lnTo>
                              <a:lnTo>
                                <a:pt x="51" y="0"/>
                              </a:lnTo>
                              <a:lnTo>
                                <a:pt x="0" y="6"/>
                              </a:lnTo>
                              <a:lnTo>
                                <a:pt x="91" y="239"/>
                              </a:lnTo>
                              <a:lnTo>
                                <a:pt x="229" y="362"/>
                              </a:lnTo>
                              <a:lnTo>
                                <a:pt x="285" y="33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7" name="Freeform 1449"/>
                        <p:cNvSpPr/>
                        <p:nvPr/>
                      </p:nvSpPr>
                      <p:spPr>
                        <a:xfrm>
                          <a:off x="2900" y="1857"/>
                          <a:ext cx="111" cy="140"/>
                        </a:xfrm>
                        <a:custGeom>
                          <a:avLst/>
                          <a:gdLst>
                            <a:gd name="txL" fmla="*/ 0 w 223"/>
                            <a:gd name="txT" fmla="*/ 0 h 280"/>
                            <a:gd name="txR" fmla="*/ 223 w 223"/>
                            <a:gd name="txB" fmla="*/ 280 h 280"/>
                          </a:gdLst>
                          <a:ahLst/>
                          <a:cxnLst>
                            <a:cxn ang="0">
                              <a:pos x="223" y="241"/>
                            </a:cxn>
                            <a:cxn ang="0">
                              <a:pos x="193" y="280"/>
                            </a:cxn>
                            <a:cxn ang="0">
                              <a:pos x="20" y="140"/>
                            </a:cxn>
                            <a:cxn ang="0">
                              <a:pos x="0" y="10"/>
                            </a:cxn>
                            <a:cxn ang="0">
                              <a:pos x="43" y="0"/>
                            </a:cxn>
                            <a:cxn ang="0">
                              <a:pos x="63" y="115"/>
                            </a:cxn>
                            <a:cxn ang="0">
                              <a:pos x="223" y="241"/>
                            </a:cxn>
                          </a:cxnLst>
                          <a:rect l="txL" t="txT" r="txR" b="txB"/>
                          <a:pathLst>
                            <a:path w="223" h="280">
                              <a:moveTo>
                                <a:pt x="223" y="241"/>
                              </a:moveTo>
                              <a:lnTo>
                                <a:pt x="193" y="280"/>
                              </a:lnTo>
                              <a:lnTo>
                                <a:pt x="20" y="140"/>
                              </a:lnTo>
                              <a:lnTo>
                                <a:pt x="0" y="10"/>
                              </a:lnTo>
                              <a:lnTo>
                                <a:pt x="43" y="0"/>
                              </a:lnTo>
                              <a:lnTo>
                                <a:pt x="63" y="115"/>
                              </a:lnTo>
                              <a:lnTo>
                                <a:pt x="223" y="2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8" name="Freeform 1450"/>
                        <p:cNvSpPr/>
                        <p:nvPr/>
                      </p:nvSpPr>
                      <p:spPr>
                        <a:xfrm>
                          <a:off x="2953" y="1847"/>
                          <a:ext cx="84" cy="106"/>
                        </a:xfrm>
                        <a:custGeom>
                          <a:avLst/>
                          <a:gdLst>
                            <a:gd name="txL" fmla="*/ 0 w 166"/>
                            <a:gd name="txT" fmla="*/ 0 h 212"/>
                            <a:gd name="txR" fmla="*/ 166 w 166"/>
                            <a:gd name="txB" fmla="*/ 212 h 212"/>
                          </a:gdLst>
                          <a:ahLst/>
                          <a:cxnLst>
                            <a:cxn ang="0">
                              <a:pos x="142" y="212"/>
                            </a:cxn>
                            <a:cxn ang="0">
                              <a:pos x="17" y="112"/>
                            </a:cxn>
                            <a:cxn ang="0">
                              <a:pos x="0" y="11"/>
                            </a:cxn>
                            <a:cxn ang="0">
                              <a:pos x="50" y="0"/>
                            </a:cxn>
                            <a:cxn ang="0">
                              <a:pos x="70" y="102"/>
                            </a:cxn>
                            <a:cxn ang="0">
                              <a:pos x="166" y="177"/>
                            </a:cxn>
                            <a:cxn ang="0">
                              <a:pos x="142" y="212"/>
                            </a:cxn>
                          </a:cxnLst>
                          <a:rect l="txL" t="txT" r="txR" b="txB"/>
                          <a:pathLst>
                            <a:path w="166" h="212">
                              <a:moveTo>
                                <a:pt x="142" y="212"/>
                              </a:moveTo>
                              <a:lnTo>
                                <a:pt x="17" y="112"/>
                              </a:lnTo>
                              <a:lnTo>
                                <a:pt x="0" y="11"/>
                              </a:lnTo>
                              <a:lnTo>
                                <a:pt x="50" y="0"/>
                              </a:lnTo>
                              <a:lnTo>
                                <a:pt x="70" y="102"/>
                              </a:lnTo>
                              <a:lnTo>
                                <a:pt x="166" y="177"/>
                              </a:lnTo>
                              <a:lnTo>
                                <a:pt x="142" y="2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79" name="Freeform 1451"/>
                        <p:cNvSpPr/>
                        <p:nvPr/>
                      </p:nvSpPr>
                      <p:spPr>
                        <a:xfrm>
                          <a:off x="3133" y="1802"/>
                          <a:ext cx="133" cy="110"/>
                        </a:xfrm>
                        <a:custGeom>
                          <a:avLst/>
                          <a:gdLst>
                            <a:gd name="txL" fmla="*/ 0 w 265"/>
                            <a:gd name="txT" fmla="*/ 0 h 220"/>
                            <a:gd name="txR" fmla="*/ 265 w 265"/>
                            <a:gd name="txB" fmla="*/ 220 h 220"/>
                          </a:gdLst>
                          <a:ahLst/>
                          <a:cxnLst>
                            <a:cxn ang="0">
                              <a:pos x="265" y="0"/>
                            </a:cxn>
                            <a:cxn ang="0">
                              <a:pos x="250" y="121"/>
                            </a:cxn>
                            <a:cxn ang="0">
                              <a:pos x="195" y="191"/>
                            </a:cxn>
                            <a:cxn ang="0">
                              <a:pos x="0" y="220"/>
                            </a:cxn>
                            <a:cxn ang="0">
                              <a:pos x="22" y="86"/>
                            </a:cxn>
                            <a:cxn ang="0">
                              <a:pos x="21" y="40"/>
                            </a:cxn>
                            <a:cxn ang="0">
                              <a:pos x="265" y="0"/>
                            </a:cxn>
                          </a:cxnLst>
                          <a:rect l="txL" t="txT" r="txR" b="txB"/>
                          <a:pathLst>
                            <a:path w="265" h="220">
                              <a:moveTo>
                                <a:pt x="265" y="0"/>
                              </a:moveTo>
                              <a:lnTo>
                                <a:pt x="250" y="121"/>
                              </a:lnTo>
                              <a:lnTo>
                                <a:pt x="195" y="191"/>
                              </a:lnTo>
                              <a:lnTo>
                                <a:pt x="0" y="220"/>
                              </a:lnTo>
                              <a:lnTo>
                                <a:pt x="22" y="86"/>
                              </a:lnTo>
                              <a:lnTo>
                                <a:pt x="21" y="40"/>
                              </a:lnTo>
                              <a:lnTo>
                                <a:pt x="26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0" name="Freeform 1452"/>
                        <p:cNvSpPr/>
                        <p:nvPr/>
                      </p:nvSpPr>
                      <p:spPr>
                        <a:xfrm>
                          <a:off x="3093" y="1806"/>
                          <a:ext cx="186" cy="137"/>
                        </a:xfrm>
                        <a:custGeom>
                          <a:avLst/>
                          <a:gdLst>
                            <a:gd name="txL" fmla="*/ 0 w 373"/>
                            <a:gd name="txT" fmla="*/ 0 h 275"/>
                            <a:gd name="txR" fmla="*/ 373 w 373"/>
                            <a:gd name="txB" fmla="*/ 275 h 275"/>
                          </a:gdLst>
                          <a:ahLst/>
                          <a:cxnLst>
                            <a:cxn ang="0">
                              <a:pos x="352" y="0"/>
                            </a:cxn>
                            <a:cxn ang="0">
                              <a:pos x="373" y="138"/>
                            </a:cxn>
                            <a:cxn ang="0">
                              <a:pos x="308" y="223"/>
                            </a:cxn>
                            <a:cxn ang="0">
                              <a:pos x="0" y="275"/>
                            </a:cxn>
                            <a:cxn ang="0">
                              <a:pos x="42" y="152"/>
                            </a:cxn>
                            <a:cxn ang="0">
                              <a:pos x="54" y="41"/>
                            </a:cxn>
                            <a:cxn ang="0">
                              <a:pos x="102" y="34"/>
                            </a:cxn>
                            <a:cxn ang="0">
                              <a:pos x="101" y="79"/>
                            </a:cxn>
                            <a:cxn ang="0">
                              <a:pos x="81" y="213"/>
                            </a:cxn>
                            <a:cxn ang="0">
                              <a:pos x="279" y="182"/>
                            </a:cxn>
                            <a:cxn ang="0">
                              <a:pos x="339" y="112"/>
                            </a:cxn>
                            <a:cxn ang="0">
                              <a:pos x="352" y="0"/>
                            </a:cxn>
                          </a:cxnLst>
                          <a:rect l="txL" t="txT" r="txR" b="txB"/>
                          <a:pathLst>
                            <a:path w="373" h="275">
                              <a:moveTo>
                                <a:pt x="352" y="0"/>
                              </a:moveTo>
                              <a:lnTo>
                                <a:pt x="373" y="138"/>
                              </a:lnTo>
                              <a:lnTo>
                                <a:pt x="308" y="223"/>
                              </a:lnTo>
                              <a:lnTo>
                                <a:pt x="0" y="275"/>
                              </a:lnTo>
                              <a:lnTo>
                                <a:pt x="42" y="152"/>
                              </a:lnTo>
                              <a:lnTo>
                                <a:pt x="54" y="41"/>
                              </a:lnTo>
                              <a:lnTo>
                                <a:pt x="102" y="34"/>
                              </a:lnTo>
                              <a:lnTo>
                                <a:pt x="101" y="79"/>
                              </a:lnTo>
                              <a:lnTo>
                                <a:pt x="81" y="213"/>
                              </a:lnTo>
                              <a:lnTo>
                                <a:pt x="279" y="182"/>
                              </a:lnTo>
                              <a:lnTo>
                                <a:pt x="339" y="112"/>
                              </a:lnTo>
                              <a:lnTo>
                                <a:pt x="35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FD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1" name="Freeform 1453"/>
                        <p:cNvSpPr/>
                        <p:nvPr/>
                      </p:nvSpPr>
                      <p:spPr>
                        <a:xfrm>
                          <a:off x="3035" y="1800"/>
                          <a:ext cx="250" cy="190"/>
                        </a:xfrm>
                        <a:custGeom>
                          <a:avLst/>
                          <a:gdLst>
                            <a:gd name="txL" fmla="*/ 0 w 501"/>
                            <a:gd name="txT" fmla="*/ 0 h 378"/>
                            <a:gd name="txR" fmla="*/ 501 w 501"/>
                            <a:gd name="txB" fmla="*/ 378 h 378"/>
                          </a:gdLst>
                          <a:ahLst/>
                          <a:cxnLst>
                            <a:cxn ang="0">
                              <a:pos x="103" y="63"/>
                            </a:cxn>
                            <a:cxn ang="0">
                              <a:pos x="74" y="246"/>
                            </a:cxn>
                            <a:cxn ang="0">
                              <a:pos x="0" y="378"/>
                            </a:cxn>
                            <a:cxn ang="0">
                              <a:pos x="389" y="315"/>
                            </a:cxn>
                            <a:cxn ang="0">
                              <a:pos x="501" y="201"/>
                            </a:cxn>
                            <a:cxn ang="0">
                              <a:pos x="471" y="0"/>
                            </a:cxn>
                            <a:cxn ang="0">
                              <a:pos x="494" y="154"/>
                            </a:cxn>
                            <a:cxn ang="0">
                              <a:pos x="422" y="235"/>
                            </a:cxn>
                            <a:cxn ang="0">
                              <a:pos x="118" y="284"/>
                            </a:cxn>
                            <a:cxn ang="0">
                              <a:pos x="159" y="157"/>
                            </a:cxn>
                            <a:cxn ang="0">
                              <a:pos x="170" y="51"/>
                            </a:cxn>
                            <a:cxn ang="0">
                              <a:pos x="103" y="63"/>
                            </a:cxn>
                          </a:cxnLst>
                          <a:rect l="txL" t="txT" r="txR" b="txB"/>
                          <a:pathLst>
                            <a:path w="501" h="378">
                              <a:moveTo>
                                <a:pt x="103" y="63"/>
                              </a:moveTo>
                              <a:lnTo>
                                <a:pt x="74" y="246"/>
                              </a:lnTo>
                              <a:lnTo>
                                <a:pt x="0" y="378"/>
                              </a:lnTo>
                              <a:lnTo>
                                <a:pt x="389" y="315"/>
                              </a:lnTo>
                              <a:lnTo>
                                <a:pt x="501" y="201"/>
                              </a:lnTo>
                              <a:lnTo>
                                <a:pt x="471" y="0"/>
                              </a:lnTo>
                              <a:lnTo>
                                <a:pt x="494" y="154"/>
                              </a:lnTo>
                              <a:lnTo>
                                <a:pt x="422" y="235"/>
                              </a:lnTo>
                              <a:lnTo>
                                <a:pt x="118" y="284"/>
                              </a:lnTo>
                              <a:lnTo>
                                <a:pt x="159" y="157"/>
                              </a:lnTo>
                              <a:lnTo>
                                <a:pt x="170" y="51"/>
                              </a:lnTo>
                              <a:lnTo>
                                <a:pt x="103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2" name="Freeform 1454"/>
                        <p:cNvSpPr/>
                        <p:nvPr/>
                      </p:nvSpPr>
                      <p:spPr>
                        <a:xfrm>
                          <a:off x="2986" y="1831"/>
                          <a:ext cx="303" cy="190"/>
                        </a:xfrm>
                        <a:custGeom>
                          <a:avLst/>
                          <a:gdLst>
                            <a:gd name="txL" fmla="*/ 0 w 606"/>
                            <a:gd name="txT" fmla="*/ 0 h 380"/>
                            <a:gd name="txR" fmla="*/ 606 w 606"/>
                            <a:gd name="txB" fmla="*/ 380 h 380"/>
                          </a:gdLst>
                          <a:ahLst/>
                          <a:cxnLst>
                            <a:cxn ang="0">
                              <a:pos x="600" y="138"/>
                            </a:cxn>
                            <a:cxn ang="0">
                              <a:pos x="606" y="176"/>
                            </a:cxn>
                            <a:cxn ang="0">
                              <a:pos x="481" y="305"/>
                            </a:cxn>
                            <a:cxn ang="0">
                              <a:pos x="0" y="380"/>
                            </a:cxn>
                            <a:cxn ang="0">
                              <a:pos x="112" y="190"/>
                            </a:cxn>
                            <a:cxn ang="0">
                              <a:pos x="139" y="6"/>
                            </a:cxn>
                            <a:cxn ang="0">
                              <a:pos x="198" y="0"/>
                            </a:cxn>
                            <a:cxn ang="0">
                              <a:pos x="171" y="182"/>
                            </a:cxn>
                            <a:cxn ang="0">
                              <a:pos x="94" y="317"/>
                            </a:cxn>
                            <a:cxn ang="0">
                              <a:pos x="485" y="254"/>
                            </a:cxn>
                            <a:cxn ang="0">
                              <a:pos x="600" y="138"/>
                            </a:cxn>
                          </a:cxnLst>
                          <a:rect l="txL" t="txT" r="txR" b="txB"/>
                          <a:pathLst>
                            <a:path w="606" h="380">
                              <a:moveTo>
                                <a:pt x="600" y="138"/>
                              </a:moveTo>
                              <a:lnTo>
                                <a:pt x="606" y="176"/>
                              </a:lnTo>
                              <a:lnTo>
                                <a:pt x="481" y="305"/>
                              </a:lnTo>
                              <a:lnTo>
                                <a:pt x="0" y="380"/>
                              </a:lnTo>
                              <a:lnTo>
                                <a:pt x="112" y="190"/>
                              </a:lnTo>
                              <a:lnTo>
                                <a:pt x="139" y="6"/>
                              </a:lnTo>
                              <a:lnTo>
                                <a:pt x="198" y="0"/>
                              </a:lnTo>
                              <a:lnTo>
                                <a:pt x="171" y="182"/>
                              </a:lnTo>
                              <a:lnTo>
                                <a:pt x="94" y="317"/>
                              </a:lnTo>
                              <a:lnTo>
                                <a:pt x="485" y="254"/>
                              </a:lnTo>
                              <a:lnTo>
                                <a:pt x="600" y="1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3" name="Freeform 1455"/>
                        <p:cNvSpPr/>
                        <p:nvPr/>
                      </p:nvSpPr>
                      <p:spPr>
                        <a:xfrm>
                          <a:off x="3140" y="1995"/>
                          <a:ext cx="78" cy="72"/>
                        </a:xfrm>
                        <a:custGeom>
                          <a:avLst/>
                          <a:gdLst>
                            <a:gd name="txL" fmla="*/ 0 w 155"/>
                            <a:gd name="txT" fmla="*/ 0 h 145"/>
                            <a:gd name="txR" fmla="*/ 155 w 155"/>
                            <a:gd name="txB" fmla="*/ 145 h 145"/>
                          </a:gdLst>
                          <a:ahLst/>
                          <a:cxnLst>
                            <a:cxn ang="0">
                              <a:pos x="155" y="133"/>
                            </a:cxn>
                            <a:cxn ang="0">
                              <a:pos x="143" y="60"/>
                            </a:cxn>
                            <a:cxn ang="0">
                              <a:pos x="11" y="81"/>
                            </a:cxn>
                            <a:cxn ang="0">
                              <a:pos x="0" y="11"/>
                            </a:cxn>
                            <a:cxn ang="0">
                              <a:pos x="64" y="0"/>
                            </a:cxn>
                            <a:cxn ang="0">
                              <a:pos x="85" y="145"/>
                            </a:cxn>
                            <a:cxn ang="0">
                              <a:pos x="155" y="133"/>
                            </a:cxn>
                          </a:cxnLst>
                          <a:rect l="txL" t="txT" r="txR" b="txB"/>
                          <a:pathLst>
                            <a:path w="155" h="145">
                              <a:moveTo>
                                <a:pt x="155" y="133"/>
                              </a:moveTo>
                              <a:lnTo>
                                <a:pt x="143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4" y="0"/>
                              </a:lnTo>
                              <a:lnTo>
                                <a:pt x="85" y="145"/>
                              </a:lnTo>
                              <a:lnTo>
                                <a:pt x="155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4" name="Freeform 1456"/>
                        <p:cNvSpPr/>
                        <p:nvPr/>
                      </p:nvSpPr>
                      <p:spPr>
                        <a:xfrm>
                          <a:off x="3106" y="2001"/>
                          <a:ext cx="77" cy="71"/>
                        </a:xfrm>
                        <a:custGeom>
                          <a:avLst/>
                          <a:gdLst>
                            <a:gd name="txL" fmla="*/ 0 w 155"/>
                            <a:gd name="txT" fmla="*/ 0 h 142"/>
                            <a:gd name="txR" fmla="*/ 155 w 155"/>
                            <a:gd name="txB" fmla="*/ 142 h 142"/>
                          </a:gdLst>
                          <a:ahLst/>
                          <a:cxnLst>
                            <a:cxn ang="0">
                              <a:pos x="155" y="131"/>
                            </a:cxn>
                            <a:cxn ang="0">
                              <a:pos x="144" y="59"/>
                            </a:cxn>
                            <a:cxn ang="0">
                              <a:pos x="9" y="80"/>
                            </a:cxn>
                            <a:cxn ang="0">
                              <a:pos x="0" y="9"/>
                            </a:cxn>
                            <a:cxn ang="0">
                              <a:pos x="64" y="0"/>
                            </a:cxn>
                            <a:cxn ang="0">
                              <a:pos x="86" y="142"/>
                            </a:cxn>
                            <a:cxn ang="0">
                              <a:pos x="155" y="131"/>
                            </a:cxn>
                          </a:cxnLst>
                          <a:rect l="txL" t="txT" r="txR" b="txB"/>
                          <a:pathLst>
                            <a:path w="155" h="142">
                              <a:moveTo>
                                <a:pt x="155" y="131"/>
                              </a:moveTo>
                              <a:lnTo>
                                <a:pt x="144" y="59"/>
                              </a:lnTo>
                              <a:lnTo>
                                <a:pt x="9" y="80"/>
                              </a:lnTo>
                              <a:lnTo>
                                <a:pt x="0" y="9"/>
                              </a:lnTo>
                              <a:lnTo>
                                <a:pt x="64" y="0"/>
                              </a:lnTo>
                              <a:lnTo>
                                <a:pt x="86" y="142"/>
                              </a:lnTo>
                              <a:lnTo>
                                <a:pt x="155" y="1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5" name="Freeform 1457"/>
                        <p:cNvSpPr/>
                        <p:nvPr/>
                      </p:nvSpPr>
                      <p:spPr>
                        <a:xfrm>
                          <a:off x="3072" y="2006"/>
                          <a:ext cx="77" cy="72"/>
                        </a:xfrm>
                        <a:custGeom>
                          <a:avLst/>
                          <a:gdLst>
                            <a:gd name="txL" fmla="*/ 0 w 155"/>
                            <a:gd name="txT" fmla="*/ 0 h 145"/>
                            <a:gd name="txR" fmla="*/ 155 w 155"/>
                            <a:gd name="txB" fmla="*/ 145 h 145"/>
                          </a:gdLst>
                          <a:ahLst/>
                          <a:cxnLst>
                            <a:cxn ang="0">
                              <a:pos x="155" y="134"/>
                            </a:cxn>
                            <a:cxn ang="0">
                              <a:pos x="144" y="60"/>
                            </a:cxn>
                            <a:cxn ang="0">
                              <a:pos x="8" y="82"/>
                            </a:cxn>
                            <a:cxn ang="0">
                              <a:pos x="0" y="11"/>
                            </a:cxn>
                            <a:cxn ang="0">
                              <a:pos x="65" y="0"/>
                            </a:cxn>
                            <a:cxn ang="0">
                              <a:pos x="87" y="145"/>
                            </a:cxn>
                            <a:cxn ang="0">
                              <a:pos x="155" y="134"/>
                            </a:cxn>
                          </a:cxnLst>
                          <a:rect l="txL" t="txT" r="txR" b="txB"/>
                          <a:pathLst>
                            <a:path w="155" h="145">
                              <a:moveTo>
                                <a:pt x="155" y="134"/>
                              </a:moveTo>
                              <a:lnTo>
                                <a:pt x="144" y="60"/>
                              </a:lnTo>
                              <a:lnTo>
                                <a:pt x="8" y="82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7" y="145"/>
                              </a:lnTo>
                              <a:lnTo>
                                <a:pt x="155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6" name="Freeform 1458"/>
                        <p:cNvSpPr/>
                        <p:nvPr/>
                      </p:nvSpPr>
                      <p:spPr>
                        <a:xfrm>
                          <a:off x="3036" y="2012"/>
                          <a:ext cx="78" cy="73"/>
                        </a:xfrm>
                        <a:custGeom>
                          <a:avLst/>
                          <a:gdLst>
                            <a:gd name="txL" fmla="*/ 0 w 156"/>
                            <a:gd name="txT" fmla="*/ 0 h 147"/>
                            <a:gd name="txR" fmla="*/ 156 w 156"/>
                            <a:gd name="txB" fmla="*/ 147 h 147"/>
                          </a:gdLst>
                          <a:ahLst/>
                          <a:cxnLst>
                            <a:cxn ang="0">
                              <a:pos x="156" y="133"/>
                            </a:cxn>
                            <a:cxn ang="0">
                              <a:pos x="145" y="60"/>
                            </a:cxn>
                            <a:cxn ang="0">
                              <a:pos x="10" y="81"/>
                            </a:cxn>
                            <a:cxn ang="0">
                              <a:pos x="0" y="11"/>
                            </a:cxn>
                            <a:cxn ang="0">
                              <a:pos x="65" y="0"/>
                            </a:cxn>
                            <a:cxn ang="0">
                              <a:pos x="88" y="147"/>
                            </a:cxn>
                            <a:cxn ang="0">
                              <a:pos x="156" y="133"/>
                            </a:cxn>
                          </a:cxnLst>
                          <a:rect l="txL" t="txT" r="txR" b="txB"/>
                          <a:pathLst>
                            <a:path w="156" h="147">
                              <a:moveTo>
                                <a:pt x="156" y="133"/>
                              </a:moveTo>
                              <a:lnTo>
                                <a:pt x="145" y="60"/>
                              </a:lnTo>
                              <a:lnTo>
                                <a:pt x="10" y="81"/>
                              </a:lnTo>
                              <a:lnTo>
                                <a:pt x="0" y="11"/>
                              </a:lnTo>
                              <a:lnTo>
                                <a:pt x="65" y="0"/>
                              </a:lnTo>
                              <a:lnTo>
                                <a:pt x="88" y="147"/>
                              </a:lnTo>
                              <a:lnTo>
                                <a:pt x="156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7" name="Freeform 1459"/>
                        <p:cNvSpPr/>
                        <p:nvPr/>
                      </p:nvSpPr>
                      <p:spPr>
                        <a:xfrm>
                          <a:off x="3000" y="2017"/>
                          <a:ext cx="79" cy="72"/>
                        </a:xfrm>
                        <a:custGeom>
                          <a:avLst/>
                          <a:gdLst>
                            <a:gd name="txL" fmla="*/ 0 w 156"/>
                            <a:gd name="txT" fmla="*/ 0 h 144"/>
                            <a:gd name="txR" fmla="*/ 156 w 156"/>
                            <a:gd name="txB" fmla="*/ 144 h 144"/>
                          </a:gdLst>
                          <a:ahLst/>
                          <a:cxnLst>
                            <a:cxn ang="0">
                              <a:pos x="156" y="135"/>
                            </a:cxn>
                            <a:cxn ang="0">
                              <a:pos x="143" y="60"/>
                            </a:cxn>
                            <a:cxn ang="0">
                              <a:pos x="11" y="80"/>
                            </a:cxn>
                            <a:cxn ang="0">
                              <a:pos x="0" y="11"/>
                            </a:cxn>
                            <a:cxn ang="0">
                              <a:pos x="63" y="0"/>
                            </a:cxn>
                            <a:cxn ang="0">
                              <a:pos x="85" y="144"/>
                            </a:cxn>
                            <a:cxn ang="0">
                              <a:pos x="156" y="135"/>
                            </a:cxn>
                          </a:cxnLst>
                          <a:rect l="txL" t="txT" r="txR" b="txB"/>
                          <a:pathLst>
                            <a:path w="156" h="144">
                              <a:moveTo>
                                <a:pt x="156" y="135"/>
                              </a:moveTo>
                              <a:lnTo>
                                <a:pt x="143" y="60"/>
                              </a:lnTo>
                              <a:lnTo>
                                <a:pt x="11" y="80"/>
                              </a:lnTo>
                              <a:lnTo>
                                <a:pt x="0" y="11"/>
                              </a:lnTo>
                              <a:lnTo>
                                <a:pt x="63" y="0"/>
                              </a:lnTo>
                              <a:lnTo>
                                <a:pt x="85" y="144"/>
                              </a:lnTo>
                              <a:lnTo>
                                <a:pt x="156" y="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8" name="Freeform 1460"/>
                        <p:cNvSpPr/>
                        <p:nvPr/>
                      </p:nvSpPr>
                      <p:spPr>
                        <a:xfrm>
                          <a:off x="2968" y="2022"/>
                          <a:ext cx="78" cy="72"/>
                        </a:xfrm>
                        <a:custGeom>
                          <a:avLst/>
                          <a:gdLst>
                            <a:gd name="txL" fmla="*/ 0 w 156"/>
                            <a:gd name="txT" fmla="*/ 0 h 144"/>
                            <a:gd name="txR" fmla="*/ 156 w 156"/>
                            <a:gd name="txB" fmla="*/ 144 h 144"/>
                          </a:gdLst>
                          <a:ahLst/>
                          <a:cxnLst>
                            <a:cxn ang="0">
                              <a:pos x="156" y="134"/>
                            </a:cxn>
                            <a:cxn ang="0">
                              <a:pos x="145" y="60"/>
                            </a:cxn>
                            <a:cxn ang="0">
                              <a:pos x="11" y="81"/>
                            </a:cxn>
                            <a:cxn ang="0">
                              <a:pos x="0" y="10"/>
                            </a:cxn>
                            <a:cxn ang="0">
                              <a:pos x="64" y="0"/>
                            </a:cxn>
                            <a:cxn ang="0">
                              <a:pos x="85" y="144"/>
                            </a:cxn>
                            <a:cxn ang="0">
                              <a:pos x="156" y="134"/>
                            </a:cxn>
                          </a:cxnLst>
                          <a:rect l="txL" t="txT" r="txR" b="txB"/>
                          <a:pathLst>
                            <a:path w="156" h="144">
                              <a:moveTo>
                                <a:pt x="156" y="134"/>
                              </a:moveTo>
                              <a:lnTo>
                                <a:pt x="145" y="60"/>
                              </a:lnTo>
                              <a:lnTo>
                                <a:pt x="11" y="81"/>
                              </a:lnTo>
                              <a:lnTo>
                                <a:pt x="0" y="10"/>
                              </a:lnTo>
                              <a:lnTo>
                                <a:pt x="64" y="0"/>
                              </a:lnTo>
                              <a:lnTo>
                                <a:pt x="85" y="144"/>
                              </a:lnTo>
                              <a:lnTo>
                                <a:pt x="156" y="1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89" name="Freeform 1461"/>
                        <p:cNvSpPr/>
                        <p:nvPr/>
                      </p:nvSpPr>
                      <p:spPr>
                        <a:xfrm>
                          <a:off x="2935" y="2028"/>
                          <a:ext cx="78" cy="72"/>
                        </a:xfrm>
                        <a:custGeom>
                          <a:avLst/>
                          <a:gdLst>
                            <a:gd name="txL" fmla="*/ 0 w 157"/>
                            <a:gd name="txT" fmla="*/ 0 h 145"/>
                            <a:gd name="txR" fmla="*/ 157 w 157"/>
                            <a:gd name="txB" fmla="*/ 145 h 145"/>
                          </a:gdLst>
                          <a:ahLst/>
                          <a:cxnLst>
                            <a:cxn ang="0">
                              <a:pos x="157" y="133"/>
                            </a:cxn>
                            <a:cxn ang="0">
                              <a:pos x="146" y="60"/>
                            </a:cxn>
                            <a:cxn ang="0">
                              <a:pos x="11" y="81"/>
                            </a:cxn>
                            <a:cxn ang="0">
                              <a:pos x="0" y="11"/>
                            </a:cxn>
                            <a:cxn ang="0">
                              <a:pos x="66" y="0"/>
                            </a:cxn>
                            <a:cxn ang="0">
                              <a:pos x="86" y="145"/>
                            </a:cxn>
                            <a:cxn ang="0">
                              <a:pos x="157" y="133"/>
                            </a:cxn>
                          </a:cxnLst>
                          <a:rect l="txL" t="txT" r="txR" b="txB"/>
                          <a:pathLst>
                            <a:path w="157" h="145">
                              <a:moveTo>
                                <a:pt x="157" y="133"/>
                              </a:moveTo>
                              <a:lnTo>
                                <a:pt x="146" y="60"/>
                              </a:lnTo>
                              <a:lnTo>
                                <a:pt x="11" y="81"/>
                              </a:lnTo>
                              <a:lnTo>
                                <a:pt x="0" y="11"/>
                              </a:lnTo>
                              <a:lnTo>
                                <a:pt x="66" y="0"/>
                              </a:lnTo>
                              <a:lnTo>
                                <a:pt x="86" y="145"/>
                              </a:lnTo>
                              <a:lnTo>
                                <a:pt x="157" y="1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0" name="Freeform 1462"/>
                        <p:cNvSpPr/>
                        <p:nvPr/>
                      </p:nvSpPr>
                      <p:spPr>
                        <a:xfrm>
                          <a:off x="3268" y="1795"/>
                          <a:ext cx="136" cy="215"/>
                        </a:xfrm>
                        <a:custGeom>
                          <a:avLst/>
                          <a:gdLst>
                            <a:gd name="txL" fmla="*/ 0 w 271"/>
                            <a:gd name="txT" fmla="*/ 0 h 430"/>
                            <a:gd name="txR" fmla="*/ 271 w 271"/>
                            <a:gd name="txB" fmla="*/ 430 h 430"/>
                          </a:gdLst>
                          <a:ahLst/>
                          <a:cxnLst>
                            <a:cxn ang="0">
                              <a:pos x="271" y="387"/>
                            </a:cxn>
                            <a:cxn ang="0">
                              <a:pos x="132" y="262"/>
                            </a:cxn>
                            <a:cxn ang="0">
                              <a:pos x="48" y="0"/>
                            </a:cxn>
                            <a:cxn ang="0">
                              <a:pos x="0" y="12"/>
                            </a:cxn>
                            <a:cxn ang="0">
                              <a:pos x="55" y="281"/>
                            </a:cxn>
                            <a:cxn ang="0">
                              <a:pos x="194" y="430"/>
                            </a:cxn>
                            <a:cxn ang="0">
                              <a:pos x="271" y="387"/>
                            </a:cxn>
                          </a:cxnLst>
                          <a:rect l="txL" t="txT" r="txR" b="txB"/>
                          <a:pathLst>
                            <a:path w="271" h="430">
                              <a:moveTo>
                                <a:pt x="271" y="387"/>
                              </a:moveTo>
                              <a:lnTo>
                                <a:pt x="132" y="262"/>
                              </a:lnTo>
                              <a:lnTo>
                                <a:pt x="48" y="0"/>
                              </a:lnTo>
                              <a:lnTo>
                                <a:pt x="0" y="12"/>
                              </a:lnTo>
                              <a:lnTo>
                                <a:pt x="55" y="281"/>
                              </a:lnTo>
                              <a:lnTo>
                                <a:pt x="194" y="430"/>
                              </a:lnTo>
                              <a:lnTo>
                                <a:pt x="271" y="3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1" name="Freeform 1463"/>
                        <p:cNvSpPr/>
                        <p:nvPr/>
                      </p:nvSpPr>
                      <p:spPr>
                        <a:xfrm>
                          <a:off x="3112" y="2275"/>
                          <a:ext cx="282" cy="34"/>
                        </a:xfrm>
                        <a:custGeom>
                          <a:avLst/>
                          <a:gdLst>
                            <a:gd name="txL" fmla="*/ 0 w 564"/>
                            <a:gd name="txT" fmla="*/ 0 h 68"/>
                            <a:gd name="txR" fmla="*/ 564 w 564"/>
                            <a:gd name="txB" fmla="*/ 68 h 68"/>
                          </a:gdLst>
                          <a:ahLst/>
                          <a:cxnLst>
                            <a:cxn ang="0">
                              <a:pos x="564" y="33"/>
                            </a:cxn>
                            <a:cxn ang="0">
                              <a:pos x="315" y="68"/>
                            </a:cxn>
                            <a:cxn ang="0">
                              <a:pos x="136" y="28"/>
                            </a:cxn>
                            <a:cxn ang="0">
                              <a:pos x="6" y="49"/>
                            </a:cxn>
                            <a:cxn ang="0">
                              <a:pos x="0" y="19"/>
                            </a:cxn>
                            <a:cxn ang="0">
                              <a:pos x="130" y="0"/>
                            </a:cxn>
                            <a:cxn ang="0">
                              <a:pos x="318" y="41"/>
                            </a:cxn>
                            <a:cxn ang="0">
                              <a:pos x="536" y="7"/>
                            </a:cxn>
                            <a:cxn ang="0">
                              <a:pos x="564" y="33"/>
                            </a:cxn>
                          </a:cxnLst>
                          <a:rect l="txL" t="txT" r="txR" b="txB"/>
                          <a:pathLst>
                            <a:path w="564" h="68">
                              <a:moveTo>
                                <a:pt x="564" y="33"/>
                              </a:moveTo>
                              <a:lnTo>
                                <a:pt x="315" y="68"/>
                              </a:lnTo>
                              <a:lnTo>
                                <a:pt x="136" y="28"/>
                              </a:lnTo>
                              <a:lnTo>
                                <a:pt x="6" y="49"/>
                              </a:lnTo>
                              <a:lnTo>
                                <a:pt x="0" y="19"/>
                              </a:lnTo>
                              <a:lnTo>
                                <a:pt x="130" y="0"/>
                              </a:lnTo>
                              <a:lnTo>
                                <a:pt x="318" y="41"/>
                              </a:lnTo>
                              <a:lnTo>
                                <a:pt x="536" y="7"/>
                              </a:lnTo>
                              <a:lnTo>
                                <a:pt x="564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2" name="Freeform 1464"/>
                        <p:cNvSpPr/>
                        <p:nvPr/>
                      </p:nvSpPr>
                      <p:spPr>
                        <a:xfrm>
                          <a:off x="3035" y="2089"/>
                          <a:ext cx="98" cy="182"/>
                        </a:xfrm>
                        <a:custGeom>
                          <a:avLst/>
                          <a:gdLst>
                            <a:gd name="txL" fmla="*/ 0 w 197"/>
                            <a:gd name="txT" fmla="*/ 0 h 363"/>
                            <a:gd name="txR" fmla="*/ 197 w 197"/>
                            <a:gd name="txB" fmla="*/ 363 h 363"/>
                          </a:gdLst>
                          <a:ahLst/>
                          <a:cxnLst>
                            <a:cxn ang="0">
                              <a:pos x="160" y="363"/>
                            </a:cxn>
                            <a:cxn ang="0">
                              <a:pos x="140" y="245"/>
                            </a:cxn>
                            <a:cxn ang="0">
                              <a:pos x="17" y="134"/>
                            </a:cxn>
                            <a:cxn ang="0">
                              <a:pos x="0" y="13"/>
                            </a:cxn>
                            <a:cxn ang="0">
                              <a:pos x="33" y="0"/>
                            </a:cxn>
                            <a:cxn ang="0">
                              <a:pos x="50" y="124"/>
                            </a:cxn>
                            <a:cxn ang="0">
                              <a:pos x="175" y="239"/>
                            </a:cxn>
                            <a:cxn ang="0">
                              <a:pos x="197" y="355"/>
                            </a:cxn>
                            <a:cxn ang="0">
                              <a:pos x="160" y="363"/>
                            </a:cxn>
                          </a:cxnLst>
                          <a:rect l="txL" t="txT" r="txR" b="txB"/>
                          <a:pathLst>
                            <a:path w="197" h="363">
                              <a:moveTo>
                                <a:pt x="160" y="363"/>
                              </a:moveTo>
                              <a:lnTo>
                                <a:pt x="140" y="245"/>
                              </a:lnTo>
                              <a:lnTo>
                                <a:pt x="17" y="134"/>
                              </a:lnTo>
                              <a:lnTo>
                                <a:pt x="0" y="13"/>
                              </a:lnTo>
                              <a:lnTo>
                                <a:pt x="33" y="0"/>
                              </a:lnTo>
                              <a:lnTo>
                                <a:pt x="50" y="124"/>
                              </a:lnTo>
                              <a:lnTo>
                                <a:pt x="175" y="239"/>
                              </a:lnTo>
                              <a:lnTo>
                                <a:pt x="197" y="355"/>
                              </a:lnTo>
                              <a:lnTo>
                                <a:pt x="160" y="3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3" name="Freeform 1465"/>
                        <p:cNvSpPr/>
                        <p:nvPr/>
                      </p:nvSpPr>
                      <p:spPr>
                        <a:xfrm>
                          <a:off x="3075" y="2083"/>
                          <a:ext cx="97" cy="182"/>
                        </a:xfrm>
                        <a:custGeom>
                          <a:avLst/>
                          <a:gdLst>
                            <a:gd name="txL" fmla="*/ 0 w 194"/>
                            <a:gd name="txT" fmla="*/ 0 h 364"/>
                            <a:gd name="txR" fmla="*/ 194 w 194"/>
                            <a:gd name="txB" fmla="*/ 364 h 364"/>
                          </a:gdLst>
                          <a:ahLst/>
                          <a:cxnLst>
                            <a:cxn ang="0">
                              <a:pos x="153" y="364"/>
                            </a:cxn>
                            <a:cxn ang="0">
                              <a:pos x="136" y="240"/>
                            </a:cxn>
                            <a:cxn ang="0">
                              <a:pos x="17" y="127"/>
                            </a:cxn>
                            <a:cxn ang="0">
                              <a:pos x="0" y="12"/>
                            </a:cxn>
                            <a:cxn ang="0">
                              <a:pos x="45" y="0"/>
                            </a:cxn>
                            <a:cxn ang="0">
                              <a:pos x="59" y="120"/>
                            </a:cxn>
                            <a:cxn ang="0">
                              <a:pos x="175" y="234"/>
                            </a:cxn>
                            <a:cxn ang="0">
                              <a:pos x="194" y="362"/>
                            </a:cxn>
                            <a:cxn ang="0">
                              <a:pos x="153" y="364"/>
                            </a:cxn>
                          </a:cxnLst>
                          <a:rect l="txL" t="txT" r="txR" b="txB"/>
                          <a:pathLst>
                            <a:path w="194" h="364">
                              <a:moveTo>
                                <a:pt x="153" y="364"/>
                              </a:moveTo>
                              <a:lnTo>
                                <a:pt x="136" y="240"/>
                              </a:lnTo>
                              <a:lnTo>
                                <a:pt x="17" y="127"/>
                              </a:lnTo>
                              <a:lnTo>
                                <a:pt x="0" y="12"/>
                              </a:lnTo>
                              <a:lnTo>
                                <a:pt x="45" y="0"/>
                              </a:lnTo>
                              <a:lnTo>
                                <a:pt x="59" y="120"/>
                              </a:lnTo>
                              <a:lnTo>
                                <a:pt x="175" y="234"/>
                              </a:lnTo>
                              <a:lnTo>
                                <a:pt x="194" y="362"/>
                              </a:lnTo>
                              <a:lnTo>
                                <a:pt x="153" y="3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4" name="Freeform 1466"/>
                        <p:cNvSpPr/>
                        <p:nvPr/>
                      </p:nvSpPr>
                      <p:spPr>
                        <a:xfrm>
                          <a:off x="3118" y="2079"/>
                          <a:ext cx="100" cy="190"/>
                        </a:xfrm>
                        <a:custGeom>
                          <a:avLst/>
                          <a:gdLst>
                            <a:gd name="txL" fmla="*/ 0 w 199"/>
                            <a:gd name="txT" fmla="*/ 0 h 380"/>
                            <a:gd name="txR" fmla="*/ 199 w 199"/>
                            <a:gd name="txB" fmla="*/ 380 h 380"/>
                          </a:gdLst>
                          <a:ahLst/>
                          <a:cxnLst>
                            <a:cxn ang="0">
                              <a:pos x="154" y="367"/>
                            </a:cxn>
                            <a:cxn ang="0">
                              <a:pos x="138" y="238"/>
                            </a:cxn>
                            <a:cxn ang="0">
                              <a:pos x="17" y="116"/>
                            </a:cxn>
                            <a:cxn ang="0">
                              <a:pos x="0" y="2"/>
                            </a:cxn>
                            <a:cxn ang="0">
                              <a:pos x="38" y="0"/>
                            </a:cxn>
                            <a:cxn ang="0">
                              <a:pos x="52" y="106"/>
                            </a:cxn>
                            <a:cxn ang="0">
                              <a:pos x="178" y="232"/>
                            </a:cxn>
                            <a:cxn ang="0">
                              <a:pos x="199" y="380"/>
                            </a:cxn>
                            <a:cxn ang="0">
                              <a:pos x="154" y="367"/>
                            </a:cxn>
                          </a:cxnLst>
                          <a:rect l="txL" t="txT" r="txR" b="txB"/>
                          <a:pathLst>
                            <a:path w="199" h="380">
                              <a:moveTo>
                                <a:pt x="154" y="367"/>
                              </a:moveTo>
                              <a:lnTo>
                                <a:pt x="138" y="238"/>
                              </a:lnTo>
                              <a:lnTo>
                                <a:pt x="17" y="116"/>
                              </a:lnTo>
                              <a:lnTo>
                                <a:pt x="0" y="2"/>
                              </a:lnTo>
                              <a:lnTo>
                                <a:pt x="38" y="0"/>
                              </a:lnTo>
                              <a:lnTo>
                                <a:pt x="52" y="106"/>
                              </a:lnTo>
                              <a:lnTo>
                                <a:pt x="178" y="232"/>
                              </a:lnTo>
                              <a:lnTo>
                                <a:pt x="199" y="380"/>
                              </a:lnTo>
                              <a:lnTo>
                                <a:pt x="154" y="3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5" name="Freeform 1467"/>
                        <p:cNvSpPr/>
                        <p:nvPr/>
                      </p:nvSpPr>
                      <p:spPr>
                        <a:xfrm>
                          <a:off x="3264" y="2093"/>
                          <a:ext cx="79" cy="68"/>
                        </a:xfrm>
                        <a:custGeom>
                          <a:avLst/>
                          <a:gdLst>
                            <a:gd name="txL" fmla="*/ 0 w 157"/>
                            <a:gd name="txT" fmla="*/ 0 h 135"/>
                            <a:gd name="txR" fmla="*/ 157 w 157"/>
                            <a:gd name="txB" fmla="*/ 135 h 135"/>
                          </a:gdLst>
                          <a:ahLst/>
                          <a:cxnLst>
                            <a:cxn ang="0">
                              <a:pos x="157" y="91"/>
                            </a:cxn>
                            <a:cxn ang="0">
                              <a:pos x="42" y="44"/>
                            </a:cxn>
                            <a:cxn ang="0">
                              <a:pos x="12" y="72"/>
                            </a:cxn>
                            <a:cxn ang="0">
                              <a:pos x="0" y="135"/>
                            </a:cxn>
                            <a:cxn ang="0">
                              <a:pos x="35" y="84"/>
                            </a:cxn>
                            <a:cxn ang="0">
                              <a:pos x="94" y="6"/>
                            </a:cxn>
                            <a:cxn ang="0">
                              <a:pos x="133" y="0"/>
                            </a:cxn>
                            <a:cxn ang="0">
                              <a:pos x="103" y="44"/>
                            </a:cxn>
                            <a:cxn ang="0">
                              <a:pos x="157" y="91"/>
                            </a:cxn>
                          </a:cxnLst>
                          <a:rect l="txL" t="txT" r="txR" b="txB"/>
                          <a:pathLst>
                            <a:path w="157" h="135">
                              <a:moveTo>
                                <a:pt x="157" y="91"/>
                              </a:moveTo>
                              <a:lnTo>
                                <a:pt x="42" y="44"/>
                              </a:lnTo>
                              <a:lnTo>
                                <a:pt x="12" y="72"/>
                              </a:lnTo>
                              <a:lnTo>
                                <a:pt x="0" y="135"/>
                              </a:lnTo>
                              <a:lnTo>
                                <a:pt x="35" y="84"/>
                              </a:lnTo>
                              <a:lnTo>
                                <a:pt x="94" y="6"/>
                              </a:lnTo>
                              <a:lnTo>
                                <a:pt x="133" y="0"/>
                              </a:lnTo>
                              <a:lnTo>
                                <a:pt x="103" y="44"/>
                              </a:lnTo>
                              <a:lnTo>
                                <a:pt x="157" y="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6" name="Freeform 1468"/>
                        <p:cNvSpPr/>
                        <p:nvPr/>
                      </p:nvSpPr>
                      <p:spPr>
                        <a:xfrm>
                          <a:off x="3157" y="2068"/>
                          <a:ext cx="102" cy="209"/>
                        </a:xfrm>
                        <a:custGeom>
                          <a:avLst/>
                          <a:gdLst>
                            <a:gd name="txL" fmla="*/ 0 w 204"/>
                            <a:gd name="txT" fmla="*/ 0 h 418"/>
                            <a:gd name="txR" fmla="*/ 204 w 204"/>
                            <a:gd name="txB" fmla="*/ 418 h 418"/>
                          </a:gdLst>
                          <a:ahLst/>
                          <a:cxnLst>
                            <a:cxn ang="0">
                              <a:pos x="165" y="408"/>
                            </a:cxn>
                            <a:cxn ang="0">
                              <a:pos x="142" y="244"/>
                            </a:cxn>
                            <a:cxn ang="0">
                              <a:pos x="17" y="123"/>
                            </a:cxn>
                            <a:cxn ang="0">
                              <a:pos x="0" y="10"/>
                            </a:cxn>
                            <a:cxn ang="0">
                              <a:pos x="34" y="0"/>
                            </a:cxn>
                            <a:cxn ang="0">
                              <a:pos x="51" y="110"/>
                            </a:cxn>
                            <a:cxn ang="0">
                              <a:pos x="174" y="232"/>
                            </a:cxn>
                            <a:cxn ang="0">
                              <a:pos x="204" y="418"/>
                            </a:cxn>
                            <a:cxn ang="0">
                              <a:pos x="165" y="408"/>
                            </a:cxn>
                          </a:cxnLst>
                          <a:rect l="txL" t="txT" r="txR" b="txB"/>
                          <a:pathLst>
                            <a:path w="204" h="418">
                              <a:moveTo>
                                <a:pt x="165" y="408"/>
                              </a:moveTo>
                              <a:lnTo>
                                <a:pt x="142" y="244"/>
                              </a:lnTo>
                              <a:lnTo>
                                <a:pt x="17" y="123"/>
                              </a:lnTo>
                              <a:lnTo>
                                <a:pt x="0" y="10"/>
                              </a:lnTo>
                              <a:lnTo>
                                <a:pt x="34" y="0"/>
                              </a:lnTo>
                              <a:lnTo>
                                <a:pt x="51" y="110"/>
                              </a:lnTo>
                              <a:lnTo>
                                <a:pt x="174" y="232"/>
                              </a:lnTo>
                              <a:lnTo>
                                <a:pt x="204" y="418"/>
                              </a:lnTo>
                              <a:lnTo>
                                <a:pt x="165" y="4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9525">
                          <a:noFill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97" name="Freeform 1469"/>
                        <p:cNvSpPr/>
                        <p:nvPr/>
                      </p:nvSpPr>
                      <p:spPr>
                        <a:xfrm>
                          <a:off x="3294" y="2191"/>
                          <a:ext cx="51" cy="33"/>
                        </a:xfrm>
                        <a:custGeom>
                          <a:avLst/>
                          <a:gdLst>
                            <a:gd name="txL" fmla="*/ 0 w 102"/>
                            <a:gd name="txT" fmla="*/ 0 h 67"/>
                            <a:gd name="txR" fmla="*/ 102 w 102"/>
                            <a:gd name="txB" fmla="*/ 67 h 67"/>
                          </a:gdLst>
                          <a:ahLst/>
                          <a:cxnLst>
                            <a:cxn ang="0">
                              <a:pos x="102" y="67"/>
                            </a:cxn>
                            <a:cxn ang="0">
                              <a:pos x="0" y="15"/>
                            </a:cxn>
                            <a:cxn ang="0">
                              <a:pos x="102" y="0"/>
                            </a:cxn>
                            <a:cxn ang="0">
                              <a:pos x="70" y="25"/>
                            </a:cxn>
                            <a:cxn ang="0">
                              <a:pos x="102" y="67"/>
                            </a:cxn>
                          </a:cxnLst>
                          <a:rect l="txL" t="txT" r="txR" b="txB"/>
                          <a:pathLst>
                            <a:path w="102" h="67">
                              <a:moveTo>
                                <a:pt x="102" y="67"/>
                              </a:moveTo>
                              <a:lnTo>
                                <a:pt x="0" y="15"/>
                              </a:lnTo>
                              <a:lnTo>
                                <a:pt x="102" y="0"/>
                              </a:lnTo>
                              <a:lnTo>
                                <a:pt x="70" y="25"/>
                              </a:lnTo>
                              <a:lnTo>
                                <a:pt x="102" y="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00000"/>
                          </a:srgbClr>
                        </a:solidFill>
                        <a:ln w="7938" cap="flat" cmpd="sng">
                          <a:solidFill>
                            <a:srgbClr val="000000">
                              <a:alpha val="100000"/>
                            </a:srgb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0767" name="Freeform 1470"/>
                      <p:cNvSpPr/>
                      <p:nvPr/>
                    </p:nvSpPr>
                    <p:spPr>
                      <a:xfrm>
                        <a:off x="3424" y="2041"/>
                        <a:ext cx="145" cy="257"/>
                      </a:xfrm>
                      <a:custGeom>
                        <a:avLst/>
                        <a:gdLst>
                          <a:gd name="txL" fmla="*/ 0 w 289"/>
                          <a:gd name="txT" fmla="*/ 0 h 514"/>
                          <a:gd name="txR" fmla="*/ 289 w 289"/>
                          <a:gd name="txB" fmla="*/ 514 h 514"/>
                        </a:gdLst>
                        <a:ahLst/>
                        <a:cxnLst>
                          <a:cxn ang="0">
                            <a:pos x="102" y="0"/>
                          </a:cxn>
                          <a:cxn ang="0">
                            <a:pos x="0" y="272"/>
                          </a:cxn>
                          <a:cxn ang="0">
                            <a:pos x="186" y="514"/>
                          </a:cxn>
                          <a:cxn ang="0">
                            <a:pos x="289" y="237"/>
                          </a:cxn>
                          <a:cxn ang="0">
                            <a:pos x="102" y="0"/>
                          </a:cxn>
                        </a:cxnLst>
                        <a:rect l="txL" t="txT" r="txR" b="txB"/>
                        <a:pathLst>
                          <a:path w="289" h="514">
                            <a:moveTo>
                              <a:pt x="102" y="0"/>
                            </a:moveTo>
                            <a:lnTo>
                              <a:pt x="0" y="272"/>
                            </a:lnTo>
                            <a:lnTo>
                              <a:pt x="186" y="514"/>
                            </a:lnTo>
                            <a:lnTo>
                              <a:pt x="289" y="237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solidFill>
                        <a:srgbClr val="FF0000">
                          <a:alpha val="100000"/>
                        </a:srgbClr>
                      </a:solidFill>
                      <a:ln w="15875" cap="flat" cmpd="sng">
                        <a:solidFill>
                          <a:srgbClr val="000000">
                            <a:alpha val="10000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30744" name="Group 1471"/>
              <p:cNvGrpSpPr/>
              <p:nvPr/>
            </p:nvGrpSpPr>
            <p:grpSpPr>
              <a:xfrm rot="2023748">
                <a:off x="4570" y="960"/>
                <a:ext cx="983" cy="1571"/>
                <a:chOff x="4080" y="1200"/>
                <a:chExt cx="983" cy="1571"/>
              </a:xfrm>
            </p:grpSpPr>
            <p:sp>
              <p:nvSpPr>
                <p:cNvPr id="30745" name="Freeform 1472"/>
                <p:cNvSpPr/>
                <p:nvPr/>
              </p:nvSpPr>
              <p:spPr>
                <a:xfrm>
                  <a:off x="4080" y="1200"/>
                  <a:ext cx="983" cy="1571"/>
                </a:xfrm>
                <a:custGeom>
                  <a:avLst/>
                  <a:gdLst>
                    <a:gd name="txL" fmla="*/ 0 w 1968"/>
                    <a:gd name="txT" fmla="*/ 0 h 3140"/>
                    <a:gd name="txR" fmla="*/ 1968 w 1968"/>
                    <a:gd name="txB" fmla="*/ 3140 h 3140"/>
                  </a:gdLst>
                  <a:ahLst/>
                  <a:cxnLst>
                    <a:cxn ang="0">
                      <a:pos x="0" y="150"/>
                    </a:cxn>
                    <a:cxn ang="0">
                      <a:pos x="8" y="86"/>
                    </a:cxn>
                    <a:cxn ang="0">
                      <a:pos x="28" y="38"/>
                    </a:cxn>
                    <a:cxn ang="0">
                      <a:pos x="69" y="11"/>
                    </a:cxn>
                    <a:cxn ang="0">
                      <a:pos x="128" y="0"/>
                    </a:cxn>
                    <a:cxn ang="0">
                      <a:pos x="1816" y="0"/>
                    </a:cxn>
                    <a:cxn ang="0">
                      <a:pos x="1876" y="5"/>
                    </a:cxn>
                    <a:cxn ang="0">
                      <a:pos x="1926" y="33"/>
                    </a:cxn>
                    <a:cxn ang="0">
                      <a:pos x="1957" y="86"/>
                    </a:cxn>
                    <a:cxn ang="0">
                      <a:pos x="1968" y="161"/>
                    </a:cxn>
                    <a:cxn ang="0">
                      <a:pos x="1968" y="2965"/>
                    </a:cxn>
                    <a:cxn ang="0">
                      <a:pos x="1966" y="3040"/>
                    </a:cxn>
                    <a:cxn ang="0">
                      <a:pos x="1952" y="3084"/>
                    </a:cxn>
                    <a:cxn ang="0">
                      <a:pos x="1921" y="3117"/>
                    </a:cxn>
                    <a:cxn ang="0">
                      <a:pos x="1886" y="3139"/>
                    </a:cxn>
                    <a:cxn ang="0">
                      <a:pos x="110" y="3140"/>
                    </a:cxn>
                    <a:cxn ang="0">
                      <a:pos x="62" y="3128"/>
                    </a:cxn>
                    <a:cxn ang="0">
                      <a:pos x="28" y="3101"/>
                    </a:cxn>
                    <a:cxn ang="0">
                      <a:pos x="8" y="3068"/>
                    </a:cxn>
                    <a:cxn ang="0">
                      <a:pos x="0" y="3009"/>
                    </a:cxn>
                    <a:cxn ang="0">
                      <a:pos x="0" y="150"/>
                    </a:cxn>
                  </a:cxnLst>
                  <a:rect l="txL" t="txT" r="txR" b="txB"/>
                  <a:pathLst>
                    <a:path w="1968" h="3140">
                      <a:moveTo>
                        <a:pt x="0" y="150"/>
                      </a:moveTo>
                      <a:lnTo>
                        <a:pt x="8" y="86"/>
                      </a:lnTo>
                      <a:lnTo>
                        <a:pt x="28" y="38"/>
                      </a:lnTo>
                      <a:lnTo>
                        <a:pt x="69" y="11"/>
                      </a:lnTo>
                      <a:lnTo>
                        <a:pt x="128" y="0"/>
                      </a:lnTo>
                      <a:lnTo>
                        <a:pt x="1816" y="0"/>
                      </a:lnTo>
                      <a:lnTo>
                        <a:pt x="1876" y="5"/>
                      </a:lnTo>
                      <a:lnTo>
                        <a:pt x="1926" y="33"/>
                      </a:lnTo>
                      <a:lnTo>
                        <a:pt x="1957" y="86"/>
                      </a:lnTo>
                      <a:lnTo>
                        <a:pt x="1968" y="161"/>
                      </a:lnTo>
                      <a:lnTo>
                        <a:pt x="1968" y="2965"/>
                      </a:lnTo>
                      <a:lnTo>
                        <a:pt x="1966" y="3040"/>
                      </a:lnTo>
                      <a:lnTo>
                        <a:pt x="1952" y="3084"/>
                      </a:lnTo>
                      <a:lnTo>
                        <a:pt x="1921" y="3117"/>
                      </a:lnTo>
                      <a:lnTo>
                        <a:pt x="1886" y="3139"/>
                      </a:lnTo>
                      <a:lnTo>
                        <a:pt x="110" y="3140"/>
                      </a:lnTo>
                      <a:lnTo>
                        <a:pt x="62" y="3128"/>
                      </a:lnTo>
                      <a:lnTo>
                        <a:pt x="28" y="3101"/>
                      </a:lnTo>
                      <a:lnTo>
                        <a:pt x="8" y="3068"/>
                      </a:lnTo>
                      <a:lnTo>
                        <a:pt x="0" y="3009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17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30746" name="Group 1473"/>
                <p:cNvGrpSpPr/>
                <p:nvPr/>
              </p:nvGrpSpPr>
              <p:grpSpPr>
                <a:xfrm>
                  <a:off x="4126" y="1249"/>
                  <a:ext cx="891" cy="1443"/>
                  <a:chOff x="2973" y="1096"/>
                  <a:chExt cx="891" cy="1443"/>
                </a:xfrm>
              </p:grpSpPr>
              <p:sp>
                <p:nvSpPr>
                  <p:cNvPr id="30747" name="Freeform 1474"/>
                  <p:cNvSpPr/>
                  <p:nvPr/>
                </p:nvSpPr>
                <p:spPr>
                  <a:xfrm>
                    <a:off x="3310" y="1654"/>
                    <a:ext cx="213" cy="360"/>
                  </a:xfrm>
                  <a:custGeom>
                    <a:avLst/>
                    <a:gdLst>
                      <a:gd name="txL" fmla="*/ 0 w 425"/>
                      <a:gd name="txT" fmla="*/ 0 h 720"/>
                      <a:gd name="txR" fmla="*/ 425 w 425"/>
                      <a:gd name="txB" fmla="*/ 720 h 720"/>
                    </a:gdLst>
                    <a:ahLst/>
                    <a:cxnLst>
                      <a:cxn ang="0">
                        <a:pos x="215" y="0"/>
                      </a:cxn>
                      <a:cxn ang="0">
                        <a:pos x="0" y="360"/>
                      </a:cxn>
                      <a:cxn ang="0">
                        <a:pos x="220" y="720"/>
                      </a:cxn>
                      <a:cxn ang="0">
                        <a:pos x="425" y="360"/>
                      </a:cxn>
                      <a:cxn ang="0">
                        <a:pos x="215" y="0"/>
                      </a:cxn>
                    </a:cxnLst>
                    <a:rect l="txL" t="txT" r="txR" b="txB"/>
                    <a:pathLst>
                      <a:path w="425" h="720">
                        <a:moveTo>
                          <a:pt x="215" y="0"/>
                        </a:moveTo>
                        <a:lnTo>
                          <a:pt x="0" y="360"/>
                        </a:lnTo>
                        <a:lnTo>
                          <a:pt x="220" y="720"/>
                        </a:lnTo>
                        <a:lnTo>
                          <a:pt x="425" y="360"/>
                        </a:lnTo>
                        <a:lnTo>
                          <a:pt x="215" y="0"/>
                        </a:lnTo>
                        <a:close/>
                      </a:path>
                    </a:pathLst>
                  </a:custGeom>
                  <a:solidFill>
                    <a:srgbClr val="E0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48" name="Freeform 1475"/>
                  <p:cNvSpPr/>
                  <p:nvPr/>
                </p:nvSpPr>
                <p:spPr>
                  <a:xfrm>
                    <a:off x="2973" y="1265"/>
                    <a:ext cx="95" cy="158"/>
                  </a:xfrm>
                  <a:custGeom>
                    <a:avLst/>
                    <a:gdLst>
                      <a:gd name="txL" fmla="*/ 0 w 189"/>
                      <a:gd name="txT" fmla="*/ 0 h 316"/>
                      <a:gd name="txR" fmla="*/ 189 w 189"/>
                      <a:gd name="txB" fmla="*/ 316 h 316"/>
                    </a:gdLst>
                    <a:ahLst/>
                    <a:cxnLst>
                      <a:cxn ang="0">
                        <a:pos x="100" y="0"/>
                      </a:cxn>
                      <a:cxn ang="0">
                        <a:pos x="0" y="157"/>
                      </a:cxn>
                      <a:cxn ang="0">
                        <a:pos x="105" y="316"/>
                      </a:cxn>
                      <a:cxn ang="0">
                        <a:pos x="189" y="152"/>
                      </a:cxn>
                      <a:cxn ang="0">
                        <a:pos x="100" y="0"/>
                      </a:cxn>
                    </a:cxnLst>
                    <a:rect l="txL" t="txT" r="txR" b="txB"/>
                    <a:pathLst>
                      <a:path w="189" h="316">
                        <a:moveTo>
                          <a:pt x="100" y="0"/>
                        </a:moveTo>
                        <a:lnTo>
                          <a:pt x="0" y="157"/>
                        </a:lnTo>
                        <a:lnTo>
                          <a:pt x="105" y="316"/>
                        </a:lnTo>
                        <a:lnTo>
                          <a:pt x="189" y="152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49" name="Freeform 1476"/>
                  <p:cNvSpPr/>
                  <p:nvPr/>
                </p:nvSpPr>
                <p:spPr>
                  <a:xfrm>
                    <a:off x="3772" y="2208"/>
                    <a:ext cx="90" cy="164"/>
                  </a:xfrm>
                  <a:custGeom>
                    <a:avLst/>
                    <a:gdLst>
                      <a:gd name="txL" fmla="*/ 0 w 179"/>
                      <a:gd name="txT" fmla="*/ 0 h 327"/>
                      <a:gd name="txR" fmla="*/ 179 w 179"/>
                      <a:gd name="txB" fmla="*/ 327 h 327"/>
                    </a:gdLst>
                    <a:ahLst/>
                    <a:cxnLst>
                      <a:cxn ang="0">
                        <a:pos x="89" y="0"/>
                      </a:cxn>
                      <a:cxn ang="0">
                        <a:pos x="0" y="169"/>
                      </a:cxn>
                      <a:cxn ang="0">
                        <a:pos x="95" y="327"/>
                      </a:cxn>
                      <a:cxn ang="0">
                        <a:pos x="179" y="169"/>
                      </a:cxn>
                      <a:cxn ang="0">
                        <a:pos x="89" y="0"/>
                      </a:cxn>
                    </a:cxnLst>
                    <a:rect l="txL" t="txT" r="txR" b="txB"/>
                    <a:pathLst>
                      <a:path w="179" h="327">
                        <a:moveTo>
                          <a:pt x="89" y="0"/>
                        </a:moveTo>
                        <a:lnTo>
                          <a:pt x="0" y="169"/>
                        </a:lnTo>
                        <a:lnTo>
                          <a:pt x="95" y="327"/>
                        </a:lnTo>
                        <a:lnTo>
                          <a:pt x="179" y="169"/>
                        </a:lnTo>
                        <a:lnTo>
                          <a:pt x="89" y="0"/>
                        </a:lnTo>
                        <a:close/>
                      </a:path>
                    </a:pathLst>
                  </a:custGeom>
                  <a:solidFill>
                    <a:srgbClr val="FF0000">
                      <a:alpha val="100000"/>
                    </a:srgbClr>
                  </a:solidFill>
                  <a:ln w="15875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30750" name="Group 1477"/>
                  <p:cNvGrpSpPr/>
                  <p:nvPr/>
                </p:nvGrpSpPr>
                <p:grpSpPr>
                  <a:xfrm>
                    <a:off x="2980" y="1096"/>
                    <a:ext cx="85" cy="146"/>
                    <a:chOff x="2980" y="1096"/>
                    <a:chExt cx="85" cy="146"/>
                  </a:xfrm>
                </p:grpSpPr>
                <p:sp>
                  <p:nvSpPr>
                    <p:cNvPr id="30754" name="Freeform 1478"/>
                    <p:cNvSpPr/>
                    <p:nvPr/>
                  </p:nvSpPr>
                  <p:spPr>
                    <a:xfrm>
                      <a:off x="2980" y="1096"/>
                      <a:ext cx="85" cy="146"/>
                    </a:xfrm>
                    <a:custGeom>
                      <a:avLst/>
                      <a:gdLst>
                        <a:gd name="txL" fmla="*/ 0 w 170"/>
                        <a:gd name="txT" fmla="*/ 0 h 293"/>
                        <a:gd name="txR" fmla="*/ 170 w 170"/>
                        <a:gd name="txB" fmla="*/ 293 h 293"/>
                      </a:gdLst>
                      <a:ahLst/>
                      <a:cxnLst>
                        <a:cxn ang="0">
                          <a:pos x="52" y="290"/>
                        </a:cxn>
                        <a:cxn ang="0">
                          <a:pos x="0" y="290"/>
                        </a:cxn>
                        <a:cxn ang="0">
                          <a:pos x="41" y="0"/>
                        </a:cxn>
                        <a:cxn ang="0">
                          <a:pos x="127" y="0"/>
                        </a:cxn>
                        <a:cxn ang="0">
                          <a:pos x="170" y="293"/>
                        </a:cxn>
                        <a:cxn ang="0">
                          <a:pos x="112" y="293"/>
                        </a:cxn>
                        <a:cxn ang="0">
                          <a:pos x="102" y="240"/>
                        </a:cxn>
                        <a:cxn ang="0">
                          <a:pos x="65" y="240"/>
                        </a:cxn>
                        <a:cxn ang="0">
                          <a:pos x="52" y="290"/>
                        </a:cxn>
                      </a:cxnLst>
                      <a:rect l="txL" t="txT" r="txR" b="txB"/>
                      <a:pathLst>
                        <a:path w="170" h="293">
                          <a:moveTo>
                            <a:pt x="52" y="290"/>
                          </a:moveTo>
                          <a:lnTo>
                            <a:pt x="0" y="290"/>
                          </a:lnTo>
                          <a:lnTo>
                            <a:pt x="41" y="0"/>
                          </a:lnTo>
                          <a:lnTo>
                            <a:pt x="127" y="0"/>
                          </a:lnTo>
                          <a:lnTo>
                            <a:pt x="170" y="293"/>
                          </a:lnTo>
                          <a:lnTo>
                            <a:pt x="112" y="293"/>
                          </a:lnTo>
                          <a:lnTo>
                            <a:pt x="102" y="240"/>
                          </a:lnTo>
                          <a:lnTo>
                            <a:pt x="65" y="240"/>
                          </a:lnTo>
                          <a:lnTo>
                            <a:pt x="52" y="290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755" name="Freeform 1479"/>
                    <p:cNvSpPr/>
                    <p:nvPr/>
                  </p:nvSpPr>
                  <p:spPr>
                    <a:xfrm>
                      <a:off x="3013" y="1131"/>
                      <a:ext cx="17" cy="59"/>
                    </a:xfrm>
                    <a:custGeom>
                      <a:avLst/>
                      <a:gdLst>
                        <a:gd name="txL" fmla="*/ 0 w 36"/>
                        <a:gd name="txT" fmla="*/ 0 h 118"/>
                        <a:gd name="txR" fmla="*/ 36 w 36"/>
                        <a:gd name="txB" fmla="*/ 118 h 118"/>
                      </a:gdLst>
                      <a:ahLst/>
                      <a:cxnLst>
                        <a:cxn ang="0">
                          <a:pos x="36" y="118"/>
                        </a:cxn>
                        <a:cxn ang="0">
                          <a:pos x="0" y="115"/>
                        </a:cxn>
                        <a:cxn ang="0">
                          <a:pos x="19" y="0"/>
                        </a:cxn>
                        <a:cxn ang="0">
                          <a:pos x="36" y="118"/>
                        </a:cxn>
                      </a:cxnLst>
                      <a:rect l="txL" t="txT" r="txR" b="txB"/>
                      <a:pathLst>
                        <a:path w="36" h="118">
                          <a:moveTo>
                            <a:pt x="36" y="118"/>
                          </a:moveTo>
                          <a:lnTo>
                            <a:pt x="0" y="115"/>
                          </a:lnTo>
                          <a:lnTo>
                            <a:pt x="19" y="0"/>
                          </a:lnTo>
                          <a:lnTo>
                            <a:pt x="36" y="118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0751" name="Group 1480"/>
                  <p:cNvGrpSpPr/>
                  <p:nvPr/>
                </p:nvGrpSpPr>
                <p:grpSpPr>
                  <a:xfrm>
                    <a:off x="3779" y="2393"/>
                    <a:ext cx="85" cy="146"/>
                    <a:chOff x="3779" y="2393"/>
                    <a:chExt cx="85" cy="146"/>
                  </a:xfrm>
                </p:grpSpPr>
                <p:sp>
                  <p:nvSpPr>
                    <p:cNvPr id="30752" name="Freeform 1481"/>
                    <p:cNvSpPr/>
                    <p:nvPr/>
                  </p:nvSpPr>
                  <p:spPr>
                    <a:xfrm>
                      <a:off x="3779" y="2393"/>
                      <a:ext cx="85" cy="146"/>
                    </a:xfrm>
                    <a:custGeom>
                      <a:avLst/>
                      <a:gdLst>
                        <a:gd name="txL" fmla="*/ 0 w 170"/>
                        <a:gd name="txT" fmla="*/ 0 h 292"/>
                        <a:gd name="txR" fmla="*/ 170 w 170"/>
                        <a:gd name="txB" fmla="*/ 292 h 292"/>
                      </a:gdLst>
                      <a:ahLst/>
                      <a:cxnLst>
                        <a:cxn ang="0">
                          <a:pos x="51" y="3"/>
                        </a:cxn>
                        <a:cxn ang="0">
                          <a:pos x="0" y="3"/>
                        </a:cxn>
                        <a:cxn ang="0">
                          <a:pos x="39" y="292"/>
                        </a:cxn>
                        <a:cxn ang="0">
                          <a:pos x="126" y="292"/>
                        </a:cxn>
                        <a:cxn ang="0">
                          <a:pos x="170" y="0"/>
                        </a:cxn>
                        <a:cxn ang="0">
                          <a:pos x="111" y="0"/>
                        </a:cxn>
                        <a:cxn ang="0">
                          <a:pos x="101" y="52"/>
                        </a:cxn>
                        <a:cxn ang="0">
                          <a:pos x="65" y="52"/>
                        </a:cxn>
                        <a:cxn ang="0">
                          <a:pos x="51" y="3"/>
                        </a:cxn>
                      </a:cxnLst>
                      <a:rect l="txL" t="txT" r="txR" b="txB"/>
                      <a:pathLst>
                        <a:path w="170" h="292">
                          <a:moveTo>
                            <a:pt x="51" y="3"/>
                          </a:moveTo>
                          <a:lnTo>
                            <a:pt x="0" y="3"/>
                          </a:lnTo>
                          <a:lnTo>
                            <a:pt x="39" y="292"/>
                          </a:lnTo>
                          <a:lnTo>
                            <a:pt x="126" y="292"/>
                          </a:lnTo>
                          <a:lnTo>
                            <a:pt x="170" y="0"/>
                          </a:lnTo>
                          <a:lnTo>
                            <a:pt x="111" y="0"/>
                          </a:lnTo>
                          <a:lnTo>
                            <a:pt x="101" y="52"/>
                          </a:lnTo>
                          <a:lnTo>
                            <a:pt x="65" y="52"/>
                          </a:lnTo>
                          <a:lnTo>
                            <a:pt x="51" y="3"/>
                          </a:lnTo>
                          <a:close/>
                        </a:path>
                      </a:pathLst>
                    </a:custGeom>
                    <a:solidFill>
                      <a:srgbClr val="FF0000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30753" name="Freeform 1482"/>
                    <p:cNvSpPr/>
                    <p:nvPr/>
                  </p:nvSpPr>
                  <p:spPr>
                    <a:xfrm>
                      <a:off x="3812" y="2445"/>
                      <a:ext cx="18" cy="59"/>
                    </a:xfrm>
                    <a:custGeom>
                      <a:avLst/>
                      <a:gdLst>
                        <a:gd name="txL" fmla="*/ 0 w 35"/>
                        <a:gd name="txT" fmla="*/ 0 h 119"/>
                        <a:gd name="txR" fmla="*/ 35 w 35"/>
                        <a:gd name="txB" fmla="*/ 119 h 119"/>
                      </a:gdLst>
                      <a:ahLst/>
                      <a:cxnLst>
                        <a:cxn ang="0">
                          <a:pos x="35" y="0"/>
                        </a:cxn>
                        <a:cxn ang="0">
                          <a:pos x="0" y="4"/>
                        </a:cxn>
                        <a:cxn ang="0">
                          <a:pos x="18" y="119"/>
                        </a:cxn>
                        <a:cxn ang="0">
                          <a:pos x="35" y="0"/>
                        </a:cxn>
                      </a:cxnLst>
                      <a:rect l="txL" t="txT" r="txR" b="txB"/>
                      <a:pathLst>
                        <a:path w="35" h="119">
                          <a:moveTo>
                            <a:pt x="35" y="0"/>
                          </a:moveTo>
                          <a:lnTo>
                            <a:pt x="0" y="4"/>
                          </a:lnTo>
                          <a:lnTo>
                            <a:pt x="18" y="119"/>
                          </a:lnTo>
                          <a:lnTo>
                            <a:pt x="35" y="0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100000"/>
                      </a:srgbClr>
                    </a:solidFill>
                    <a:ln w="158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pic>
        <p:nvPicPr>
          <p:cNvPr id="3" name="图片 2" descr="21bb3fed7127aea08e36fada3424cd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15" y="1313815"/>
            <a:ext cx="2064385" cy="2884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120" y="3047365"/>
            <a:ext cx="3865245" cy="2396490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1123315" y="1290320"/>
            <a:ext cx="2818765" cy="1725930"/>
          </a:xfrm>
          <a:prstGeom prst="cloudCallout">
            <a:avLst>
              <a:gd name="adj1" fmla="val -24205"/>
              <a:gd name="adj2" fmla="val 698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我们知道，待排序序列可分为已排好序的和未排序的两部分。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123315" y="1277620"/>
            <a:ext cx="2818765" cy="1725930"/>
          </a:xfrm>
          <a:prstGeom prst="cloudCallout">
            <a:avLst>
              <a:gd name="adj1" fmla="val -24746"/>
              <a:gd name="adj2" fmla="val 7350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我们抓到的第一张牌是</a:t>
            </a:r>
            <a:r>
              <a:rPr lang="en-US" altLang="zh-CN" sz="1600">
                <a:solidFill>
                  <a:schemeClr val="tx1"/>
                </a:solidFill>
              </a:rPr>
              <a:t>J</a:t>
            </a:r>
            <a:r>
              <a:rPr lang="zh-CN" altLang="en-US" sz="1600">
                <a:solidFill>
                  <a:schemeClr val="tx1"/>
                </a:solidFill>
              </a:rPr>
              <a:t>。将</a:t>
            </a:r>
            <a:r>
              <a:rPr lang="en-US" altLang="zh-CN" sz="1600">
                <a:solidFill>
                  <a:schemeClr val="tx1"/>
                </a:solidFill>
              </a:rPr>
              <a:t>J</a:t>
            </a:r>
            <a:r>
              <a:rPr lang="zh-CN" altLang="en-US" sz="1600">
                <a:solidFill>
                  <a:schemeClr val="tx1"/>
                </a:solidFill>
              </a:rPr>
              <a:t>（即手牌）作为已排序序列，其余扑克牌作为未排序序列。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1123315" y="1294765"/>
            <a:ext cx="2818765" cy="1725930"/>
          </a:xfrm>
          <a:prstGeom prst="cloudCallout">
            <a:avLst>
              <a:gd name="adj1" fmla="val -26436"/>
              <a:gd name="adj2" fmla="val 77189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接着，我们抓到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，将其放在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后，形成有序序列</a:t>
            </a:r>
            <a:r>
              <a:rPr lang="en-US" altLang="zh-CN">
                <a:solidFill>
                  <a:schemeClr val="tx1"/>
                </a:solidFill>
              </a:rPr>
              <a:t>JK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1123315" y="1304290"/>
            <a:ext cx="2818765" cy="1725930"/>
          </a:xfrm>
          <a:prstGeom prst="cloudCallout">
            <a:avLst>
              <a:gd name="adj1" fmla="val -27562"/>
              <a:gd name="adj2" fmla="val 7902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接着，我们抓到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，将其放在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后，形成有序序列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JKA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/>
          </a:p>
        </p:txBody>
      </p:sp>
      <p:sp>
        <p:nvSpPr>
          <p:cNvPr id="12" name="云形标注 11"/>
          <p:cNvSpPr/>
          <p:nvPr/>
        </p:nvSpPr>
        <p:spPr>
          <a:xfrm>
            <a:off x="1123315" y="1333500"/>
            <a:ext cx="2818765" cy="1725930"/>
          </a:xfrm>
          <a:prstGeom prst="cloudCallout">
            <a:avLst>
              <a:gd name="adj1" fmla="val -28688"/>
              <a:gd name="adj2" fmla="val 79028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再摸一张牌，是</a:t>
            </a:r>
            <a:r>
              <a:rPr lang="en-US" altLang="zh-CN">
                <a:solidFill>
                  <a:schemeClr val="tx1"/>
                </a:solidFill>
              </a:rPr>
              <a:t>Q</a:t>
            </a:r>
            <a:r>
              <a:rPr lang="zh-CN" altLang="en-US">
                <a:solidFill>
                  <a:schemeClr val="tx1"/>
                </a:solidFill>
              </a:rPr>
              <a:t>，将其放在</a:t>
            </a:r>
            <a:r>
              <a:rPr lang="en-US" altLang="zh-CN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的中间，形成有序序列</a:t>
            </a:r>
            <a:r>
              <a:rPr lang="en-US" altLang="zh-CN">
                <a:solidFill>
                  <a:schemeClr val="tx1"/>
                </a:solidFill>
              </a:rPr>
              <a:t>JQKA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981075" y="1149985"/>
            <a:ext cx="3103880" cy="2008505"/>
          </a:xfrm>
          <a:prstGeom prst="cloudCallout">
            <a:avLst>
              <a:gd name="adj1" fmla="val -27986"/>
              <a:gd name="adj2" fmla="val 7355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sym typeface="+mn-ea"/>
              </a:rPr>
              <a:t>再摸一张牌，是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，此时我们发现，牌堆（即未排序序列）为空，将其放在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前，最终形成有序序列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10JQKA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68" grpId="0" bldLvl="0" animBg="1"/>
      <p:bldP spid="5" grpId="0" animBg="1"/>
      <p:bldP spid="5" grpId="1" animBg="1"/>
      <p:bldP spid="5" grpId="2" animBg="1"/>
      <p:bldP spid="7" grpId="0" bldLvl="0" animBg="1"/>
      <p:bldP spid="7" grpId="1" animBg="1"/>
      <p:bldP spid="7" grpId="2" bldLvl="0" animBg="1"/>
      <p:bldP spid="8" grpId="0" bldLvl="0" animBg="1"/>
      <p:bldP spid="8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280" y="2809875"/>
            <a:ext cx="2930525" cy="3308350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6871970" y="801370"/>
            <a:ext cx="3103880" cy="2008505"/>
          </a:xfrm>
          <a:prstGeom prst="cloudCallout">
            <a:avLst>
              <a:gd name="adj1" fmla="val 54664"/>
              <a:gd name="adj2" fmla="val 9641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原来是这样呀！我明白了，谢谢老师！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859155" y="339725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牛刀小试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837" name="Text Box 4"/>
          <p:cNvSpPr txBox="1"/>
          <p:nvPr/>
        </p:nvSpPr>
        <p:spPr>
          <a:xfrm>
            <a:off x="1290320" y="1294130"/>
            <a:ext cx="105251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 dirty="0">
                <a:latin typeface="Times New Roman" panose="02020603050405020304" pitchFamily="18" charset="0"/>
                <a:ea typeface="MS Hei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0805" y="1798955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对待排序列</a:t>
            </a:r>
            <a:r>
              <a:rPr lang="en-US" altLang="zh-CN" sz="2400"/>
              <a:t>{44,12,59,36,62}</a:t>
            </a:r>
            <a:r>
              <a:rPr lang="zh-CN" altLang="en-US" sz="2400"/>
              <a:t>进行简单插入排序，并写出其</a:t>
            </a:r>
            <a:r>
              <a:rPr lang="zh-CN" sz="2400"/>
              <a:t>每次插入后的结果。</a:t>
            </a:r>
            <a:endParaRPr lang="zh-CN" sz="2400"/>
          </a:p>
        </p:txBody>
      </p:sp>
      <p:sp>
        <p:nvSpPr>
          <p:cNvPr id="9" name="Text Box 4"/>
          <p:cNvSpPr txBox="1"/>
          <p:nvPr/>
        </p:nvSpPr>
        <p:spPr>
          <a:xfrm>
            <a:off x="1290320" y="2628900"/>
            <a:ext cx="1369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【解析】：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315" y="3027680"/>
            <a:ext cx="185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已排序序列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170805" y="3027680"/>
            <a:ext cx="185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未排序序列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791335" y="3488055"/>
            <a:ext cx="1022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{44}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70805" y="3488055"/>
            <a:ext cx="2136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{12,59,36,62}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791335" y="3948430"/>
            <a:ext cx="143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{12</a:t>
            </a:r>
            <a:r>
              <a:rPr lang="zh-CN" altLang="en-US" sz="2400"/>
              <a:t>，</a:t>
            </a:r>
            <a:r>
              <a:rPr lang="en-US" altLang="zh-CN" sz="2400"/>
              <a:t>44}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170805" y="3948430"/>
            <a:ext cx="2136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{59,36,62}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70805" y="4286885"/>
            <a:ext cx="2136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{36,62}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791335" y="4408805"/>
            <a:ext cx="1913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{12</a:t>
            </a:r>
            <a:r>
              <a:rPr lang="zh-CN" altLang="en-US" sz="2400"/>
              <a:t>，</a:t>
            </a:r>
            <a:r>
              <a:rPr lang="en-US" altLang="zh-CN" sz="2400"/>
              <a:t>44</a:t>
            </a:r>
            <a:r>
              <a:rPr lang="zh-CN" altLang="en-US" sz="2400"/>
              <a:t>，</a:t>
            </a:r>
            <a:r>
              <a:rPr lang="en-US" altLang="zh-CN" sz="2400"/>
              <a:t>59</a:t>
            </a:r>
            <a:r>
              <a:rPr lang="en-US" altLang="zh-CN" sz="2400"/>
              <a:t>}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791335" y="4869180"/>
            <a:ext cx="2680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{12</a:t>
            </a:r>
            <a:r>
              <a:rPr lang="zh-CN" altLang="en-US" sz="2400"/>
              <a:t>，</a:t>
            </a:r>
            <a:r>
              <a:rPr lang="en-US" altLang="zh-CN" sz="2400"/>
              <a:t>36</a:t>
            </a:r>
            <a:r>
              <a:rPr lang="zh-CN" altLang="en-US" sz="2400"/>
              <a:t>，</a:t>
            </a:r>
            <a:r>
              <a:rPr lang="en-US" altLang="zh-CN" sz="2400"/>
              <a:t>44</a:t>
            </a:r>
            <a:r>
              <a:rPr lang="zh-CN" altLang="en-US" sz="2400"/>
              <a:t>，</a:t>
            </a:r>
            <a:r>
              <a:rPr lang="en-US" altLang="zh-CN" sz="2400"/>
              <a:t>59</a:t>
            </a:r>
            <a:r>
              <a:rPr lang="en-US" altLang="zh-CN" sz="2400"/>
              <a:t>}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70805" y="4869180"/>
            <a:ext cx="2136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{62}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791335" y="5329555"/>
            <a:ext cx="3155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{12</a:t>
            </a:r>
            <a:r>
              <a:rPr lang="zh-CN" altLang="en-US" sz="2400"/>
              <a:t>，</a:t>
            </a:r>
            <a:r>
              <a:rPr lang="en-US" altLang="zh-CN" sz="2400"/>
              <a:t>36</a:t>
            </a:r>
            <a:r>
              <a:rPr lang="zh-CN" altLang="en-US" sz="2400"/>
              <a:t>，</a:t>
            </a:r>
            <a:r>
              <a:rPr lang="en-US" altLang="zh-CN" sz="2400"/>
              <a:t>44</a:t>
            </a:r>
            <a:r>
              <a:rPr lang="zh-CN" altLang="en-US" sz="2400"/>
              <a:t>，</a:t>
            </a:r>
            <a:r>
              <a:rPr lang="en-US" altLang="zh-CN" sz="2400"/>
              <a:t>59</a:t>
            </a:r>
            <a:r>
              <a:rPr lang="zh-CN" altLang="en-US" sz="2400"/>
              <a:t>，</a:t>
            </a:r>
            <a:r>
              <a:rPr lang="en-US" altLang="zh-CN" sz="2400"/>
              <a:t>62</a:t>
            </a:r>
            <a:r>
              <a:rPr lang="en-US" altLang="zh-CN" sz="2400"/>
              <a:t>}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170805" y="5375275"/>
            <a:ext cx="899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Փ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837" grpId="0"/>
      <p:bldP spid="3183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5" grpId="0"/>
      <p:bldP spid="5" grpId="1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85800" y="1828800"/>
            <a:ext cx="103886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     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简单插入排序核心思想：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将待排序的一组序列分为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已排好序的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未排好序的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两个部分；初始状态时，已排序序列仅包含第一个元素，未排序序列中的元素为除去第一个以外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N-1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个元素；此后将未排序序列中的元素逐一插入到已排序的序列中。如此往复，经过</a:t>
            </a:r>
            <a:r>
              <a:rPr lang="en-US" altLang="zh-CN" sz="2400" b="1">
                <a:solidFill>
                  <a:srgbClr val="0070C0"/>
                </a:solidFill>
                <a:sym typeface="+mn-ea"/>
              </a:rPr>
              <a:t>N-1</a:t>
            </a:r>
            <a:r>
              <a:rPr lang="zh-CN" altLang="en-US" sz="2400" b="1">
                <a:solidFill>
                  <a:srgbClr val="0070C0"/>
                </a:solidFill>
                <a:sym typeface="+mn-ea"/>
              </a:rPr>
              <a:t>次插入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后，未排序序列中元素个数为</a:t>
            </a:r>
            <a:r>
              <a:rPr lang="en-US" altLang="zh-CN" sz="2400" b="1">
                <a:solidFill>
                  <a:schemeClr val="tx1"/>
                </a:solidFill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，则排序完成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685925" y="1901190"/>
            <a:ext cx="7773670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prstTxWarp prst="textStop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   </a:t>
            </a:r>
            <a:r>
              <a:rPr lang="en-US" altLang="zh-CN" sz="32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</a:t>
            </a:r>
            <a:r>
              <a:rPr lang="zh-CN" altLang="en-US" sz="6000" b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感谢您的聆听</a:t>
            </a:r>
            <a:endParaRPr lang="zh-CN" altLang="en-US" sz="6000" b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演示</Application>
  <PresentationFormat>自定义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华文行楷</vt:lpstr>
      <vt:lpstr>Times New Roman</vt:lpstr>
      <vt:lpstr>MS Hei</vt:lpstr>
      <vt:lpstr>Segoe Print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46</cp:revision>
  <dcterms:created xsi:type="dcterms:W3CDTF">2019-12-15T14:25:00Z</dcterms:created>
  <dcterms:modified xsi:type="dcterms:W3CDTF">2020-03-15T11:18:15Z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