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>
          <a:xfrm>
            <a:off x="275590" y="2536825"/>
            <a:ext cx="1500505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新建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NEW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2839720" y="2536825"/>
            <a:ext cx="1762125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可运行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RUNNABLE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6130925" y="2536825"/>
            <a:ext cx="1500505" cy="78676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运行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Running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16450" y="2769870"/>
            <a:ext cx="14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587240" y="3148330"/>
            <a:ext cx="1558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60265" y="220154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调度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16450" y="3114040"/>
            <a:ext cx="160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时间片用完</a:t>
            </a:r>
            <a:endParaRPr lang="zh-CN" altLang="en-US"/>
          </a:p>
          <a:p>
            <a:r>
              <a:rPr lang="en-US" altLang="zh-CN"/>
              <a:t>Thread.yield()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776095" y="2944495"/>
            <a:ext cx="1063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09140" y="2401570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start()</a:t>
            </a:r>
            <a:endParaRPr 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9775825" y="2541905"/>
            <a:ext cx="185039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死亡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TERMINATED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3"/>
            <a:endCxn id="15" idx="1"/>
          </p:cNvCxnSpPr>
          <p:nvPr/>
        </p:nvCxnSpPr>
        <p:spPr>
          <a:xfrm>
            <a:off x="7631430" y="2944495"/>
            <a:ext cx="214439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74355" y="2362835"/>
            <a:ext cx="1601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run()/main()</a:t>
            </a:r>
            <a:r>
              <a:rPr lang="zh-CN" altLang="en-US"/>
              <a:t>正常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异常结束</a:t>
            </a:r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5214620" y="56515"/>
            <a:ext cx="221361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定时等待状态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TIMED_WAITING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曲线连接符 18"/>
          <p:cNvCxnSpPr>
            <a:stCxn id="8" idx="0"/>
            <a:endCxn id="18" idx="3"/>
          </p:cNvCxnSpPr>
          <p:nvPr/>
        </p:nvCxnSpPr>
        <p:spPr>
          <a:xfrm rot="16200000">
            <a:off x="6111240" y="1220470"/>
            <a:ext cx="2086610" cy="546735"/>
          </a:xfrm>
          <a:prstGeom prst="curvedConnector4">
            <a:avLst>
              <a:gd name="adj1" fmla="val 40581"/>
              <a:gd name="adj2" fmla="val 1806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2875" y="450850"/>
            <a:ext cx="4632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Thread.sleep </a:t>
            </a:r>
            <a:endParaRPr lang="zh-CN" altLang="en-US"/>
          </a:p>
          <a:p>
            <a:r>
              <a:rPr lang="zh-CN" altLang="en-US"/>
              <a:t>带有超时值的 Object.wait</a:t>
            </a:r>
            <a:endParaRPr lang="zh-CN" altLang="en-US"/>
          </a:p>
          <a:p>
            <a:r>
              <a:rPr lang="zh-CN" altLang="en-US"/>
              <a:t>带有超时值的 Thread.join </a:t>
            </a:r>
            <a:endParaRPr lang="zh-CN" altLang="en-US"/>
          </a:p>
          <a:p>
            <a:r>
              <a:rPr lang="zh-CN" altLang="en-US"/>
              <a:t>LockSupport.parkNanos </a:t>
            </a:r>
            <a:endParaRPr lang="zh-CN" altLang="en-US"/>
          </a:p>
          <a:p>
            <a:r>
              <a:rPr lang="zh-CN" altLang="en-US"/>
              <a:t>LockSupport.parkUntil</a:t>
            </a:r>
            <a:endParaRPr lang="en-US" altLang="zh-CN"/>
          </a:p>
        </p:txBody>
      </p:sp>
      <p:cxnSp>
        <p:nvCxnSpPr>
          <p:cNvPr id="21" name="曲线连接符 20"/>
          <p:cNvCxnSpPr>
            <a:stCxn id="18" idx="1"/>
            <a:endCxn id="7" idx="0"/>
          </p:cNvCxnSpPr>
          <p:nvPr/>
        </p:nvCxnSpPr>
        <p:spPr>
          <a:xfrm rot="10800000" flipV="1">
            <a:off x="3721100" y="450215"/>
            <a:ext cx="1493520" cy="2086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35020" y="1003300"/>
            <a:ext cx="106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时间到</a:t>
            </a:r>
            <a:endParaRPr lang="zh-CN" altLang="en-US"/>
          </a:p>
          <a:p>
            <a:r>
              <a:rPr lang="en-US" altLang="zh-CN">
                <a:sym typeface="+mn-ea"/>
              </a:rPr>
              <a:t>interrupt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2833370" y="4973955"/>
            <a:ext cx="221361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等待监视器锁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BLOCKED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8" idx="2"/>
          </p:cNvCxnSpPr>
          <p:nvPr/>
        </p:nvCxnSpPr>
        <p:spPr>
          <a:xfrm flipH="1">
            <a:off x="3990340" y="3323590"/>
            <a:ext cx="2891155" cy="1631950"/>
          </a:xfrm>
          <a:prstGeom prst="straightConnector1">
            <a:avLst/>
          </a:prstGeom>
          <a:ln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8099425" y="5420995"/>
            <a:ext cx="221361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无限等待直到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WAITING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endCxn id="25" idx="0"/>
          </p:cNvCxnSpPr>
          <p:nvPr/>
        </p:nvCxnSpPr>
        <p:spPr>
          <a:xfrm>
            <a:off x="7459980" y="3319145"/>
            <a:ext cx="1746250" cy="2101850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762875" y="4164330"/>
            <a:ext cx="422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不带超时值的 Object.wait </a:t>
            </a:r>
            <a:endParaRPr lang="zh-CN" altLang="en-US"/>
          </a:p>
          <a:p>
            <a:r>
              <a:rPr lang="zh-CN" altLang="en-US"/>
              <a:t>不带超时值的 Thread.join </a:t>
            </a:r>
            <a:endParaRPr lang="zh-CN" altLang="en-US"/>
          </a:p>
          <a:p>
            <a:r>
              <a:rPr lang="zh-CN" altLang="en-US"/>
              <a:t>LockSupport.park 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1"/>
            <a:endCxn id="23" idx="3"/>
          </p:cNvCxnSpPr>
          <p:nvPr/>
        </p:nvCxnSpPr>
        <p:spPr>
          <a:xfrm flipH="1" flipV="1">
            <a:off x="5046980" y="5367655"/>
            <a:ext cx="305244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93005" y="4004310"/>
            <a:ext cx="205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synchronized</a:t>
            </a:r>
            <a:endParaRPr lang="en-US" altLang="zh-CN"/>
          </a:p>
          <a:p>
            <a:r>
              <a:rPr lang="en-US" altLang="zh-CN"/>
              <a:t>lock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3" idx="0"/>
            <a:endCxn id="7" idx="2"/>
          </p:cNvCxnSpPr>
          <p:nvPr/>
        </p:nvCxnSpPr>
        <p:spPr>
          <a:xfrm flipH="1" flipV="1">
            <a:off x="3721100" y="3323590"/>
            <a:ext cx="21907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18180" y="4004310"/>
            <a:ext cx="1282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获得监视器锁对象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746115" y="4883150"/>
            <a:ext cx="2324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notify/notifyAll</a:t>
            </a:r>
            <a:endParaRPr lang="en-US" altLang="zh-CN"/>
          </a:p>
          <a:p>
            <a:r>
              <a:rPr lang="en-US" altLang="zh-CN">
                <a:sym typeface="+mn-ea"/>
              </a:rPr>
              <a:t>join</a:t>
            </a:r>
            <a:r>
              <a:rPr lang="zh-CN" altLang="en-US">
                <a:sym typeface="+mn-ea"/>
              </a:rPr>
              <a:t>的线程结束</a:t>
            </a:r>
            <a:endParaRPr lang="zh-CN" altLang="en-US"/>
          </a:p>
          <a:p>
            <a:r>
              <a:rPr lang="zh-CN" altLang="en-US">
                <a:sym typeface="+mn-ea"/>
              </a:rPr>
              <a:t>获得unpark等许可</a:t>
            </a:r>
            <a:endParaRPr lang="zh-CN" altLang="en-US"/>
          </a:p>
          <a:p>
            <a:r>
              <a:rPr lang="en-US" altLang="zh-CN">
                <a:sym typeface="+mn-ea"/>
              </a:rPr>
              <a:t>interrupt</a:t>
            </a:r>
            <a:endParaRPr lang="en-US" altLang="zh-CN"/>
          </a:p>
        </p:txBody>
      </p:sp>
      <p:cxnSp>
        <p:nvCxnSpPr>
          <p:cNvPr id="35" name="肘形连接符 34"/>
          <p:cNvCxnSpPr>
            <a:stCxn id="25" idx="2"/>
            <a:endCxn id="7" idx="1"/>
          </p:cNvCxnSpPr>
          <p:nvPr/>
        </p:nvCxnSpPr>
        <p:spPr>
          <a:xfrm rot="5400000" flipH="1">
            <a:off x="4384358" y="1385888"/>
            <a:ext cx="3277235" cy="6366510"/>
          </a:xfrm>
          <a:prstGeom prst="bentConnector4">
            <a:avLst>
              <a:gd name="adj1" fmla="val -7256"/>
              <a:gd name="adj2" fmla="val 103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02355" y="6250940"/>
            <a:ext cx="441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像</a:t>
            </a:r>
            <a:r>
              <a:rPr lang="en-US" altLang="zh-CN">
                <a:sym typeface="+mn-ea"/>
              </a:rPr>
              <a:t>join</a:t>
            </a:r>
            <a:r>
              <a:rPr lang="zh-CN" altLang="en-US">
                <a:sym typeface="+mn-ea"/>
              </a:rPr>
              <a:t>等本身没有在</a:t>
            </a:r>
            <a:r>
              <a:rPr lang="zh-CN" altLang="en-US">
                <a:sym typeface="+mn-ea"/>
              </a:rPr>
              <a:t>同步块中，解除后直接恢复到可运行状态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56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Irene</cp:lastModifiedBy>
  <cp:revision>1</cp:revision>
  <dcterms:created xsi:type="dcterms:W3CDTF">2019-07-17T16:45:18Z</dcterms:created>
  <dcterms:modified xsi:type="dcterms:W3CDTF">2019-07-17T16:45:18Z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