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AAA51-5E9C-42D5-A5B1-7543D16C858E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8FE2-3842-4720-AAAE-B4A45F67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8FE2-3842-4720-AAAE-B4A45F672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Chinese dessert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Passionate Pursuit, Fall 2015</a:t>
            </a:r>
          </a:p>
          <a:p>
            <a:r>
              <a:rPr lang="en-US" dirty="0" smtClean="0"/>
              <a:t>Judy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0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Blueberry Chinese yam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4522124" cy="4522124"/>
          </a:xfrm>
        </p:spPr>
      </p:pic>
      <p:sp>
        <p:nvSpPr>
          <p:cNvPr id="5" name="AutoShape 2" descr="Image result for 山药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山药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山药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743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yam cake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25963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2225040"/>
            <a:ext cx="463296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walnut milk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05068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try some!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Coconut red bean pudding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2995">
            <a:off x="645966" y="907923"/>
            <a:ext cx="4260668" cy="44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western desserts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Different flour </a:t>
            </a:r>
          </a:p>
          <a:p>
            <a:pPr lvl="1"/>
            <a:r>
              <a:rPr lang="en-US" sz="1700" dirty="0" smtClean="0"/>
              <a:t>Gluttonous rice flour </a:t>
            </a:r>
          </a:p>
          <a:p>
            <a:pPr lvl="1"/>
            <a:r>
              <a:rPr lang="en-US" sz="1700" dirty="0" smtClean="0"/>
              <a:t>Mung bean flour, </a:t>
            </a:r>
            <a:r>
              <a:rPr lang="en-US" sz="1700" dirty="0" err="1" smtClean="0"/>
              <a:t>etc</a:t>
            </a:r>
            <a:r>
              <a:rPr lang="en-US" sz="1700" dirty="0" smtClean="0"/>
              <a:t> </a:t>
            </a:r>
          </a:p>
          <a:p>
            <a:r>
              <a:rPr lang="en-US" sz="2400" dirty="0" smtClean="0"/>
              <a:t>Less reliant on diary and eggs</a:t>
            </a:r>
          </a:p>
          <a:p>
            <a:pPr lvl="1"/>
            <a:r>
              <a:rPr lang="en-US" sz="1700" dirty="0" smtClean="0"/>
              <a:t>Use more vegetables and fruits (root vegetables, beans, dates) </a:t>
            </a:r>
            <a:endParaRPr lang="en-US" sz="1700" dirty="0"/>
          </a:p>
          <a:p>
            <a:r>
              <a:rPr lang="en-US" sz="2400" dirty="0" smtClean="0"/>
              <a:t>Healthier</a:t>
            </a:r>
          </a:p>
          <a:p>
            <a:pPr lvl="1"/>
            <a:r>
              <a:rPr lang="en-US" sz="1700" dirty="0" smtClean="0"/>
              <a:t>Low fat, oil and artificial sugar </a:t>
            </a:r>
          </a:p>
          <a:p>
            <a:pPr lvl="1"/>
            <a:r>
              <a:rPr lang="en-US" sz="1700" dirty="0" smtClean="0"/>
              <a:t>Many desserts contain traditional </a:t>
            </a:r>
            <a:r>
              <a:rPr lang="en-US" sz="1700" dirty="0"/>
              <a:t>C</a:t>
            </a:r>
            <a:r>
              <a:rPr lang="en-US" sz="1700" dirty="0" smtClean="0"/>
              <a:t>hinese medicine ingredients </a:t>
            </a:r>
            <a:endParaRPr lang="en-US" sz="1700" dirty="0"/>
          </a:p>
          <a:p>
            <a:r>
              <a:rPr lang="en-US" sz="2400" dirty="0" smtClean="0"/>
              <a:t>Also have puff pastries!</a:t>
            </a:r>
            <a:endParaRPr lang="en-US" sz="2100" dirty="0" smtClean="0"/>
          </a:p>
          <a:p>
            <a:pPr lvl="1"/>
            <a:r>
              <a:rPr lang="en-US" sz="1700" dirty="0" smtClean="0"/>
              <a:t>Egg tart crust, lotus pastry</a:t>
            </a:r>
          </a:p>
          <a:p>
            <a:pPr lvl="1"/>
            <a:r>
              <a:rPr lang="en-US" sz="1700" dirty="0" smtClean="0"/>
              <a:t>Often uses lard instead of butter or shortening</a:t>
            </a:r>
          </a:p>
          <a:p>
            <a:r>
              <a:rPr lang="en-US" sz="2400" dirty="0" smtClean="0"/>
              <a:t>No chocolate…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0" b="23482"/>
          <a:stretch/>
        </p:blipFill>
        <p:spPr>
          <a:xfrm>
            <a:off x="5715000" y="4660923"/>
            <a:ext cx="2339241" cy="1590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2298" y="6282573"/>
            <a:ext cx="380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Lotus pastry from the beautiful ‘River South’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510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xu\Desktop\Passionate pursuit\Chinese Dessert photos\IMG_14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b="23570"/>
          <a:stretch/>
        </p:blipFill>
        <p:spPr bwMode="auto">
          <a:xfrm>
            <a:off x="457200" y="1524000"/>
            <a:ext cx="675027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tea tofu pudding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Egg tarts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52600"/>
            <a:ext cx="6030884" cy="4522124"/>
          </a:xfrm>
        </p:spPr>
      </p:pic>
      <p:pic>
        <p:nvPicPr>
          <p:cNvPr id="2051" name="Picture 3" descr="C:\Users\xxu\Desktop\Passionate pursuit\Chinese Dessert photos\IMG_14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4802"/>
            <a:ext cx="3962399" cy="52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3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Sweet potato snowy mooncakes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58" y="1771982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193474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Custard snowy mooncake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38" y="1771982"/>
            <a:ext cx="4522124" cy="4522124"/>
          </a:xfrm>
        </p:spPr>
      </p:pic>
    </p:spTree>
    <p:extLst>
      <p:ext uri="{BB962C8B-B14F-4D97-AF65-F5344CB8AC3E}">
        <p14:creationId xmlns:p14="http://schemas.microsoft.com/office/powerpoint/2010/main" val="103290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Qiu</a:t>
            </a:r>
            <a:r>
              <a:rPr lang="en-US" dirty="0" smtClean="0"/>
              <a:t> li </a:t>
            </a:r>
            <a:r>
              <a:rPr lang="en-US" dirty="0" err="1" smtClean="0"/>
              <a:t>gao</a:t>
            </a:r>
            <a:r>
              <a:rPr lang="en-US" dirty="0" smtClean="0"/>
              <a:t> (Autumn Pear honey)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67988"/>
            <a:ext cx="4522124" cy="45221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54" y="426720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85" y="1981200"/>
            <a:ext cx="24669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6" y="4267200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19812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3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mung-bean cake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58" y="1771982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23407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sweet Taro black rice coconut milk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4724400" cy="4724400"/>
          </a:xfrm>
        </p:spPr>
      </p:pic>
    </p:spTree>
    <p:extLst>
      <p:ext uri="{BB962C8B-B14F-4D97-AF65-F5344CB8AC3E}">
        <p14:creationId xmlns:p14="http://schemas.microsoft.com/office/powerpoint/2010/main" val="5194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</TotalTime>
  <Words>137</Words>
  <Application>Microsoft Office PowerPoint</Application>
  <PresentationFormat>On-screen Show (4:3)</PresentationFormat>
  <Paragraphs>30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Chinese dessert making</vt:lpstr>
      <vt:lpstr>Comparing to western desserts</vt:lpstr>
      <vt:lpstr>Green tea tofu pudding</vt:lpstr>
      <vt:lpstr>Egg tarts</vt:lpstr>
      <vt:lpstr>Sweet potato snowy mooncakes</vt:lpstr>
      <vt:lpstr>Custard snowy mooncake</vt:lpstr>
      <vt:lpstr>Qiu li gao (Autumn Pear honey)</vt:lpstr>
      <vt:lpstr>mung-bean cake</vt:lpstr>
      <vt:lpstr>sweet Taro black rice coconut milk </vt:lpstr>
      <vt:lpstr>Blueberry Chinese yam </vt:lpstr>
      <vt:lpstr>Double yam cake </vt:lpstr>
      <vt:lpstr>Sweet walnut milk</vt:lpstr>
      <vt:lpstr>Please try some!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dessert making</dc:title>
  <dc:creator>Xiaozheng Xu</dc:creator>
  <cp:lastModifiedBy>Xiaozheng Xu</cp:lastModifiedBy>
  <cp:revision>7</cp:revision>
  <dcterms:created xsi:type="dcterms:W3CDTF">2006-08-16T00:00:00Z</dcterms:created>
  <dcterms:modified xsi:type="dcterms:W3CDTF">2015-12-21T02:12:43Z</dcterms:modified>
</cp:coreProperties>
</file>