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zl" initials="Yz" lastIdx="1" clrIdx="0">
    <p:extLst>
      <p:ext uri="{19B8F6BF-5375-455C-9EA6-DF929625EA0E}">
        <p15:presenceInfo xmlns:p15="http://schemas.microsoft.com/office/powerpoint/2012/main" userId="d2f4df61136491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86434" autoAdjust="0"/>
  </p:normalViewPr>
  <p:slideViewPr>
    <p:cSldViewPr>
      <p:cViewPr varScale="1">
        <p:scale>
          <a:sx n="77" d="100"/>
          <a:sy n="77" d="100"/>
        </p:scale>
        <p:origin x="20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99CD2CD-30B8-49E3-988A-615AC84C5F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71607-6B5B-4651-90E5-6284BA14D9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729361D-74FC-4AC1-93FA-547EDF175F41}" type="datetimeFigureOut">
              <a:rPr lang="zh-CN" altLang="en-US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981BAFE-096C-42E9-A419-9D7A280F3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8F9E71-633E-48DE-9BA8-CB9B9FB1A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DCB68-F653-4080-9C2A-79FC77E948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FC362-7D94-43DE-A43E-9B039CE33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D5AA86E-CE30-4545-9299-7DF7027F608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52A532D-DCB3-4806-9CB2-5413EC6B6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89652874-419A-4DE5-976B-0BC70B49D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814400B2-C39F-40B7-A9F6-8547B978A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67C3FF-DF5C-4289-AED7-3893EE91E1B9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9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6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0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6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3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BFE17-A453-4973-A800-A964B77F9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6B90A8-AFD8-4270-BF0A-775F5F46D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4E2664-95A8-41DE-8E7A-8E13822EB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B37CD-D540-4DDB-A719-97C3EF2B2E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6070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4DD40E-7145-48DD-8495-7392E3981F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B5703A-1680-4B67-96EF-243025C3E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EE977D-A905-4E9A-A38E-7D6A35360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4BB5-0474-4EB3-B6DF-68B77316F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0876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A96EAA-0C15-4BE1-898A-D065B809F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110FEB-DBF9-4D1B-B627-B7A193E6F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DDC32-DE7D-4C10-AA0A-974DA38C8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1CC1F-D74A-4A2E-9DCE-6FB66BE48D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4865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9F35FE-957D-4A77-A5CB-C4AAE1B40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5A92AF-95AF-4C08-B28E-D21E12AE5C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7BBF08-C29A-41DB-BE1E-8BD551217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090AC-D049-4277-AA62-371835AAE8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373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F350CC-2C7F-4FA3-A9FF-7B3178A70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BFC960-4F79-45AF-B1AF-F855D84BC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E578DF-3D7A-4AD0-9F2C-1B7CF33FE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E126F-C1D3-488A-A68F-62E99D964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2660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B68B7-0B2A-487D-BBBC-1FA977B3B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A7C73-73BE-4DCD-A435-9FD3D2752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CA9B5-C41E-4E68-8791-F3DEF5330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AF4F3-F700-46D5-8310-E0483E887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9143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AA27A3-D0B0-4AE6-AEF2-54B43385EA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EBA28F-9E25-45C5-B946-115C19B20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8E187A0-480B-4DD6-BE6C-34284F3AA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A37-02EC-40C7-B737-5DA2E95DA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6134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7E0DFF-340F-4DB2-919D-7F84D53526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503CAE-3624-4BD4-84CA-143C107CB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A2B088-328D-43EE-888D-C9E15912D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E8E97-DA9F-4D5E-BAA0-3C99F34F7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1013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F18B41-A140-4066-BF48-F9A162243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288DD7-A78F-459B-8ABF-113E780996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30E2DC-618D-4A88-BE35-3FD808071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56737-5956-46B9-89C7-1550B0F59D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4946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9920-F991-40B9-8E9E-A126C4E05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2A160-E9AF-41F0-ADA4-2AF1FB607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7CC69-56C7-4D49-AFAD-E70E3B0C5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94F0F-AE39-4FA4-A6A3-CA59A8B5E8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9275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335C3-C1D3-4314-8B6B-BFAFAD86C0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CB7A1-37B6-48E9-904E-F51749D9C1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2A54E-F29A-409F-ABAE-EEFEE5D6A1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7F417-54FA-4582-AFF2-6A9C7F5395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3273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24DCFA3-E39C-4C1F-A1B8-CCC5A0142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C533BB-9B28-4066-8DE2-C1D0FDE40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AF2297-5DEF-4849-85FB-0A03DB8C7A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8B91C0-98AF-4EF1-9EC0-44F8348A66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F599FE-1C03-4074-A4B6-06ADF80525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6910F89-68C9-43A3-8CB6-4F065FF1B6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a3">
            <a:extLst>
              <a:ext uri="{FF2B5EF4-FFF2-40B4-BE49-F238E27FC236}">
                <a16:creationId xmlns:a16="http://schemas.microsoft.com/office/drawing/2014/main" id="{7C05F940-D944-405D-93CC-FC09C09DE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97B82257-DFA3-4231-ABBB-88C1F2DB67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060575"/>
            <a:ext cx="7632700" cy="1470025"/>
          </a:xfrm>
        </p:spPr>
        <p:txBody>
          <a:bodyPr anchor="ctr"/>
          <a:lstStyle/>
          <a:p>
            <a:pPr eaLnBrk="1" hangingPunct="1"/>
            <a:r>
              <a:rPr lang="en-US" altLang="zh-CN" sz="4400" b="1" dirty="0"/>
              <a:t>Web</a:t>
            </a:r>
            <a:r>
              <a:rPr lang="zh-CN" altLang="en-US" sz="4400" b="1" dirty="0"/>
              <a:t>进程链异常命令检测</a:t>
            </a:r>
            <a:endParaRPr lang="zh-CN" altLang="zh-CN" sz="4400" b="1" dirty="0"/>
          </a:p>
        </p:txBody>
      </p:sp>
      <p:sp>
        <p:nvSpPr>
          <p:cNvPr id="3076" name="文本框 1">
            <a:extLst>
              <a:ext uri="{FF2B5EF4-FFF2-40B4-BE49-F238E27FC236}">
                <a16:creationId xmlns:a16="http://schemas.microsoft.com/office/drawing/2014/main" id="{3AC71E59-25FA-4354-B3D7-F9290982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579948"/>
            <a:ext cx="18261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报告人：杨智乐</a:t>
            </a:r>
            <a:endParaRPr lang="en-US" altLang="zh-CN" dirty="0"/>
          </a:p>
          <a:p>
            <a:pPr eaLnBrk="1" hangingPunct="1"/>
            <a:r>
              <a:rPr lang="zh-CN" altLang="en-US" dirty="0"/>
              <a:t>导    师：苏锐丹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算法改进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2736"/>
            <a:ext cx="7560840" cy="60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相对</a:t>
            </a:r>
            <a:r>
              <a:rPr lang="en-US" altLang="zh-CN" sz="1800" dirty="0"/>
              <a:t>n-gram</a:t>
            </a:r>
            <a:r>
              <a:rPr lang="zh-CN" altLang="en-US" sz="1800" dirty="0"/>
              <a:t>距离：原</a:t>
            </a:r>
            <a:r>
              <a:rPr lang="en-US" altLang="zh-CN" sz="1800" dirty="0"/>
              <a:t>n-gram</a:t>
            </a:r>
            <a:r>
              <a:rPr lang="zh-CN" altLang="en-US" sz="1800" dirty="0"/>
              <a:t>距离 </a:t>
            </a:r>
            <a:r>
              <a:rPr lang="en-US" altLang="zh-CN" sz="1800" dirty="0"/>
              <a:t>/ </a:t>
            </a:r>
            <a:r>
              <a:rPr lang="zh-CN" altLang="en-US" sz="1800" dirty="0"/>
              <a:t>两命令长度之和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FE95A0-74EE-4E5E-AC8C-1608435EE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556792"/>
            <a:ext cx="3995936" cy="48392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C7053D-9BC1-4FA8-B71A-FEFBF9CA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661667"/>
            <a:ext cx="4633714" cy="47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276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算法改进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2736"/>
            <a:ext cx="7560840" cy="60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改进后的算法流程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742EA-4CE3-438E-B2BF-595DB00DF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746820"/>
            <a:ext cx="4176464" cy="40458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C66259-8318-4E00-9511-AFF6986E6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759428"/>
            <a:ext cx="4463986" cy="40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294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2736"/>
            <a:ext cx="7776864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仍然存在的问题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命令混淆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某些命令参数错误时，正确参数的部分仍然会被执行（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rm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白样本的安全性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算法对白样本的要求很高，如果混入恶意指令，会对结果产生巨大的干扰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报警抖动控制</a:t>
            </a:r>
            <a:b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当有新业务出现时，系统会报出众多恶意指令，重复提示管理员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181499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2736"/>
            <a:ext cx="7776864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上线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历史相关性学习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误报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958255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2852936"/>
            <a:ext cx="4176464" cy="1800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6600" dirty="0"/>
              <a:t>谢谢观看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78697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499176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问题概述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已有方案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算法改进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缺陷与可选解决方案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a4">
            <a:extLst>
              <a:ext uri="{FF2B5EF4-FFF2-40B4-BE49-F238E27FC236}">
                <a16:creationId xmlns:a16="http://schemas.microsoft.com/office/drawing/2014/main" id="{A7C4D761-236D-4253-98DD-D85048EF5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>
            <a:extLst>
              <a:ext uri="{FF2B5EF4-FFF2-40B4-BE49-F238E27FC236}">
                <a16:creationId xmlns:a16="http://schemas.microsoft.com/office/drawing/2014/main" id="{8DB6593E-FE62-4463-BC66-73A9CB7B3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问题概述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48AF9E-47FE-4751-AE6F-1AD37AECD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39" y="4005064"/>
            <a:ext cx="5472608" cy="2436642"/>
          </a:xfrm>
          <a:prstGeom prst="rect">
            <a:avLst/>
          </a:prstGeom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99DE82EA-5C78-49A1-AFA2-4F0DAF619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274706"/>
            <a:ext cx="2444280" cy="5132576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zh-CN" altLang="en-US" sz="1600" dirty="0"/>
              <a:t>检测</a:t>
            </a:r>
            <a:r>
              <a:rPr lang="en-US" altLang="zh-CN" sz="1600" dirty="0"/>
              <a:t>web</a:t>
            </a:r>
            <a:r>
              <a:rPr lang="zh-CN" altLang="en-US" sz="1600" dirty="0"/>
              <a:t>进程链（父进程为</a:t>
            </a:r>
            <a:r>
              <a:rPr lang="en-US" altLang="zh-CN" sz="1600" dirty="0"/>
              <a:t>java</a:t>
            </a:r>
            <a:r>
              <a:rPr lang="zh-CN" altLang="en-US" sz="1600" dirty="0"/>
              <a:t>）中的异常指令</a:t>
            </a:r>
            <a:endParaRPr lang="en-US" altLang="zh-CN" sz="1600" dirty="0"/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1600" dirty="0"/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1600" dirty="0"/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1600" dirty="0"/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zh-CN" altLang="en-US" sz="1600" dirty="0"/>
              <a:t>两种攻击方式：</a:t>
            </a:r>
            <a:endParaRPr lang="en-US" altLang="zh-CN" sz="1600" dirty="0"/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600" dirty="0"/>
              <a:t>恶意命令执行</a:t>
            </a:r>
            <a:endParaRPr lang="en-US" altLang="zh-CN" sz="1600" dirty="0"/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600" dirty="0"/>
              <a:t>命令注入</a:t>
            </a:r>
            <a:endParaRPr lang="zh-CN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241223-DB8F-45F6-8F53-D5E674D93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008" y="1309130"/>
            <a:ext cx="5494440" cy="24366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已有方案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1196752"/>
            <a:ext cx="7499176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已有方案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有监督学习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文本分类（自然语言处理）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无监督学习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N-gram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距离的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Knn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异常检测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0771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已有方案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8566" y="1571049"/>
            <a:ext cx="2885493" cy="4525963"/>
          </a:xfrm>
        </p:spPr>
        <p:txBody>
          <a:bodyPr/>
          <a:lstStyle/>
          <a:p>
            <a:pPr marL="914400" lvl="1" indent="-457200"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命令向量化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有监督分类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模型预测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903F46-5F91-497D-B60D-3F1CBC20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4464495" cy="40650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3C4C0B-61C7-44CA-9A95-242646BD6534}"/>
              </a:ext>
            </a:extLst>
          </p:cNvPr>
          <p:cNvSpPr txBox="1"/>
          <p:nvPr/>
        </p:nvSpPr>
        <p:spPr>
          <a:xfrm>
            <a:off x="539552" y="5726558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恶意数据来源：菜鸟教程与</a:t>
            </a:r>
            <a:r>
              <a:rPr lang="en-US" altLang="zh-CN" dirty="0" err="1"/>
              <a:t>linuxdc</a:t>
            </a:r>
            <a:r>
              <a:rPr lang="zh-CN" altLang="en-US" dirty="0"/>
              <a:t>站点</a:t>
            </a:r>
            <a:r>
              <a:rPr lang="en-US" altLang="zh-CN" dirty="0" err="1"/>
              <a:t>linux</a:t>
            </a:r>
            <a:r>
              <a:rPr lang="zh-CN" altLang="en-US" dirty="0"/>
              <a:t>教程里的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7956678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目录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891A64F-00C0-4AED-8C32-E3785100A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066126"/>
              </p:ext>
            </p:extLst>
          </p:nvPr>
        </p:nvGraphicFramePr>
        <p:xfrm>
          <a:off x="457200" y="1340768"/>
          <a:ext cx="8229600" cy="4079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918212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787551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536230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98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召回率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6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4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4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5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神经网络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Kmeans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3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OneClassSVM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2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N-gram </a:t>
                      </a:r>
                      <a:r>
                        <a:rPr lang="en-US" altLang="zh-CN" dirty="0" err="1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3987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5E3AE86-924C-43BC-A9A8-5CE6BABAC558}"/>
              </a:ext>
            </a:extLst>
          </p:cNvPr>
          <p:cNvSpPr txBox="1"/>
          <p:nvPr/>
        </p:nvSpPr>
        <p:spPr>
          <a:xfrm>
            <a:off x="7472080" y="5713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未知指令？</a:t>
            </a:r>
          </a:p>
        </p:txBody>
      </p:sp>
    </p:spTree>
    <p:extLst>
      <p:ext uri="{BB962C8B-B14F-4D97-AF65-F5344CB8AC3E}">
        <p14:creationId xmlns:p14="http://schemas.microsoft.com/office/powerpoint/2010/main" val="2966165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en-US" altLang="zh-CN" sz="1400" dirty="0">
                <a:solidFill>
                  <a:schemeClr val="bg1"/>
                </a:solidFill>
              </a:rPr>
              <a:t>N-gram based </a:t>
            </a:r>
            <a:r>
              <a:rPr lang="en-US" altLang="zh-CN" sz="1400" dirty="0" err="1">
                <a:solidFill>
                  <a:schemeClr val="bg1"/>
                </a:solidFill>
              </a:rPr>
              <a:t>knn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8ECFC12-DC8D-4F68-8F47-2016D23FE86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39552" y="1169730"/>
            <a:ext cx="82296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/>
              <a:t>N-gram</a:t>
            </a:r>
            <a:r>
              <a:rPr lang="zh-CN" altLang="en-US" dirty="0"/>
              <a:t>距离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F363DF-FCE0-445F-9F5A-4183BD46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20888"/>
            <a:ext cx="6840760" cy="11387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5BF7BB-DA73-4396-9C0E-1224399B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673918"/>
            <a:ext cx="597666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45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en-US" altLang="zh-CN" sz="1400" dirty="0">
                <a:solidFill>
                  <a:schemeClr val="bg1"/>
                </a:solidFill>
              </a:rPr>
              <a:t>N-gram based </a:t>
            </a:r>
            <a:r>
              <a:rPr lang="en-US" altLang="zh-CN" sz="1400" dirty="0" err="1">
                <a:solidFill>
                  <a:schemeClr val="bg1"/>
                </a:solidFill>
              </a:rPr>
              <a:t>knn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80" y="1169142"/>
            <a:ext cx="7560840" cy="60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算法流程（</a:t>
            </a:r>
            <a:r>
              <a:rPr lang="en-US" altLang="zh-CN" dirty="0"/>
              <a:t>n-gram based </a:t>
            </a:r>
            <a:r>
              <a:rPr lang="en-US" altLang="zh-CN" dirty="0" err="1"/>
              <a:t>knn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0695B6-93E6-4C2A-A64E-762451CFF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916832"/>
            <a:ext cx="6760017" cy="44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429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en-US" altLang="zh-CN" sz="1400" dirty="0">
                <a:solidFill>
                  <a:schemeClr val="bg1"/>
                </a:solidFill>
              </a:rPr>
              <a:t>N-gram based </a:t>
            </a:r>
            <a:r>
              <a:rPr lang="en-US" altLang="zh-CN" sz="1400" dirty="0" err="1">
                <a:solidFill>
                  <a:schemeClr val="bg1"/>
                </a:solidFill>
              </a:rPr>
              <a:t>knn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0728"/>
            <a:ext cx="7560840" cy="60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使用原</a:t>
            </a:r>
            <a:r>
              <a:rPr lang="en-US" altLang="zh-CN" sz="1800" dirty="0"/>
              <a:t>n-gram</a:t>
            </a:r>
            <a:r>
              <a:rPr lang="zh-CN" altLang="en-US" sz="1800" dirty="0"/>
              <a:t>距离的问题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4F085-362A-4A20-9597-846E13BD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412776"/>
            <a:ext cx="3885630" cy="51173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77EF5E-52F7-4722-BE30-0B85B9365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589659"/>
            <a:ext cx="4415990" cy="50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48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321</Words>
  <Application>Microsoft Office PowerPoint</Application>
  <PresentationFormat>全屏显示(4:3)</PresentationFormat>
  <Paragraphs>106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黑体</vt:lpstr>
      <vt:lpstr>Arial</vt:lpstr>
      <vt:lpstr>Wingdings</vt:lpstr>
      <vt:lpstr>默认设计模板</vt:lpstr>
      <vt:lpstr>Web进程链异常命令检测</vt:lpstr>
      <vt:lpstr>目录</vt:lpstr>
      <vt:lpstr>问题概述</vt:lpstr>
      <vt:lpstr>已有方案</vt:lpstr>
      <vt:lpstr>已有方案</vt:lpstr>
      <vt:lpstr>目录</vt:lpstr>
      <vt:lpstr>N-gram based knn</vt:lpstr>
      <vt:lpstr>N-gram based knn</vt:lpstr>
      <vt:lpstr>N-gram based knn</vt:lpstr>
      <vt:lpstr>算法改进</vt:lpstr>
      <vt:lpstr>算法改进</vt:lpstr>
      <vt:lpstr>问题</vt:lpstr>
      <vt:lpstr>问题</vt:lpstr>
      <vt:lpstr>问题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Yang zl</cp:lastModifiedBy>
  <cp:revision>57</cp:revision>
  <dcterms:created xsi:type="dcterms:W3CDTF">2014-03-21T03:02:44Z</dcterms:created>
  <dcterms:modified xsi:type="dcterms:W3CDTF">2020-09-20T14:52:58Z</dcterms:modified>
</cp:coreProperties>
</file>