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57" r:id="rId4"/>
    <p:sldId id="270" r:id="rId5"/>
    <p:sldId id="272" r:id="rId6"/>
    <p:sldId id="273" r:id="rId7"/>
    <p:sldId id="280" r:id="rId8"/>
    <p:sldId id="262" r:id="rId9"/>
    <p:sldId id="281" r:id="rId10"/>
    <p:sldId id="283" r:id="rId11"/>
    <p:sldId id="284" r:id="rId12"/>
    <p:sldId id="274" r:id="rId13"/>
    <p:sldId id="285" r:id="rId14"/>
    <p:sldId id="264" r:id="rId15"/>
    <p:sldId id="279" r:id="rId16"/>
    <p:sldId id="286" r:id="rId17"/>
    <p:sldId id="276" r:id="rId18"/>
    <p:sldId id="277" r:id="rId19"/>
    <p:sldId id="278" r:id="rId20"/>
    <p:sldId id="287" r:id="rId21"/>
    <p:sldId id="268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zl" initials="Yz" lastIdx="1" clrIdx="0">
    <p:extLst>
      <p:ext uri="{19B8F6BF-5375-455C-9EA6-DF929625EA0E}">
        <p15:presenceInfo xmlns:p15="http://schemas.microsoft.com/office/powerpoint/2012/main" userId="d2f4df61136491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004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3" autoAdjust="0"/>
    <p:restoredTop sz="86434" autoAdjust="0"/>
  </p:normalViewPr>
  <p:slideViewPr>
    <p:cSldViewPr>
      <p:cViewPr varScale="1">
        <p:scale>
          <a:sx n="99" d="100"/>
          <a:sy n="99" d="100"/>
        </p:scale>
        <p:origin x="10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c0ba50d3c72f557" providerId="LiveId" clId="{8F8BA257-00E2-48DB-B521-65CF95526FC3}"/>
    <pc:docChg chg="undo custSel addSld delSld modSld sldOrd">
      <pc:chgData name="" userId="7c0ba50d3c72f557" providerId="LiveId" clId="{8F8BA257-00E2-48DB-B521-65CF95526FC3}" dt="2020-12-11T07:18:20.713" v="2397" actId="478"/>
      <pc:docMkLst>
        <pc:docMk/>
      </pc:docMkLst>
      <pc:sldChg chg="addSp delSp modSp">
        <pc:chgData name="" userId="7c0ba50d3c72f557" providerId="LiveId" clId="{8F8BA257-00E2-48DB-B521-65CF95526FC3}" dt="2020-12-11T05:06:23.098" v="466" actId="404"/>
        <pc:sldMkLst>
          <pc:docMk/>
          <pc:sldMk cId="0" sldId="257"/>
        </pc:sldMkLst>
        <pc:spChg chg="add del mod">
          <ac:chgData name="" userId="7c0ba50d3c72f557" providerId="LiveId" clId="{8F8BA257-00E2-48DB-B521-65CF95526FC3}" dt="2020-12-11T02:39:09.937" v="71" actId="478"/>
          <ac:spMkLst>
            <pc:docMk/>
            <pc:sldMk cId="0" sldId="257"/>
            <ac:spMk id="3" creationId="{C10F29B1-422C-4FB2-BEEE-274CA1437950}"/>
          </ac:spMkLst>
        </pc:spChg>
        <pc:spChg chg="del">
          <ac:chgData name="" userId="7c0ba50d3c72f557" providerId="LiveId" clId="{8F8BA257-00E2-48DB-B521-65CF95526FC3}" dt="2020-12-11T02:39:08.105" v="70" actId="478"/>
          <ac:spMkLst>
            <pc:docMk/>
            <pc:sldMk cId="0" sldId="257"/>
            <ac:spMk id="4099" creationId="{109B7700-A2DA-4CDA-9F1B-7294D1879025}"/>
          </ac:spMkLst>
        </pc:spChg>
        <pc:spChg chg="mod">
          <ac:chgData name="" userId="7c0ba50d3c72f557" providerId="LiveId" clId="{8F8BA257-00E2-48DB-B521-65CF95526FC3}" dt="2020-12-11T05:06:23.098" v="466" actId="404"/>
          <ac:spMkLst>
            <pc:docMk/>
            <pc:sldMk cId="0" sldId="257"/>
            <ac:spMk id="4100" creationId="{9AEE5139-4BE4-47A7-A331-28AB93E31820}"/>
          </ac:spMkLst>
        </pc:spChg>
      </pc:sldChg>
      <pc:sldChg chg="del">
        <pc:chgData name="" userId="7c0ba50d3c72f557" providerId="LiveId" clId="{8F8BA257-00E2-48DB-B521-65CF95526FC3}" dt="2020-12-11T06:59:40.758" v="1743" actId="2696"/>
        <pc:sldMkLst>
          <pc:docMk/>
          <pc:sldMk cId="296616537" sldId="261"/>
        </pc:sldMkLst>
      </pc:sldChg>
      <pc:sldChg chg="addSp delSp modSp">
        <pc:chgData name="" userId="7c0ba50d3c72f557" providerId="LiveId" clId="{8F8BA257-00E2-48DB-B521-65CF95526FC3}" dt="2020-12-11T06:22:14.792" v="1602" actId="20577"/>
        <pc:sldMkLst>
          <pc:docMk/>
          <pc:sldMk cId="2321719216" sldId="262"/>
        </pc:sldMkLst>
        <pc:spChg chg="add del mod">
          <ac:chgData name="" userId="7c0ba50d3c72f557" providerId="LiveId" clId="{8F8BA257-00E2-48DB-B521-65CF95526FC3}" dt="2020-12-11T02:24:25.331" v="5" actId="478"/>
          <ac:spMkLst>
            <pc:docMk/>
            <pc:sldMk cId="2321719216" sldId="262"/>
            <ac:spMk id="3" creationId="{28249934-6142-4C92-9E93-DD79CA08AEC9}"/>
          </ac:spMkLst>
        </pc:spChg>
        <pc:spChg chg="add mod">
          <ac:chgData name="" userId="7c0ba50d3c72f557" providerId="LiveId" clId="{8F8BA257-00E2-48DB-B521-65CF95526FC3}" dt="2020-12-11T06:22:14.792" v="1602" actId="20577"/>
          <ac:spMkLst>
            <pc:docMk/>
            <pc:sldMk cId="2321719216" sldId="262"/>
            <ac:spMk id="4" creationId="{817B5213-3393-491B-8315-2608FBE64AD4}"/>
          </ac:spMkLst>
        </pc:spChg>
        <pc:spChg chg="mod">
          <ac:chgData name="" userId="7c0ba50d3c72f557" providerId="LiveId" clId="{8F8BA257-00E2-48DB-B521-65CF95526FC3}" dt="2020-12-11T06:19:12.722" v="1414" actId="12"/>
          <ac:spMkLst>
            <pc:docMk/>
            <pc:sldMk cId="2321719216" sldId="262"/>
            <ac:spMk id="5" creationId="{98ECFC12-DC8D-4F68-8F47-2016D23FE860}"/>
          </ac:spMkLst>
        </pc:spChg>
        <pc:spChg chg="del">
          <ac:chgData name="" userId="7c0ba50d3c72f557" providerId="LiveId" clId="{8F8BA257-00E2-48DB-B521-65CF95526FC3}" dt="2020-12-11T02:24:23.483" v="4" actId="478"/>
          <ac:spMkLst>
            <pc:docMk/>
            <pc:sldMk cId="2321719216" sldId="262"/>
            <ac:spMk id="4099" creationId="{109B7700-A2DA-4CDA-9F1B-7294D1879025}"/>
          </ac:spMkLst>
        </pc:spChg>
        <pc:picChg chg="mod">
          <ac:chgData name="" userId="7c0ba50d3c72f557" providerId="LiveId" clId="{8F8BA257-00E2-48DB-B521-65CF95526FC3}" dt="2020-12-11T06:19:25.906" v="1415" actId="1076"/>
          <ac:picMkLst>
            <pc:docMk/>
            <pc:sldMk cId="2321719216" sldId="262"/>
            <ac:picMk id="7" creationId="{F8F363DF-FCE0-445F-9F5A-4183BD469DBB}"/>
          </ac:picMkLst>
        </pc:picChg>
        <pc:picChg chg="mod">
          <ac:chgData name="" userId="7c0ba50d3c72f557" providerId="LiveId" clId="{8F8BA257-00E2-48DB-B521-65CF95526FC3}" dt="2020-12-11T06:19:28.534" v="1416" actId="1076"/>
          <ac:picMkLst>
            <pc:docMk/>
            <pc:sldMk cId="2321719216" sldId="262"/>
            <ac:picMk id="8" creationId="{3D5BF7BB-DA73-4396-9C0E-1224399BE331}"/>
          </ac:picMkLst>
        </pc:picChg>
        <pc:picChg chg="add del">
          <ac:chgData name="" userId="7c0ba50d3c72f557" providerId="LiveId" clId="{8F8BA257-00E2-48DB-B521-65CF95526FC3}" dt="2020-12-11T04:59:54.184" v="421"/>
          <ac:picMkLst>
            <pc:docMk/>
            <pc:sldMk cId="2321719216" sldId="262"/>
            <ac:picMk id="9" creationId="{0AE99712-074F-43FE-9116-D72376232B4A}"/>
          </ac:picMkLst>
        </pc:picChg>
        <pc:picChg chg="add del">
          <ac:chgData name="" userId="7c0ba50d3c72f557" providerId="LiveId" clId="{8F8BA257-00E2-48DB-B521-65CF95526FC3}" dt="2020-12-11T04:59:54.184" v="421"/>
          <ac:picMkLst>
            <pc:docMk/>
            <pc:sldMk cId="2321719216" sldId="262"/>
            <ac:picMk id="10" creationId="{76CC8442-267D-40DE-A700-3A7C31861B23}"/>
          </ac:picMkLst>
        </pc:picChg>
        <pc:picChg chg="add del">
          <ac:chgData name="" userId="7c0ba50d3c72f557" providerId="LiveId" clId="{8F8BA257-00E2-48DB-B521-65CF95526FC3}" dt="2020-12-11T05:00:37.451" v="431" actId="478"/>
          <ac:picMkLst>
            <pc:docMk/>
            <pc:sldMk cId="2321719216" sldId="262"/>
            <ac:picMk id="11" creationId="{E65A44B4-F64B-4CE7-8567-5E60654235B1}"/>
          </ac:picMkLst>
        </pc:picChg>
        <pc:picChg chg="add del">
          <ac:chgData name="" userId="7c0ba50d3c72f557" providerId="LiveId" clId="{8F8BA257-00E2-48DB-B521-65CF95526FC3}" dt="2020-12-11T05:00:38.134" v="432" actId="478"/>
          <ac:picMkLst>
            <pc:docMk/>
            <pc:sldMk cId="2321719216" sldId="262"/>
            <ac:picMk id="12" creationId="{6531355D-4485-4ED1-BD69-B961C00403E1}"/>
          </ac:picMkLst>
        </pc:picChg>
      </pc:sldChg>
      <pc:sldChg chg="modSp ord">
        <pc:chgData name="" userId="7c0ba50d3c72f557" providerId="LiveId" clId="{8F8BA257-00E2-48DB-B521-65CF95526FC3}" dt="2020-12-11T07:08:37.617" v="1960" actId="20577"/>
        <pc:sldMkLst>
          <pc:docMk/>
          <pc:sldMk cId="3085524891" sldId="264"/>
        </pc:sldMkLst>
        <pc:spChg chg="mod">
          <ac:chgData name="" userId="7c0ba50d3c72f557" providerId="LiveId" clId="{8F8BA257-00E2-48DB-B521-65CF95526FC3}" dt="2020-12-11T07:08:37.617" v="1960" actId="20577"/>
          <ac:spMkLst>
            <pc:docMk/>
            <pc:sldMk cId="3085524891" sldId="264"/>
            <ac:spMk id="2" creationId="{CD857E8F-5098-4631-9D62-0AE7A06A0474}"/>
          </ac:spMkLst>
        </pc:spChg>
      </pc:sldChg>
      <pc:sldChg chg="del">
        <pc:chgData name="" userId="7c0ba50d3c72f557" providerId="LiveId" clId="{8F8BA257-00E2-48DB-B521-65CF95526FC3}" dt="2020-12-11T06:27:10.766" v="1736" actId="2696"/>
        <pc:sldMkLst>
          <pc:docMk/>
          <pc:sldMk cId="2218149978" sldId="267"/>
        </pc:sldMkLst>
      </pc:sldChg>
      <pc:sldChg chg="del">
        <pc:chgData name="" userId="7c0ba50d3c72f557" providerId="LiveId" clId="{8F8BA257-00E2-48DB-B521-65CF95526FC3}" dt="2020-12-11T06:27:12.815" v="1737" actId="2696"/>
        <pc:sldMkLst>
          <pc:docMk/>
          <pc:sldMk cId="1195825505" sldId="269"/>
        </pc:sldMkLst>
      </pc:sldChg>
      <pc:sldChg chg="modSp">
        <pc:chgData name="" userId="7c0ba50d3c72f557" providerId="LiveId" clId="{8F8BA257-00E2-48DB-B521-65CF95526FC3}" dt="2020-12-11T05:06:16.790" v="465" actId="404"/>
        <pc:sldMkLst>
          <pc:docMk/>
          <pc:sldMk cId="2665331444" sldId="270"/>
        </pc:sldMkLst>
        <pc:spChg chg="mod">
          <ac:chgData name="" userId="7c0ba50d3c72f557" providerId="LiveId" clId="{8F8BA257-00E2-48DB-B521-65CF95526FC3}" dt="2020-12-11T05:06:16.790" v="465" actId="404"/>
          <ac:spMkLst>
            <pc:docMk/>
            <pc:sldMk cId="2665331444" sldId="270"/>
            <ac:spMk id="6" creationId="{593D393D-CA20-49FF-BEE8-A2ADC64A86EF}"/>
          </ac:spMkLst>
        </pc:spChg>
      </pc:sldChg>
      <pc:sldChg chg="addSp delSp modSp">
        <pc:chgData name="" userId="7c0ba50d3c72f557" providerId="LiveId" clId="{8F8BA257-00E2-48DB-B521-65CF95526FC3}" dt="2020-12-11T05:02:34.581" v="438" actId="478"/>
        <pc:sldMkLst>
          <pc:docMk/>
          <pc:sldMk cId="2374437529" sldId="271"/>
        </pc:sldMkLst>
        <pc:spChg chg="add del mod">
          <ac:chgData name="" userId="7c0ba50d3c72f557" providerId="LiveId" clId="{8F8BA257-00E2-48DB-B521-65CF95526FC3}" dt="2020-12-11T05:02:34.581" v="438" actId="478"/>
          <ac:spMkLst>
            <pc:docMk/>
            <pc:sldMk cId="2374437529" sldId="271"/>
            <ac:spMk id="3" creationId="{5E92E437-1837-4A4A-AC2C-7BB25503D18C}"/>
          </ac:spMkLst>
        </pc:spChg>
        <pc:spChg chg="del">
          <ac:chgData name="" userId="7c0ba50d3c72f557" providerId="LiveId" clId="{8F8BA257-00E2-48DB-B521-65CF95526FC3}" dt="2020-12-11T02:39:03.876" v="68" actId="478"/>
          <ac:spMkLst>
            <pc:docMk/>
            <pc:sldMk cId="2374437529" sldId="271"/>
            <ac:spMk id="4099" creationId="{109B7700-A2DA-4CDA-9F1B-7294D1879025}"/>
          </ac:spMkLst>
        </pc:spChg>
        <pc:picChg chg="add del ord">
          <ac:chgData name="" userId="7c0ba50d3c72f557" providerId="LiveId" clId="{8F8BA257-00E2-48DB-B521-65CF95526FC3}" dt="2020-12-11T05:02:30.281" v="437" actId="478"/>
          <ac:picMkLst>
            <pc:docMk/>
            <pc:sldMk cId="2374437529" sldId="271"/>
            <ac:picMk id="7" creationId="{4F58EBF9-148D-48A1-A0FE-A27C06D35522}"/>
          </ac:picMkLst>
        </pc:picChg>
        <pc:picChg chg="del">
          <ac:chgData name="" userId="7c0ba50d3c72f557" providerId="LiveId" clId="{8F8BA257-00E2-48DB-B521-65CF95526FC3}" dt="2020-12-11T02:39:04.934" v="69" actId="478"/>
          <ac:picMkLst>
            <pc:docMk/>
            <pc:sldMk cId="2374437529" sldId="271"/>
            <ac:picMk id="4098" creationId="{C6132668-97CD-40FF-AA09-71A5C2157000}"/>
          </ac:picMkLst>
        </pc:picChg>
      </pc:sldChg>
      <pc:sldChg chg="modSp">
        <pc:chgData name="" userId="7c0ba50d3c72f557" providerId="LiveId" clId="{8F8BA257-00E2-48DB-B521-65CF95526FC3}" dt="2020-12-11T05:06:12.050" v="464" actId="404"/>
        <pc:sldMkLst>
          <pc:docMk/>
          <pc:sldMk cId="2404539384" sldId="272"/>
        </pc:sldMkLst>
        <pc:spChg chg="mod">
          <ac:chgData name="" userId="7c0ba50d3c72f557" providerId="LiveId" clId="{8F8BA257-00E2-48DB-B521-65CF95526FC3}" dt="2020-12-11T05:06:12.050" v="464" actId="404"/>
          <ac:spMkLst>
            <pc:docMk/>
            <pc:sldMk cId="2404539384" sldId="272"/>
            <ac:spMk id="6" creationId="{593D393D-CA20-49FF-BEE8-A2ADC64A86EF}"/>
          </ac:spMkLst>
        </pc:spChg>
      </pc:sldChg>
      <pc:sldChg chg="addSp delSp modSp">
        <pc:chgData name="" userId="7c0ba50d3c72f557" providerId="LiveId" clId="{8F8BA257-00E2-48DB-B521-65CF95526FC3}" dt="2020-12-11T07:15:02.600" v="2201" actId="20577"/>
        <pc:sldMkLst>
          <pc:docMk/>
          <pc:sldMk cId="3265819856" sldId="273"/>
        </pc:sldMkLst>
        <pc:spChg chg="add del mod">
          <ac:chgData name="" userId="7c0ba50d3c72f557" providerId="LiveId" clId="{8F8BA257-00E2-48DB-B521-65CF95526FC3}" dt="2020-12-11T02:39:22.723" v="75" actId="478"/>
          <ac:spMkLst>
            <pc:docMk/>
            <pc:sldMk cId="3265819856" sldId="273"/>
            <ac:spMk id="3" creationId="{F2EBAFED-3B53-4316-A041-86912574780C}"/>
          </ac:spMkLst>
        </pc:spChg>
        <pc:spChg chg="del">
          <ac:chgData name="" userId="7c0ba50d3c72f557" providerId="LiveId" clId="{8F8BA257-00E2-48DB-B521-65CF95526FC3}" dt="2020-12-11T02:39:14.793" v="72" actId="478"/>
          <ac:spMkLst>
            <pc:docMk/>
            <pc:sldMk cId="3265819856" sldId="273"/>
            <ac:spMk id="4099" creationId="{109B7700-A2DA-4CDA-9F1B-7294D1879025}"/>
          </ac:spMkLst>
        </pc:spChg>
        <pc:spChg chg="mod">
          <ac:chgData name="" userId="7c0ba50d3c72f557" providerId="LiveId" clId="{8F8BA257-00E2-48DB-B521-65CF95526FC3}" dt="2020-12-11T07:15:02.600" v="2201" actId="20577"/>
          <ac:spMkLst>
            <pc:docMk/>
            <pc:sldMk cId="3265819856" sldId="273"/>
            <ac:spMk id="4100" creationId="{9AEE5139-4BE4-47A7-A331-28AB93E31820}"/>
          </ac:spMkLst>
        </pc:spChg>
        <pc:picChg chg="add del">
          <ac:chgData name="" userId="7c0ba50d3c72f557" providerId="LiveId" clId="{8F8BA257-00E2-48DB-B521-65CF95526FC3}" dt="2020-12-11T02:39:19.800" v="74" actId="478"/>
          <ac:picMkLst>
            <pc:docMk/>
            <pc:sldMk cId="3265819856" sldId="273"/>
            <ac:picMk id="4098" creationId="{C6132668-97CD-40FF-AA09-71A5C2157000}"/>
          </ac:picMkLst>
        </pc:picChg>
      </pc:sldChg>
      <pc:sldChg chg="addSp delSp modSp">
        <pc:chgData name="" userId="7c0ba50d3c72f557" providerId="LiveId" clId="{8F8BA257-00E2-48DB-B521-65CF95526FC3}" dt="2020-12-11T06:02:35.892" v="1409"/>
        <pc:sldMkLst>
          <pc:docMk/>
          <pc:sldMk cId="1027603007" sldId="274"/>
        </pc:sldMkLst>
        <pc:spChg chg="add del mod">
          <ac:chgData name="" userId="7c0ba50d3c72f557" providerId="LiveId" clId="{8F8BA257-00E2-48DB-B521-65CF95526FC3}" dt="2020-12-11T02:24:15.120" v="1" actId="478"/>
          <ac:spMkLst>
            <pc:docMk/>
            <pc:sldMk cId="1027603007" sldId="274"/>
            <ac:spMk id="3" creationId="{A19F3931-FE7C-4532-AD3E-841E458E0331}"/>
          </ac:spMkLst>
        </pc:spChg>
        <pc:spChg chg="del mod">
          <ac:chgData name="" userId="7c0ba50d3c72f557" providerId="LiveId" clId="{8F8BA257-00E2-48DB-B521-65CF95526FC3}" dt="2020-12-11T05:53:47.501" v="958" actId="478"/>
          <ac:spMkLst>
            <pc:docMk/>
            <pc:sldMk cId="1027603007" sldId="274"/>
            <ac:spMk id="19" creationId="{1915F3AD-3637-4FF3-B259-6ECDEE566A11}"/>
          </ac:spMkLst>
        </pc:spChg>
        <pc:spChg chg="del mod">
          <ac:chgData name="" userId="7c0ba50d3c72f557" providerId="LiveId" clId="{8F8BA257-00E2-48DB-B521-65CF95526FC3}" dt="2020-12-11T05:53:47.501" v="958" actId="478"/>
          <ac:spMkLst>
            <pc:docMk/>
            <pc:sldMk cId="1027603007" sldId="274"/>
            <ac:spMk id="20" creationId="{A8AD510C-1399-459F-A508-F15BAD0AFC6F}"/>
          </ac:spMkLst>
        </pc:spChg>
        <pc:spChg chg="del mod">
          <ac:chgData name="" userId="7c0ba50d3c72f557" providerId="LiveId" clId="{8F8BA257-00E2-48DB-B521-65CF95526FC3}" dt="2020-12-11T05:53:47.501" v="958" actId="478"/>
          <ac:spMkLst>
            <pc:docMk/>
            <pc:sldMk cId="1027603007" sldId="274"/>
            <ac:spMk id="21" creationId="{DFB70EA6-3154-4669-9799-5E29FA70917B}"/>
          </ac:spMkLst>
        </pc:spChg>
        <pc:spChg chg="del mod">
          <ac:chgData name="" userId="7c0ba50d3c72f557" providerId="LiveId" clId="{8F8BA257-00E2-48DB-B521-65CF95526FC3}" dt="2020-12-11T05:53:47.501" v="958" actId="478"/>
          <ac:spMkLst>
            <pc:docMk/>
            <pc:sldMk cId="1027603007" sldId="274"/>
            <ac:spMk id="24" creationId="{F9E7F349-A99A-44C0-9004-A636996BC45D}"/>
          </ac:spMkLst>
        </pc:spChg>
        <pc:spChg chg="del mod">
          <ac:chgData name="" userId="7c0ba50d3c72f557" providerId="LiveId" clId="{8F8BA257-00E2-48DB-B521-65CF95526FC3}" dt="2020-12-11T05:53:47.501" v="958" actId="478"/>
          <ac:spMkLst>
            <pc:docMk/>
            <pc:sldMk cId="1027603007" sldId="274"/>
            <ac:spMk id="25" creationId="{37C94E1D-E36F-4014-BB1C-E0443554C675}"/>
          </ac:spMkLst>
        </pc:spChg>
        <pc:spChg chg="del mod">
          <ac:chgData name="" userId="7c0ba50d3c72f557" providerId="LiveId" clId="{8F8BA257-00E2-48DB-B521-65CF95526FC3}" dt="2020-12-11T05:53:47.501" v="958" actId="478"/>
          <ac:spMkLst>
            <pc:docMk/>
            <pc:sldMk cId="1027603007" sldId="274"/>
            <ac:spMk id="26" creationId="{A23E332A-6E75-4B9E-8219-BF49668A6D71}"/>
          </ac:spMkLst>
        </pc:spChg>
        <pc:spChg chg="del mod">
          <ac:chgData name="" userId="7c0ba50d3c72f557" providerId="LiveId" clId="{8F8BA257-00E2-48DB-B521-65CF95526FC3}" dt="2020-12-11T05:53:47.501" v="958" actId="478"/>
          <ac:spMkLst>
            <pc:docMk/>
            <pc:sldMk cId="1027603007" sldId="274"/>
            <ac:spMk id="30" creationId="{A3D8954F-8A8B-4E14-A61A-D922C7C198DC}"/>
          </ac:spMkLst>
        </pc:spChg>
        <pc:spChg chg="del mod">
          <ac:chgData name="" userId="7c0ba50d3c72f557" providerId="LiveId" clId="{8F8BA257-00E2-48DB-B521-65CF95526FC3}" dt="2020-12-11T05:53:47.501" v="958" actId="478"/>
          <ac:spMkLst>
            <pc:docMk/>
            <pc:sldMk cId="1027603007" sldId="274"/>
            <ac:spMk id="33" creationId="{62AF6E5D-5F81-452F-9062-D8E6E0BB81BB}"/>
          </ac:spMkLst>
        </pc:spChg>
        <pc:spChg chg="del">
          <ac:chgData name="" userId="7c0ba50d3c72f557" providerId="LiveId" clId="{8F8BA257-00E2-48DB-B521-65CF95526FC3}" dt="2020-12-11T02:24:13.130" v="0" actId="478"/>
          <ac:spMkLst>
            <pc:docMk/>
            <pc:sldMk cId="1027603007" sldId="274"/>
            <ac:spMk id="4099" creationId="{109B7700-A2DA-4CDA-9F1B-7294D1879025}"/>
          </ac:spMkLst>
        </pc:spChg>
        <pc:spChg chg="mod">
          <ac:chgData name="" userId="7c0ba50d3c72f557" providerId="LiveId" clId="{8F8BA257-00E2-48DB-B521-65CF95526FC3}" dt="2020-12-11T06:02:35.892" v="1409"/>
          <ac:spMkLst>
            <pc:docMk/>
            <pc:sldMk cId="1027603007" sldId="274"/>
            <ac:spMk id="4100" creationId="{9AEE5139-4BE4-47A7-A331-28AB93E31820}"/>
          </ac:spMkLst>
        </pc:spChg>
        <pc:picChg chg="add del mod">
          <ac:chgData name="" userId="7c0ba50d3c72f557" providerId="LiveId" clId="{8F8BA257-00E2-48DB-B521-65CF95526FC3}" dt="2020-12-11T05:07:33.163" v="471" actId="478"/>
          <ac:picMkLst>
            <pc:docMk/>
            <pc:sldMk cId="1027603007" sldId="274"/>
            <ac:picMk id="34" creationId="{08DD814C-3CB3-4236-BCA2-3BF035C82EE4}"/>
          </ac:picMkLst>
        </pc:picChg>
        <pc:cxnChg chg="del mod">
          <ac:chgData name="" userId="7c0ba50d3c72f557" providerId="LiveId" clId="{8F8BA257-00E2-48DB-B521-65CF95526FC3}" dt="2020-12-11T05:53:47.501" v="958" actId="478"/>
          <ac:cxnSpMkLst>
            <pc:docMk/>
            <pc:sldMk cId="1027603007" sldId="274"/>
            <ac:cxnSpMk id="22" creationId="{E9F40878-3C5D-477E-9672-CD7D2655E07C}"/>
          </ac:cxnSpMkLst>
        </pc:cxnChg>
        <pc:cxnChg chg="del">
          <ac:chgData name="" userId="7c0ba50d3c72f557" providerId="LiveId" clId="{8F8BA257-00E2-48DB-B521-65CF95526FC3}" dt="2020-12-11T05:53:47.501" v="958" actId="478"/>
          <ac:cxnSpMkLst>
            <pc:docMk/>
            <pc:sldMk cId="1027603007" sldId="274"/>
            <ac:cxnSpMk id="23" creationId="{70976B10-4933-4A0E-AA7D-3E18C8105BBC}"/>
          </ac:cxnSpMkLst>
        </pc:cxnChg>
        <pc:cxnChg chg="del mod">
          <ac:chgData name="" userId="7c0ba50d3c72f557" providerId="LiveId" clId="{8F8BA257-00E2-48DB-B521-65CF95526FC3}" dt="2020-12-11T05:53:47.501" v="958" actId="478"/>
          <ac:cxnSpMkLst>
            <pc:docMk/>
            <pc:sldMk cId="1027603007" sldId="274"/>
            <ac:cxnSpMk id="27" creationId="{ED5DFB95-ACAE-4F8A-B128-100EC8A3D323}"/>
          </ac:cxnSpMkLst>
        </pc:cxnChg>
        <pc:cxnChg chg="del mod">
          <ac:chgData name="" userId="7c0ba50d3c72f557" providerId="LiveId" clId="{8F8BA257-00E2-48DB-B521-65CF95526FC3}" dt="2020-12-11T05:53:47.501" v="958" actId="478"/>
          <ac:cxnSpMkLst>
            <pc:docMk/>
            <pc:sldMk cId="1027603007" sldId="274"/>
            <ac:cxnSpMk id="28" creationId="{38ECB1BF-DD57-47E6-9FB6-7F437B6B7F9F}"/>
          </ac:cxnSpMkLst>
        </pc:cxnChg>
        <pc:cxnChg chg="del mod">
          <ac:chgData name="" userId="7c0ba50d3c72f557" providerId="LiveId" clId="{8F8BA257-00E2-48DB-B521-65CF95526FC3}" dt="2020-12-11T05:53:50.705" v="960" actId="478"/>
          <ac:cxnSpMkLst>
            <pc:docMk/>
            <pc:sldMk cId="1027603007" sldId="274"/>
            <ac:cxnSpMk id="29" creationId="{CC380135-7533-44DE-8B7B-6BE41B7A4A30}"/>
          </ac:cxnSpMkLst>
        </pc:cxnChg>
        <pc:cxnChg chg="del mod">
          <ac:chgData name="" userId="7c0ba50d3c72f557" providerId="LiveId" clId="{8F8BA257-00E2-48DB-B521-65CF95526FC3}" dt="2020-12-11T05:53:47.501" v="958" actId="478"/>
          <ac:cxnSpMkLst>
            <pc:docMk/>
            <pc:sldMk cId="1027603007" sldId="274"/>
            <ac:cxnSpMk id="31" creationId="{68421E4E-F81B-4E1A-BFF7-5033FB2891E4}"/>
          </ac:cxnSpMkLst>
        </pc:cxnChg>
        <pc:cxnChg chg="del mod">
          <ac:chgData name="" userId="7c0ba50d3c72f557" providerId="LiveId" clId="{8F8BA257-00E2-48DB-B521-65CF95526FC3}" dt="2020-12-11T05:53:49.945" v="959" actId="478"/>
          <ac:cxnSpMkLst>
            <pc:docMk/>
            <pc:sldMk cId="1027603007" sldId="274"/>
            <ac:cxnSpMk id="32" creationId="{74284A4F-2592-422D-B3D7-2E89150833A6}"/>
          </ac:cxnSpMkLst>
        </pc:cxnChg>
      </pc:sldChg>
      <pc:sldChg chg="addSp delSp modSp">
        <pc:chgData name="" userId="7c0ba50d3c72f557" providerId="LiveId" clId="{8F8BA257-00E2-48DB-B521-65CF95526FC3}" dt="2020-12-11T06:59:52.526" v="1745" actId="1076"/>
        <pc:sldMkLst>
          <pc:docMk/>
          <pc:sldMk cId="3258277030" sldId="275"/>
        </pc:sldMkLst>
        <pc:spChg chg="add del mod">
          <ac:chgData name="" userId="7c0ba50d3c72f557" providerId="LiveId" clId="{8F8BA257-00E2-48DB-B521-65CF95526FC3}" dt="2020-12-11T02:24:19.657" v="3" actId="478"/>
          <ac:spMkLst>
            <pc:docMk/>
            <pc:sldMk cId="3258277030" sldId="275"/>
            <ac:spMk id="3" creationId="{EB30ADD7-8F55-4ECA-BFAA-D88C13E78E59}"/>
          </ac:spMkLst>
        </pc:spChg>
        <pc:spChg chg="add del mod">
          <ac:chgData name="" userId="7c0ba50d3c72f557" providerId="LiveId" clId="{8F8BA257-00E2-48DB-B521-65CF95526FC3}" dt="2020-12-11T06:59:49.201" v="1744" actId="478"/>
          <ac:spMkLst>
            <pc:docMk/>
            <pc:sldMk cId="3258277030" sldId="275"/>
            <ac:spMk id="8" creationId="{80BBD3D6-B992-47FF-8F78-592E5C91FC30}"/>
          </ac:spMkLst>
        </pc:spChg>
        <pc:spChg chg="del">
          <ac:chgData name="" userId="7c0ba50d3c72f557" providerId="LiveId" clId="{8F8BA257-00E2-48DB-B521-65CF95526FC3}" dt="2020-12-11T02:24:18.407" v="2" actId="478"/>
          <ac:spMkLst>
            <pc:docMk/>
            <pc:sldMk cId="3258277030" sldId="275"/>
            <ac:spMk id="4099" creationId="{109B7700-A2DA-4CDA-9F1B-7294D1879025}"/>
          </ac:spMkLst>
        </pc:spChg>
        <pc:graphicFrameChg chg="mod modGraphic">
          <ac:chgData name="" userId="7c0ba50d3c72f557" providerId="LiveId" clId="{8F8BA257-00E2-48DB-B521-65CF95526FC3}" dt="2020-12-11T06:59:52.526" v="1745" actId="1076"/>
          <ac:graphicFrameMkLst>
            <pc:docMk/>
            <pc:sldMk cId="3258277030" sldId="275"/>
            <ac:graphicFrameMk id="7" creationId="{19F5FA0E-2B1C-4A68-A202-F2F95FBEB57E}"/>
          </ac:graphicFrameMkLst>
        </pc:graphicFrameChg>
      </pc:sldChg>
      <pc:sldChg chg="addSp modSp">
        <pc:chgData name="" userId="7c0ba50d3c72f557" providerId="LiveId" clId="{8F8BA257-00E2-48DB-B521-65CF95526FC3}" dt="2020-12-11T07:10:08.101" v="1996" actId="1076"/>
        <pc:sldMkLst>
          <pc:docMk/>
          <pc:sldMk cId="1884868889" sldId="276"/>
        </pc:sldMkLst>
        <pc:spChg chg="add mod">
          <ac:chgData name="" userId="7c0ba50d3c72f557" providerId="LiveId" clId="{8F8BA257-00E2-48DB-B521-65CF95526FC3}" dt="2020-12-11T07:10:05.442" v="1995" actId="20577"/>
          <ac:spMkLst>
            <pc:docMk/>
            <pc:sldMk cId="1884868889" sldId="276"/>
            <ac:spMk id="2" creationId="{F9D52E96-231F-4C58-AC46-73A469F4548F}"/>
          </ac:spMkLst>
        </pc:spChg>
        <pc:picChg chg="mod">
          <ac:chgData name="" userId="7c0ba50d3c72f557" providerId="LiveId" clId="{8F8BA257-00E2-48DB-B521-65CF95526FC3}" dt="2020-12-11T07:10:08.101" v="1996" actId="1076"/>
          <ac:picMkLst>
            <pc:docMk/>
            <pc:sldMk cId="1884868889" sldId="276"/>
            <ac:picMk id="7" creationId="{C59EF06C-B1C1-446B-9BC0-CE320A97966E}"/>
          </ac:picMkLst>
        </pc:picChg>
      </pc:sldChg>
      <pc:sldChg chg="addSp delSp modSp">
        <pc:chgData name="" userId="7c0ba50d3c72f557" providerId="LiveId" clId="{8F8BA257-00E2-48DB-B521-65CF95526FC3}" dt="2020-12-11T07:18:20.713" v="2397" actId="478"/>
        <pc:sldMkLst>
          <pc:docMk/>
          <pc:sldMk cId="1946354608" sldId="277"/>
        </pc:sldMkLst>
        <pc:spChg chg="mod">
          <ac:chgData name="" userId="7c0ba50d3c72f557" providerId="LiveId" clId="{8F8BA257-00E2-48DB-B521-65CF95526FC3}" dt="2020-12-11T07:12:17.417" v="2188" actId="20577"/>
          <ac:spMkLst>
            <pc:docMk/>
            <pc:sldMk cId="1946354608" sldId="277"/>
            <ac:spMk id="2" creationId="{CD857E8F-5098-4631-9D62-0AE7A06A0474}"/>
          </ac:spMkLst>
        </pc:spChg>
        <pc:spChg chg="add del mod">
          <ac:chgData name="" userId="7c0ba50d3c72f557" providerId="LiveId" clId="{8F8BA257-00E2-48DB-B521-65CF95526FC3}" dt="2020-12-11T07:18:20.713" v="2397" actId="478"/>
          <ac:spMkLst>
            <pc:docMk/>
            <pc:sldMk cId="1946354608" sldId="277"/>
            <ac:spMk id="4" creationId="{7DAC1F99-A03F-49D3-BF9D-C44068A8BABF}"/>
          </ac:spMkLst>
        </pc:spChg>
        <pc:spChg chg="del">
          <ac:chgData name="" userId="7c0ba50d3c72f557" providerId="LiveId" clId="{8F8BA257-00E2-48DB-B521-65CF95526FC3}" dt="2020-12-11T07:18:16.049" v="2394" actId="478"/>
          <ac:spMkLst>
            <pc:docMk/>
            <pc:sldMk cId="1946354608" sldId="277"/>
            <ac:spMk id="4099" creationId="{109B7700-A2DA-4CDA-9F1B-7294D1879025}"/>
          </ac:spMkLst>
        </pc:spChg>
        <pc:picChg chg="add del">
          <ac:chgData name="" userId="7c0ba50d3c72f557" providerId="LiveId" clId="{8F8BA257-00E2-48DB-B521-65CF95526FC3}" dt="2020-12-11T07:18:19.145" v="2396" actId="478"/>
          <ac:picMkLst>
            <pc:docMk/>
            <pc:sldMk cId="1946354608" sldId="277"/>
            <ac:picMk id="4098" creationId="{C6132668-97CD-40FF-AA09-71A5C2157000}"/>
          </ac:picMkLst>
        </pc:picChg>
      </pc:sldChg>
      <pc:sldChg chg="modSp">
        <pc:chgData name="" userId="7c0ba50d3c72f557" providerId="LiveId" clId="{8F8BA257-00E2-48DB-B521-65CF95526FC3}" dt="2020-12-11T06:26:52.140" v="1735" actId="12"/>
        <pc:sldMkLst>
          <pc:docMk/>
          <pc:sldMk cId="3894088847" sldId="278"/>
        </pc:sldMkLst>
        <pc:spChg chg="mod">
          <ac:chgData name="" userId="7c0ba50d3c72f557" providerId="LiveId" clId="{8F8BA257-00E2-48DB-B521-65CF95526FC3}" dt="2020-12-11T06:26:52.140" v="1735" actId="12"/>
          <ac:spMkLst>
            <pc:docMk/>
            <pc:sldMk cId="3894088847" sldId="278"/>
            <ac:spMk id="10" creationId="{D0A74B7E-BBA6-4F01-A7D5-73C3959C8A6B}"/>
          </ac:spMkLst>
        </pc:spChg>
      </pc:sldChg>
      <pc:sldChg chg="addSp delSp modSp add">
        <pc:chgData name="" userId="7c0ba50d3c72f557" providerId="LiveId" clId="{8F8BA257-00E2-48DB-B521-65CF95526FC3}" dt="2020-12-11T06:59:36.466" v="1742" actId="1076"/>
        <pc:sldMkLst>
          <pc:docMk/>
          <pc:sldMk cId="70588974" sldId="279"/>
        </pc:sldMkLst>
        <pc:spChg chg="add del mod">
          <ac:chgData name="" userId="7c0ba50d3c72f557" providerId="LiveId" clId="{8F8BA257-00E2-48DB-B521-65CF95526FC3}" dt="2020-12-11T06:59:32.377" v="1741" actId="478"/>
          <ac:spMkLst>
            <pc:docMk/>
            <pc:sldMk cId="70588974" sldId="279"/>
            <ac:spMk id="2" creationId="{0B133077-A186-4760-BCB4-8A663FA88D34}"/>
          </ac:spMkLst>
        </pc:spChg>
        <pc:graphicFrameChg chg="mod">
          <ac:chgData name="" userId="7c0ba50d3c72f557" providerId="LiveId" clId="{8F8BA257-00E2-48DB-B521-65CF95526FC3}" dt="2020-12-11T06:59:36.466" v="1742" actId="1076"/>
          <ac:graphicFrameMkLst>
            <pc:docMk/>
            <pc:sldMk cId="70588974" sldId="279"/>
            <ac:graphicFrameMk id="3" creationId="{A891A64F-00C0-4AED-8C32-E3785100A789}"/>
          </ac:graphicFrameMkLst>
        </pc:graphicFrameChg>
      </pc:sldChg>
      <pc:sldChg chg="addSp delSp modSp add">
        <pc:chgData name="" userId="7c0ba50d3c72f557" providerId="LiveId" clId="{8F8BA257-00E2-48DB-B521-65CF95526FC3}" dt="2020-12-11T05:06:02.964" v="462" actId="20577"/>
        <pc:sldMkLst>
          <pc:docMk/>
          <pc:sldMk cId="1876320177" sldId="280"/>
        </pc:sldMkLst>
        <pc:spChg chg="add del mod">
          <ac:chgData name="" userId="7c0ba50d3c72f557" providerId="LiveId" clId="{8F8BA257-00E2-48DB-B521-65CF95526FC3}" dt="2020-12-11T02:39:37.803" v="79" actId="478"/>
          <ac:spMkLst>
            <pc:docMk/>
            <pc:sldMk cId="1876320177" sldId="280"/>
            <ac:spMk id="3" creationId="{CE2AA762-BB5F-441E-AB3A-9315EDEC9C8E}"/>
          </ac:spMkLst>
        </pc:spChg>
        <pc:spChg chg="del">
          <ac:chgData name="" userId="7c0ba50d3c72f557" providerId="LiveId" clId="{8F8BA257-00E2-48DB-B521-65CF95526FC3}" dt="2020-12-11T02:39:33.634" v="76" actId="478"/>
          <ac:spMkLst>
            <pc:docMk/>
            <pc:sldMk cId="1876320177" sldId="280"/>
            <ac:spMk id="4099" creationId="{109B7700-A2DA-4CDA-9F1B-7294D1879025}"/>
          </ac:spMkLst>
        </pc:spChg>
        <pc:spChg chg="mod">
          <ac:chgData name="" userId="7c0ba50d3c72f557" providerId="LiveId" clId="{8F8BA257-00E2-48DB-B521-65CF95526FC3}" dt="2020-12-11T05:06:02.964" v="462" actId="20577"/>
          <ac:spMkLst>
            <pc:docMk/>
            <pc:sldMk cId="1876320177" sldId="280"/>
            <ac:spMk id="4100" creationId="{9AEE5139-4BE4-47A7-A331-28AB93E31820}"/>
          </ac:spMkLst>
        </pc:spChg>
        <pc:picChg chg="add del">
          <ac:chgData name="" userId="7c0ba50d3c72f557" providerId="LiveId" clId="{8F8BA257-00E2-48DB-B521-65CF95526FC3}" dt="2020-12-11T02:39:36.452" v="78" actId="478"/>
          <ac:picMkLst>
            <pc:docMk/>
            <pc:sldMk cId="1876320177" sldId="280"/>
            <ac:picMk id="4098" creationId="{C6132668-97CD-40FF-AA09-71A5C2157000}"/>
          </ac:picMkLst>
        </pc:picChg>
      </pc:sldChg>
      <pc:sldChg chg="addSp delSp modSp add">
        <pc:chgData name="" userId="7c0ba50d3c72f557" providerId="LiveId" clId="{8F8BA257-00E2-48DB-B521-65CF95526FC3}" dt="2020-12-11T07:09:18.655" v="1974" actId="12"/>
        <pc:sldMkLst>
          <pc:docMk/>
          <pc:sldMk cId="2716704377" sldId="281"/>
        </pc:sldMkLst>
        <pc:spChg chg="add del mod">
          <ac:chgData name="" userId="7c0ba50d3c72f557" providerId="LiveId" clId="{8F8BA257-00E2-48DB-B521-65CF95526FC3}" dt="2020-12-11T05:00:20.965" v="427" actId="478"/>
          <ac:spMkLst>
            <pc:docMk/>
            <pc:sldMk cId="2716704377" sldId="281"/>
            <ac:spMk id="3" creationId="{21C91465-E46F-437B-A606-A98E2D970759}"/>
          </ac:spMkLst>
        </pc:spChg>
        <pc:spChg chg="add mod">
          <ac:chgData name="" userId="7c0ba50d3c72f557" providerId="LiveId" clId="{8F8BA257-00E2-48DB-B521-65CF95526FC3}" dt="2020-12-11T07:09:18.655" v="1974" actId="12"/>
          <ac:spMkLst>
            <pc:docMk/>
            <pc:sldMk cId="2716704377" sldId="281"/>
            <ac:spMk id="4" creationId="{82026AB9-D71B-40E5-BC28-A5F4659387AA}"/>
          </ac:spMkLst>
        </pc:spChg>
        <pc:spChg chg="del">
          <ac:chgData name="" userId="7c0ba50d3c72f557" providerId="LiveId" clId="{8F8BA257-00E2-48DB-B521-65CF95526FC3}" dt="2020-12-11T05:00:11.523" v="424" actId="478"/>
          <ac:spMkLst>
            <pc:docMk/>
            <pc:sldMk cId="2716704377" sldId="281"/>
            <ac:spMk id="5" creationId="{98ECFC12-DC8D-4F68-8F47-2016D23FE860}"/>
          </ac:spMkLst>
        </pc:spChg>
        <pc:picChg chg="del mod">
          <ac:chgData name="" userId="7c0ba50d3c72f557" providerId="LiveId" clId="{8F8BA257-00E2-48DB-B521-65CF95526FC3}" dt="2020-12-11T05:00:25.611" v="429" actId="478"/>
          <ac:picMkLst>
            <pc:docMk/>
            <pc:sldMk cId="2716704377" sldId="281"/>
            <ac:picMk id="7" creationId="{F8F363DF-FCE0-445F-9F5A-4183BD469DBB}"/>
          </ac:picMkLst>
        </pc:picChg>
        <pc:picChg chg="del">
          <ac:chgData name="" userId="7c0ba50d3c72f557" providerId="LiveId" clId="{8F8BA257-00E2-48DB-B521-65CF95526FC3}" dt="2020-12-11T05:00:27.892" v="430" actId="478"/>
          <ac:picMkLst>
            <pc:docMk/>
            <pc:sldMk cId="2716704377" sldId="281"/>
            <ac:picMk id="8" creationId="{3D5BF7BB-DA73-4396-9C0E-1224399BE331}"/>
          </ac:picMkLst>
        </pc:picChg>
        <pc:picChg chg="mod">
          <ac:chgData name="" userId="7c0ba50d3c72f557" providerId="LiveId" clId="{8F8BA257-00E2-48DB-B521-65CF95526FC3}" dt="2020-12-11T05:00:16.830" v="426" actId="1076"/>
          <ac:picMkLst>
            <pc:docMk/>
            <pc:sldMk cId="2716704377" sldId="281"/>
            <ac:picMk id="4098" creationId="{C6132668-97CD-40FF-AA09-71A5C2157000}"/>
          </ac:picMkLst>
        </pc:picChg>
      </pc:sldChg>
      <pc:sldChg chg="delSp modSp add del">
        <pc:chgData name="" userId="7c0ba50d3c72f557" providerId="LiveId" clId="{8F8BA257-00E2-48DB-B521-65CF95526FC3}" dt="2020-12-11T07:17:50.009" v="2393" actId="2696"/>
        <pc:sldMkLst>
          <pc:docMk/>
          <pc:sldMk cId="976311827" sldId="282"/>
        </pc:sldMkLst>
        <pc:spChg chg="mod">
          <ac:chgData name="" userId="7c0ba50d3c72f557" providerId="LiveId" clId="{8F8BA257-00E2-48DB-B521-65CF95526FC3}" dt="2020-12-11T07:01:32.891" v="1753" actId="20577"/>
          <ac:spMkLst>
            <pc:docMk/>
            <pc:sldMk cId="976311827" sldId="282"/>
            <ac:spMk id="8" creationId="{80BBD3D6-B992-47FF-8F78-592E5C91FC30}"/>
          </ac:spMkLst>
        </pc:spChg>
        <pc:graphicFrameChg chg="del">
          <ac:chgData name="" userId="7c0ba50d3c72f557" providerId="LiveId" clId="{8F8BA257-00E2-48DB-B521-65CF95526FC3}" dt="2020-12-11T05:10:08.602" v="535" actId="478"/>
          <ac:graphicFrameMkLst>
            <pc:docMk/>
            <pc:sldMk cId="976311827" sldId="282"/>
            <ac:graphicFrameMk id="7" creationId="{19F5FA0E-2B1C-4A68-A202-F2F95FBEB57E}"/>
          </ac:graphicFrameMkLst>
        </pc:graphicFrameChg>
      </pc:sldChg>
      <pc:sldChg chg="addSp delSp modSp add">
        <pc:chgData name="" userId="7c0ba50d3c72f557" providerId="LiveId" clId="{8F8BA257-00E2-48DB-B521-65CF95526FC3}" dt="2020-12-11T05:14:19.962" v="577" actId="14100"/>
        <pc:sldMkLst>
          <pc:docMk/>
          <pc:sldMk cId="1105088599" sldId="283"/>
        </pc:sldMkLst>
        <pc:spChg chg="mod">
          <ac:chgData name="" userId="7c0ba50d3c72f557" providerId="LiveId" clId="{8F8BA257-00E2-48DB-B521-65CF95526FC3}" dt="2020-12-11T05:14:19.962" v="577" actId="14100"/>
          <ac:spMkLst>
            <pc:docMk/>
            <pc:sldMk cId="1105088599" sldId="283"/>
            <ac:spMk id="8" creationId="{80BBD3D6-B992-47FF-8F78-592E5C91FC30}"/>
          </ac:spMkLst>
        </pc:spChg>
        <pc:graphicFrameChg chg="del">
          <ac:chgData name="" userId="7c0ba50d3c72f557" providerId="LiveId" clId="{8F8BA257-00E2-48DB-B521-65CF95526FC3}" dt="2020-12-11T05:12:49.996" v="558" actId="478"/>
          <ac:graphicFrameMkLst>
            <pc:docMk/>
            <pc:sldMk cId="1105088599" sldId="283"/>
            <ac:graphicFrameMk id="7" creationId="{19F5FA0E-2B1C-4A68-A202-F2F95FBEB57E}"/>
          </ac:graphicFrameMkLst>
        </pc:graphicFrameChg>
        <pc:picChg chg="add del mod">
          <ac:chgData name="" userId="7c0ba50d3c72f557" providerId="LiveId" clId="{8F8BA257-00E2-48DB-B521-65CF95526FC3}" dt="2020-12-11T05:13:42.764" v="567" actId="478"/>
          <ac:picMkLst>
            <pc:docMk/>
            <pc:sldMk cId="1105088599" sldId="283"/>
            <ac:picMk id="2" creationId="{5A3EF87A-8111-480A-8E84-05C44276A0B7}"/>
          </ac:picMkLst>
        </pc:picChg>
        <pc:picChg chg="add mod">
          <ac:chgData name="" userId="7c0ba50d3c72f557" providerId="LiveId" clId="{8F8BA257-00E2-48DB-B521-65CF95526FC3}" dt="2020-12-11T05:14:18.353" v="576" actId="1076"/>
          <ac:picMkLst>
            <pc:docMk/>
            <pc:sldMk cId="1105088599" sldId="283"/>
            <ac:picMk id="3" creationId="{42F6ACE7-A729-42C6-AF10-251C7B248B5B}"/>
          </ac:picMkLst>
        </pc:picChg>
      </pc:sldChg>
      <pc:sldChg chg="addSp delSp modSp add modAnim">
        <pc:chgData name="" userId="7c0ba50d3c72f557" providerId="LiveId" clId="{8F8BA257-00E2-48DB-B521-65CF95526FC3}" dt="2020-12-11T07:13:34.870" v="2197" actId="1076"/>
        <pc:sldMkLst>
          <pc:docMk/>
          <pc:sldMk cId="4116077751" sldId="284"/>
        </pc:sldMkLst>
        <pc:spChg chg="mod">
          <ac:chgData name="" userId="7c0ba50d3c72f557" providerId="LiveId" clId="{8F8BA257-00E2-48DB-B521-65CF95526FC3}" dt="2020-12-11T07:12:53.041" v="2193" actId="20577"/>
          <ac:spMkLst>
            <pc:docMk/>
            <pc:sldMk cId="4116077751" sldId="284"/>
            <ac:spMk id="8" creationId="{80BBD3D6-B992-47FF-8F78-592E5C91FC30}"/>
          </ac:spMkLst>
        </pc:spChg>
        <pc:picChg chg="add mod ord">
          <ac:chgData name="" userId="7c0ba50d3c72f557" providerId="LiveId" clId="{8F8BA257-00E2-48DB-B521-65CF95526FC3}" dt="2020-12-11T07:13:32.115" v="2196" actId="1076"/>
          <ac:picMkLst>
            <pc:docMk/>
            <pc:sldMk cId="4116077751" sldId="284"/>
            <ac:picMk id="2" creationId="{10B7BD00-9DE7-4421-AB5D-5811B8005341}"/>
          </ac:picMkLst>
        </pc:picChg>
        <pc:picChg chg="del">
          <ac:chgData name="" userId="7c0ba50d3c72f557" providerId="LiveId" clId="{8F8BA257-00E2-48DB-B521-65CF95526FC3}" dt="2020-12-11T05:15:17.012" v="580" actId="478"/>
          <ac:picMkLst>
            <pc:docMk/>
            <pc:sldMk cId="4116077751" sldId="284"/>
            <ac:picMk id="3" creationId="{42F6ACE7-A729-42C6-AF10-251C7B248B5B}"/>
          </ac:picMkLst>
        </pc:picChg>
        <pc:picChg chg="add mod">
          <ac:chgData name="" userId="7c0ba50d3c72f557" providerId="LiveId" clId="{8F8BA257-00E2-48DB-B521-65CF95526FC3}" dt="2020-12-11T07:13:34.870" v="2197" actId="1076"/>
          <ac:picMkLst>
            <pc:docMk/>
            <pc:sldMk cId="4116077751" sldId="284"/>
            <ac:picMk id="4" creationId="{C9E21833-42D9-4D00-8B4D-AF6D7DA69448}"/>
          </ac:picMkLst>
        </pc:picChg>
      </pc:sldChg>
      <pc:sldChg chg="modSp add">
        <pc:chgData name="" userId="7c0ba50d3c72f557" providerId="LiveId" clId="{8F8BA257-00E2-48DB-B521-65CF95526FC3}" dt="2020-12-11T07:08:50.950" v="1968"/>
        <pc:sldMkLst>
          <pc:docMk/>
          <pc:sldMk cId="2861324351" sldId="285"/>
        </pc:sldMkLst>
        <pc:spChg chg="mod">
          <ac:chgData name="" userId="7c0ba50d3c72f557" providerId="LiveId" clId="{8F8BA257-00E2-48DB-B521-65CF95526FC3}" dt="2020-12-11T07:08:50.950" v="1968"/>
          <ac:spMkLst>
            <pc:docMk/>
            <pc:sldMk cId="2861324351" sldId="285"/>
            <ac:spMk id="4100" creationId="{9AEE5139-4BE4-47A7-A331-28AB93E31820}"/>
          </ac:spMkLst>
        </pc:spChg>
      </pc:sldChg>
      <pc:sldChg chg="addSp delSp modSp add">
        <pc:chgData name="" userId="7c0ba50d3c72f557" providerId="LiveId" clId="{8F8BA257-00E2-48DB-B521-65CF95526FC3}" dt="2020-12-11T07:12:45.699" v="2192" actId="14100"/>
        <pc:sldMkLst>
          <pc:docMk/>
          <pc:sldMk cId="2605806824" sldId="286"/>
        </pc:sldMkLst>
        <pc:spChg chg="mod">
          <ac:chgData name="" userId="7c0ba50d3c72f557" providerId="LiveId" clId="{8F8BA257-00E2-48DB-B521-65CF95526FC3}" dt="2020-12-11T07:12:40.557" v="2190" actId="404"/>
          <ac:spMkLst>
            <pc:docMk/>
            <pc:sldMk cId="2605806824" sldId="286"/>
            <ac:spMk id="2" creationId="{F9D52E96-231F-4C58-AC46-73A469F4548F}"/>
          </ac:spMkLst>
        </pc:spChg>
        <pc:picChg chg="add mod">
          <ac:chgData name="" userId="7c0ba50d3c72f557" providerId="LiveId" clId="{8F8BA257-00E2-48DB-B521-65CF95526FC3}" dt="2020-12-11T07:12:45.699" v="2192" actId="14100"/>
          <ac:picMkLst>
            <pc:docMk/>
            <pc:sldMk cId="2605806824" sldId="286"/>
            <ac:picMk id="5" creationId="{4E9636C0-ED4B-43D8-8282-C98A8C5F1253}"/>
          </ac:picMkLst>
        </pc:picChg>
        <pc:picChg chg="del">
          <ac:chgData name="" userId="7c0ba50d3c72f557" providerId="LiveId" clId="{8F8BA257-00E2-48DB-B521-65CF95526FC3}" dt="2020-12-11T07:11:20.524" v="2174" actId="478"/>
          <ac:picMkLst>
            <pc:docMk/>
            <pc:sldMk cId="2605806824" sldId="286"/>
            <ac:picMk id="7" creationId="{C59EF06C-B1C1-446B-9BC0-CE320A97966E}"/>
          </ac:picMkLst>
        </pc:picChg>
      </pc:sldChg>
      <pc:sldChg chg="addSp delSp modSp add">
        <pc:chgData name="" userId="7c0ba50d3c72f557" providerId="LiveId" clId="{8F8BA257-00E2-48DB-B521-65CF95526FC3}" dt="2020-12-11T07:17:31.305" v="2390"/>
        <pc:sldMkLst>
          <pc:docMk/>
          <pc:sldMk cId="949776816" sldId="287"/>
        </pc:sldMkLst>
        <pc:spChg chg="mod">
          <ac:chgData name="" userId="7c0ba50d3c72f557" providerId="LiveId" clId="{8F8BA257-00E2-48DB-B521-65CF95526FC3}" dt="2020-12-11T07:17:31.305" v="2390"/>
          <ac:spMkLst>
            <pc:docMk/>
            <pc:sldMk cId="949776816" sldId="287"/>
            <ac:spMk id="2" creationId="{F9D52E96-231F-4C58-AC46-73A469F4548F}"/>
          </ac:spMkLst>
        </pc:spChg>
        <pc:picChg chg="del">
          <ac:chgData name="" userId="7c0ba50d3c72f557" providerId="LiveId" clId="{8F8BA257-00E2-48DB-B521-65CF95526FC3}" dt="2020-12-11T07:14:27.224" v="2200" actId="478"/>
          <ac:picMkLst>
            <pc:docMk/>
            <pc:sldMk cId="949776816" sldId="287"/>
            <ac:picMk id="5" creationId="{4E9636C0-ED4B-43D8-8282-C98A8C5F1253}"/>
          </ac:picMkLst>
        </pc:picChg>
        <pc:picChg chg="add mod">
          <ac:chgData name="" userId="7c0ba50d3c72f557" providerId="LiveId" clId="{8F8BA257-00E2-48DB-B521-65CF95526FC3}" dt="2020-12-11T07:17:22.501" v="2373" actId="1076"/>
          <ac:picMkLst>
            <pc:docMk/>
            <pc:sldMk cId="949776816" sldId="287"/>
            <ac:picMk id="6" creationId="{7E84A524-9D74-4CCA-9B40-303E5B539254}"/>
          </ac:picMkLst>
        </pc:picChg>
      </pc:sldChg>
      <pc:sldChg chg="delSp modSp add">
        <pc:chgData name="" userId="7c0ba50d3c72f557" providerId="LiveId" clId="{8F8BA257-00E2-48DB-B521-65CF95526FC3}" dt="2020-12-11T07:17:47.555" v="2392" actId="478"/>
        <pc:sldMkLst>
          <pc:docMk/>
          <pc:sldMk cId="3714872797" sldId="288"/>
        </pc:sldMkLst>
        <pc:spChg chg="mod">
          <ac:chgData name="" userId="7c0ba50d3c72f557" providerId="LiveId" clId="{8F8BA257-00E2-48DB-B521-65CF95526FC3}" dt="2020-12-11T07:17:45.999" v="2391"/>
          <ac:spMkLst>
            <pc:docMk/>
            <pc:sldMk cId="3714872797" sldId="288"/>
            <ac:spMk id="2" creationId="{F9D52E96-231F-4C58-AC46-73A469F4548F}"/>
          </ac:spMkLst>
        </pc:spChg>
        <pc:picChg chg="del">
          <ac:chgData name="" userId="7c0ba50d3c72f557" providerId="LiveId" clId="{8F8BA257-00E2-48DB-B521-65CF95526FC3}" dt="2020-12-11T07:17:47.555" v="2392" actId="478"/>
          <ac:picMkLst>
            <pc:docMk/>
            <pc:sldMk cId="3714872797" sldId="288"/>
            <ac:picMk id="7" creationId="{C59EF06C-B1C1-446B-9BC0-CE320A97966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检测</a:t>
            </a:r>
            <a:r>
              <a:rPr lang="en-US" altLang="zh-CN" dirty="0"/>
              <a:t>100</a:t>
            </a:r>
            <a:r>
              <a:rPr lang="zh-CN" altLang="en-US" dirty="0"/>
              <a:t>条命令耗时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检测100条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3000</c:v>
                </c:pt>
                <c:pt idx="1">
                  <c:v>6000</c:v>
                </c:pt>
                <c:pt idx="2">
                  <c:v>12000</c:v>
                </c:pt>
                <c:pt idx="3">
                  <c:v>24000</c:v>
                </c:pt>
                <c:pt idx="4">
                  <c:v>48000</c:v>
                </c:pt>
                <c:pt idx="5">
                  <c:v>98000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0.74</c:v>
                </c:pt>
                <c:pt idx="1">
                  <c:v>1</c:v>
                </c:pt>
                <c:pt idx="2">
                  <c:v>1.56</c:v>
                </c:pt>
                <c:pt idx="3">
                  <c:v>2.13</c:v>
                </c:pt>
                <c:pt idx="4">
                  <c:v>4.0999999999999996</c:v>
                </c:pt>
                <c:pt idx="5">
                  <c:v>8.19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9B-4458-ABB5-C946333A64A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91482048"/>
        <c:axId val="1619229664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3000</c:v>
                      </c:pt>
                      <c:pt idx="1">
                        <c:v>6000</c:v>
                      </c:pt>
                      <c:pt idx="2">
                        <c:v>12000</c:v>
                      </c:pt>
                      <c:pt idx="3">
                        <c:v>24000</c:v>
                      </c:pt>
                      <c:pt idx="4">
                        <c:v>48000</c:v>
                      </c:pt>
                      <c:pt idx="5">
                        <c:v>98000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229B-4458-ABB5-C946333A64A9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列2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3000</c:v>
                      </c:pt>
                      <c:pt idx="1">
                        <c:v>6000</c:v>
                      </c:pt>
                      <c:pt idx="2">
                        <c:v>12000</c:v>
                      </c:pt>
                      <c:pt idx="3">
                        <c:v>24000</c:v>
                      </c:pt>
                      <c:pt idx="4">
                        <c:v>48000</c:v>
                      </c:pt>
                      <c:pt idx="5">
                        <c:v>98000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229B-4458-ABB5-C946333A64A9}"/>
                  </c:ext>
                </c:extLst>
              </c15:ser>
            </c15:filteredLineSeries>
          </c:ext>
        </c:extLst>
      </c:lineChart>
      <c:catAx>
        <c:axId val="1491482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模型命令数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条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19229664"/>
        <c:crosses val="autoZero"/>
        <c:auto val="1"/>
        <c:lblAlgn val="ctr"/>
        <c:lblOffset val="100"/>
        <c:noMultiLvlLbl val="0"/>
      </c:catAx>
      <c:valAx>
        <c:axId val="161922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耗时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秒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148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9w8</a:t>
            </a:r>
            <a:r>
              <a:rPr lang="zh-CN" altLang="en-US" dirty="0"/>
              <a:t>条模型数据时检测耗时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模型9w8条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200</c:v>
                </c:pt>
                <c:pt idx="2">
                  <c:v>400</c:v>
                </c:pt>
                <c:pt idx="3">
                  <c:v>800</c:v>
                </c:pt>
                <c:pt idx="4">
                  <c:v>1600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</c:v>
                </c:pt>
                <c:pt idx="1">
                  <c:v>9.48</c:v>
                </c:pt>
                <c:pt idx="2">
                  <c:v>10.73</c:v>
                </c:pt>
                <c:pt idx="3">
                  <c:v>11.14</c:v>
                </c:pt>
                <c:pt idx="4">
                  <c:v>14.33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46-4DBC-869A-A1BAEA8E036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91482048"/>
        <c:axId val="1619229664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200</c:v>
                      </c:pt>
                      <c:pt idx="2">
                        <c:v>400</c:v>
                      </c:pt>
                      <c:pt idx="3">
                        <c:v>800</c:v>
                      </c:pt>
                      <c:pt idx="4">
                        <c:v>1600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D946-4DBC-869A-A1BAEA8E0368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列2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200</c:v>
                      </c:pt>
                      <c:pt idx="2">
                        <c:v>400</c:v>
                      </c:pt>
                      <c:pt idx="3">
                        <c:v>800</c:v>
                      </c:pt>
                      <c:pt idx="4">
                        <c:v>1600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D946-4DBC-869A-A1BAEA8E0368}"/>
                  </c:ext>
                </c:extLst>
              </c15:ser>
            </c15:filteredLineSeries>
          </c:ext>
        </c:extLst>
      </c:lineChart>
      <c:catAx>
        <c:axId val="1491482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检测模型命令数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条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19229664"/>
        <c:crosses val="autoZero"/>
        <c:auto val="1"/>
        <c:lblAlgn val="ctr"/>
        <c:lblOffset val="100"/>
        <c:noMultiLvlLbl val="0"/>
      </c:catAx>
      <c:valAx>
        <c:axId val="161922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耗时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秒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148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99CD2CD-30B8-49E3-988A-615AC84C5F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B71607-6B5B-4651-90E5-6284BA14D9D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729361D-74FC-4AC1-93FA-547EDF175F41}" type="datetimeFigureOut">
              <a:rPr lang="zh-CN" altLang="en-US"/>
              <a:pPr>
                <a:defRPr/>
              </a:pPr>
              <a:t>2020/12/13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981BAFE-096C-42E9-A419-9D7A280F30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E8F9E71-633E-48DE-9BA8-CB9B9FB1A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CDCB68-F653-4080-9C2A-79FC77E948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6FC362-7D94-43DE-A43E-9B039CE33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D5AA86E-CE30-4545-9299-7DF7027F608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AA86E-CE30-4545-9299-7DF7027F608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00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AA86E-CE30-4545-9299-7DF7027F608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AA86E-CE30-4545-9299-7DF7027F608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357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AA86E-CE30-4545-9299-7DF7027F608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385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AA86E-CE30-4545-9299-7DF7027F608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462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AA86E-CE30-4545-9299-7DF7027F608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20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AA86E-CE30-4545-9299-7DF7027F608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0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AA86E-CE30-4545-9299-7DF7027F608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157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AA86E-CE30-4545-9299-7DF7027F608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907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AA86E-CE30-4545-9299-7DF7027F608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93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BBFE17-A453-4973-A800-A964B77F9A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6B90A8-AFD8-4270-BF0A-775F5F46DF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4E2664-95A8-41DE-8E7A-8E13822EBD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B37CD-D540-4DDB-A719-97C3EF2B2E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760703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4DD40E-7145-48DD-8495-7392E3981F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B5703A-1680-4B67-96EF-243025C3E4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EE977D-A905-4E9A-A38E-7D6A353603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54BB5-0474-4EB3-B6DF-68B77316FA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08764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A96EAA-0C15-4BE1-898A-D065B809F2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110FEB-DBF9-4D1B-B627-B7A193E6F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EDDC32-DE7D-4C10-AA0A-974DA38C85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1CC1F-D74A-4A2E-9DCE-6FB66BE48D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48655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9F35FE-957D-4A77-A5CB-C4AAE1B403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5A92AF-95AF-4C08-B28E-D21E12AE5C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7BBF08-C29A-41DB-BE1E-8BD5512176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090AC-D049-4277-AA62-371835AAE8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3738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F350CC-2C7F-4FA3-A9FF-7B3178A702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BFC960-4F79-45AF-B1AF-F855D84BC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E578DF-3D7A-4AD0-9F2C-1B7CF33FEB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5E126F-C1D3-488A-A68F-62E99D9642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26602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2B68B7-0B2A-487D-BBBC-1FA977B3BB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A7C73-73BE-4DCD-A435-9FD3D27527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4CA9B5-C41E-4E68-8791-F3DEF5330D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AF4F3-F700-46D5-8310-E0483E8876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91431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4AA27A3-D0B0-4AE6-AEF2-54B43385EA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DEBA28F-9E25-45C5-B946-115C19B208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8E187A0-480B-4DD6-BE6C-34284F3AA2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8DA37-02EC-40C7-B737-5DA2E95DA4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161343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87E0DFF-340F-4DB2-919D-7F84D53526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5503CAE-3624-4BD4-84CA-143C107CB9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A2B088-328D-43EE-888D-C9E15912D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E8E97-DA9F-4D5E-BAA0-3C99F34F72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10137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CF18B41-A140-4066-BF48-F9A162243F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4288DD7-A78F-459B-8ABF-113E780996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330E2DC-618D-4A88-BE35-3FD808071E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256737-5956-46B9-89C7-1550B0F59D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44946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69920-F991-40B9-8E9E-A126C4E056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2A160-E9AF-41F0-ADA4-2AF1FB607F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77CC69-56C7-4D49-AFAD-E70E3B0C5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94F0F-AE39-4FA4-A6A3-CA59A8B5E8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92750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1335C3-C1D3-4314-8B6B-BFAFAD86C0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8CB7A1-37B6-48E9-904E-F51749D9C1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C2A54E-F29A-409F-ABAE-EEFEE5D6A1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F7F417-54FA-4582-AFF2-6A9C7F5395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32734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24DCFA3-E39C-4C1F-A1B8-CCC5A0142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DC533BB-9B28-4066-8DE2-C1D0FDE40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6AF2297-5DEF-4849-85FB-0A03DB8C7AD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D8B91C0-98AF-4EF1-9EC0-44F8348A66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BF599FE-1C03-4074-A4B6-06ADF80525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6910F89-68C9-43A3-8CB6-4F065FF1B6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a3">
            <a:extLst>
              <a:ext uri="{FF2B5EF4-FFF2-40B4-BE49-F238E27FC236}">
                <a16:creationId xmlns:a16="http://schemas.microsoft.com/office/drawing/2014/main" id="{7C05F940-D944-405D-93CC-FC09C09DE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>
            <a:extLst>
              <a:ext uri="{FF2B5EF4-FFF2-40B4-BE49-F238E27FC236}">
                <a16:creationId xmlns:a16="http://schemas.microsoft.com/office/drawing/2014/main" id="{97B82257-DFA3-4231-ABBB-88C1F2DB67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650" y="2060575"/>
            <a:ext cx="7632700" cy="1470025"/>
          </a:xfrm>
        </p:spPr>
        <p:txBody>
          <a:bodyPr anchor="ctr"/>
          <a:lstStyle/>
          <a:p>
            <a:pPr eaLnBrk="1" hangingPunct="1"/>
            <a:r>
              <a:rPr lang="en-US" altLang="zh-CN" sz="4400" b="1" dirty="0"/>
              <a:t>Web</a:t>
            </a:r>
            <a:r>
              <a:rPr lang="zh-CN" altLang="en-US" sz="4400" b="1" dirty="0"/>
              <a:t>进程链及</a:t>
            </a:r>
            <a:r>
              <a:rPr lang="en-US" altLang="zh-CN" sz="4400" b="1" dirty="0"/>
              <a:t>SSH</a:t>
            </a:r>
            <a:r>
              <a:rPr lang="zh-CN" altLang="en-US" sz="4400" b="1" dirty="0"/>
              <a:t>操作序列</a:t>
            </a:r>
            <a:br>
              <a:rPr lang="en-US" altLang="zh-CN" sz="4400" b="1" dirty="0"/>
            </a:br>
            <a:r>
              <a:rPr lang="zh-CN" altLang="en-US" sz="4400" b="1" dirty="0"/>
              <a:t>异常检测</a:t>
            </a:r>
            <a:endParaRPr lang="zh-CN" altLang="zh-CN" sz="4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388EEA-501A-4929-80B0-EB03A3ECD8EB}"/>
              </a:ext>
            </a:extLst>
          </p:cNvPr>
          <p:cNvSpPr txBox="1"/>
          <p:nvPr/>
        </p:nvSpPr>
        <p:spPr>
          <a:xfrm>
            <a:off x="5940152" y="5373216"/>
            <a:ext cx="2710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报告人：    杨智乐</a:t>
            </a:r>
            <a:endParaRPr lang="en-US" altLang="zh-CN" dirty="0"/>
          </a:p>
          <a:p>
            <a:r>
              <a:rPr lang="zh-CN" altLang="en-US" dirty="0"/>
              <a:t>成员：       杨智乐、万旭</a:t>
            </a:r>
            <a:endParaRPr lang="en-US" altLang="zh-CN" dirty="0"/>
          </a:p>
          <a:p>
            <a:r>
              <a:rPr lang="zh-CN" altLang="en-US" dirty="0"/>
              <a:t>指导教师：苏锐丹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89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0BBD3D6-B992-47FF-8F78-592E5C91FC30}"/>
              </a:ext>
            </a:extLst>
          </p:cNvPr>
          <p:cNvSpPr txBox="1"/>
          <p:nvPr/>
        </p:nvSpPr>
        <p:spPr>
          <a:xfrm>
            <a:off x="395536" y="1124744"/>
            <a:ext cx="828092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白名单</a:t>
            </a:r>
            <a:endParaRPr lang="en-US" altLang="zh-CN" sz="2800" b="1" dirty="0"/>
          </a:p>
          <a:p>
            <a:endParaRPr lang="en-US" altLang="zh-CN" b="1" dirty="0"/>
          </a:p>
          <a:p>
            <a:r>
              <a:rPr lang="zh-CN" altLang="en-US" sz="2000" dirty="0"/>
              <a:t>将白名单文件上传至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/malicious/exceptions/</a:t>
            </a:r>
            <a:r>
              <a:rPr lang="zh-CN" altLang="en-US" sz="2000" dirty="0"/>
              <a:t>中，程序会自动加载，程序做预测时会先将这些指令 排除在外。在未上传白名单文件时，加载白名单数量为</a:t>
            </a:r>
            <a:r>
              <a:rPr lang="en-US" altLang="zh-CN" sz="2000" dirty="0"/>
              <a:t>0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DB679B-8590-484F-9EEB-28FA6AC5B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38" y="2957452"/>
            <a:ext cx="8055124" cy="28049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2F6ACE7-A729-42C6-AF10-251C7B248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38" y="2865133"/>
            <a:ext cx="805512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88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89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0BBD3D6-B992-47FF-8F78-592E5C91FC30}"/>
              </a:ext>
            </a:extLst>
          </p:cNvPr>
          <p:cNvSpPr txBox="1"/>
          <p:nvPr/>
        </p:nvSpPr>
        <p:spPr>
          <a:xfrm>
            <a:off x="395536" y="1124744"/>
            <a:ext cx="82809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告警抖动控制</a:t>
            </a:r>
            <a:endParaRPr lang="en-US" altLang="zh-CN" sz="2800" b="1" dirty="0"/>
          </a:p>
          <a:p>
            <a:pPr>
              <a:buClr>
                <a:srgbClr val="0070C0"/>
              </a:buClr>
            </a:pPr>
            <a:r>
              <a:rPr lang="zh-CN" altLang="en-US" sz="2000" dirty="0"/>
              <a:t>       在测试日志文件中共</a:t>
            </a:r>
            <a:r>
              <a:rPr lang="en-US" altLang="zh-CN" sz="2000" dirty="0"/>
              <a:t>300</a:t>
            </a:r>
            <a:r>
              <a:rPr lang="zh-CN" altLang="en-US" sz="2000" dirty="0"/>
              <a:t>条指令其中大部分都是恶意的，</a:t>
            </a:r>
            <a:r>
              <a:rPr lang="en-US" altLang="zh-CN" sz="2000" dirty="0"/>
              <a:t>IP</a:t>
            </a:r>
            <a:r>
              <a:rPr lang="zh-CN" altLang="en-US" sz="2000" dirty="0"/>
              <a:t>地址由程序随机选择，由于刚开始只有 </a:t>
            </a:r>
            <a:r>
              <a:rPr lang="en-US" altLang="zh-CN" sz="2000" dirty="0"/>
              <a:t>default</a:t>
            </a:r>
            <a:r>
              <a:rPr lang="zh-CN" altLang="en-US" sz="2000" dirty="0"/>
              <a:t>一个模型，所以碰到其余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地址，会给出警告，并使用默认模型预测该</a:t>
            </a:r>
            <a:r>
              <a:rPr lang="en-US" altLang="zh-CN" sz="2000" dirty="0"/>
              <a:t>IP</a:t>
            </a:r>
            <a:r>
              <a:rPr lang="zh-CN" altLang="en-US" sz="2000" dirty="0"/>
              <a:t>数据</a:t>
            </a:r>
            <a:endParaRPr lang="en-US" altLang="zh-CN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E21833-42D9-4D00-8B4D-AF6D7DA69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0" y="2708920"/>
            <a:ext cx="828091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7775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89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3">
            <a:extLst>
              <a:ext uri="{FF2B5EF4-FFF2-40B4-BE49-F238E27FC236}">
                <a16:creationId xmlns:a16="http://schemas.microsoft.com/office/drawing/2014/main" id="{9AEE5139-4BE4-47A7-A331-28AB93E31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218" y="1412776"/>
            <a:ext cx="7864388" cy="479745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SSH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操作序列异常检测算法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200000"/>
              </a:lnSpc>
              <a:buClr>
                <a:srgbClr val="0070C0"/>
              </a:buClr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恶意样本：在云服务器上使用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cowrie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蜜罐收集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个月的恶意命令，一共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87276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条，去重后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3361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条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200000"/>
              </a:lnSpc>
              <a:buClr>
                <a:srgbClr val="0070C0"/>
              </a:buClr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以正常样本和恶意样本为训练数据，使用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n-gram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knn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算法实现异常检测。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200000"/>
              </a:lnSpc>
              <a:buClr>
                <a:srgbClr val="0070C0"/>
              </a:buClr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，参数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。即根据待检测命令和前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个最相似样本命令的标签中占多数的，来判断待检测命令是否为异常命令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200000"/>
              </a:lnSpc>
              <a:buClr>
                <a:srgbClr val="0070C0"/>
              </a:buClr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60300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89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3">
            <a:extLst>
              <a:ext uri="{FF2B5EF4-FFF2-40B4-BE49-F238E27FC236}">
                <a16:creationId xmlns:a16="http://schemas.microsoft.com/office/drawing/2014/main" id="{9AEE5139-4BE4-47A7-A331-28AB93E31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218" y="1412776"/>
            <a:ext cx="7864388" cy="479745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算法流程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200000"/>
              </a:lnSpc>
              <a:buClr>
                <a:srgbClr val="0070C0"/>
              </a:buClr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915F3AD-3637-4FF3-B259-6ECDEE566A11}"/>
              </a:ext>
            </a:extLst>
          </p:cNvPr>
          <p:cNvSpPr/>
          <p:nvPr/>
        </p:nvSpPr>
        <p:spPr>
          <a:xfrm>
            <a:off x="1043608" y="2636912"/>
            <a:ext cx="1656184" cy="608931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样本</a:t>
            </a:r>
            <a:r>
              <a:rPr lang="en-US" altLang="zh-CN" dirty="0">
                <a:solidFill>
                  <a:schemeClr val="tx1"/>
                </a:solidFill>
              </a:rPr>
              <a:t>ssh</a:t>
            </a:r>
            <a:r>
              <a:rPr lang="zh-CN" altLang="en-US" dirty="0">
                <a:solidFill>
                  <a:schemeClr val="tx1"/>
                </a:solidFill>
              </a:rPr>
              <a:t>命令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8AD510C-1399-459F-A508-F15BAD0AFC6F}"/>
              </a:ext>
            </a:extLst>
          </p:cNvPr>
          <p:cNvSpPr/>
          <p:nvPr/>
        </p:nvSpPr>
        <p:spPr>
          <a:xfrm>
            <a:off x="3435615" y="2636912"/>
            <a:ext cx="1728192" cy="608931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预处理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N-gram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FB70EA6-3154-4669-9799-5E29FA70917B}"/>
              </a:ext>
            </a:extLst>
          </p:cNvPr>
          <p:cNvSpPr/>
          <p:nvPr/>
        </p:nvSpPr>
        <p:spPr>
          <a:xfrm>
            <a:off x="5899630" y="2636912"/>
            <a:ext cx="1959957" cy="608931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保存为模型数据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9F40878-3C5D-477E-9672-CD7D2655E07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699792" y="2941378"/>
            <a:ext cx="7358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0976B10-4933-4A0E-AA7D-3E18C8105BBC}"/>
              </a:ext>
            </a:extLst>
          </p:cNvPr>
          <p:cNvCxnSpPr>
            <a:cxnSpLocks/>
          </p:cNvCxnSpPr>
          <p:nvPr/>
        </p:nvCxnSpPr>
        <p:spPr>
          <a:xfrm>
            <a:off x="5163807" y="2941378"/>
            <a:ext cx="7358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9E7F349-A99A-44C0-9004-A636996BC45D}"/>
              </a:ext>
            </a:extLst>
          </p:cNvPr>
          <p:cNvSpPr/>
          <p:nvPr/>
        </p:nvSpPr>
        <p:spPr>
          <a:xfrm>
            <a:off x="1043608" y="4005398"/>
            <a:ext cx="1656184" cy="608931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待检测</a:t>
            </a:r>
            <a:r>
              <a:rPr lang="en-US" altLang="zh-CN" dirty="0">
                <a:solidFill>
                  <a:schemeClr val="tx1"/>
                </a:solidFill>
              </a:rPr>
              <a:t>ssh</a:t>
            </a:r>
            <a:r>
              <a:rPr lang="zh-CN" altLang="en-US" dirty="0">
                <a:solidFill>
                  <a:schemeClr val="tx1"/>
                </a:solidFill>
              </a:rPr>
              <a:t>命令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7C94E1D-E36F-4014-BB1C-E0443554C675}"/>
              </a:ext>
            </a:extLst>
          </p:cNvPr>
          <p:cNvSpPr/>
          <p:nvPr/>
        </p:nvSpPr>
        <p:spPr>
          <a:xfrm>
            <a:off x="3435615" y="4005398"/>
            <a:ext cx="1728192" cy="608931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预处理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N-gram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23E332A-6E75-4B9E-8219-BF49668A6D71}"/>
              </a:ext>
            </a:extLst>
          </p:cNvPr>
          <p:cNvSpPr/>
          <p:nvPr/>
        </p:nvSpPr>
        <p:spPr>
          <a:xfrm>
            <a:off x="5899630" y="4005398"/>
            <a:ext cx="1959957" cy="608931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计算</a:t>
            </a:r>
            <a:r>
              <a:rPr lang="en-US" altLang="zh-CN" dirty="0">
                <a:solidFill>
                  <a:schemeClr val="tx1"/>
                </a:solidFill>
              </a:rPr>
              <a:t>n-gram</a:t>
            </a:r>
            <a:r>
              <a:rPr lang="zh-CN" altLang="en-US" dirty="0">
                <a:solidFill>
                  <a:schemeClr val="tx1"/>
                </a:solidFill>
              </a:rPr>
              <a:t>距离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D5DFB95-ACAE-4F8A-B128-100EC8A3D32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699792" y="4309864"/>
            <a:ext cx="7358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8ECB1BF-DD57-47E6-9FB6-7F437B6B7F9F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5163807" y="4309864"/>
            <a:ext cx="7358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C380135-7533-44DE-8B7B-6BE41B7A4A30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879609" y="3245843"/>
            <a:ext cx="0" cy="759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3D8954F-8A8B-4E14-A61A-D922C7C198DC}"/>
              </a:ext>
            </a:extLst>
          </p:cNvPr>
          <p:cNvSpPr/>
          <p:nvPr/>
        </p:nvSpPr>
        <p:spPr>
          <a:xfrm>
            <a:off x="5031551" y="5279465"/>
            <a:ext cx="2785981" cy="608931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相等权重投票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68421E4E-F81B-4E1A-BFF7-5033FB2891E4}"/>
              </a:ext>
            </a:extLst>
          </p:cNvPr>
          <p:cNvCxnSpPr>
            <a:stCxn id="26" idx="2"/>
          </p:cNvCxnSpPr>
          <p:nvPr/>
        </p:nvCxnSpPr>
        <p:spPr>
          <a:xfrm rot="5400000">
            <a:off x="4325536" y="2725392"/>
            <a:ext cx="665136" cy="444301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4284A4F-2592-422D-B3D7-2E89150833A6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829589" y="5583931"/>
            <a:ext cx="12019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2AF6E5D-5F81-452F-9062-D8E6E0BB81BB}"/>
              </a:ext>
            </a:extLst>
          </p:cNvPr>
          <p:cNvSpPr/>
          <p:nvPr/>
        </p:nvSpPr>
        <p:spPr>
          <a:xfrm>
            <a:off x="1043608" y="5279465"/>
            <a:ext cx="2785981" cy="608931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选取前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>
                <a:solidFill>
                  <a:schemeClr val="tx1"/>
                </a:solidFill>
              </a:rPr>
              <a:t>n-gram</a:t>
            </a:r>
            <a:r>
              <a:rPr lang="zh-CN" altLang="en-US" dirty="0">
                <a:solidFill>
                  <a:schemeClr val="tx1"/>
                </a:solidFill>
              </a:rPr>
              <a:t>距离</a:t>
            </a:r>
          </a:p>
        </p:txBody>
      </p:sp>
    </p:spTree>
    <p:extLst>
      <p:ext uri="{BB962C8B-B14F-4D97-AF65-F5344CB8AC3E}">
        <p14:creationId xmlns:p14="http://schemas.microsoft.com/office/powerpoint/2010/main" val="286132435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D857E8F-5098-4631-9D62-0AE7A06A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412776"/>
            <a:ext cx="7560840" cy="5328592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预处理</a:t>
            </a:r>
            <a:endParaRPr lang="en-US" altLang="zh-CN" sz="2800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000" dirty="0"/>
              <a:t>获取更多路径信息，将路径拆分为多个单词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/usr/bin/mktemp  --tmpdir=/root/.cache/</a:t>
            </a:r>
            <a:r>
              <a:rPr lang="en-US" altLang="zh-CN" sz="1800" dirty="0" err="1"/>
              <a:t>abrt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lastnotification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1-gram</a:t>
            </a:r>
            <a:r>
              <a:rPr lang="zh-CN" altLang="en-US" sz="1800" dirty="0"/>
              <a:t>， 向量长度为</a:t>
            </a:r>
            <a:r>
              <a:rPr lang="en-US" altLang="zh-CN" sz="1800" dirty="0"/>
              <a:t>3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usr bin mktemp  --tmpdir= root .cache </a:t>
            </a:r>
            <a:r>
              <a:rPr lang="en-US" altLang="zh-CN" sz="1800" dirty="0" err="1"/>
              <a:t>abrt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lastnotification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1-gram,  </a:t>
            </a:r>
            <a:r>
              <a:rPr lang="zh-CN" altLang="en-US" sz="1800" dirty="0"/>
              <a:t>向量长度为</a:t>
            </a:r>
            <a:r>
              <a:rPr lang="en-US" altLang="zh-CN" sz="1800" dirty="0"/>
              <a:t>8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8552489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891A64F-00C0-4AED-8C32-E3785100A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290104"/>
              </p:ext>
            </p:extLst>
          </p:nvPr>
        </p:nvGraphicFramePr>
        <p:xfrm>
          <a:off x="457200" y="2204864"/>
          <a:ext cx="8229600" cy="29667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79182124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47875517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5362308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8981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准确率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召回率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93.69%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96.57%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93.66%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4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 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79.03%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99.70%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77.19%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4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93.01%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92.59%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93.02%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5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LDA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49.26%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49.30%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49.27%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75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Kmeans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47.70%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80.84%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38.11%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34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45.04%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45.04%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40.49%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12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N-gram knn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99.38%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99.76%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97.51%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539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8897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9D52E96-231F-4C58-AC46-73A469F4548F}"/>
              </a:ext>
            </a:extLst>
          </p:cNvPr>
          <p:cNvSpPr/>
          <p:nvPr/>
        </p:nvSpPr>
        <p:spPr>
          <a:xfrm>
            <a:off x="395536" y="1148933"/>
            <a:ext cx="835292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训练阶段</a:t>
            </a:r>
            <a:endParaRPr lang="en-US" altLang="zh-CN" sz="2800" dirty="0"/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>
              <a:buClr>
                <a:srgbClr val="0070C0"/>
              </a:buClr>
            </a:pPr>
            <a:r>
              <a:rPr lang="zh-CN" altLang="en-US" sz="2000" dirty="0"/>
              <a:t>加载正常样本、恶意样本和误报样本，进行预处理和</a:t>
            </a:r>
            <a:r>
              <a:rPr lang="en-US" altLang="zh-CN" sz="2000" dirty="0" err="1"/>
              <a:t>ngram</a:t>
            </a:r>
            <a:r>
              <a:rPr lang="zh-CN" altLang="en-US" sz="2000" dirty="0"/>
              <a:t>，保存为模型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9636C0-ED4B-43D8-8282-C98A8C5F125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50232"/>
            <a:ext cx="8064896" cy="1746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580682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9EF06C-B1C1-446B-9BC0-CE320A97966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79588"/>
            <a:ext cx="7704856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9D52E96-231F-4C58-AC46-73A469F4548F}"/>
              </a:ext>
            </a:extLst>
          </p:cNvPr>
          <p:cNvSpPr/>
          <p:nvPr/>
        </p:nvSpPr>
        <p:spPr>
          <a:xfrm>
            <a:off x="395536" y="1148933"/>
            <a:ext cx="835292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预测阶段</a:t>
            </a:r>
            <a:endParaRPr lang="en-US" altLang="zh-CN" sz="2800" dirty="0"/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r>
              <a:rPr lang="zh-CN" altLang="en-US" sz="2000" dirty="0"/>
              <a:t>算法使用</a:t>
            </a:r>
            <a:r>
              <a:rPr lang="en-US" altLang="zh-CN" sz="2000" dirty="0"/>
              <a:t>spark streaming</a:t>
            </a:r>
            <a:r>
              <a:rPr lang="zh-CN" altLang="en-US" sz="2000" dirty="0"/>
              <a:t>从</a:t>
            </a:r>
            <a:r>
              <a:rPr lang="en-US" altLang="zh-CN" sz="2000" dirty="0" err="1"/>
              <a:t>kafka</a:t>
            </a:r>
            <a:r>
              <a:rPr lang="zh-CN" altLang="en-US" sz="2000" dirty="0"/>
              <a:t>数据源获取日志信息，每</a:t>
            </a:r>
            <a:r>
              <a:rPr lang="en-US" altLang="zh-CN" sz="2000" dirty="0"/>
              <a:t>30s</a:t>
            </a:r>
            <a:r>
              <a:rPr lang="zh-CN" altLang="en-US" sz="2000" dirty="0"/>
              <a:t>为一个窗口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检测到恶意命令时，会返回相同会话（相同</a:t>
            </a:r>
            <a:r>
              <a:rPr lang="en-US" altLang="zh-CN" sz="2000" dirty="0" err="1"/>
              <a:t>ip</a:t>
            </a:r>
            <a:r>
              <a:rPr lang="zh-CN" altLang="en-US" sz="2000" dirty="0"/>
              <a:t>、</a:t>
            </a:r>
            <a:r>
              <a:rPr lang="en-US" altLang="zh-CN" sz="2000" dirty="0"/>
              <a:t>port</a:t>
            </a:r>
            <a:r>
              <a:rPr lang="zh-CN" altLang="en-US" sz="2000" dirty="0"/>
              <a:t>）的所有命令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8486888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D857E8F-5098-4631-9D62-0AE7A06A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412776"/>
            <a:ext cx="7560840" cy="5328592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误报</a:t>
            </a:r>
            <a:endParaRPr lang="en-US" altLang="zh-CN" sz="2800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zh-CN" sz="2000" dirty="0"/>
              <a:t>将误报的命令加入到误报样本中，再次训练新的模型，以减少误报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4635460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47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6E46C770-4B45-45EF-A503-BD443A798E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443564"/>
              </p:ext>
            </p:extLst>
          </p:nvPr>
        </p:nvGraphicFramePr>
        <p:xfrm>
          <a:off x="135489" y="2927926"/>
          <a:ext cx="4320480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0A74B7E-BBA6-4F01-A7D5-73C3959C8A6B}"/>
              </a:ext>
            </a:extLst>
          </p:cNvPr>
          <p:cNvSpPr txBox="1"/>
          <p:nvPr/>
        </p:nvSpPr>
        <p:spPr>
          <a:xfrm>
            <a:off x="655584" y="919907"/>
            <a:ext cx="80648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执行效率</a:t>
            </a:r>
            <a:endParaRPr lang="en-US" altLang="zh-CN" sz="2800" dirty="0"/>
          </a:p>
          <a:p>
            <a:endParaRPr lang="en-US" altLang="zh-CN" sz="2400" dirty="0"/>
          </a:p>
          <a:p>
            <a:r>
              <a:rPr lang="en-US" altLang="zh-CN" sz="2000" dirty="0"/>
              <a:t>CPU	Intel(R) Core(TM) i5-7300HQ CPU @ 2.50GHz</a:t>
            </a:r>
            <a:endParaRPr lang="zh-CN" altLang="zh-CN" sz="2000" dirty="0"/>
          </a:p>
          <a:p>
            <a:r>
              <a:rPr lang="zh-CN" altLang="zh-CN" sz="2000" dirty="0"/>
              <a:t>虚拟机分配</a:t>
            </a:r>
            <a:r>
              <a:rPr lang="en-US" altLang="zh-CN" sz="2000" dirty="0"/>
              <a:t>CPU2</a:t>
            </a:r>
            <a:r>
              <a:rPr lang="zh-CN" altLang="zh-CN" sz="2000" dirty="0"/>
              <a:t>核，</a:t>
            </a:r>
            <a:r>
              <a:rPr lang="en-US" altLang="zh-CN" sz="2000" dirty="0"/>
              <a:t>4G</a:t>
            </a:r>
            <a:r>
              <a:rPr lang="zh-CN" altLang="zh-CN" sz="2000" dirty="0"/>
              <a:t>内存</a:t>
            </a:r>
            <a:endParaRPr lang="zh-CN" altLang="en-US" sz="2000" dirty="0"/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6E309B31-51EA-4C2A-9CFC-00B0D8257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932008"/>
              </p:ext>
            </p:extLst>
          </p:nvPr>
        </p:nvGraphicFramePr>
        <p:xfrm>
          <a:off x="4617310" y="2996952"/>
          <a:ext cx="4320480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9408884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a4">
            <a:extLst>
              <a:ext uri="{FF2B5EF4-FFF2-40B4-BE49-F238E27FC236}">
                <a16:creationId xmlns:a16="http://schemas.microsoft.com/office/drawing/2014/main" id="{4F58EBF9-148D-48A1-A0FE-A27C06D35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89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3">
            <a:extLst>
              <a:ext uri="{FF2B5EF4-FFF2-40B4-BE49-F238E27FC236}">
                <a16:creationId xmlns:a16="http://schemas.microsoft.com/office/drawing/2014/main" id="{9AEE5139-4BE4-47A7-A331-28AB93E31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412" y="1439862"/>
            <a:ext cx="7864388" cy="479745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项目背景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进程链异常检测算法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SSH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操作序列异常检测算法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43752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97739-F844-4589-AD37-BB5EFC7C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400" dirty="0"/>
              <a:t>流量大数据安全威胁分析</a:t>
            </a:r>
            <a:endParaRPr lang="en-US" altLang="zh-CN" sz="1400" dirty="0"/>
          </a:p>
          <a:p>
            <a:pPr lvl="1"/>
            <a:r>
              <a:rPr lang="zh-CN" altLang="en-US" sz="1400" dirty="0"/>
              <a:t>云边协同</a:t>
            </a:r>
            <a:endParaRPr lang="en-US" altLang="zh-CN" sz="1400" dirty="0"/>
          </a:p>
          <a:p>
            <a:pPr lvl="1"/>
            <a:r>
              <a:rPr lang="zh-CN" altLang="en-US" sz="1400" dirty="0"/>
              <a:t>恶意软件，僵尸网络、邮件安全</a:t>
            </a:r>
            <a:endParaRPr lang="en-US" altLang="zh-CN" sz="1400" dirty="0"/>
          </a:p>
          <a:p>
            <a:pPr lvl="1"/>
            <a:r>
              <a:rPr lang="zh-CN" altLang="en-US" sz="1400" dirty="0"/>
              <a:t>加密流量</a:t>
            </a:r>
            <a:endParaRPr lang="en-US" altLang="zh-CN" sz="1400" dirty="0"/>
          </a:p>
          <a:p>
            <a:pPr lvl="1"/>
            <a:r>
              <a:rPr lang="en-US" altLang="zh-CN" sz="1400" dirty="0"/>
              <a:t>……</a:t>
            </a:r>
          </a:p>
          <a:p>
            <a:r>
              <a:rPr lang="zh-CN" altLang="en-US" sz="1400" dirty="0"/>
              <a:t>密码应用</a:t>
            </a:r>
            <a:endParaRPr lang="en-US" altLang="zh-CN" sz="1400" dirty="0"/>
          </a:p>
          <a:p>
            <a:pPr lvl="1"/>
            <a:r>
              <a:rPr lang="zh-CN" altLang="en-US" sz="1400" dirty="0"/>
              <a:t>国密算法应用（国密协议，密钥管理）</a:t>
            </a:r>
            <a:endParaRPr lang="en-US" altLang="zh-CN" sz="1400" dirty="0"/>
          </a:p>
          <a:p>
            <a:pPr lvl="2"/>
            <a:r>
              <a:rPr lang="zh-CN" altLang="en-US" sz="1400" dirty="0"/>
              <a:t>安全网盘（客户端加密）</a:t>
            </a:r>
            <a:endParaRPr lang="en-US" altLang="zh-CN" sz="1400" dirty="0"/>
          </a:p>
          <a:p>
            <a:pPr lvl="2"/>
            <a:r>
              <a:rPr lang="zh-CN" altLang="en-US" sz="1400" dirty="0"/>
              <a:t>卷加密</a:t>
            </a:r>
            <a:endParaRPr lang="en-US" altLang="zh-CN" sz="1400" dirty="0"/>
          </a:p>
          <a:p>
            <a:pPr lvl="2"/>
            <a:r>
              <a:rPr lang="zh-CN" altLang="en-US" sz="1400" dirty="0"/>
              <a:t>密管系统</a:t>
            </a:r>
            <a:endParaRPr lang="en-US" altLang="zh-CN" sz="1400" dirty="0"/>
          </a:p>
          <a:p>
            <a:pPr lvl="2"/>
            <a:r>
              <a:rPr lang="zh-CN" altLang="en-US" sz="1400" dirty="0"/>
              <a:t>区块链</a:t>
            </a:r>
            <a:endParaRPr lang="en-US" altLang="zh-CN" sz="1400" dirty="0"/>
          </a:p>
          <a:p>
            <a:pPr lvl="2"/>
            <a:r>
              <a:rPr lang="en-US" altLang="zh-CN" sz="1400" dirty="0"/>
              <a:t>SDP&amp;</a:t>
            </a:r>
            <a:r>
              <a:rPr lang="zh-CN" altLang="en-US" sz="1400" dirty="0"/>
              <a:t>零信任</a:t>
            </a:r>
            <a:endParaRPr lang="en-US" altLang="zh-CN" sz="1400" dirty="0"/>
          </a:p>
          <a:p>
            <a:pPr lvl="2"/>
            <a:r>
              <a:rPr lang="en-US" altLang="zh-CN" sz="1400" dirty="0"/>
              <a:t>……</a:t>
            </a:r>
          </a:p>
          <a:p>
            <a:pPr lvl="1"/>
            <a:r>
              <a:rPr lang="zh-CN" altLang="en-US" sz="1400" dirty="0"/>
              <a:t>密码应用安全性测评</a:t>
            </a:r>
            <a:endParaRPr lang="en-US" altLang="zh-CN" sz="1400" dirty="0"/>
          </a:p>
          <a:p>
            <a:r>
              <a:rPr lang="en-US" altLang="zh-CN" sz="1400" dirty="0"/>
              <a:t>Linux</a:t>
            </a:r>
            <a:r>
              <a:rPr lang="zh-CN" altLang="en-US" sz="1400" dirty="0"/>
              <a:t>操作系统</a:t>
            </a:r>
            <a:endParaRPr lang="en-US" altLang="zh-CN" sz="1400" dirty="0"/>
          </a:p>
          <a:p>
            <a:pPr lvl="1"/>
            <a:r>
              <a:rPr lang="en-US" altLang="zh-CN" sz="1400" dirty="0"/>
              <a:t>Linux</a:t>
            </a:r>
            <a:r>
              <a:rPr lang="zh-CN" altLang="en-US" sz="1400" dirty="0"/>
              <a:t>系统编程</a:t>
            </a:r>
            <a:endParaRPr lang="en-US" altLang="zh-CN" sz="1400" dirty="0"/>
          </a:p>
          <a:p>
            <a:pPr lvl="1"/>
            <a:r>
              <a:rPr lang="en-US" altLang="zh-CN" sz="1400" dirty="0"/>
              <a:t>Linux</a:t>
            </a:r>
            <a:r>
              <a:rPr lang="zh-CN" altLang="en-US" sz="1400" dirty="0"/>
              <a:t>内核编程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453124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D857E8F-5098-4631-9D62-0AE7A06A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2852936"/>
            <a:ext cx="4176464" cy="1800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6600" dirty="0"/>
              <a:t>谢谢观看</a:t>
            </a:r>
            <a:r>
              <a:rPr lang="zh-CN" altLang="en-US" sz="2800" dirty="0"/>
              <a:t>！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978697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89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3">
            <a:extLst>
              <a:ext uri="{FF2B5EF4-FFF2-40B4-BE49-F238E27FC236}">
                <a16:creationId xmlns:a16="http://schemas.microsoft.com/office/drawing/2014/main" id="{9AEE5139-4BE4-47A7-A331-28AB93E31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412" y="1439862"/>
            <a:ext cx="7864388" cy="479745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项目背景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200000"/>
              </a:lnSpc>
              <a:buClr>
                <a:srgbClr val="0070C0"/>
              </a:buClr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通过分析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进程链和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SSH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操作序列，结合算法能力，实现程序异常或恶意入侵行为的检测，为系统提供主动性的防御机制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4">
            <a:extLst>
              <a:ext uri="{FF2B5EF4-FFF2-40B4-BE49-F238E27FC236}">
                <a16:creationId xmlns:a16="http://schemas.microsoft.com/office/drawing/2014/main" id="{C6F2FD12-E89D-448B-B0FE-CA418D1A2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89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3D393D-CA20-49FF-BEE8-A2ADC64A86EF}"/>
              </a:ext>
            </a:extLst>
          </p:cNvPr>
          <p:cNvSpPr txBox="1"/>
          <p:nvPr/>
        </p:nvSpPr>
        <p:spPr>
          <a:xfrm>
            <a:off x="438625" y="1109276"/>
            <a:ext cx="79928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进程链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同一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服务应用的进程调用关系中，父进程为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，其派生的所有子进程序列。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/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41AC188-B6B1-47E3-8E71-D5A94C0D9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018863"/>
              </p:ext>
            </p:extLst>
          </p:nvPr>
        </p:nvGraphicFramePr>
        <p:xfrm>
          <a:off x="1187624" y="2845497"/>
          <a:ext cx="603450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251">
                  <a:extLst>
                    <a:ext uri="{9D8B030D-6E8A-4147-A177-3AD203B41FA5}">
                      <a16:colId xmlns:a16="http://schemas.microsoft.com/office/drawing/2014/main" val="651176465"/>
                    </a:ext>
                  </a:extLst>
                </a:gridCol>
                <a:gridCol w="3017251">
                  <a:extLst>
                    <a:ext uri="{9D8B030D-6E8A-4147-A177-3AD203B41FA5}">
                      <a16:colId xmlns:a16="http://schemas.microsoft.com/office/drawing/2014/main" val="1869804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createTime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进程创建时间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7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ppid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父进程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725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父进程名称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42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pcmdline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父进程命令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24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pexe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父进程执行路径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7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子进程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1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子进程名称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3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ccmdline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子进程命令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2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cexe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子进程执行路径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364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3314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4">
            <a:extLst>
              <a:ext uri="{FF2B5EF4-FFF2-40B4-BE49-F238E27FC236}">
                <a16:creationId xmlns:a16="http://schemas.microsoft.com/office/drawing/2014/main" id="{C6F2FD12-E89D-448B-B0FE-CA418D1A2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3D393D-CA20-49FF-BEE8-A2ADC64A86EF}"/>
              </a:ext>
            </a:extLst>
          </p:cNvPr>
          <p:cNvSpPr txBox="1"/>
          <p:nvPr/>
        </p:nvSpPr>
        <p:spPr>
          <a:xfrm>
            <a:off x="395536" y="1124744"/>
            <a:ext cx="799288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SSH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操作序列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同一台主机系统中，父进程为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TTY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，其派生的所有子进程序列。（可以当作是管理员的输入）</a:t>
            </a:r>
          </a:p>
          <a:p>
            <a:endParaRPr lang="en-US" altLang="zh-CN" dirty="0"/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EF93CC1-A048-43F7-8BCB-AF241463D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17918"/>
              </p:ext>
            </p:extLst>
          </p:nvPr>
        </p:nvGraphicFramePr>
        <p:xfrm>
          <a:off x="1259632" y="3284984"/>
          <a:ext cx="60345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251">
                  <a:extLst>
                    <a:ext uri="{9D8B030D-6E8A-4147-A177-3AD203B41FA5}">
                      <a16:colId xmlns:a16="http://schemas.microsoft.com/office/drawing/2014/main" val="651176465"/>
                    </a:ext>
                  </a:extLst>
                </a:gridCol>
                <a:gridCol w="3017251">
                  <a:extLst>
                    <a:ext uri="{9D8B030D-6E8A-4147-A177-3AD203B41FA5}">
                      <a16:colId xmlns:a16="http://schemas.microsoft.com/office/drawing/2014/main" val="1869804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timestamp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7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client_ip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SSH</a:t>
                      </a:r>
                      <a:r>
                        <a:rPr lang="zh-CN" altLang="en-US" dirty="0"/>
                        <a:t>客户端</a:t>
                      </a:r>
                      <a:r>
                        <a:rPr lang="en-US" altLang="zh-CN" dirty="0"/>
                        <a:t>ip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725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client_port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SSH</a:t>
                      </a:r>
                      <a:r>
                        <a:rPr lang="zh-CN" altLang="en-US" dirty="0"/>
                        <a:t>客户端端口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42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command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SSH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操作序列命令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24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username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SSH</a:t>
                      </a:r>
                      <a:r>
                        <a:rPr lang="zh-CN" altLang="en-US" dirty="0"/>
                        <a:t>登录用户名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74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53938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89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3">
            <a:extLst>
              <a:ext uri="{FF2B5EF4-FFF2-40B4-BE49-F238E27FC236}">
                <a16:creationId xmlns:a16="http://schemas.microsoft.com/office/drawing/2014/main" id="{9AEE5139-4BE4-47A7-A331-28AB93E31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806" y="1268760"/>
            <a:ext cx="7864388" cy="479745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进程链异常检测算法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200000"/>
              </a:lnSpc>
              <a:buClr>
                <a:srgbClr val="0070C0"/>
              </a:buClr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以白样本为训练数据，使用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n-gram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knn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算法实现异常检测。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200000"/>
              </a:lnSpc>
              <a:buClr>
                <a:srgbClr val="0070C0"/>
              </a:buClr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，参数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。即根据和待检测命令最相似的白样本的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n-gram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距离来判断待检测命令是否为异常命令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81985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89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3">
            <a:extLst>
              <a:ext uri="{FF2B5EF4-FFF2-40B4-BE49-F238E27FC236}">
                <a16:creationId xmlns:a16="http://schemas.microsoft.com/office/drawing/2014/main" id="{9AEE5139-4BE4-47A7-A331-28AB93E31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806" y="1124744"/>
            <a:ext cx="7964642" cy="5544616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N-gram </a:t>
            </a:r>
          </a:p>
          <a:p>
            <a:pPr marL="0" indent="0" eaLnBrk="1" hangingPunct="1">
              <a:lnSpc>
                <a:spcPct val="200000"/>
              </a:lnSpc>
              <a:buClr>
                <a:srgbClr val="0070C0"/>
              </a:buClr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将文本里面的内容按照单词进行大小为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的滑动窗口操作，形成了长度是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的字节片段序列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200000"/>
              </a:lnSpc>
              <a:buClr>
                <a:srgbClr val="0070C0"/>
              </a:buClr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Command: apt install python python-pip</a:t>
            </a:r>
          </a:p>
          <a:p>
            <a:pPr marL="0" indent="0" eaLnBrk="1" hangingPunct="1">
              <a:lnSpc>
                <a:spcPct val="200000"/>
              </a:lnSpc>
              <a:buClr>
                <a:srgbClr val="0070C0"/>
              </a:buClr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1-gram: [apt, install, python, python-pip]</a:t>
            </a:r>
          </a:p>
          <a:p>
            <a:pPr marL="0" indent="0" eaLnBrk="1" hangingPunct="1">
              <a:lnSpc>
                <a:spcPct val="200000"/>
              </a:lnSpc>
              <a:buClr>
                <a:srgbClr val="0070C0"/>
              </a:buClr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2-gram: [apt install, install python, python python-pip]</a:t>
            </a:r>
          </a:p>
          <a:p>
            <a:pPr marL="0" indent="0" eaLnBrk="1" hangingPunct="1">
              <a:lnSpc>
                <a:spcPct val="200000"/>
              </a:lnSpc>
              <a:buClr>
                <a:srgbClr val="0070C0"/>
              </a:buClr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3-gram: [apt install python, install python python-pip]</a:t>
            </a:r>
          </a:p>
        </p:txBody>
      </p:sp>
    </p:spTree>
    <p:extLst>
      <p:ext uri="{BB962C8B-B14F-4D97-AF65-F5344CB8AC3E}">
        <p14:creationId xmlns:p14="http://schemas.microsoft.com/office/powerpoint/2010/main" val="187632017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98ECFC12-DC8D-4F68-8F47-2016D23FE860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39552" y="1169730"/>
            <a:ext cx="822960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N-gram</a:t>
            </a:r>
            <a:r>
              <a:rPr lang="zh-CN" altLang="en-US" sz="2800" dirty="0"/>
              <a:t>距离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F363DF-FCE0-445F-9F5A-4183BD469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628800"/>
            <a:ext cx="6840760" cy="11387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5BF7BB-DA73-4396-9C0E-1224399BE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760531"/>
            <a:ext cx="5976664" cy="13681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7B5213-3393-491B-8315-2608FBE64AD4}"/>
              </a:ext>
            </a:extLst>
          </p:cNvPr>
          <p:cNvSpPr txBox="1"/>
          <p:nvPr/>
        </p:nvSpPr>
        <p:spPr>
          <a:xfrm>
            <a:off x="1115616" y="4735376"/>
            <a:ext cx="6696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N-gram</a:t>
            </a:r>
            <a:r>
              <a:rPr lang="zh-CN" altLang="en-US" sz="2000" dirty="0"/>
              <a:t>距离： </a:t>
            </a:r>
            <a:r>
              <a:rPr lang="en-US" altLang="zh-CN" sz="2000" dirty="0"/>
              <a:t>8 + 9 – 2 </a:t>
            </a:r>
            <a:r>
              <a:rPr lang="zh-CN" altLang="en-US" sz="2000" dirty="0"/>
              <a:t>* </a:t>
            </a:r>
            <a:r>
              <a:rPr lang="en-US" altLang="zh-CN" sz="2000" dirty="0"/>
              <a:t>4 = 9</a:t>
            </a:r>
          </a:p>
          <a:p>
            <a:endParaRPr lang="en-US" altLang="zh-CN" sz="2000" dirty="0"/>
          </a:p>
          <a:p>
            <a:r>
              <a:rPr lang="zh-CN" altLang="en-US" sz="2000" dirty="0"/>
              <a:t>标准化</a:t>
            </a:r>
            <a:r>
              <a:rPr lang="en-US" altLang="zh-CN" sz="2000" dirty="0"/>
              <a:t>n-gram</a:t>
            </a:r>
            <a:r>
              <a:rPr lang="zh-CN" altLang="en-US" sz="2000" dirty="0"/>
              <a:t>距离：</a:t>
            </a:r>
            <a:r>
              <a:rPr lang="en-US" altLang="zh-CN" sz="2000" dirty="0"/>
              <a:t>n-gram</a:t>
            </a:r>
            <a:r>
              <a:rPr lang="zh-CN" altLang="en-US" sz="2000" dirty="0"/>
              <a:t>距离</a:t>
            </a:r>
            <a:r>
              <a:rPr lang="en-US" altLang="zh-CN" sz="2000" dirty="0"/>
              <a:t>/</a:t>
            </a:r>
            <a:r>
              <a:rPr lang="zh-CN" altLang="en-US" sz="2000" dirty="0"/>
              <a:t>两个命令总长度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		       9 / (8+9) = 9/17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17192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65A44B4-F64B-4CE7-8567-5E6065423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844824"/>
            <a:ext cx="6114734" cy="43924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2026AB9-D71B-40E5-BC28-A5F4659387AA}"/>
              </a:ext>
            </a:extLst>
          </p:cNvPr>
          <p:cNvSpPr txBox="1"/>
          <p:nvPr/>
        </p:nvSpPr>
        <p:spPr>
          <a:xfrm>
            <a:off x="611560" y="1124744"/>
            <a:ext cx="51845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算法流程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531355D-4485-4ED1-BD69-B961C0040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641" y="1710784"/>
            <a:ext cx="6336194" cy="487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04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896</Words>
  <Application>Microsoft Office PowerPoint</Application>
  <PresentationFormat>全屏显示(4:3)</PresentationFormat>
  <Paragraphs>180</Paragraphs>
  <Slides>21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黑体</vt:lpstr>
      <vt:lpstr>Arial</vt:lpstr>
      <vt:lpstr>Wingdings</vt:lpstr>
      <vt:lpstr>默认设计模板</vt:lpstr>
      <vt:lpstr>Web进程链及SSH操作序列 异常检测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zl</cp:lastModifiedBy>
  <cp:revision>120</cp:revision>
  <dcterms:created xsi:type="dcterms:W3CDTF">2014-03-21T03:02:44Z</dcterms:created>
  <dcterms:modified xsi:type="dcterms:W3CDTF">2020-12-13T07:03:43Z</dcterms:modified>
</cp:coreProperties>
</file>