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8261C-9F4D-440D-B043-99679A5551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814D41-876D-4012-9D1E-31C023F4ADC0}">
      <dgm:prSet/>
      <dgm:spPr/>
      <dgm:t>
        <a:bodyPr/>
        <a:lstStyle/>
        <a:p>
          <a:r>
            <a:rPr lang="zh-CN"/>
            <a:t>成员：</a:t>
          </a:r>
          <a:endParaRPr lang="en-US"/>
        </a:p>
      </dgm:t>
    </dgm:pt>
    <dgm:pt modelId="{0767D0D1-D61E-4978-8794-C6724DFE043F}" type="parTrans" cxnId="{C793C6B3-FE5A-42F6-B3FB-C98F59F06220}">
      <dgm:prSet/>
      <dgm:spPr/>
      <dgm:t>
        <a:bodyPr/>
        <a:lstStyle/>
        <a:p>
          <a:endParaRPr lang="en-US"/>
        </a:p>
      </dgm:t>
    </dgm:pt>
    <dgm:pt modelId="{92F8160C-3979-41A4-BDA9-3061954C5F98}" type="sibTrans" cxnId="{C793C6B3-FE5A-42F6-B3FB-C98F59F06220}">
      <dgm:prSet/>
      <dgm:spPr/>
      <dgm:t>
        <a:bodyPr/>
        <a:lstStyle/>
        <a:p>
          <a:endParaRPr lang="en-US"/>
        </a:p>
      </dgm:t>
    </dgm:pt>
    <dgm:pt modelId="{9483F067-5750-4248-9166-4BA954449C31}">
      <dgm:prSet/>
      <dgm:spPr/>
      <dgm:t>
        <a:bodyPr/>
        <a:lstStyle/>
        <a:p>
          <a:r>
            <a:rPr lang="zh-CN"/>
            <a:t>万圣智</a:t>
          </a:r>
          <a:endParaRPr lang="en-US"/>
        </a:p>
      </dgm:t>
    </dgm:pt>
    <dgm:pt modelId="{426D4CB7-6543-4DAA-9909-7E64CFDA427F}" type="parTrans" cxnId="{0C35AF13-0F2F-4006-8BF2-FDDD429FBD25}">
      <dgm:prSet/>
      <dgm:spPr/>
      <dgm:t>
        <a:bodyPr/>
        <a:lstStyle/>
        <a:p>
          <a:endParaRPr lang="en-US"/>
        </a:p>
      </dgm:t>
    </dgm:pt>
    <dgm:pt modelId="{241D6D2B-8369-44EA-B98A-81930631663A}" type="sibTrans" cxnId="{0C35AF13-0F2F-4006-8BF2-FDDD429FBD25}">
      <dgm:prSet/>
      <dgm:spPr/>
      <dgm:t>
        <a:bodyPr/>
        <a:lstStyle/>
        <a:p>
          <a:endParaRPr lang="en-US"/>
        </a:p>
      </dgm:t>
    </dgm:pt>
    <dgm:pt modelId="{07F84E5B-51CC-4B44-B659-3039D8B46922}">
      <dgm:prSet/>
      <dgm:spPr/>
      <dgm:t>
        <a:bodyPr/>
        <a:lstStyle/>
        <a:p>
          <a:r>
            <a:rPr lang="zh-CN"/>
            <a:t>梁旭威</a:t>
          </a:r>
          <a:endParaRPr lang="en-US"/>
        </a:p>
      </dgm:t>
    </dgm:pt>
    <dgm:pt modelId="{F04769ED-057A-41B2-8F05-3EBEF17676AB}" type="parTrans" cxnId="{DC455BD7-CAD6-4A6C-A707-FA1165EE4D4D}">
      <dgm:prSet/>
      <dgm:spPr/>
      <dgm:t>
        <a:bodyPr/>
        <a:lstStyle/>
        <a:p>
          <a:endParaRPr lang="en-US"/>
        </a:p>
      </dgm:t>
    </dgm:pt>
    <dgm:pt modelId="{7A6AC3DE-7722-4F4E-9419-A54299DCE217}" type="sibTrans" cxnId="{DC455BD7-CAD6-4A6C-A707-FA1165EE4D4D}">
      <dgm:prSet/>
      <dgm:spPr/>
      <dgm:t>
        <a:bodyPr/>
        <a:lstStyle/>
        <a:p>
          <a:endParaRPr lang="en-US"/>
        </a:p>
      </dgm:t>
    </dgm:pt>
    <dgm:pt modelId="{5B210679-676E-4E49-85F8-C9B2194FEE30}">
      <dgm:prSet/>
      <dgm:spPr/>
      <dgm:t>
        <a:bodyPr/>
        <a:lstStyle/>
        <a:p>
          <a:r>
            <a:rPr lang="zh-CN"/>
            <a:t>胡映楠</a:t>
          </a:r>
          <a:endParaRPr lang="en-US"/>
        </a:p>
      </dgm:t>
    </dgm:pt>
    <dgm:pt modelId="{14C42192-2403-4FA3-B92B-8E584154BF78}" type="parTrans" cxnId="{7DD4D401-43D3-43C8-8254-84F4F1C9FDC9}">
      <dgm:prSet/>
      <dgm:spPr/>
      <dgm:t>
        <a:bodyPr/>
        <a:lstStyle/>
        <a:p>
          <a:endParaRPr lang="en-US"/>
        </a:p>
      </dgm:t>
    </dgm:pt>
    <dgm:pt modelId="{79F37B53-9C34-41F5-B021-F00105646230}" type="sibTrans" cxnId="{7DD4D401-43D3-43C8-8254-84F4F1C9FDC9}">
      <dgm:prSet/>
      <dgm:spPr/>
      <dgm:t>
        <a:bodyPr/>
        <a:lstStyle/>
        <a:p>
          <a:endParaRPr lang="en-US"/>
        </a:p>
      </dgm:t>
    </dgm:pt>
    <dgm:pt modelId="{9ECF7DB5-2692-4C39-A4AB-0350102CAC03}">
      <dgm:prSet/>
      <dgm:spPr/>
      <dgm:t>
        <a:bodyPr/>
        <a:lstStyle/>
        <a:p>
          <a:r>
            <a:rPr lang="zh-CN"/>
            <a:t>文中凯</a:t>
          </a:r>
          <a:endParaRPr lang="en-US"/>
        </a:p>
      </dgm:t>
    </dgm:pt>
    <dgm:pt modelId="{8FD502CA-C565-4137-BA00-153F0C4CC26B}" type="parTrans" cxnId="{E429507B-F450-48C7-9638-FD7D75CEAC34}">
      <dgm:prSet/>
      <dgm:spPr/>
      <dgm:t>
        <a:bodyPr/>
        <a:lstStyle/>
        <a:p>
          <a:endParaRPr lang="en-US"/>
        </a:p>
      </dgm:t>
    </dgm:pt>
    <dgm:pt modelId="{CAD12B90-DFE9-4430-894E-A6107BCA254D}" type="sibTrans" cxnId="{E429507B-F450-48C7-9638-FD7D75CEAC34}">
      <dgm:prSet/>
      <dgm:spPr/>
      <dgm:t>
        <a:bodyPr/>
        <a:lstStyle/>
        <a:p>
          <a:endParaRPr lang="en-US"/>
        </a:p>
      </dgm:t>
    </dgm:pt>
    <dgm:pt modelId="{D6C0B3DE-7817-4815-8DFC-8F8038CCDE9D}">
      <dgm:prSet/>
      <dgm:spPr/>
      <dgm:t>
        <a:bodyPr/>
        <a:lstStyle/>
        <a:p>
          <a:r>
            <a:rPr lang="zh-CN"/>
            <a:t>李彬</a:t>
          </a:r>
          <a:endParaRPr lang="en-US"/>
        </a:p>
      </dgm:t>
    </dgm:pt>
    <dgm:pt modelId="{2F7A1F4D-636B-4870-BF0F-F3C56C5DD4FB}" type="parTrans" cxnId="{F6AB0F07-3ABF-451A-93DF-5B799D5D26DA}">
      <dgm:prSet/>
      <dgm:spPr/>
      <dgm:t>
        <a:bodyPr/>
        <a:lstStyle/>
        <a:p>
          <a:endParaRPr lang="en-US"/>
        </a:p>
      </dgm:t>
    </dgm:pt>
    <dgm:pt modelId="{C18FD675-DDB5-42D6-8659-7F4BD854AB02}" type="sibTrans" cxnId="{F6AB0F07-3ABF-451A-93DF-5B799D5D26DA}">
      <dgm:prSet/>
      <dgm:spPr/>
      <dgm:t>
        <a:bodyPr/>
        <a:lstStyle/>
        <a:p>
          <a:endParaRPr lang="en-US"/>
        </a:p>
      </dgm:t>
    </dgm:pt>
    <dgm:pt modelId="{7AFD37E0-0BF0-40B3-AFBD-4775C239BA23}" type="pres">
      <dgm:prSet presAssocID="{6088261C-9F4D-440D-B043-99679A5551C0}" presName="linear" presStyleCnt="0">
        <dgm:presLayoutVars>
          <dgm:animLvl val="lvl"/>
          <dgm:resizeHandles val="exact"/>
        </dgm:presLayoutVars>
      </dgm:prSet>
      <dgm:spPr/>
    </dgm:pt>
    <dgm:pt modelId="{00FE7960-0C4D-4D5C-8D5A-B6137DF8F56F}" type="pres">
      <dgm:prSet presAssocID="{08814D41-876D-4012-9D1E-31C023F4ADC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DBF089F-C0E2-4554-878B-AD9AB0F9F9EE}" type="pres">
      <dgm:prSet presAssocID="{92F8160C-3979-41A4-BDA9-3061954C5F98}" presName="spacer" presStyleCnt="0"/>
      <dgm:spPr/>
    </dgm:pt>
    <dgm:pt modelId="{1A2779E8-368A-479A-A325-51AEBF5D5F96}" type="pres">
      <dgm:prSet presAssocID="{9483F067-5750-4248-9166-4BA954449C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54B21B4-BFA0-4B07-B4D1-566066E0BD09}" type="pres">
      <dgm:prSet presAssocID="{241D6D2B-8369-44EA-B98A-81930631663A}" presName="spacer" presStyleCnt="0"/>
      <dgm:spPr/>
    </dgm:pt>
    <dgm:pt modelId="{296ED759-5B07-4948-B155-C24916A25078}" type="pres">
      <dgm:prSet presAssocID="{07F84E5B-51CC-4B44-B659-3039D8B4692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2AA89A-E480-45F2-8C58-CB6AB32D0526}" type="pres">
      <dgm:prSet presAssocID="{7A6AC3DE-7722-4F4E-9419-A54299DCE217}" presName="spacer" presStyleCnt="0"/>
      <dgm:spPr/>
    </dgm:pt>
    <dgm:pt modelId="{8FC4B4A1-E304-4220-8961-4472F50C6B27}" type="pres">
      <dgm:prSet presAssocID="{5B210679-676E-4E49-85F8-C9B2194FEE3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5C25EF3-9D3B-4DF4-BB63-4874FB99D501}" type="pres">
      <dgm:prSet presAssocID="{79F37B53-9C34-41F5-B021-F00105646230}" presName="spacer" presStyleCnt="0"/>
      <dgm:spPr/>
    </dgm:pt>
    <dgm:pt modelId="{CC3E412E-1D2C-42E0-9AF1-0C0A865EA26A}" type="pres">
      <dgm:prSet presAssocID="{9ECF7DB5-2692-4C39-A4AB-0350102CAC0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22EE43-32FA-4E1C-BD4A-E47014ED9403}" type="pres">
      <dgm:prSet presAssocID="{CAD12B90-DFE9-4430-894E-A6107BCA254D}" presName="spacer" presStyleCnt="0"/>
      <dgm:spPr/>
    </dgm:pt>
    <dgm:pt modelId="{3DA95D22-3C09-4178-A5BF-6EDE0B0B4985}" type="pres">
      <dgm:prSet presAssocID="{D6C0B3DE-7817-4815-8DFC-8F8038CCDE9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D4D401-43D3-43C8-8254-84F4F1C9FDC9}" srcId="{6088261C-9F4D-440D-B043-99679A5551C0}" destId="{5B210679-676E-4E49-85F8-C9B2194FEE30}" srcOrd="3" destOrd="0" parTransId="{14C42192-2403-4FA3-B92B-8E584154BF78}" sibTransId="{79F37B53-9C34-41F5-B021-F00105646230}"/>
    <dgm:cxn modelId="{F6AB0F07-3ABF-451A-93DF-5B799D5D26DA}" srcId="{6088261C-9F4D-440D-B043-99679A5551C0}" destId="{D6C0B3DE-7817-4815-8DFC-8F8038CCDE9D}" srcOrd="5" destOrd="0" parTransId="{2F7A1F4D-636B-4870-BF0F-F3C56C5DD4FB}" sibTransId="{C18FD675-DDB5-42D6-8659-7F4BD854AB02}"/>
    <dgm:cxn modelId="{D1389308-1D47-4D2B-9037-253503D279BB}" type="presOf" srcId="{D6C0B3DE-7817-4815-8DFC-8F8038CCDE9D}" destId="{3DA95D22-3C09-4178-A5BF-6EDE0B0B4985}" srcOrd="0" destOrd="0" presId="urn:microsoft.com/office/officeart/2005/8/layout/vList2"/>
    <dgm:cxn modelId="{0C35AF13-0F2F-4006-8BF2-FDDD429FBD25}" srcId="{6088261C-9F4D-440D-B043-99679A5551C0}" destId="{9483F067-5750-4248-9166-4BA954449C31}" srcOrd="1" destOrd="0" parTransId="{426D4CB7-6543-4DAA-9909-7E64CFDA427F}" sibTransId="{241D6D2B-8369-44EA-B98A-81930631663A}"/>
    <dgm:cxn modelId="{2E547446-6764-4E90-B7D9-B6EB80A47CE7}" type="presOf" srcId="{07F84E5B-51CC-4B44-B659-3039D8B46922}" destId="{296ED759-5B07-4948-B155-C24916A25078}" srcOrd="0" destOrd="0" presId="urn:microsoft.com/office/officeart/2005/8/layout/vList2"/>
    <dgm:cxn modelId="{E429507B-F450-48C7-9638-FD7D75CEAC34}" srcId="{6088261C-9F4D-440D-B043-99679A5551C0}" destId="{9ECF7DB5-2692-4C39-A4AB-0350102CAC03}" srcOrd="4" destOrd="0" parTransId="{8FD502CA-C565-4137-BA00-153F0C4CC26B}" sibTransId="{CAD12B90-DFE9-4430-894E-A6107BCA254D}"/>
    <dgm:cxn modelId="{51C6848F-0C0A-4640-BD64-264F36EA4118}" type="presOf" srcId="{6088261C-9F4D-440D-B043-99679A5551C0}" destId="{7AFD37E0-0BF0-40B3-AFBD-4775C239BA23}" srcOrd="0" destOrd="0" presId="urn:microsoft.com/office/officeart/2005/8/layout/vList2"/>
    <dgm:cxn modelId="{92A45E93-334A-4243-8816-1FF7B6200CD0}" type="presOf" srcId="{5B210679-676E-4E49-85F8-C9B2194FEE30}" destId="{8FC4B4A1-E304-4220-8961-4472F50C6B27}" srcOrd="0" destOrd="0" presId="urn:microsoft.com/office/officeart/2005/8/layout/vList2"/>
    <dgm:cxn modelId="{C793C6B3-FE5A-42F6-B3FB-C98F59F06220}" srcId="{6088261C-9F4D-440D-B043-99679A5551C0}" destId="{08814D41-876D-4012-9D1E-31C023F4ADC0}" srcOrd="0" destOrd="0" parTransId="{0767D0D1-D61E-4978-8794-C6724DFE043F}" sibTransId="{92F8160C-3979-41A4-BDA9-3061954C5F98}"/>
    <dgm:cxn modelId="{DC455BD7-CAD6-4A6C-A707-FA1165EE4D4D}" srcId="{6088261C-9F4D-440D-B043-99679A5551C0}" destId="{07F84E5B-51CC-4B44-B659-3039D8B46922}" srcOrd="2" destOrd="0" parTransId="{F04769ED-057A-41B2-8F05-3EBEF17676AB}" sibTransId="{7A6AC3DE-7722-4F4E-9419-A54299DCE217}"/>
    <dgm:cxn modelId="{70956BEB-FEC8-4D5F-B38F-488E3ECD0FA0}" type="presOf" srcId="{9483F067-5750-4248-9166-4BA954449C31}" destId="{1A2779E8-368A-479A-A325-51AEBF5D5F96}" srcOrd="0" destOrd="0" presId="urn:microsoft.com/office/officeart/2005/8/layout/vList2"/>
    <dgm:cxn modelId="{1FACC0EB-DF4D-421B-BB1A-CB66038FDB61}" type="presOf" srcId="{9ECF7DB5-2692-4C39-A4AB-0350102CAC03}" destId="{CC3E412E-1D2C-42E0-9AF1-0C0A865EA26A}" srcOrd="0" destOrd="0" presId="urn:microsoft.com/office/officeart/2005/8/layout/vList2"/>
    <dgm:cxn modelId="{CE648FF1-FE14-4E90-9073-F2D1B48EAF2D}" type="presOf" srcId="{08814D41-876D-4012-9D1E-31C023F4ADC0}" destId="{00FE7960-0C4D-4D5C-8D5A-B6137DF8F56F}" srcOrd="0" destOrd="0" presId="urn:microsoft.com/office/officeart/2005/8/layout/vList2"/>
    <dgm:cxn modelId="{7F9C8071-9624-457B-BF9F-E205813F0C7A}" type="presParOf" srcId="{7AFD37E0-0BF0-40B3-AFBD-4775C239BA23}" destId="{00FE7960-0C4D-4D5C-8D5A-B6137DF8F56F}" srcOrd="0" destOrd="0" presId="urn:microsoft.com/office/officeart/2005/8/layout/vList2"/>
    <dgm:cxn modelId="{C73A9AFD-30C1-414A-9222-4D5DB7B45420}" type="presParOf" srcId="{7AFD37E0-0BF0-40B3-AFBD-4775C239BA23}" destId="{6DBF089F-C0E2-4554-878B-AD9AB0F9F9EE}" srcOrd="1" destOrd="0" presId="urn:microsoft.com/office/officeart/2005/8/layout/vList2"/>
    <dgm:cxn modelId="{99C05EE1-E357-44F3-A26D-9876E2410F7C}" type="presParOf" srcId="{7AFD37E0-0BF0-40B3-AFBD-4775C239BA23}" destId="{1A2779E8-368A-479A-A325-51AEBF5D5F96}" srcOrd="2" destOrd="0" presId="urn:microsoft.com/office/officeart/2005/8/layout/vList2"/>
    <dgm:cxn modelId="{B58EDBC8-383F-4A65-9C88-109D96EA7F5A}" type="presParOf" srcId="{7AFD37E0-0BF0-40B3-AFBD-4775C239BA23}" destId="{454B21B4-BFA0-4B07-B4D1-566066E0BD09}" srcOrd="3" destOrd="0" presId="urn:microsoft.com/office/officeart/2005/8/layout/vList2"/>
    <dgm:cxn modelId="{7E516047-ACE6-4E39-8572-022EF51BDEBE}" type="presParOf" srcId="{7AFD37E0-0BF0-40B3-AFBD-4775C239BA23}" destId="{296ED759-5B07-4948-B155-C24916A25078}" srcOrd="4" destOrd="0" presId="urn:microsoft.com/office/officeart/2005/8/layout/vList2"/>
    <dgm:cxn modelId="{1ECE5B06-5AE2-490D-B363-C639921A844D}" type="presParOf" srcId="{7AFD37E0-0BF0-40B3-AFBD-4775C239BA23}" destId="{802AA89A-E480-45F2-8C58-CB6AB32D0526}" srcOrd="5" destOrd="0" presId="urn:microsoft.com/office/officeart/2005/8/layout/vList2"/>
    <dgm:cxn modelId="{3AE0EA35-B9D7-49C4-A4EA-DFF639447648}" type="presParOf" srcId="{7AFD37E0-0BF0-40B3-AFBD-4775C239BA23}" destId="{8FC4B4A1-E304-4220-8961-4472F50C6B27}" srcOrd="6" destOrd="0" presId="urn:microsoft.com/office/officeart/2005/8/layout/vList2"/>
    <dgm:cxn modelId="{779D39E4-FFCA-4C7D-AEE4-1059F01194DA}" type="presParOf" srcId="{7AFD37E0-0BF0-40B3-AFBD-4775C239BA23}" destId="{F5C25EF3-9D3B-4DF4-BB63-4874FB99D501}" srcOrd="7" destOrd="0" presId="urn:microsoft.com/office/officeart/2005/8/layout/vList2"/>
    <dgm:cxn modelId="{8AB3387E-DE3F-4C6E-985F-F38883BC3E74}" type="presParOf" srcId="{7AFD37E0-0BF0-40B3-AFBD-4775C239BA23}" destId="{CC3E412E-1D2C-42E0-9AF1-0C0A865EA26A}" srcOrd="8" destOrd="0" presId="urn:microsoft.com/office/officeart/2005/8/layout/vList2"/>
    <dgm:cxn modelId="{417CDEA6-6815-4398-8F8F-1A37BAD86B9B}" type="presParOf" srcId="{7AFD37E0-0BF0-40B3-AFBD-4775C239BA23}" destId="{0122EE43-32FA-4E1C-BD4A-E47014ED9403}" srcOrd="9" destOrd="0" presId="urn:microsoft.com/office/officeart/2005/8/layout/vList2"/>
    <dgm:cxn modelId="{AF567194-7514-4F5D-B0FA-7400DADEA8E0}" type="presParOf" srcId="{7AFD37E0-0BF0-40B3-AFBD-4775C239BA23}" destId="{3DA95D22-3C09-4178-A5BF-6EDE0B0B49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E7960-0C4D-4D5C-8D5A-B6137DF8F56F}">
      <dsp:nvSpPr>
        <dsp:cNvPr id="0" name=""/>
        <dsp:cNvSpPr/>
      </dsp:nvSpPr>
      <dsp:spPr>
        <a:xfrm>
          <a:off x="0" y="61008"/>
          <a:ext cx="5115491" cy="737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成员：</a:t>
          </a:r>
          <a:endParaRPr lang="en-US" sz="2800" kern="1200"/>
        </a:p>
      </dsp:txBody>
      <dsp:txXfrm>
        <a:off x="35982" y="96990"/>
        <a:ext cx="5043527" cy="665136"/>
      </dsp:txXfrm>
    </dsp:sp>
    <dsp:sp modelId="{1A2779E8-368A-479A-A325-51AEBF5D5F96}">
      <dsp:nvSpPr>
        <dsp:cNvPr id="0" name=""/>
        <dsp:cNvSpPr/>
      </dsp:nvSpPr>
      <dsp:spPr>
        <a:xfrm>
          <a:off x="0" y="878748"/>
          <a:ext cx="5115491" cy="7371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万圣智</a:t>
          </a:r>
          <a:endParaRPr lang="en-US" sz="2800" kern="1200"/>
        </a:p>
      </dsp:txBody>
      <dsp:txXfrm>
        <a:off x="35982" y="914730"/>
        <a:ext cx="5043527" cy="665136"/>
      </dsp:txXfrm>
    </dsp:sp>
    <dsp:sp modelId="{296ED759-5B07-4948-B155-C24916A25078}">
      <dsp:nvSpPr>
        <dsp:cNvPr id="0" name=""/>
        <dsp:cNvSpPr/>
      </dsp:nvSpPr>
      <dsp:spPr>
        <a:xfrm>
          <a:off x="0" y="1696489"/>
          <a:ext cx="5115491" cy="7371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梁旭威</a:t>
          </a:r>
          <a:endParaRPr lang="en-US" sz="2800" kern="1200"/>
        </a:p>
      </dsp:txBody>
      <dsp:txXfrm>
        <a:off x="35982" y="1732471"/>
        <a:ext cx="5043527" cy="665136"/>
      </dsp:txXfrm>
    </dsp:sp>
    <dsp:sp modelId="{8FC4B4A1-E304-4220-8961-4472F50C6B27}">
      <dsp:nvSpPr>
        <dsp:cNvPr id="0" name=""/>
        <dsp:cNvSpPr/>
      </dsp:nvSpPr>
      <dsp:spPr>
        <a:xfrm>
          <a:off x="0" y="2514228"/>
          <a:ext cx="5115491" cy="7371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胡映楠</a:t>
          </a:r>
          <a:endParaRPr lang="en-US" sz="2800" kern="1200"/>
        </a:p>
      </dsp:txBody>
      <dsp:txXfrm>
        <a:off x="35982" y="2550210"/>
        <a:ext cx="5043527" cy="665136"/>
      </dsp:txXfrm>
    </dsp:sp>
    <dsp:sp modelId="{CC3E412E-1D2C-42E0-9AF1-0C0A865EA26A}">
      <dsp:nvSpPr>
        <dsp:cNvPr id="0" name=""/>
        <dsp:cNvSpPr/>
      </dsp:nvSpPr>
      <dsp:spPr>
        <a:xfrm>
          <a:off x="0" y="3331968"/>
          <a:ext cx="5115491" cy="7371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文中凯</a:t>
          </a:r>
          <a:endParaRPr lang="en-US" sz="2800" kern="1200"/>
        </a:p>
      </dsp:txBody>
      <dsp:txXfrm>
        <a:off x="35982" y="3367950"/>
        <a:ext cx="5043527" cy="665136"/>
      </dsp:txXfrm>
    </dsp:sp>
    <dsp:sp modelId="{3DA95D22-3C09-4178-A5BF-6EDE0B0B4985}">
      <dsp:nvSpPr>
        <dsp:cNvPr id="0" name=""/>
        <dsp:cNvSpPr/>
      </dsp:nvSpPr>
      <dsp:spPr>
        <a:xfrm>
          <a:off x="0" y="4149709"/>
          <a:ext cx="5115491" cy="7371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李彬</a:t>
          </a:r>
          <a:endParaRPr lang="en-US" sz="2800" kern="1200"/>
        </a:p>
      </dsp:txBody>
      <dsp:txXfrm>
        <a:off x="35982" y="4185691"/>
        <a:ext cx="5043527" cy="665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56B76-87D7-42F0-9415-A5995DF6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9EDB8-FEF1-4111-ADB3-25AF064C2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CA149-D160-4BB3-AC34-2B48B8D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30B92-9066-4F7E-8A88-4ED807D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7C43B-E514-4ECD-84B8-2129F7A1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5C7B5-A615-4A4C-A964-2BE1151B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6E4D4-CA78-485F-8015-C9640BE3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8E97-04AE-4E29-924C-019B0C28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6F3E2-CA3A-44AD-893A-4B4A6DA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1B4DB-AF97-4C18-AF56-6401D38E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6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AB840-566F-4142-8FE2-4B3C3EC6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3E010-9D76-4346-9817-F94E3725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A4F99-36F8-4906-9DFC-3D1B30F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27610-CAB0-480F-95E2-EA025E5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23486-032C-462D-82ED-14043CC6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9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8C04F-6435-413A-8F08-904D6F34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3D24-1DDE-47B1-B836-D77F388D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64B81-9E84-4A07-8580-D30AE10B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095B8-B6A7-42BF-A707-7991531A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2D7FC-2012-488C-A178-79ACA11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67A5-5A75-46A0-94CB-3EB35D4A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419D9-757B-4427-BEF2-6621CCE4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D83D2-D6D9-4C27-B795-91226902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CDF85-D497-4A83-B0CC-A3DF6D73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A3EDD-8CF8-42F7-BAEB-408896F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2359-49B9-4227-95DE-A1D18787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36589-A270-4D28-8E83-5AC2D6D7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1000C-FAA2-40BC-BA17-CEA0B1B6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E3DD4-DF72-4381-B895-A1E460D9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AE917-C16D-453B-A7B3-B8880115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C1254-919A-4246-9BF5-2A750FF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90C-1AF6-430E-9EAC-D66C6D1B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8067-63BB-4909-B27E-537EA5F1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22F1F-55B1-47BB-969F-B6DC6ABE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B06A65-4CF0-4F1E-AC01-357C49E4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D1154-87C9-4D3C-903A-143C3177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50A1A-1903-41BA-BC7E-5E53ECCE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94E8B-43B9-4010-BC9D-40AC4F5E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B50F8-2106-474E-A9E8-13AAC533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5EFAD-40BF-4822-879B-680281C9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6EE9B-F3CC-4CA9-BE84-7BC87A39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CD092-F7D4-4983-80F8-31E055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C0ED5-36F3-489B-9C45-F3FF17BF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73AA3B-01E2-40E4-A917-6F022651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5ED3E1-4126-41DE-AE40-944E5D25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6ADF5-C596-403E-8047-90C9034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7CD5-5021-4CB4-AB10-5623018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357F2-AEE5-4484-AB01-3FD0405C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5E788-DF0D-4E01-B3CF-04076B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04149-C9E6-4F5E-B6AD-9FBE724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B7F47-586C-4E56-BEA3-5797075A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3A692-E748-4CF5-A6E3-24A6CA1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8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724D6-6FD0-4B5A-B1F5-5891EFEE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52F007-2846-420C-96DD-3D578D12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D8C96-4AB0-4BEC-BF48-57BC575C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AC930-BFD6-4964-82C4-E5940005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D72E-45A8-4A32-B3C9-1B7044A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363F7-C31E-4F09-A816-67F941CF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1B8098-933A-4EE3-8331-0D193F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AEA15-4B51-400C-847A-B6AD4982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4CBD3-CCBC-4A77-A387-88295E96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A8863-F82E-45DE-BC4E-C859CDD1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397C-0543-42EE-8F6D-8A66CEFC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E6C8E2B-B505-4E08-8C1E-63469168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逼乎，与世界分享你刚编的故事。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8E4AD1E8-0C7B-46DE-891F-90BF32A4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1881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59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1387295-0A38-4AF6-9E6D-0C184930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WWW.BIHU.GQ</a:t>
            </a:r>
          </a:p>
        </p:txBody>
      </p:sp>
    </p:spTree>
    <p:extLst>
      <p:ext uri="{BB962C8B-B14F-4D97-AF65-F5344CB8AC3E}">
        <p14:creationId xmlns:p14="http://schemas.microsoft.com/office/powerpoint/2010/main" val="26713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8C7B-4A74-4629-B1A3-0B304970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AA90A-5856-4844-96C6-68272DA0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72266-743D-4538-8455-4F8CD659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0456-5B38-4B44-B956-4539523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980A5-B71A-42F9-AE29-42A8ACA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2B4F1-A1A6-4F5F-B9D3-E140C21E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8215-AD3E-4E57-B04A-A56876A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5279-2B3B-4C00-A377-0A8BDA4A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A2BBA4-84C5-4DBC-87EB-791F6C6B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D885239-9DF1-4C44-A737-FAC3A812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89385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逼乎，与世界分享你刚编的故事。</vt:lpstr>
      <vt:lpstr>WWW.BIHU.GQ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逼乎，与世界分享你刚编的故事。</dc:title>
  <dc:creator>圣智 万</dc:creator>
  <cp:lastModifiedBy>圣智 万</cp:lastModifiedBy>
  <cp:revision>1</cp:revision>
  <dcterms:created xsi:type="dcterms:W3CDTF">2018-10-17T01:34:15Z</dcterms:created>
  <dcterms:modified xsi:type="dcterms:W3CDTF">2018-10-17T01:34:23Z</dcterms:modified>
</cp:coreProperties>
</file>