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 1048646"/>
          <p:cNvSpPr txBox="1"/>
          <p:nvPr/>
        </p:nvSpPr>
        <p:spPr>
          <a:xfrm>
            <a:off x="259571" y="1732279"/>
            <a:ext cx="11932429" cy="3393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9600">
                <a:solidFill>
                  <a:srgbClr val="000000"/>
                </a:solidFill>
                <a:latin typeface="方正黑体_GBK"/>
                <a:ea typeface="方正黑体_GBK"/>
                <a:cs typeface="方正黑体_GBK"/>
              </a:rPr>
              <a:t>震惊！曾子芙谈恋爱被抓？</a:t>
            </a:r>
            <a:endParaRPr lang="zh-CN" sz="9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269763">
            <a:off x="964205" y="962129"/>
            <a:ext cx="3696106" cy="4933743"/>
          </a:xfrm>
          <a:prstGeom prst="rect">
            <a:avLst/>
          </a:prstGeom>
        </p:spPr>
      </p:pic>
      <p:pic>
        <p:nvPicPr>
          <p:cNvPr id="2097153" name="图片 209715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241170">
            <a:off x="4075016" y="2065155"/>
            <a:ext cx="3464761" cy="4624934"/>
          </a:xfrm>
          <a:prstGeom prst="rect">
            <a:avLst/>
          </a:prstGeom>
        </p:spPr>
      </p:pic>
      <p:sp>
        <p:nvSpPr>
          <p:cNvPr id="1048648" name="文本框 1048647"/>
          <p:cNvSpPr txBox="1"/>
          <p:nvPr/>
        </p:nvSpPr>
        <p:spPr>
          <a:xfrm rot="487379">
            <a:off x="6235015" y="395795"/>
            <a:ext cx="5771071" cy="2377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4400">
                <a:solidFill>
                  <a:srgbClr val="000000"/>
                </a:solidFill>
                <a:latin typeface="方正黑体_GBK"/>
                <a:ea typeface="方正黑体_GBK"/>
              </a:rPr>
              <a:t>在了解这件事前，先让我们看看美丽的子芙姐姐</a:t>
            </a:r>
            <a:r>
              <a:rPr lang="en-US" altLang="zh-CN" sz="4400">
                <a:solidFill>
                  <a:srgbClr val="000000"/>
                </a:solidFill>
                <a:latin typeface="方正黑体_GBK"/>
                <a:ea typeface="方正黑体_GBK"/>
              </a:rPr>
              <a:t>~~~</a:t>
            </a:r>
            <a:endParaRPr lang="zh-CN" sz="4400">
              <a:solidFill>
                <a:srgbClr val="000000"/>
              </a:solidFill>
              <a:latin typeface="方正黑体_GBK"/>
              <a:ea typeface="方正黑体_GBK"/>
            </a:endParaRPr>
          </a:p>
        </p:txBody>
      </p:sp>
      <p:sp>
        <p:nvSpPr>
          <p:cNvPr id="1048649" name="文本框 1048648"/>
          <p:cNvSpPr txBox="1"/>
          <p:nvPr/>
        </p:nvSpPr>
        <p:spPr>
          <a:xfrm rot="474757">
            <a:off x="7609287" y="3503730"/>
            <a:ext cx="4434415" cy="701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3600">
                <a:solidFill>
                  <a:srgbClr val="000000"/>
                </a:solidFill>
                <a:latin typeface="方正黑体_GBK"/>
                <a:ea typeface="方正黑体_GBK"/>
                <a:cs typeface="方正黑体_GBK"/>
              </a:rPr>
              <a:t>问题：子芙姐姐美吗？</a:t>
            </a:r>
            <a:endParaRPr lang="zh-CN" sz="3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8" grpId="0"/>
      <p:bldP spid="10486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363740">
            <a:off x="4501640" y="1256420"/>
            <a:ext cx="4063129" cy="5423665"/>
          </a:xfrm>
          <a:prstGeom prst="rect">
            <a:avLst/>
          </a:prstGeom>
        </p:spPr>
      </p:pic>
      <p:pic>
        <p:nvPicPr>
          <p:cNvPr id="2097155" name="图片 209715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0370502">
            <a:off x="789178" y="1145827"/>
            <a:ext cx="3906678" cy="5214828"/>
          </a:xfrm>
          <a:prstGeom prst="rect">
            <a:avLst/>
          </a:prstGeom>
        </p:spPr>
      </p:pic>
      <p:sp>
        <p:nvSpPr>
          <p:cNvPr id="1048650" name="文本框 1048649"/>
          <p:cNvSpPr txBox="1"/>
          <p:nvPr/>
        </p:nvSpPr>
        <p:spPr>
          <a:xfrm>
            <a:off x="209047" y="353175"/>
            <a:ext cx="8035112" cy="916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4800">
                <a:solidFill>
                  <a:srgbClr val="000000"/>
                </a:solidFill>
                <a:latin typeface="方正黑体_GBK"/>
                <a:ea typeface="方正黑体_GBK"/>
                <a:cs typeface="方正黑体_GBK"/>
              </a:rPr>
              <a:t>话不多说，让我们进入正题！</a:t>
            </a:r>
            <a:endParaRPr lang="zh-CN" sz="4800">
              <a:solidFill>
                <a:srgbClr val="000000"/>
              </a:solidFill>
            </a:endParaRPr>
          </a:p>
        </p:txBody>
      </p:sp>
      <p:sp>
        <p:nvSpPr>
          <p:cNvPr id="1048651" name="文本框 1048650"/>
          <p:cNvSpPr txBox="1"/>
          <p:nvPr/>
        </p:nvSpPr>
        <p:spPr>
          <a:xfrm rot="299827">
            <a:off x="8675415" y="3034419"/>
            <a:ext cx="3507908" cy="1437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4000">
                <a:solidFill>
                  <a:srgbClr val="000000"/>
                </a:solidFill>
                <a:latin typeface="方正楷体_GBK"/>
                <a:ea typeface="方正楷体_GBK"/>
                <a:cs typeface="方正楷体_GBK"/>
              </a:rPr>
              <a:t>这是我们子芙姐姐的心上人</a:t>
            </a:r>
            <a:endParaRPr lang="zh-CN" sz="4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0" grpId="0"/>
      <p:bldP spid="10486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731472">
            <a:off x="792710" y="-820890"/>
            <a:ext cx="4080594" cy="9074745"/>
          </a:xfrm>
          <a:prstGeom prst="rect">
            <a:avLst/>
          </a:prstGeom>
        </p:spPr>
      </p:pic>
      <p:sp>
        <p:nvSpPr>
          <p:cNvPr id="1048652" name="文本框 1048651"/>
          <p:cNvSpPr txBox="1"/>
          <p:nvPr/>
        </p:nvSpPr>
        <p:spPr>
          <a:xfrm rot="21069734">
            <a:off x="5244941" y="3500582"/>
            <a:ext cx="3839409" cy="14376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4000">
                <a:solidFill>
                  <a:srgbClr val="000000"/>
                </a:solidFill>
                <a:latin typeface="方正楷体_GBK"/>
                <a:ea typeface="方正楷体_GBK"/>
                <a:cs typeface="方正楷体_GBK"/>
              </a:rPr>
              <a:t>我们子芙姐姐的现男友，兼前任</a:t>
            </a:r>
            <a:endParaRPr lang="zh-CN" sz="4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20577144">
            <a:off x="1029247" y="0"/>
            <a:ext cx="5139668" cy="6858000"/>
          </a:xfrm>
          <a:prstGeom prst="rect">
            <a:avLst/>
          </a:prstGeom>
        </p:spPr>
      </p:pic>
      <p:sp>
        <p:nvSpPr>
          <p:cNvPr id="1048653" name="文本框 1048652"/>
          <p:cNvSpPr txBox="1"/>
          <p:nvPr/>
        </p:nvSpPr>
        <p:spPr>
          <a:xfrm rot="20957548">
            <a:off x="5647139" y="3069728"/>
            <a:ext cx="6363557" cy="12852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3600">
                <a:solidFill>
                  <a:srgbClr val="000000"/>
                </a:solidFill>
                <a:latin typeface="方正楷体_GBK"/>
                <a:ea typeface="方正楷体_GBK"/>
                <a:cs typeface="方正楷体_GBK"/>
              </a:rPr>
              <a:t>这</a:t>
            </a:r>
            <a:r>
              <a:rPr lang="zh-CN" sz="3600" b="0">
                <a:solidFill>
                  <a:srgbClr val="000000"/>
                </a:solidFill>
                <a:latin typeface="方正楷体_GBK"/>
                <a:ea typeface="方正楷体_GBK"/>
                <a:cs typeface="方正楷体_GBK"/>
              </a:rPr>
              <a:t>个</a:t>
            </a:r>
            <a:r>
              <a:rPr lang="zh-CN" sz="3600">
                <a:solidFill>
                  <a:srgbClr val="000000"/>
                </a:solidFill>
                <a:latin typeface="方正楷体_GBK"/>
                <a:ea typeface="方正楷体_GBK"/>
                <a:cs typeface="方正楷体_GBK"/>
              </a:rPr>
              <a:t>是那个被抓谈恋爱的初三的前男友</a:t>
            </a:r>
            <a:endParaRPr lang="zh-CN" sz="3600">
              <a:solidFill>
                <a:srgbClr val="000000"/>
              </a:solidFill>
            </a:endParaRPr>
          </a:p>
        </p:txBody>
      </p:sp>
      <p:sp>
        <p:nvSpPr>
          <p:cNvPr id="1048654" name="文本框 1048653"/>
          <p:cNvSpPr txBox="1"/>
          <p:nvPr/>
        </p:nvSpPr>
        <p:spPr>
          <a:xfrm rot="21007638">
            <a:off x="7061268" y="4635220"/>
            <a:ext cx="4000000" cy="599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800">
                <a:solidFill>
                  <a:srgbClr val="000000"/>
                </a:solidFill>
                <a:latin typeface="方正黑体_GBK"/>
                <a:ea typeface="方正黑体_GBK"/>
                <a:cs typeface="方正黑体_GBK"/>
              </a:rPr>
              <a:t>名言</a:t>
            </a:r>
            <a:r>
              <a:rPr lang="zh-CN" altLang="zh-CN" sz="2800">
                <a:solidFill>
                  <a:srgbClr val="000000"/>
                </a:solidFill>
                <a:latin typeface="方正黑体_GBK"/>
                <a:ea typeface="方正黑体_GBK"/>
                <a:cs typeface="方正黑体_GBK"/>
              </a:rPr>
              <a:t>：</a:t>
            </a:r>
            <a:r>
              <a:rPr lang="zh-CN" sz="2800">
                <a:solidFill>
                  <a:srgbClr val="000000"/>
                </a:solidFill>
                <a:latin typeface="方正黑体_GBK"/>
                <a:ea typeface="方正黑体_GBK"/>
                <a:cs typeface="方正黑体_GBK"/>
              </a:rPr>
              <a:t>我想</a:t>
            </a:r>
            <a:r>
              <a:rPr lang="zh-CN" sz="2800">
                <a:solidFill>
                  <a:srgbClr val="000000"/>
                </a:solidFill>
                <a:latin typeface="方正书宋_GBK"/>
                <a:ea typeface="方正书宋_GBK"/>
                <a:cs typeface="方正黑体_GBK"/>
              </a:rPr>
              <a:t>田华</a:t>
            </a:r>
            <a:r>
              <a:rPr lang="zh-CN" sz="2800">
                <a:solidFill>
                  <a:srgbClr val="000000"/>
                </a:solidFill>
                <a:latin typeface="方正黑体_GBK"/>
                <a:ea typeface="方正黑体_GBK"/>
                <a:cs typeface="方正黑体_GBK"/>
              </a:rPr>
              <a:t>了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3" grpId="0"/>
      <p:bldP spid="10486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文本框 1048654"/>
          <p:cNvSpPr txBox="1"/>
          <p:nvPr/>
        </p:nvSpPr>
        <p:spPr>
          <a:xfrm>
            <a:off x="0" y="162560"/>
            <a:ext cx="12312727" cy="6695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9600">
                <a:solidFill>
                  <a:srgbClr val="000000"/>
                </a:solidFill>
                <a:latin typeface="方正黑体_GBK"/>
                <a:ea typeface="方正黑体_GBK"/>
                <a:cs typeface="方正黑体_GBK"/>
              </a:rPr>
              <a:t>子芙姐姐在看吗？</a:t>
            </a:r>
            <a:endParaRPr lang="zh-CN" sz="9600">
              <a:solidFill>
                <a:srgbClr val="000000"/>
              </a:solidFill>
            </a:endParaRPr>
          </a:p>
          <a:p>
            <a:r>
              <a:rPr lang="zh-CN" sz="9600">
                <a:solidFill>
                  <a:srgbClr val="000000"/>
                </a:solidFill>
                <a:latin typeface="方正黑体_GBK"/>
                <a:ea typeface="方正黑体_GBK"/>
                <a:cs typeface="方正黑体_GBK"/>
              </a:rPr>
              <a:t>在看扣</a:t>
            </a:r>
            <a:r>
              <a:rPr lang="en-US" altLang="zh-CN" sz="9600">
                <a:solidFill>
                  <a:srgbClr val="000000"/>
                </a:solidFill>
                <a:latin typeface="方正黑体_GBK"/>
                <a:ea typeface="方正黑体_GBK"/>
                <a:cs typeface="方正黑体_GBK"/>
              </a:rPr>
              <a:t>1</a:t>
            </a:r>
            <a:endParaRPr lang="zh-CN" sz="9600">
              <a:solidFill>
                <a:srgbClr val="000000"/>
              </a:solidFill>
            </a:endParaRPr>
          </a:p>
          <a:p>
            <a:r>
              <a:rPr lang="zh-CN" altLang="zh-CN" sz="9600">
                <a:solidFill>
                  <a:srgbClr val="000000"/>
                </a:solidFill>
                <a:latin typeface="方正黑体_GBK"/>
                <a:ea typeface="方正黑体_GBK"/>
                <a:cs typeface="方正黑体_GBK"/>
              </a:rPr>
              <a:t>不在看的话快把子芙姐姐抓过来！！！</a:t>
            </a:r>
            <a:endParaRPr lang="zh-CN" sz="9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6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PDSM00</dc:creator>
  <cp:lastModifiedBy>值i 小</cp:lastModifiedBy>
  <cp:revision>1</cp:revision>
  <dcterms:created xsi:type="dcterms:W3CDTF">2019-06-05T10:45:34Z</dcterms:created>
  <dcterms:modified xsi:type="dcterms:W3CDTF">2024-11-02T14:46:56Z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  <property fmtid="{D5CDD505-2E9C-101B-9397-08002B2CF9AE}" pid="3" name="ICV">
    <vt:lpwstr>f885b6d10d974f699acff4fd9067cb36</vt:lpwstr>
  </property>
</Properties>
</file>