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10DA7-744F-45AF-9254-6CFDEAA42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FA8679-BABD-4238-A3E4-6F4841262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B2914-3283-46E2-B24B-7FB81E79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D768-7A3E-46EA-A4FC-6B1AF313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C02E0-BAC0-43F6-85B3-9E454993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7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F2E1A-ADE7-43EE-876C-9D169AA9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5E0492-5F09-4E02-A365-D3170BEA2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115DA-85E4-42A3-880D-C39C7911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48208-193C-4D07-A050-2CD65ED1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0B5C1-C8EB-46C3-98A3-B9EA8FC8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0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90A050-1D5A-4543-95F4-5274855F8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AB4858-9C46-4BDA-A06C-5F60D8B0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35221-2436-4235-A5DA-D390C6D1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48DC5-FA44-4831-9387-E8DDA7C8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87DED-2C45-47D9-86A1-D974CF05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4D9FC-1898-4986-BA54-E2DB6B0E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9761C-1202-43DF-B353-E1339616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4446C-A80E-4C55-AA4D-13F35792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4B513-5922-4B08-A941-23F0BD2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0F274-BF84-4718-8B02-20835E3B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714DF-2D7C-484A-95F9-E0A2541F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75D9F-E2A4-4B20-90DF-2C245711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7291C-3D74-4E26-8269-F3BFF990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8EC12-D30A-4986-9B90-28C8043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62761-4C29-43B4-88E4-59974F9C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6F9FE-2DC7-4493-8255-5AF9ED4F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D52C2-8199-4BEA-835B-1224344CC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28E3C-E11D-47CC-986E-A064A5EA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CE6BB-8E0B-4961-B741-F048AAB6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0C9C1-1D7E-4935-A2EA-424FEC8C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8ACD0-EAC2-4E93-8D0C-D305A872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0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31991-D349-47FE-85C3-FF972465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B13F2-D0CA-430B-94F7-5800CEE3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F44CA-21EA-4BA3-B056-6BF18635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968708-2E1A-4228-83AC-874D07A2D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E6842B-81E0-4231-AD7F-7F4A39FF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220CFE-7BC7-491A-9D8A-4766EF8E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1A495-B3B2-40B3-989F-539C7F05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5E8C2A-5B62-454C-A544-44584E56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9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048A0-056D-45B9-9A6A-56D0BB19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14108-02B8-4DDF-B95F-BA8E0FD7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7DCEB-A045-4337-9798-2A01003E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F282B-7953-4E9E-9313-33BD4299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E34DDF-FB0F-44BA-AA60-4BB12DA3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6D5FB6-0A9E-4C16-A173-F202936C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34C08-A864-44D3-B99B-8B2D4D1F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A469D-6A67-4922-8581-F70BEBA3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41D95-CEAE-46F5-A1CD-F1A53FA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25B16E-83C0-4E75-8769-7932A489D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67EF4-8887-4C9A-81A3-4EAF4E77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3B15F-7184-47AB-A52B-ADDFF99C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79196-4832-4940-B240-63DD6222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7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F620-5299-43C8-BD66-6A8AEBEF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13D02-0BFE-4ABA-8A70-28AFE8EF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B482A-7795-4798-A78C-57331E68F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D8D45-ABAA-4FDC-A635-7BC392C4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62CD4-69C2-4E92-9545-06BDA315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CE9C2-9292-4199-B450-335FB228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B9E36D-480A-4A10-8030-6A64735E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BD5AA-8F5E-450A-A195-329564D6A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33FC7-1600-41D3-9A84-6AC30CD00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3381-AC33-4884-95BD-805860079B8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3E936-E7DE-401C-B45A-086C8D1D0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EA405-DA6D-400F-8AFE-AA47B05CE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771B-5D96-4CDA-BAA4-942881F3B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3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ozhiliaoo/spring-training-b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1A5A08-FF8B-4349-B8B8-7A8F970F2640}"/>
              </a:ext>
            </a:extLst>
          </p:cNvPr>
          <p:cNvSpPr/>
          <p:nvPr/>
        </p:nvSpPr>
        <p:spPr>
          <a:xfrm>
            <a:off x="0" y="1586187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解决</a:t>
            </a:r>
            <a:r>
              <a:rPr lang="en-US" altLang="zh-CN" sz="2400" dirty="0"/>
              <a:t>Maven</a:t>
            </a:r>
            <a:r>
              <a:rPr lang="zh-CN" altLang="en-US" sz="2400" dirty="0"/>
              <a:t>依赖冲突方式之案例驱动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F96C0A2A-87DC-44B9-85B2-54DC0C02E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r>
              <a:rPr lang="zh-CN" altLang="en-US" dirty="0"/>
              <a:t>简单</a:t>
            </a:r>
            <a:r>
              <a:rPr lang="en-US" altLang="zh-CN" dirty="0"/>
              <a:t>-2021-01-10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50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DEB68-90C7-4B13-B431-EEDC4357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友情说明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FF702-162D-4B12-9B96-09940438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我对</a:t>
            </a:r>
            <a:r>
              <a:rPr lang="en-US" altLang="zh-CN" dirty="0"/>
              <a:t>Maven</a:t>
            </a:r>
            <a:r>
              <a:rPr lang="zh-CN" altLang="en-US" dirty="0"/>
              <a:t>了解不深，只会简单的使用，视频内容属于个人工程经验，而不是</a:t>
            </a:r>
            <a:r>
              <a:rPr lang="en-US" altLang="zh-CN" dirty="0"/>
              <a:t>”</a:t>
            </a:r>
            <a:r>
              <a:rPr lang="zh-CN" altLang="en-US" dirty="0"/>
              <a:t>这么做就是对的”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依赖解决方式经常是一题多解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10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D1CA8-568E-4B5D-B856-DF9AFB1A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EEF7-D5C2-4F54-897E-3244DEA3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一个项目改造：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en-US" altLang="zh-CN" dirty="0"/>
              <a:t> 1.5.9.RELEASE </a:t>
            </a:r>
            <a:r>
              <a:rPr lang="zh-CN" altLang="en-US" dirty="0"/>
              <a:t>升级到</a:t>
            </a:r>
            <a:r>
              <a:rPr lang="en-US" altLang="zh-CN" dirty="0"/>
              <a:t>2.1.5.RELEASE</a:t>
            </a:r>
          </a:p>
          <a:p>
            <a:r>
              <a:rPr lang="en-US" altLang="zh-CN" dirty="0"/>
              <a:t>Spring 4.3.13.RELEASE </a:t>
            </a:r>
            <a:r>
              <a:rPr lang="zh-CN" altLang="en-US" dirty="0"/>
              <a:t>升级到</a:t>
            </a:r>
            <a:r>
              <a:rPr lang="en-US" altLang="zh-CN" dirty="0"/>
              <a:t>5.2.3.RELEASE</a:t>
            </a:r>
          </a:p>
          <a:p>
            <a:r>
              <a:rPr lang="zh-CN" altLang="en-US"/>
              <a:t>版本可能是别人给你的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59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61D64-FA67-4F2D-9F1C-5BEDFDBB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B90A1-C0C8-4C77-9956-7B5D2772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项目强制引入高版本的</a:t>
            </a:r>
            <a:r>
              <a:rPr lang="en-US" altLang="zh-CN" dirty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383564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4D623-D8BE-404E-976B-887F8965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126B-221C-4FAA-A832-CED5F65F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继续升级 </a:t>
            </a:r>
            <a:r>
              <a:rPr lang="en-US" altLang="zh-CN" dirty="0"/>
              <a:t>spring-</a:t>
            </a:r>
            <a:r>
              <a:rPr lang="en-US" altLang="zh-CN" dirty="0" err="1"/>
              <a:t>boot.version</a:t>
            </a:r>
            <a:r>
              <a:rPr lang="zh-CN" altLang="en-US" dirty="0"/>
              <a:t>到</a:t>
            </a:r>
            <a:r>
              <a:rPr lang="en-US" altLang="zh-CN" dirty="0"/>
              <a:t>2.3.4.RELEASE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43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57D2-0E7C-4998-A428-5DD98718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2CC76-8AE1-457F-A38A-B337F11C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D464D"/>
                </a:solidFill>
                <a:effectLst/>
                <a:latin typeface="-apple-system"/>
              </a:rPr>
              <a:t>1 </a:t>
            </a:r>
            <a:r>
              <a:rPr lang="zh-CN" altLang="en-US" b="1" i="0" dirty="0">
                <a:solidFill>
                  <a:srgbClr val="3D464D"/>
                </a:solidFill>
                <a:effectLst/>
                <a:latin typeface="-apple-system"/>
              </a:rPr>
              <a:t>你的版本低，别人版本高。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   要么你升级自己版本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在自己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-apple-system"/>
              </a:rPr>
              <a:t>pom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中新加别人高版本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，要么你让别人降级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排除别人的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-apple-system"/>
              </a:rPr>
              <a:t>pom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，或者在自己项目降低别人版本，但是别人项目可能没有低版本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3D464D"/>
                </a:solidFill>
                <a:effectLst/>
                <a:latin typeface="-apple-system"/>
              </a:rPr>
              <a:t>2 </a:t>
            </a:r>
            <a:r>
              <a:rPr lang="zh-CN" altLang="en-US" b="1" i="0" dirty="0">
                <a:solidFill>
                  <a:srgbClr val="3D464D"/>
                </a:solidFill>
                <a:effectLst/>
                <a:latin typeface="-apple-system"/>
              </a:rPr>
              <a:t>你的版本高，别人版本低。</a:t>
            </a:r>
          </a:p>
          <a:p>
            <a:pPr marL="0" indent="0" algn="l">
              <a:buNone/>
            </a:pPr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   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-apple-system"/>
              </a:rPr>
              <a:t>升级别人版本，降低自己版本，升级项目版本时候会遇到这个问题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9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55C79-F73F-4FE6-9DB2-755CF287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代码仓库地址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3D35E-F9EE-4397-8811-D2A52F0D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https://github.com/xiaozhiliaoo/spring-training-base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793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208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友情说明</vt:lpstr>
      <vt:lpstr>案例</vt:lpstr>
      <vt:lpstr>方法1 </vt:lpstr>
      <vt:lpstr>方法2</vt:lpstr>
      <vt:lpstr>主要思路</vt:lpstr>
      <vt:lpstr>代码仓库地址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解决Maven依赖冲突方式案例驱动</dc:title>
  <dc:creator>力 李</dc:creator>
  <cp:lastModifiedBy>力 李</cp:lastModifiedBy>
  <cp:revision>24</cp:revision>
  <dcterms:created xsi:type="dcterms:W3CDTF">2021-01-09T19:51:13Z</dcterms:created>
  <dcterms:modified xsi:type="dcterms:W3CDTF">2021-01-10T03:47:43Z</dcterms:modified>
</cp:coreProperties>
</file>