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1A0C-C740-4B82-9D3A-2C79AB60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D5DEB4-B79F-49E6-9218-1ECA99B95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090A7-3A51-4DE6-9B13-E30703A2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EB37-1992-4C98-916B-6CFD5C5B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ABA05-F767-420C-99B3-7F91CB09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23D53-10B1-44DA-A42C-921DF4C9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DA101-2DE3-4EE9-B6C6-481078A1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113A2-F98D-43F2-98A4-09285C86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E71CD-E4C9-4132-8FAF-7399C7AE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BC61B-8EEE-410A-B4F9-70A5B0B5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1B49F4-EEAE-46A4-BEDE-89B4EAF7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C1983-4FA7-47A6-A95A-3ABCFBD8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8B3FB-78B4-4094-A46C-DBD74F2A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D0A7E-1F1F-427D-83AE-002EB3F3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D9E68-49BB-41AA-8A9C-EF40E61D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31B5B-9394-4B57-B440-2AEED149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E9CEA-033E-4290-BFDF-0F3F9B99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1FE5C-8D55-43EA-971D-EC33914A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27C88-22AB-404A-A4F4-7F4B1E2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90A58-88EB-4468-90C4-3438EF5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8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8B1B-537D-440E-AD8C-FE24A8A4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3773A-04F8-4BD2-96E6-F3AF55EB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30DE4-F099-476A-99C0-67600CE4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ED1BB-AD69-4AD0-B888-213A46DF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BA5AF-46F3-4641-9FA9-D5D72BF6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1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5A987-DAD1-4721-A4ED-F35DB941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2A552-2DA0-4CB7-BA7A-BDCE5077B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17C41-B23E-493F-9B6B-525C7CD2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A2760-38D1-4D07-AE4C-7314C744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1C703-160E-478A-9DBC-1804299F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29549-640F-4EBA-BE53-5F8E9E71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1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7E28-4869-46DB-9203-AA05AC73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686AF-CEF2-4C6A-AB89-3186D3B8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24D66-11FE-4B47-A1C6-E069D68D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F50BD-CC67-4F5F-BF66-4BD33F1C4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E2B9FC-5493-4219-B7F4-A90FCBC87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016ECF-19D3-4B50-8471-D4526C14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B28713-0359-4DAB-A861-87815FE0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3032B8-B725-4E58-AA40-D0F0F605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4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D4C3-EFB1-4152-8348-95E304D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74A74-2D15-4396-90D8-F899ACCF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6F7A3E-587F-4CCE-B373-11D3664D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E5C44-7410-4930-B622-7EB6741C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C859DA-BAB9-4EF9-99C4-B5B0A451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59BBF-43C3-4987-99A6-2F59AE19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6E610-3D25-4EFA-899C-59F96752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C843A-A2EE-45C6-924E-4F24E6C3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29C20-E5C2-47AB-B6B5-3FF12C82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460F0-3C52-4B89-8BBB-D94C763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5EE80-7FDE-4938-A0E3-847ED39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2A341-0370-4A66-810D-70734A95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810F5-D813-4E14-B150-E5D73263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BE52-9DD3-48F9-852C-EEA481D0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224C2-6A9B-423E-8C82-FFAFF58D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D6E8C-8F9A-47D0-8273-9F3855C4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3260D-D010-46C2-BA62-221F6293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62B8D-30F5-4BEA-A9F4-BCC0585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3E787-B277-4A7E-99E3-1525E7B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EAFB5-C067-482C-BAD7-2CF21E54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E8D12-D6AA-4922-90B8-1F952701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04CBE-207A-4432-BED0-07A322F7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4E7-74DA-4F9C-9E71-5DF2F7D489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E0020-558D-4C40-8824-8F8874CB9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EBA22-3180-4D0B-B201-5FF51708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C5DD-D8EE-4F7F-A1E1-50361EB66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A662A-AAF0-4705-817F-F38B8D238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Thread</a:t>
            </a:r>
            <a:r>
              <a:rPr lang="zh-CN" altLang="en-US" dirty="0"/>
              <a:t>到</a:t>
            </a:r>
            <a:r>
              <a:rPr lang="en-US" altLang="zh-CN"/>
              <a:t>TaskExecutor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1F642-AD4F-4A16-A0C4-175E65D1A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，</a:t>
            </a:r>
            <a:r>
              <a:rPr lang="en-US" altLang="zh-CN" dirty="0"/>
              <a:t>Guava</a:t>
            </a:r>
            <a:r>
              <a:rPr lang="zh-CN" altLang="en-US" dirty="0"/>
              <a:t>，</a:t>
            </a:r>
            <a:r>
              <a:rPr lang="en-US" altLang="zh-CN" dirty="0"/>
              <a:t>Apache Common</a:t>
            </a:r>
            <a:r>
              <a:rPr lang="zh-CN" altLang="en-US" dirty="0"/>
              <a:t>，</a:t>
            </a:r>
            <a:r>
              <a:rPr lang="en-US" altLang="zh-CN" dirty="0"/>
              <a:t>Spring Task</a:t>
            </a:r>
          </a:p>
          <a:p>
            <a:r>
              <a:rPr lang="en-US" altLang="zh-CN" dirty="0"/>
              <a:t>                          </a:t>
            </a:r>
            <a:r>
              <a:rPr lang="en-US" altLang="zh-CN" dirty="0" err="1"/>
              <a:t>java.util.concurrent</a:t>
            </a:r>
            <a:endParaRPr lang="en-US" altLang="zh-CN" dirty="0"/>
          </a:p>
          <a:p>
            <a:r>
              <a:rPr lang="en-US" altLang="zh-CN" dirty="0"/>
              <a:t>org.apache.commons.lang3.concurrent</a:t>
            </a:r>
          </a:p>
          <a:p>
            <a:r>
              <a:rPr lang="en-US" altLang="zh-CN" dirty="0" err="1"/>
              <a:t>com.google.common.util.concurrent</a:t>
            </a:r>
            <a:endParaRPr lang="en-US" altLang="zh-CN" dirty="0"/>
          </a:p>
          <a:p>
            <a:r>
              <a:rPr lang="en-US" altLang="zh-CN" dirty="0" err="1"/>
              <a:t>org.springframework.scheduling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7C175-C3AF-47F1-AD8F-7B39BC65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基础研究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3435A-B9E6-40E7-9BC4-83FCCF93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对象？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如果创建对象？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对象状态和行为？</a:t>
            </a:r>
          </a:p>
        </p:txBody>
      </p:sp>
    </p:spTree>
    <p:extLst>
      <p:ext uri="{BB962C8B-B14F-4D97-AF65-F5344CB8AC3E}">
        <p14:creationId xmlns:p14="http://schemas.microsoft.com/office/powerpoint/2010/main" val="24386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从Thread到TaskExecutor</vt:lpstr>
      <vt:lpstr>API基础研究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7</cp:revision>
  <dcterms:created xsi:type="dcterms:W3CDTF">2020-05-25T04:03:46Z</dcterms:created>
  <dcterms:modified xsi:type="dcterms:W3CDTF">2020-05-27T14:33:01Z</dcterms:modified>
</cp:coreProperties>
</file>