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6" r:id="rId4"/>
    <p:sldId id="287" r:id="rId6"/>
    <p:sldId id="289" r:id="rId7"/>
    <p:sldId id="288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285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4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https://stackoverflow.com/questions/148747/what-is-the-difference-between-a-framework-and-a-library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op standard library overview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						</a:t>
            </a:r>
            <a:r>
              <a:rPr lang="en-US" altLang="zh-CN" sz="3200" b="1"/>
              <a:t>beyond  a </a:t>
            </a:r>
            <a:r>
              <a:rPr lang="en-US" altLang="zh-CN" sz="3200" b="1">
                <a:sym typeface="+mn-ea"/>
              </a:rPr>
              <a:t>library</a:t>
            </a:r>
            <a:endParaRPr lang="en-US" altLang="zh-CN" sz="3200" b="1">
              <a:sym typeface="+mn-ea"/>
            </a:endParaRPr>
          </a:p>
          <a:p>
            <a:r>
              <a:rPr lang="en-US" altLang="zh-CN" sz="3200" b="1"/>
              <a:t>								</a:t>
            </a:r>
            <a:endParaRPr lang="en-US" altLang="zh-CN" sz="32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common-csv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https://github.com/robert-bor/CSVeed/wiki/Comparison-of-Java-CSV-librarie</a:t>
            </a:r>
            <a:r>
              <a:rPr lang="en-US" altLang="zh-CN"/>
              <a:t>s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common-ddd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注解处理器，新加更多</a:t>
            </a:r>
            <a:r>
              <a:rPr lang="en-US" altLang="zh-CN"/>
              <a:t>ddd</a:t>
            </a:r>
            <a:r>
              <a:rPr lang="zh-CN" altLang="en-US"/>
              <a:t>概念。</a:t>
            </a:r>
            <a:endParaRPr lang="zh-CN" altLang="en-US"/>
          </a:p>
          <a:p>
            <a:r>
              <a:rPr lang="en-US" altLang="zh-CN"/>
              <a:t>2 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common-delay-queue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common-elasticsearch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  spring-data-relasticsearch</a:t>
            </a:r>
            <a:r>
              <a:rPr lang="zh-CN" altLang="en-US"/>
              <a:t>，到底多做了哪些工作，和系统使用区别在哪里？真的区别在哪里？封装了进</a:t>
            </a:r>
            <a:r>
              <a:rPr lang="en-US" altLang="zh-CN"/>
              <a:t>100</a:t>
            </a:r>
            <a:r>
              <a:rPr lang="zh-CN" altLang="en-US"/>
              <a:t>个类</a:t>
            </a:r>
            <a:endParaRPr lang="en-US" altLang="zh-CN"/>
          </a:p>
          <a:p>
            <a:r>
              <a:rPr lang="en-US" altLang="zh-CN"/>
              <a:t>2 high</a:t>
            </a:r>
            <a:r>
              <a:rPr lang="zh-CN" altLang="en-US"/>
              <a:t>，</a:t>
            </a:r>
            <a:r>
              <a:rPr lang="en-US" altLang="zh-CN"/>
              <a:t>low rest </a:t>
            </a:r>
            <a:r>
              <a:rPr lang="zh-CN" altLang="en-US"/>
              <a:t>对比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common-email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common-event-bus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common-event-bus-annotation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common-excel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common-hazelcast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common-httpclientfluent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common-kafka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common-kafka</a:t>
            </a:r>
            <a:endParaRPr lang="zh-CN" altLang="en-US">
              <a:sym typeface="+mn-ea"/>
            </a:endParaRPr>
          </a:p>
          <a:p>
            <a:r>
              <a:rPr lang="zh-CN" altLang="en-US"/>
              <a:t>common-kafka-jedis-deadletter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common-kafka-clients</a:t>
            </a:r>
            <a:endParaRPr lang="zh-CN" altLang="en-US"/>
          </a:p>
          <a:p>
            <a:r>
              <a:rPr lang="zh-CN" altLang="en-US"/>
              <a:t>common-kafka-clients-jedis-deadletter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Library or Framework</a:t>
            </a:r>
            <a:r>
              <a:rPr lang="zh-CN" altLang="en-US"/>
              <a:t>？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en-US" altLang="zh-CN"/>
              <a:t>c standard library</a:t>
            </a:r>
            <a:endParaRPr lang="en-US" altLang="zh-CN"/>
          </a:p>
          <a:p>
            <a:r>
              <a:rPr lang="en-US" altLang="zh-CN"/>
              <a:t>java collection framework/executor framework</a:t>
            </a:r>
            <a:endParaRPr lang="en-US" altLang="zh-CN"/>
          </a:p>
          <a:p>
            <a:r>
              <a:rPr lang="en-US" altLang="zh-CN"/>
              <a:t>Spring  F</a:t>
            </a:r>
            <a:r>
              <a:rPr lang="en-US" altLang="zh-CN">
                <a:sym typeface="+mn-ea"/>
              </a:rPr>
              <a:t>ramework  </a:t>
            </a:r>
            <a:endParaRPr lang="en-US" altLang="zh-CN">
              <a:sym typeface="+mn-ea"/>
            </a:endParaRPr>
          </a:p>
          <a:p>
            <a:r>
              <a:rPr lang="en-US" altLang="zh-CN"/>
              <a:t>apache commons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common-mvc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common-mybatisplus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common-redis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common-utils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改进的地方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枚举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未来畅想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 akka-typed</a:t>
            </a:r>
            <a:endParaRPr lang="en-US" altLang="zh-CN"/>
          </a:p>
          <a:p>
            <a:r>
              <a:rPr lang="en-US" altLang="zh-CN"/>
              <a:t>2 es-high-level-client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59330" y="1858010"/>
            <a:ext cx="64211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4925" y="0"/>
            <a:ext cx="8991600" cy="690499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我的所见所闻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utils</a:t>
            </a:r>
            <a:r>
              <a:rPr lang="zh-CN" altLang="en-US"/>
              <a:t>，</a:t>
            </a:r>
            <a:r>
              <a:rPr lang="en-US" altLang="zh-CN"/>
              <a:t>common</a:t>
            </a:r>
            <a:endParaRPr lang="en-US" altLang="zh-CN"/>
          </a:p>
          <a:p>
            <a:r>
              <a:rPr lang="zh-CN" altLang="en-US"/>
              <a:t>生成</a:t>
            </a:r>
            <a:r>
              <a:rPr lang="en-US" altLang="zh-CN"/>
              <a:t>javadoc</a:t>
            </a:r>
            <a:r>
              <a:rPr lang="zh-CN" altLang="en-US"/>
              <a:t>暴露</a:t>
            </a:r>
            <a:r>
              <a:rPr lang="en-US" altLang="zh-CN"/>
              <a:t>http</a:t>
            </a:r>
            <a:r>
              <a:rPr lang="zh-CN" altLang="en-US"/>
              <a:t>接口</a:t>
            </a:r>
            <a:endParaRPr lang="zh-CN" altLang="en-US"/>
          </a:p>
          <a:p>
            <a:r>
              <a:rPr lang="en-US" altLang="zh-CN"/>
              <a:t>kafka clinet</a:t>
            </a:r>
            <a:r>
              <a:rPr lang="zh-CN" altLang="en-US"/>
              <a:t>对比</a:t>
            </a:r>
            <a:r>
              <a:rPr lang="en-US" altLang="zh-CN"/>
              <a:t>  https://spring.io/projects/spring-kafka</a:t>
            </a:r>
            <a:endParaRPr lang="en-US" altLang="zh-CN"/>
          </a:p>
          <a:p>
            <a:r>
              <a:rPr lang="zh-CN" altLang="en-US"/>
              <a:t>核心接口和方法作用</a:t>
            </a:r>
            <a:endParaRPr lang="zh-CN" altLang="en-US"/>
          </a:p>
          <a:p>
            <a:r>
              <a:rPr lang="zh-CN" altLang="en-US"/>
              <a:t>参考</a:t>
            </a:r>
            <a:r>
              <a:rPr lang="en-US" altLang="zh-CN"/>
              <a:t>jcf</a:t>
            </a:r>
            <a:r>
              <a:rPr lang="zh-CN" altLang="en-US"/>
              <a:t>的文档</a:t>
            </a:r>
            <a:endParaRPr lang="zh-CN" altLang="en-US"/>
          </a:p>
          <a:p>
            <a:r>
              <a:rPr lang="zh-CN" altLang="en-US">
                <a:sym typeface="+mn-ea"/>
              </a:rPr>
              <a:t>代码</a:t>
            </a:r>
            <a:r>
              <a:rPr lang="en-US" altLang="zh-CN">
                <a:sym typeface="+mn-ea"/>
              </a:rPr>
              <a:t>review</a:t>
            </a:r>
            <a:endParaRPr lang="en-US" altLang="zh-CN"/>
          </a:p>
          <a:p>
            <a:r>
              <a:rPr lang="zh-CN" altLang="en-US">
                <a:sym typeface="+mn-ea"/>
              </a:rPr>
              <a:t>礼物奖励</a:t>
            </a:r>
            <a:endParaRPr lang="zh-CN" altLang="en-US"/>
          </a:p>
          <a:p>
            <a:r>
              <a:rPr lang="zh-CN" altLang="en-US">
                <a:sym typeface="+mn-ea"/>
              </a:rPr>
              <a:t>每一个技术的公有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，功能简介，设计细节，对比其他，优点和缺点，最新版本介绍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common-akka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common-atomikos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common-canal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common-canal-kafka-clients-flat</a:t>
            </a:r>
            <a:endParaRPr lang="en-US" altLang="zh-CN"/>
          </a:p>
          <a:p>
            <a:r>
              <a:rPr lang="en-US" altLang="zh-CN">
                <a:sym typeface="+mn-ea"/>
              </a:rPr>
              <a:t>common-canal-kafka-flat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common-consul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53,&quot;width&quot;:10112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992</Words>
  <Application>WPS 演示</Application>
  <PresentationFormat>宽屏</PresentationFormat>
  <Paragraphs>91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op standard library overview</vt:lpstr>
      <vt:lpstr>Library or Framework？ </vt:lpstr>
      <vt:lpstr>PowerPoint 演示文稿</vt:lpstr>
      <vt:lpstr>PowerPoint 演示文稿</vt:lpstr>
      <vt:lpstr>我的所见所闻</vt:lpstr>
      <vt:lpstr>common-akka</vt:lpstr>
      <vt:lpstr>common-atomikos</vt:lpstr>
      <vt:lpstr>common-canal</vt:lpstr>
      <vt:lpstr>common-consul</vt:lpstr>
      <vt:lpstr>common-csv</vt:lpstr>
      <vt:lpstr>common-ddd</vt:lpstr>
      <vt:lpstr>common-delay-queue</vt:lpstr>
      <vt:lpstr>common-elasticsearch</vt:lpstr>
      <vt:lpstr>common-email</vt:lpstr>
      <vt:lpstr>common-event-bus</vt:lpstr>
      <vt:lpstr>common-excel</vt:lpstr>
      <vt:lpstr>common-hazelcast</vt:lpstr>
      <vt:lpstr>common-httpclientfluent</vt:lpstr>
      <vt:lpstr>common-kafka</vt:lpstr>
      <vt:lpstr>common-mvc</vt:lpstr>
      <vt:lpstr>common-mybatisplus</vt:lpstr>
      <vt:lpstr>common-redis</vt:lpstr>
      <vt:lpstr>common-utils</vt:lpstr>
      <vt:lpstr>改进的地方</vt:lpstr>
      <vt:lpstr>未来畅想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李力</dc:creator>
  <cp:lastModifiedBy>简单</cp:lastModifiedBy>
  <cp:revision>54</cp:revision>
  <dcterms:created xsi:type="dcterms:W3CDTF">2021-08-27T03:51:00Z</dcterms:created>
  <dcterms:modified xsi:type="dcterms:W3CDTF">2021-09-06T04:50:03Z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40D6B3DE73D9489CA507252099D31101</vt:lpwstr>
  </property>
  <property fmtid="{D5CDD505-2E9C-101B-9397-08002B2CF9AE}" pid="3" name="KSOProductBuildVer">
    <vt:lpwstr>2052-11.1.0.10700</vt:lpwstr>
  </property>
</Properties>
</file>