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83831-94A6-4C5F-8664-C2F2B2527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E229FB-34F2-49B5-8037-EF3CC1544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56D5E6-44B4-4FC4-B8A1-FA1F9486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E29-52C9-4257-BCBA-236F6D67375F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7D3C2-2763-4425-8297-8859E44B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30F8A-382B-4BEB-BDEE-532D04A5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AC6B-2146-4571-BD70-2184078B7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48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FD4AE-54C3-4B41-8B89-39B13C45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EE3C6C-AAEA-4765-A564-173E2E754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B20B5-E840-43B0-B3E9-79AC501F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E29-52C9-4257-BCBA-236F6D67375F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24703-D79A-4E6E-BC77-4F56AB6F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BB68F-D3C1-447C-8497-E9747A98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AC6B-2146-4571-BD70-2184078B7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4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DFDF8F-6803-4E3C-9057-839495CC7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6E6E6F-BBDB-474B-BC1A-2BC166D6D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B3D99-7AA4-464C-8260-EF0CA748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E29-52C9-4257-BCBA-236F6D67375F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67E2C-0089-4106-927C-61F2D423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BEE4D-E9F1-4C03-9313-2461E9DF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AC6B-2146-4571-BD70-2184078B7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20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ED861-B916-42EA-B84D-49ABD6B9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9CB34-D345-40F0-BF76-B44383A84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DFB15-CFC0-42E5-A956-CB9235DD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E29-52C9-4257-BCBA-236F6D67375F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D740B-E26D-4D0D-924A-F477FF86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5795F3-84F0-48EE-8CCF-F583F3F3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AC6B-2146-4571-BD70-2184078B7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15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6D159-B6D4-4AD3-9471-FBD50F62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9C731F-234F-4442-A777-FC7229AD5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B215BD-B9C4-4FBA-8C72-C60E4905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E29-52C9-4257-BCBA-236F6D67375F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31A85-EFAF-4295-9A1B-2003FDF0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BD2C2-415A-457C-A881-72940CA5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AC6B-2146-4571-BD70-2184078B7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74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3810C-C364-4436-8846-930BF5A4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FCF76-C043-404E-AF7D-72D629D05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5CF83F-A78B-4EF2-A0E5-0A5DD73F1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FE931E-AD5C-4DB8-8D30-BC218D96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E29-52C9-4257-BCBA-236F6D67375F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4C5A86-A787-422A-A26E-4D5C5B2A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B99F6E-321B-4E67-A94F-921F60A6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AC6B-2146-4571-BD70-2184078B7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63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2E9BE-B53D-4644-80C3-3748100C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3F380E-393F-44FF-A1C1-68AA12953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900BE7-B673-40F6-9C6A-2D163BB85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B8EC33-FE63-42A9-BEAC-1CC2997EA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FD3F06-6268-4C0E-8244-A8488FD97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756433-3A00-4640-9278-9310C8BE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E29-52C9-4257-BCBA-236F6D67375F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FF08EC-8C44-4341-B10E-B6FBFB23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26914A-6D31-4493-AF63-E78627B9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AC6B-2146-4571-BD70-2184078B7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94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8DFD2-F73C-4882-BCF0-D4F91F5B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8820EE-4050-462B-A728-10ECE815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E29-52C9-4257-BCBA-236F6D67375F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3F141D-3E23-4D15-8EEF-046A6356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B80D27-892A-4D4F-BB9D-DBF17511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AC6B-2146-4571-BD70-2184078B7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93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75C760-F488-447B-B823-64921AEC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E29-52C9-4257-BCBA-236F6D67375F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5384D4-BEA1-4B1C-8179-B23EAD0D9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D57A71-95F1-46D2-B5EB-2CC3B311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AC6B-2146-4571-BD70-2184078B7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33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E7AD6-1DD0-45D3-9583-B7B412929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3C0FA-75B3-4088-B88E-296CC1AF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525F0E-607F-4B43-9283-4B6E35329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EB5865-604A-49A6-8772-DC506F90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E29-52C9-4257-BCBA-236F6D67375F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4D0AA5-C289-40D2-A5B8-1E83B044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D90C4A-4D65-4CDF-9801-A36ECC6D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AC6B-2146-4571-BD70-2184078B7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64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330E1-A00F-4AE1-BCF9-21F9F743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E20B4D-8B40-4004-BC7E-4717466D6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E9CF8-D64B-4692-8939-90FF4A0A8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6F971B-DA76-4F5F-B08B-35115C3E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E29-52C9-4257-BCBA-236F6D67375F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447C29-8DE5-4D08-A215-D196767B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2CB40C-0559-4DEC-971E-FDF4F1A9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AC6B-2146-4571-BD70-2184078B7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6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1007D5-C2CA-4177-9BA8-39EA07C14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875D1C-6705-4E84-884A-F83BFFF74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48415-8696-4EB7-88B3-9263DC09B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DCE29-52C9-4257-BCBA-236F6D67375F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77180-F121-4FBF-9F1A-F8F614A7C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58ABF-90A4-498E-BDFE-B72E09C50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BAC6B-2146-4571-BD70-2184078B7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8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C9CB7-ED43-4458-91BB-4AA8FFEB3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9EFCEA-1446-4E37-B043-B2E76E7DD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09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EBA3A-7442-4200-95B6-4CC10B90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80761-2FE5-4DB4-8A67-D6C727CBB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https://www.youtube.com/watch?v=cHFXuha9Hmk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1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E3D69-2ECA-429E-A418-3612DB5F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Introduction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B4832-9904-4B92-A2F2-686850729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56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力 李</dc:creator>
  <cp:lastModifiedBy>力 李</cp:lastModifiedBy>
  <cp:revision>2</cp:revision>
  <dcterms:created xsi:type="dcterms:W3CDTF">2020-11-01T18:34:03Z</dcterms:created>
  <dcterms:modified xsi:type="dcterms:W3CDTF">2021-01-31T18:13:57Z</dcterms:modified>
</cp:coreProperties>
</file>