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77" r:id="rId5"/>
    <p:sldId id="321" r:id="rId6"/>
    <p:sldId id="37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rPr>
              <a:t>Cassandra</a:t>
            </a:r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rPr>
              <a:t>实践</a:t>
            </a:r>
            <a:endParaRPr lang="zh-CN" altLang="en-US" sz="6000" b="1" dirty="0">
              <a:solidFill>
                <a:schemeClr val="bg1"/>
              </a:solidFill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3865" y="3690497"/>
            <a:ext cx="82937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0" lvl="8" indent="457200"/>
            <a:r>
              <a:rPr kumimoji="1" lang="zh-CN" altLang="en-US" sz="20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原理</a:t>
            </a:r>
            <a:r>
              <a:rPr kumimoji="1" lang="zh-CN" altLang="en-US" sz="20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与应用</a:t>
            </a:r>
            <a:endParaRPr kumimoji="1" lang="zh-CN" altLang="en-US" sz="20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1980" y="4293258"/>
            <a:ext cx="45316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10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21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9626" y="1587488"/>
            <a:ext cx="5719380" cy="1015663"/>
            <a:chOff x="3034476" y="6900502"/>
            <a:chExt cx="5719380" cy="1015663"/>
          </a:xfrm>
        </p:grpSpPr>
        <p:sp>
          <p:nvSpPr>
            <p:cNvPr id="31" name="文本框 30"/>
            <p:cNvSpPr txBox="1"/>
            <p:nvPr/>
          </p:nvSpPr>
          <p:spPr>
            <a:xfrm>
              <a:off x="3034476" y="6900502"/>
              <a:ext cx="13392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  <a:latin typeface="PingFang SC Thin" panose="020B0200000000000000" pitchFamily="34" charset="-122"/>
                  <a:ea typeface="PingFang SC Thin" panose="020B0200000000000000" pitchFamily="34" charset="-122"/>
                </a:rPr>
                <a:t>1</a:t>
              </a:r>
              <a:endParaRPr kumimoji="1" lang="zh-CN" altLang="en-US" sz="6000" b="1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34256" y="6999994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小标题内容</a:t>
              </a:r>
              <a:endPara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34256" y="7477048"/>
              <a:ext cx="441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PingFang SC Light" panose="020B0300000000000000" pitchFamily="34" charset="-122"/>
                  <a:ea typeface="PingFang SC Light" panose="020B0300000000000000" pitchFamily="34" charset="-122"/>
                </a:rPr>
                <a:t>具体事项简述内容分类项目关系</a:t>
              </a:r>
              <a:endParaRPr kumimoji="1" lang="zh-CN" altLang="en-US" sz="12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endParaRPr>
            </a:p>
          </p:txBody>
        </p:sp>
        <p:cxnSp>
          <p:nvCxnSpPr>
            <p:cNvPr id="34" name="直线连接符 33"/>
            <p:cNvCxnSpPr/>
            <p:nvPr/>
          </p:nvCxnSpPr>
          <p:spPr>
            <a:xfrm>
              <a:off x="4204511" y="7070636"/>
              <a:ext cx="0" cy="6105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705241" y="1587488"/>
            <a:ext cx="5719380" cy="1015663"/>
            <a:chOff x="3034476" y="6900502"/>
            <a:chExt cx="5719380" cy="1015663"/>
          </a:xfrm>
        </p:grpSpPr>
        <p:sp>
          <p:nvSpPr>
            <p:cNvPr id="37" name="文本框 36"/>
            <p:cNvSpPr txBox="1"/>
            <p:nvPr/>
          </p:nvSpPr>
          <p:spPr>
            <a:xfrm>
              <a:off x="3034476" y="6900502"/>
              <a:ext cx="13392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  <a:latin typeface="PingFang SC Thin" panose="020B0200000000000000" pitchFamily="34" charset="-122"/>
                  <a:ea typeface="PingFang SC Thin" panose="020B0200000000000000" pitchFamily="34" charset="-122"/>
                </a:rPr>
                <a:t>3</a:t>
              </a:r>
              <a:endParaRPr kumimoji="1" lang="zh-CN" altLang="en-US" sz="6000" b="1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334256" y="6999994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小标题内容</a:t>
              </a:r>
              <a:endPara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34256" y="7477048"/>
              <a:ext cx="441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PingFang SC Light" panose="020B0300000000000000" pitchFamily="34" charset="-122"/>
                  <a:ea typeface="PingFang SC Light" panose="020B0300000000000000" pitchFamily="34" charset="-122"/>
                </a:rPr>
                <a:t>具体事项简述内容分类项目关系</a:t>
              </a:r>
              <a:endParaRPr kumimoji="1" lang="zh-CN" altLang="en-US" sz="12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endParaRPr>
            </a:p>
          </p:txBody>
        </p:sp>
        <p:cxnSp>
          <p:nvCxnSpPr>
            <p:cNvPr id="40" name="直线连接符 39"/>
            <p:cNvCxnSpPr/>
            <p:nvPr/>
          </p:nvCxnSpPr>
          <p:spPr>
            <a:xfrm>
              <a:off x="4204511" y="7070636"/>
              <a:ext cx="0" cy="6105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409626" y="4206168"/>
            <a:ext cx="5719380" cy="1015663"/>
            <a:chOff x="3034476" y="6900502"/>
            <a:chExt cx="5719380" cy="1015663"/>
          </a:xfrm>
        </p:grpSpPr>
        <p:sp>
          <p:nvSpPr>
            <p:cNvPr id="42" name="文本框 41"/>
            <p:cNvSpPr txBox="1"/>
            <p:nvPr/>
          </p:nvSpPr>
          <p:spPr>
            <a:xfrm>
              <a:off x="3034476" y="6900502"/>
              <a:ext cx="13392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  <a:latin typeface="PingFang SC Thin" panose="020B0200000000000000" pitchFamily="34" charset="-122"/>
                  <a:ea typeface="PingFang SC Thin" panose="020B0200000000000000" pitchFamily="34" charset="-122"/>
                </a:rPr>
                <a:t>2</a:t>
              </a:r>
              <a:endParaRPr kumimoji="1" lang="zh-CN" altLang="en-US" sz="6000" b="1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34256" y="6999994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小标题内容</a:t>
              </a:r>
              <a:endPara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334256" y="7477048"/>
              <a:ext cx="441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PingFang SC Light" panose="020B0300000000000000" pitchFamily="34" charset="-122"/>
                  <a:ea typeface="PingFang SC Light" panose="020B0300000000000000" pitchFamily="34" charset="-122"/>
                </a:rPr>
                <a:t>具体事项简述内容分类项目关系</a:t>
              </a:r>
              <a:endParaRPr kumimoji="1" lang="zh-CN" altLang="en-US" sz="12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endParaRPr>
            </a:p>
          </p:txBody>
        </p:sp>
        <p:cxnSp>
          <p:nvCxnSpPr>
            <p:cNvPr id="60" name="直线连接符 59"/>
            <p:cNvCxnSpPr/>
            <p:nvPr/>
          </p:nvCxnSpPr>
          <p:spPr>
            <a:xfrm>
              <a:off x="4204511" y="7070636"/>
              <a:ext cx="0" cy="6105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705241" y="4206168"/>
            <a:ext cx="5719380" cy="1015663"/>
            <a:chOff x="3034476" y="6900502"/>
            <a:chExt cx="5719380" cy="1015663"/>
          </a:xfrm>
        </p:grpSpPr>
        <p:sp>
          <p:nvSpPr>
            <p:cNvPr id="62" name="文本框 61"/>
            <p:cNvSpPr txBox="1"/>
            <p:nvPr/>
          </p:nvSpPr>
          <p:spPr>
            <a:xfrm>
              <a:off x="3034476" y="6900502"/>
              <a:ext cx="13392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>
                  <a:solidFill>
                    <a:schemeClr val="bg1"/>
                  </a:solidFill>
                  <a:latin typeface="PingFang SC Thin" panose="020B0200000000000000" pitchFamily="34" charset="-122"/>
                  <a:ea typeface="PingFang SC Thin" panose="020B0200000000000000" pitchFamily="34" charset="-122"/>
                </a:rPr>
                <a:t>4</a:t>
              </a:r>
              <a:endParaRPr kumimoji="1" lang="zh-CN" altLang="en-US" sz="6000" b="1" dirty="0">
                <a:solidFill>
                  <a:schemeClr val="bg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34256" y="6999994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小标题内容</a:t>
              </a:r>
              <a:endPara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34256" y="7477048"/>
              <a:ext cx="441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PingFang SC Light" panose="020B0300000000000000" pitchFamily="34" charset="-122"/>
                  <a:ea typeface="PingFang SC Light" panose="020B0300000000000000" pitchFamily="34" charset="-122"/>
                </a:rPr>
                <a:t>具体事项简述内容分类项目关系</a:t>
              </a:r>
              <a:endParaRPr kumimoji="1" lang="zh-CN" altLang="en-US" sz="12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endParaRPr>
            </a:p>
          </p:txBody>
        </p:sp>
        <p:cxnSp>
          <p:nvCxnSpPr>
            <p:cNvPr id="65" name="直线连接符 64"/>
            <p:cNvCxnSpPr/>
            <p:nvPr/>
          </p:nvCxnSpPr>
          <p:spPr>
            <a:xfrm>
              <a:off x="4204511" y="7070636"/>
              <a:ext cx="0" cy="6105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标题内容简述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rPr>
              <a:t>THANK YOU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81cd7f8-87fd-4505-9c6b-fb0750ddb863"/>
  <p:tag name="COMMONDATA" val="eyJoZGlkIjoiMjcwMmI1NjQ5MmNhYmI3NmFmMzZiOTYzZTRlNGE5NDkifQ==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37</Paragraphs>
  <Slides>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Songti SC Black</vt:lpstr>
      <vt:lpstr>Heiti SC Light</vt:lpstr>
      <vt:lpstr>PingFang SC</vt:lpstr>
      <vt:lpstr>PingFang SC Semibold</vt:lpstr>
      <vt:lpstr>微软雅黑</vt:lpstr>
      <vt:lpstr>PingFang SC Regular</vt:lpstr>
      <vt:lpstr>黑体</vt:lpstr>
      <vt:lpstr>Arial Unicode MS</vt:lpstr>
      <vt:lpstr>Arial Black</vt:lpstr>
      <vt:lpstr>等线</vt:lpstr>
      <vt:lpstr>PingFang SC Thin</vt:lpstr>
      <vt:lpstr>PingFang SC Light</vt:lpstr>
      <vt:lpstr>PingFang SC Semibold</vt:lpstr>
      <vt:lpstr>PingFang SC Medium</vt:lpstr>
      <vt:lpstr>PingFang SC Medium</vt:lpstr>
      <vt:lpstr>Calibri</vt:lpstr>
      <vt:lpstr>Yu Gothic UI Semilight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274</cp:revision>
  <dcterms:created xsi:type="dcterms:W3CDTF">2020-10-23T08:28:00Z</dcterms:created>
  <dcterms:modified xsi:type="dcterms:W3CDTF">2022-10-21T10:05:04Z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281C1FD8F4A54826965609956D9D82B2</vt:lpwstr>
  </property>
  <property fmtid="{D5CDD505-2E9C-101B-9397-08002B2CF9AE}" pid="3" name="KSOProductBuildVer">
    <vt:lpwstr>2052-11.1.0.12598</vt:lpwstr>
  </property>
</Properties>
</file>