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7" r:id="rId6"/>
    <p:sldId id="268" r:id="rId7"/>
    <p:sldId id="260" r:id="rId8"/>
    <p:sldId id="269" r:id="rId9"/>
    <p:sldId id="270" r:id="rId10"/>
    <p:sldId id="271" r:id="rId11"/>
    <p:sldId id="265" r:id="rId12"/>
  </p:sldIdLst>
  <p:sldSz cx="9144000" cy="5143500"/>
  <p:notesSz cx="6858000" cy="9144000"/>
  <p:embeddedFontLst>
    <p:embeddedFont>
      <p:font typeface="Red Hat Display" panose="02010303040201060303"/>
      <p:regular r:id="rId16"/>
    </p:embeddedFont>
    <p:embeddedFont>
      <p:font typeface="Kanit Medium"/>
      <p:regular r:id="rId17"/>
    </p:embeddedFont>
    <p:embeddedFont>
      <p:font typeface="Kanit"/>
      <p:regular r:id="rId18"/>
      <p:bold r:id="rId19"/>
      <p:italic r:id="rId20"/>
      <p:boldItalic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922c7a35f_0_1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922c7a35f_0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7c3deb73_2_4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57c3deb73_2_4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3A3A4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5b94a25b6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5b94a25b6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3A3A4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ec25ae855_1_16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ec25ae855_1_16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46575" y="1299825"/>
            <a:ext cx="8237700" cy="182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446575" y="3496000"/>
            <a:ext cx="61482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Kanit Medium"/>
              <a:buNone/>
              <a:defRPr sz="1800">
                <a:solidFill>
                  <a:schemeClr val="accent4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Kanit"/>
              <a:buNone/>
              <a:defRPr sz="1800" b="1">
                <a:solidFill>
                  <a:schemeClr val="accent4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Kanit"/>
              <a:buNone/>
              <a:defRPr sz="1800" b="1">
                <a:solidFill>
                  <a:schemeClr val="accent4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Kanit"/>
              <a:buNone/>
              <a:defRPr sz="1800" b="1">
                <a:solidFill>
                  <a:schemeClr val="accent4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Kanit"/>
              <a:buNone/>
              <a:defRPr sz="1800" b="1">
                <a:solidFill>
                  <a:schemeClr val="accent4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Kanit"/>
              <a:buNone/>
              <a:defRPr sz="1800" b="1">
                <a:solidFill>
                  <a:schemeClr val="accent4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Kanit"/>
              <a:buNone/>
              <a:defRPr sz="1800" b="1">
                <a:solidFill>
                  <a:schemeClr val="accent4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Kanit"/>
              <a:buNone/>
              <a:defRPr sz="1800" b="1">
                <a:solidFill>
                  <a:schemeClr val="accent4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Kanit"/>
              <a:buNone/>
              <a:defRPr sz="1800" b="1">
                <a:solidFill>
                  <a:schemeClr val="accent4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446575" y="454550"/>
            <a:ext cx="1371921" cy="206175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2"/>
          <p:cNvSpPr txBox="1"/>
          <p:nvPr>
            <p:ph type="subTitle" idx="2"/>
          </p:nvPr>
        </p:nvSpPr>
        <p:spPr>
          <a:xfrm>
            <a:off x="446575" y="4202500"/>
            <a:ext cx="8237700" cy="4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/>
          <a:srcRect t="4042" b="9579"/>
          <a:stretch>
            <a:fillRect/>
          </a:stretch>
        </p:blipFill>
        <p:spPr>
          <a:xfrm>
            <a:off x="-24525" y="-48275"/>
            <a:ext cx="9203548" cy="526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-38625" y="-34450"/>
            <a:ext cx="9240600" cy="5268000"/>
          </a:xfrm>
          <a:prstGeom prst="rect">
            <a:avLst/>
          </a:prstGeom>
          <a:solidFill>
            <a:srgbClr val="203F4E">
              <a:alpha val="714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SECTION_HEADER_2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1"/>
          <p:cNvSpPr/>
          <p:nvPr/>
        </p:nvSpPr>
        <p:spPr>
          <a:xfrm>
            <a:off x="8184679" y="4894974"/>
            <a:ext cx="499455" cy="75059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" name="Google Shape;75;p11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446575" y="1223625"/>
            <a:ext cx="8237700" cy="212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type="subTitle" idx="1"/>
          </p:nvPr>
        </p:nvSpPr>
        <p:spPr>
          <a:xfrm>
            <a:off x="454550" y="378075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ubTitle" idx="2"/>
          </p:nvPr>
        </p:nvSpPr>
        <p:spPr>
          <a:xfrm>
            <a:off x="454550" y="406340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3">
  <p:cSld name="SECTION_HEADER_2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2"/>
          <p:cNvSpPr/>
          <p:nvPr/>
        </p:nvSpPr>
        <p:spPr>
          <a:xfrm>
            <a:off x="8184679" y="4894974"/>
            <a:ext cx="499455" cy="75059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" name="Google Shape;82;p12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446575" y="1223625"/>
            <a:ext cx="8237700" cy="212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type="subTitle" idx="1"/>
          </p:nvPr>
        </p:nvSpPr>
        <p:spPr>
          <a:xfrm>
            <a:off x="454550" y="378075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type="subTitle" idx="2"/>
          </p:nvPr>
        </p:nvSpPr>
        <p:spPr>
          <a:xfrm>
            <a:off x="454550" y="406340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4">
  <p:cSld name="SECTION_HEADER_2_1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 rotWithShape="1">
          <a:blip r:embed="rId2"/>
          <a:srcRect t="4042" b="9579"/>
          <a:stretch>
            <a:fillRect/>
          </a:stretch>
        </p:blipFill>
        <p:spPr>
          <a:xfrm>
            <a:off x="-24525" y="0"/>
            <a:ext cx="9203548" cy="52195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8184679" y="4894974"/>
            <a:ext cx="499455" cy="75059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13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446575" y="1223625"/>
            <a:ext cx="8237700" cy="212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ed Hat Display" panose="02010303040201060303"/>
              <a:buNone/>
              <a:defRPr sz="4000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type="subTitle" idx="1"/>
          </p:nvPr>
        </p:nvSpPr>
        <p:spPr>
          <a:xfrm>
            <a:off x="454550" y="378075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b="1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type="subTitle" idx="2"/>
          </p:nvPr>
        </p:nvSpPr>
        <p:spPr>
          <a:xfrm>
            <a:off x="454550" y="406340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 panose="02010303040201060303"/>
              <a:buNone/>
              <a:defRPr sz="1200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5">
  <p:cSld name="SECTION_HEADER_2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4"/>
          <p:cNvSpPr/>
          <p:nvPr/>
        </p:nvSpPr>
        <p:spPr>
          <a:xfrm>
            <a:off x="8184679" y="4894974"/>
            <a:ext cx="499455" cy="75059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14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446575" y="1223625"/>
            <a:ext cx="8237700" cy="212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type="subTitle" idx="1"/>
          </p:nvPr>
        </p:nvSpPr>
        <p:spPr>
          <a:xfrm>
            <a:off x="454550" y="378075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type="subTitle" idx="2"/>
          </p:nvPr>
        </p:nvSpPr>
        <p:spPr>
          <a:xfrm>
            <a:off x="454550" y="406340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6">
  <p:cSld name="SECTION_HEADER_2_1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5"/>
          <p:cNvSpPr/>
          <p:nvPr/>
        </p:nvSpPr>
        <p:spPr>
          <a:xfrm>
            <a:off x="8184679" y="4894974"/>
            <a:ext cx="499455" cy="75059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15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446575" y="1223625"/>
            <a:ext cx="8237700" cy="212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type="subTitle" idx="1"/>
          </p:nvPr>
        </p:nvSpPr>
        <p:spPr>
          <a:xfrm>
            <a:off x="454550" y="378075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type="subTitle" idx="2"/>
          </p:nvPr>
        </p:nvSpPr>
        <p:spPr>
          <a:xfrm>
            <a:off x="454550" y="406340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1700" y="426625"/>
            <a:ext cx="8232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type="body" idx="1"/>
          </p:nvPr>
        </p:nvSpPr>
        <p:spPr>
          <a:xfrm>
            <a:off x="446575" y="1299825"/>
            <a:ext cx="8232300" cy="336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3pPr>
            <a:lvl4pPr marL="1828800" lvl="3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5pPr>
            <a:lvl6pPr marL="2743200" lvl="5" indent="-3175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1700" y="426625"/>
            <a:ext cx="8232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type="body" idx="1"/>
          </p:nvPr>
        </p:nvSpPr>
        <p:spPr>
          <a:xfrm>
            <a:off x="446575" y="1299825"/>
            <a:ext cx="3864900" cy="338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3pPr>
            <a:lvl4pPr marL="1828800" lvl="3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5pPr>
            <a:lvl6pPr marL="2743200" lvl="5" indent="-3175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type="body" idx="2"/>
          </p:nvPr>
        </p:nvSpPr>
        <p:spPr>
          <a:xfrm>
            <a:off x="4832400" y="1299825"/>
            <a:ext cx="3864900" cy="338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3pPr>
            <a:lvl4pPr marL="1828800" lvl="3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5pPr>
            <a:lvl6pPr marL="2743200" lvl="5" indent="-3175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1700" y="426625"/>
            <a:ext cx="8232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type="body" idx="1"/>
          </p:nvPr>
        </p:nvSpPr>
        <p:spPr>
          <a:xfrm>
            <a:off x="446575" y="1299825"/>
            <a:ext cx="2508300" cy="338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04800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3pPr>
            <a:lvl4pPr marL="1828800" lvl="3" indent="-304800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2100" rtl="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5pPr>
            <a:lvl6pPr marL="2743200" lvl="5" indent="-3175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type="body" idx="2"/>
          </p:nvPr>
        </p:nvSpPr>
        <p:spPr>
          <a:xfrm>
            <a:off x="3293075" y="1299825"/>
            <a:ext cx="2508300" cy="338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04800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3pPr>
            <a:lvl4pPr marL="1828800" lvl="3" indent="-304800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2100" rtl="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5pPr>
            <a:lvl6pPr marL="2743200" lvl="5" indent="-3175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1" name="Google Shape;121;p18"/>
          <p:cNvSpPr txBox="1"/>
          <p:nvPr>
            <p:ph type="body" idx="3"/>
          </p:nvPr>
        </p:nvSpPr>
        <p:spPr>
          <a:xfrm>
            <a:off x="6170556" y="1299825"/>
            <a:ext cx="2508300" cy="338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04800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3pPr>
            <a:lvl4pPr marL="1828800" lvl="3" indent="-304800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2100" rtl="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5pPr>
            <a:lvl6pPr marL="2743200" lvl="5" indent="-3175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1700" y="426625"/>
            <a:ext cx="8232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0"/>
          <p:cNvSpPr/>
          <p:nvPr/>
        </p:nvSpPr>
        <p:spPr>
          <a:xfrm>
            <a:off x="8184679" y="4894974"/>
            <a:ext cx="499455" cy="75059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451700" y="426625"/>
            <a:ext cx="8232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446575" y="1299825"/>
            <a:ext cx="8237700" cy="182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ubTitle" idx="1"/>
          </p:nvPr>
        </p:nvSpPr>
        <p:spPr>
          <a:xfrm>
            <a:off x="446575" y="3496000"/>
            <a:ext cx="61482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 Medium"/>
              <a:buNone/>
              <a:defRPr sz="1800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446575" y="454550"/>
            <a:ext cx="1371921" cy="206175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3"/>
          <p:cNvSpPr txBox="1"/>
          <p:nvPr>
            <p:ph type="subTitle" idx="2"/>
          </p:nvPr>
        </p:nvSpPr>
        <p:spPr>
          <a:xfrm>
            <a:off x="446575" y="4202500"/>
            <a:ext cx="8237700" cy="4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/>
          <a:srcRect t="4042" b="9579"/>
          <a:stretch>
            <a:fillRect/>
          </a:stretch>
        </p:blipFill>
        <p:spPr>
          <a:xfrm>
            <a:off x="-24525" y="-48275"/>
            <a:ext cx="9203548" cy="526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46575" y="426625"/>
            <a:ext cx="3670800" cy="425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21"/>
          <p:cNvSpPr txBox="1"/>
          <p:nvPr>
            <p:ph type="body" idx="1"/>
          </p:nvPr>
        </p:nvSpPr>
        <p:spPr>
          <a:xfrm>
            <a:off x="4571875" y="454550"/>
            <a:ext cx="4125300" cy="411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5pPr>
            <a:lvl6pPr marL="2743200" lvl="5" indent="-3048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21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22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_POINT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3"/>
          <p:cNvSpPr/>
          <p:nvPr/>
        </p:nvSpPr>
        <p:spPr>
          <a:xfrm>
            <a:off x="8184679" y="4894974"/>
            <a:ext cx="499455" cy="75059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446575" y="454550"/>
            <a:ext cx="3678600" cy="211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5" name="Google Shape;145;p24"/>
          <p:cNvSpPr txBox="1"/>
          <p:nvPr>
            <p:ph type="subTitle" idx="1"/>
          </p:nvPr>
        </p:nvSpPr>
        <p:spPr>
          <a:xfrm>
            <a:off x="446700" y="2803075"/>
            <a:ext cx="3678600" cy="18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24"/>
          <p:cNvSpPr txBox="1"/>
          <p:nvPr>
            <p:ph type="body" idx="2"/>
          </p:nvPr>
        </p:nvSpPr>
        <p:spPr>
          <a:xfrm>
            <a:off x="5044500" y="454550"/>
            <a:ext cx="3639600" cy="423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3pPr>
            <a:lvl4pPr marL="1828800" lvl="3" indent="-3048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5pPr>
            <a:lvl6pPr marL="2743200" lvl="5" indent="-3175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8" name="Google Shape;148;p24"/>
          <p:cNvSpPr/>
          <p:nvPr/>
        </p:nvSpPr>
        <p:spPr>
          <a:xfrm>
            <a:off x="8184679" y="4894974"/>
            <a:ext cx="499455" cy="75059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body" idx="1"/>
          </p:nvPr>
        </p:nvSpPr>
        <p:spPr>
          <a:xfrm>
            <a:off x="446575" y="4230575"/>
            <a:ext cx="8237700" cy="45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51" name="Google Shape;151;p25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04800" algn="ctr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3pPr>
            <a:lvl4pPr marL="1828800" lvl="3" indent="-304800" algn="ctr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2100" algn="ctr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5pPr>
            <a:lvl6pPr marL="2743200" lvl="5" indent="-317500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_NUMBER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7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27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2pPr>
            <a:lvl3pPr marL="1371600" lvl="2" indent="-304800" algn="ctr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3pPr>
            <a:lvl4pPr marL="1828800" lvl="3" indent="-304800" algn="ctr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 algn="ctr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27"/>
          <p:cNvSpPr/>
          <p:nvPr/>
        </p:nvSpPr>
        <p:spPr>
          <a:xfrm>
            <a:off x="8184679" y="4894974"/>
            <a:ext cx="499455" cy="75059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ITLE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9"/>
          <p:cNvSpPr txBox="1"/>
          <p:nvPr>
            <p:ph type="ctrTitle"/>
          </p:nvPr>
        </p:nvSpPr>
        <p:spPr>
          <a:xfrm>
            <a:off x="5159450" y="1714500"/>
            <a:ext cx="3524700" cy="18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67" name="Google Shape;167;p29"/>
          <p:cNvCxnSpPr/>
          <p:nvPr/>
        </p:nvCxnSpPr>
        <p:spPr>
          <a:xfrm>
            <a:off x="4572000" y="1299825"/>
            <a:ext cx="0" cy="253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9"/>
          <p:cNvSpPr/>
          <p:nvPr/>
        </p:nvSpPr>
        <p:spPr>
          <a:xfrm>
            <a:off x="1213550" y="2407025"/>
            <a:ext cx="2149554" cy="322090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" name="Google Shape;169;p29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2">
  <p:cSld name="TITLE_2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30"/>
          <p:cNvSpPr txBox="1"/>
          <p:nvPr>
            <p:ph type="ctrTitle"/>
          </p:nvPr>
        </p:nvSpPr>
        <p:spPr>
          <a:xfrm>
            <a:off x="5159450" y="1714500"/>
            <a:ext cx="3524700" cy="18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73" name="Google Shape;173;p30"/>
          <p:cNvCxnSpPr/>
          <p:nvPr/>
        </p:nvCxnSpPr>
        <p:spPr>
          <a:xfrm>
            <a:off x="4572000" y="1299825"/>
            <a:ext cx="0" cy="2535900"/>
          </a:xfrm>
          <a:prstGeom prst="straightConnector1">
            <a:avLst/>
          </a:prstGeom>
          <a:noFill/>
          <a:ln w="9525" cap="flat" cmpd="sng">
            <a:solidFill>
              <a:srgbClr val="5F636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30"/>
          <p:cNvSpPr/>
          <p:nvPr/>
        </p:nvSpPr>
        <p:spPr>
          <a:xfrm>
            <a:off x="1213550" y="2407025"/>
            <a:ext cx="2149554" cy="322090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30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453150" y="1561425"/>
            <a:ext cx="8237700" cy="24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4"/>
          <p:cNvSpPr txBox="1"/>
          <p:nvPr>
            <p:ph type="subTitle" idx="1"/>
          </p:nvPr>
        </p:nvSpPr>
        <p:spPr>
          <a:xfrm>
            <a:off x="446575" y="4108550"/>
            <a:ext cx="8237700" cy="57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4405399" y="454554"/>
            <a:ext cx="320040" cy="320040"/>
            <a:chOff x="1687102" y="2857500"/>
            <a:chExt cx="1143000" cy="1143000"/>
          </a:xfrm>
        </p:grpSpPr>
        <p:sp>
          <p:nvSpPr>
            <p:cNvPr id="32" name="Google Shape;32;p4"/>
            <p:cNvSpPr/>
            <p:nvPr/>
          </p:nvSpPr>
          <p:spPr>
            <a:xfrm>
              <a:off x="1687102" y="285750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 extrusionOk="0">
                  <a:moveTo>
                    <a:pt x="0" y="0"/>
                  </a:moveTo>
                  <a:lnTo>
                    <a:pt x="1143000" y="0"/>
                  </a:lnTo>
                  <a:lnTo>
                    <a:pt x="1143000" y="114300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887127" y="3243262"/>
              <a:ext cx="749903" cy="383666"/>
            </a:xfrm>
            <a:custGeom>
              <a:avLst/>
              <a:gdLst/>
              <a:ahLst/>
              <a:cxnLst/>
              <a:rect l="l" t="t" r="r" b="b"/>
              <a:pathLst>
                <a:path w="749903" h="383666" extrusionOk="0">
                  <a:moveTo>
                    <a:pt x="0" y="383667"/>
                  </a:moveTo>
                  <a:lnTo>
                    <a:pt x="0" y="0"/>
                  </a:lnTo>
                  <a:lnTo>
                    <a:pt x="171831" y="0"/>
                  </a:lnTo>
                  <a:cubicBezTo>
                    <a:pt x="204597" y="0"/>
                    <a:pt x="233458" y="3810"/>
                    <a:pt x="257461" y="11525"/>
                  </a:cubicBezTo>
                  <a:cubicBezTo>
                    <a:pt x="281559" y="19241"/>
                    <a:pt x="301276" y="30766"/>
                    <a:pt x="317183" y="46673"/>
                  </a:cubicBezTo>
                  <a:cubicBezTo>
                    <a:pt x="333089" y="62579"/>
                    <a:pt x="344615" y="82296"/>
                    <a:pt x="352330" y="106394"/>
                  </a:cubicBezTo>
                  <a:cubicBezTo>
                    <a:pt x="360045" y="130493"/>
                    <a:pt x="363855" y="158877"/>
                    <a:pt x="363855" y="192024"/>
                  </a:cubicBezTo>
                  <a:cubicBezTo>
                    <a:pt x="363855" y="225266"/>
                    <a:pt x="360045" y="253175"/>
                    <a:pt x="352330" y="277178"/>
                  </a:cubicBezTo>
                  <a:cubicBezTo>
                    <a:pt x="344615" y="301276"/>
                    <a:pt x="333089" y="320992"/>
                    <a:pt x="317183" y="336899"/>
                  </a:cubicBezTo>
                  <a:cubicBezTo>
                    <a:pt x="301276" y="352806"/>
                    <a:pt x="281559" y="364331"/>
                    <a:pt x="257461" y="372046"/>
                  </a:cubicBezTo>
                  <a:cubicBezTo>
                    <a:pt x="233363" y="379762"/>
                    <a:pt x="204978" y="383572"/>
                    <a:pt x="171831" y="383572"/>
                  </a:cubicBezTo>
                  <a:lnTo>
                    <a:pt x="0" y="383572"/>
                  </a:lnTo>
                  <a:close/>
                  <a:moveTo>
                    <a:pt x="152591" y="304229"/>
                  </a:moveTo>
                  <a:cubicBezTo>
                    <a:pt x="173736" y="304229"/>
                    <a:pt x="191072" y="302323"/>
                    <a:pt x="205550" y="298418"/>
                  </a:cubicBezTo>
                  <a:cubicBezTo>
                    <a:pt x="220027" y="294608"/>
                    <a:pt x="231553" y="288322"/>
                    <a:pt x="240221" y="279654"/>
                  </a:cubicBezTo>
                  <a:cubicBezTo>
                    <a:pt x="248888" y="270986"/>
                    <a:pt x="255175" y="259461"/>
                    <a:pt x="258985" y="244983"/>
                  </a:cubicBezTo>
                  <a:cubicBezTo>
                    <a:pt x="262795" y="230505"/>
                    <a:pt x="264795" y="213170"/>
                    <a:pt x="264795" y="192024"/>
                  </a:cubicBezTo>
                  <a:cubicBezTo>
                    <a:pt x="264795" y="170878"/>
                    <a:pt x="262890" y="153543"/>
                    <a:pt x="258985" y="139065"/>
                  </a:cubicBezTo>
                  <a:cubicBezTo>
                    <a:pt x="255175" y="124587"/>
                    <a:pt x="248888" y="113062"/>
                    <a:pt x="240221" y="104394"/>
                  </a:cubicBezTo>
                  <a:cubicBezTo>
                    <a:pt x="231553" y="95726"/>
                    <a:pt x="220027" y="89440"/>
                    <a:pt x="205550" y="85630"/>
                  </a:cubicBezTo>
                  <a:cubicBezTo>
                    <a:pt x="191072" y="81820"/>
                    <a:pt x="173736" y="79820"/>
                    <a:pt x="152591" y="79820"/>
                  </a:cubicBezTo>
                  <a:lnTo>
                    <a:pt x="94869" y="79820"/>
                  </a:lnTo>
                  <a:lnTo>
                    <a:pt x="94869" y="303657"/>
                  </a:lnTo>
                  <a:lnTo>
                    <a:pt x="152591" y="303657"/>
                  </a:lnTo>
                  <a:lnTo>
                    <a:pt x="152591" y="304229"/>
                  </a:lnTo>
                  <a:close/>
                  <a:moveTo>
                    <a:pt x="436531" y="383667"/>
                  </a:moveTo>
                  <a:lnTo>
                    <a:pt x="436531" y="304229"/>
                  </a:lnTo>
                  <a:lnTo>
                    <a:pt x="614172" y="304229"/>
                  </a:lnTo>
                  <a:cubicBezTo>
                    <a:pt x="638270" y="304229"/>
                    <a:pt x="650748" y="292227"/>
                    <a:pt x="650748" y="267653"/>
                  </a:cubicBezTo>
                  <a:cubicBezTo>
                    <a:pt x="650748" y="243078"/>
                    <a:pt x="638747" y="231077"/>
                    <a:pt x="614172" y="231077"/>
                  </a:cubicBezTo>
                  <a:lnTo>
                    <a:pt x="541020" y="231077"/>
                  </a:lnTo>
                  <a:cubicBezTo>
                    <a:pt x="502539" y="231077"/>
                    <a:pt x="473678" y="221456"/>
                    <a:pt x="454342" y="202216"/>
                  </a:cubicBezTo>
                  <a:cubicBezTo>
                    <a:pt x="435102" y="182975"/>
                    <a:pt x="425958" y="154115"/>
                    <a:pt x="425958" y="115062"/>
                  </a:cubicBezTo>
                  <a:cubicBezTo>
                    <a:pt x="425958" y="76105"/>
                    <a:pt x="435578" y="47720"/>
                    <a:pt x="454342" y="28384"/>
                  </a:cubicBezTo>
                  <a:cubicBezTo>
                    <a:pt x="473107" y="9144"/>
                    <a:pt x="501967" y="0"/>
                    <a:pt x="541020" y="0"/>
                  </a:cubicBezTo>
                  <a:lnTo>
                    <a:pt x="733520" y="0"/>
                  </a:lnTo>
                  <a:lnTo>
                    <a:pt x="733520" y="79915"/>
                  </a:lnTo>
                  <a:lnTo>
                    <a:pt x="561213" y="79915"/>
                  </a:lnTo>
                  <a:cubicBezTo>
                    <a:pt x="549688" y="79915"/>
                    <a:pt x="540544" y="82772"/>
                    <a:pt x="534734" y="89059"/>
                  </a:cubicBezTo>
                  <a:cubicBezTo>
                    <a:pt x="528447" y="95345"/>
                    <a:pt x="525590" y="104013"/>
                    <a:pt x="525590" y="115538"/>
                  </a:cubicBezTo>
                  <a:cubicBezTo>
                    <a:pt x="525590" y="127064"/>
                    <a:pt x="528447" y="135731"/>
                    <a:pt x="534734" y="142018"/>
                  </a:cubicBezTo>
                  <a:cubicBezTo>
                    <a:pt x="541020" y="148304"/>
                    <a:pt x="549688" y="151162"/>
                    <a:pt x="561213" y="151162"/>
                  </a:cubicBezTo>
                  <a:lnTo>
                    <a:pt x="632936" y="151162"/>
                  </a:lnTo>
                  <a:cubicBezTo>
                    <a:pt x="671417" y="151162"/>
                    <a:pt x="700278" y="160782"/>
                    <a:pt x="720090" y="180499"/>
                  </a:cubicBezTo>
                  <a:cubicBezTo>
                    <a:pt x="739807" y="200216"/>
                    <a:pt x="749903" y="229076"/>
                    <a:pt x="749903" y="267176"/>
                  </a:cubicBezTo>
                  <a:cubicBezTo>
                    <a:pt x="749903" y="305181"/>
                    <a:pt x="739807" y="335090"/>
                    <a:pt x="720090" y="354330"/>
                  </a:cubicBezTo>
                  <a:cubicBezTo>
                    <a:pt x="700373" y="374047"/>
                    <a:pt x="671513" y="383667"/>
                    <a:pt x="632936" y="383667"/>
                  </a:cubicBezTo>
                  <a:lnTo>
                    <a:pt x="436531" y="3836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4" name="Google Shape;34;p4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rgbClr val="203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46575" y="1561425"/>
            <a:ext cx="8250900" cy="24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subTitle" idx="1"/>
          </p:nvPr>
        </p:nvSpPr>
        <p:spPr>
          <a:xfrm>
            <a:off x="446575" y="4108550"/>
            <a:ext cx="8237700" cy="57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4405399" y="454554"/>
            <a:ext cx="320040" cy="320040"/>
            <a:chOff x="1687102" y="2857500"/>
            <a:chExt cx="1143000" cy="1143000"/>
          </a:xfrm>
        </p:grpSpPr>
        <p:sp>
          <p:nvSpPr>
            <p:cNvPr id="40" name="Google Shape;40;p5"/>
            <p:cNvSpPr/>
            <p:nvPr/>
          </p:nvSpPr>
          <p:spPr>
            <a:xfrm>
              <a:off x="1687102" y="285750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 extrusionOk="0">
                  <a:moveTo>
                    <a:pt x="0" y="0"/>
                  </a:moveTo>
                  <a:lnTo>
                    <a:pt x="1143000" y="0"/>
                  </a:lnTo>
                  <a:lnTo>
                    <a:pt x="1143000" y="114300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887127" y="3243262"/>
              <a:ext cx="749903" cy="383666"/>
            </a:xfrm>
            <a:custGeom>
              <a:avLst/>
              <a:gdLst/>
              <a:ahLst/>
              <a:cxnLst/>
              <a:rect l="l" t="t" r="r" b="b"/>
              <a:pathLst>
                <a:path w="749903" h="383666" extrusionOk="0">
                  <a:moveTo>
                    <a:pt x="0" y="383667"/>
                  </a:moveTo>
                  <a:lnTo>
                    <a:pt x="0" y="0"/>
                  </a:lnTo>
                  <a:lnTo>
                    <a:pt x="171831" y="0"/>
                  </a:lnTo>
                  <a:cubicBezTo>
                    <a:pt x="204597" y="0"/>
                    <a:pt x="233458" y="3810"/>
                    <a:pt x="257461" y="11525"/>
                  </a:cubicBezTo>
                  <a:cubicBezTo>
                    <a:pt x="281559" y="19241"/>
                    <a:pt x="301276" y="30766"/>
                    <a:pt x="317183" y="46673"/>
                  </a:cubicBezTo>
                  <a:cubicBezTo>
                    <a:pt x="333089" y="62579"/>
                    <a:pt x="344615" y="82296"/>
                    <a:pt x="352330" y="106394"/>
                  </a:cubicBezTo>
                  <a:cubicBezTo>
                    <a:pt x="360045" y="130493"/>
                    <a:pt x="363855" y="158877"/>
                    <a:pt x="363855" y="192024"/>
                  </a:cubicBezTo>
                  <a:cubicBezTo>
                    <a:pt x="363855" y="225266"/>
                    <a:pt x="360045" y="253175"/>
                    <a:pt x="352330" y="277178"/>
                  </a:cubicBezTo>
                  <a:cubicBezTo>
                    <a:pt x="344615" y="301276"/>
                    <a:pt x="333089" y="320992"/>
                    <a:pt x="317183" y="336899"/>
                  </a:cubicBezTo>
                  <a:cubicBezTo>
                    <a:pt x="301276" y="352806"/>
                    <a:pt x="281559" y="364331"/>
                    <a:pt x="257461" y="372046"/>
                  </a:cubicBezTo>
                  <a:cubicBezTo>
                    <a:pt x="233363" y="379762"/>
                    <a:pt x="204978" y="383572"/>
                    <a:pt x="171831" y="383572"/>
                  </a:cubicBezTo>
                  <a:lnTo>
                    <a:pt x="0" y="383572"/>
                  </a:lnTo>
                  <a:close/>
                  <a:moveTo>
                    <a:pt x="152591" y="304229"/>
                  </a:moveTo>
                  <a:cubicBezTo>
                    <a:pt x="173736" y="304229"/>
                    <a:pt x="191072" y="302323"/>
                    <a:pt x="205550" y="298418"/>
                  </a:cubicBezTo>
                  <a:cubicBezTo>
                    <a:pt x="220027" y="294608"/>
                    <a:pt x="231553" y="288322"/>
                    <a:pt x="240221" y="279654"/>
                  </a:cubicBezTo>
                  <a:cubicBezTo>
                    <a:pt x="248888" y="270986"/>
                    <a:pt x="255175" y="259461"/>
                    <a:pt x="258985" y="244983"/>
                  </a:cubicBezTo>
                  <a:cubicBezTo>
                    <a:pt x="262795" y="230505"/>
                    <a:pt x="264795" y="213170"/>
                    <a:pt x="264795" y="192024"/>
                  </a:cubicBezTo>
                  <a:cubicBezTo>
                    <a:pt x="264795" y="170878"/>
                    <a:pt x="262890" y="153543"/>
                    <a:pt x="258985" y="139065"/>
                  </a:cubicBezTo>
                  <a:cubicBezTo>
                    <a:pt x="255175" y="124587"/>
                    <a:pt x="248888" y="113062"/>
                    <a:pt x="240221" y="104394"/>
                  </a:cubicBezTo>
                  <a:cubicBezTo>
                    <a:pt x="231553" y="95726"/>
                    <a:pt x="220027" y="89440"/>
                    <a:pt x="205550" y="85630"/>
                  </a:cubicBezTo>
                  <a:cubicBezTo>
                    <a:pt x="191072" y="81820"/>
                    <a:pt x="173736" y="79820"/>
                    <a:pt x="152591" y="79820"/>
                  </a:cubicBezTo>
                  <a:lnTo>
                    <a:pt x="94869" y="79820"/>
                  </a:lnTo>
                  <a:lnTo>
                    <a:pt x="94869" y="303657"/>
                  </a:lnTo>
                  <a:lnTo>
                    <a:pt x="152591" y="303657"/>
                  </a:lnTo>
                  <a:lnTo>
                    <a:pt x="152591" y="304229"/>
                  </a:lnTo>
                  <a:close/>
                  <a:moveTo>
                    <a:pt x="436531" y="383667"/>
                  </a:moveTo>
                  <a:lnTo>
                    <a:pt x="436531" y="304229"/>
                  </a:lnTo>
                  <a:lnTo>
                    <a:pt x="614172" y="304229"/>
                  </a:lnTo>
                  <a:cubicBezTo>
                    <a:pt x="638270" y="304229"/>
                    <a:pt x="650748" y="292227"/>
                    <a:pt x="650748" y="267653"/>
                  </a:cubicBezTo>
                  <a:cubicBezTo>
                    <a:pt x="650748" y="243078"/>
                    <a:pt x="638747" y="231077"/>
                    <a:pt x="614172" y="231077"/>
                  </a:cubicBezTo>
                  <a:lnTo>
                    <a:pt x="541020" y="231077"/>
                  </a:lnTo>
                  <a:cubicBezTo>
                    <a:pt x="502539" y="231077"/>
                    <a:pt x="473678" y="221456"/>
                    <a:pt x="454342" y="202216"/>
                  </a:cubicBezTo>
                  <a:cubicBezTo>
                    <a:pt x="435102" y="182975"/>
                    <a:pt x="425958" y="154115"/>
                    <a:pt x="425958" y="115062"/>
                  </a:cubicBezTo>
                  <a:cubicBezTo>
                    <a:pt x="425958" y="76105"/>
                    <a:pt x="435578" y="47720"/>
                    <a:pt x="454342" y="28384"/>
                  </a:cubicBezTo>
                  <a:cubicBezTo>
                    <a:pt x="473107" y="9144"/>
                    <a:pt x="501967" y="0"/>
                    <a:pt x="541020" y="0"/>
                  </a:cubicBezTo>
                  <a:lnTo>
                    <a:pt x="733520" y="0"/>
                  </a:lnTo>
                  <a:lnTo>
                    <a:pt x="733520" y="79915"/>
                  </a:lnTo>
                  <a:lnTo>
                    <a:pt x="561213" y="79915"/>
                  </a:lnTo>
                  <a:cubicBezTo>
                    <a:pt x="549688" y="79915"/>
                    <a:pt x="540544" y="82772"/>
                    <a:pt x="534734" y="89059"/>
                  </a:cubicBezTo>
                  <a:cubicBezTo>
                    <a:pt x="528447" y="95345"/>
                    <a:pt x="525590" y="104013"/>
                    <a:pt x="525590" y="115538"/>
                  </a:cubicBezTo>
                  <a:cubicBezTo>
                    <a:pt x="525590" y="127064"/>
                    <a:pt x="528447" y="135731"/>
                    <a:pt x="534734" y="142018"/>
                  </a:cubicBezTo>
                  <a:cubicBezTo>
                    <a:pt x="541020" y="148304"/>
                    <a:pt x="549688" y="151162"/>
                    <a:pt x="561213" y="151162"/>
                  </a:cubicBezTo>
                  <a:lnTo>
                    <a:pt x="632936" y="151162"/>
                  </a:lnTo>
                  <a:cubicBezTo>
                    <a:pt x="671417" y="151162"/>
                    <a:pt x="700278" y="160782"/>
                    <a:pt x="720090" y="180499"/>
                  </a:cubicBezTo>
                  <a:cubicBezTo>
                    <a:pt x="739807" y="200216"/>
                    <a:pt x="749903" y="229076"/>
                    <a:pt x="749903" y="267176"/>
                  </a:cubicBezTo>
                  <a:cubicBezTo>
                    <a:pt x="749903" y="305181"/>
                    <a:pt x="739807" y="335090"/>
                    <a:pt x="720090" y="354330"/>
                  </a:cubicBezTo>
                  <a:cubicBezTo>
                    <a:pt x="700373" y="374047"/>
                    <a:pt x="671513" y="383667"/>
                    <a:pt x="632936" y="383667"/>
                  </a:cubicBezTo>
                  <a:lnTo>
                    <a:pt x="436531" y="3836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2" name="Google Shape;42;p5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446575" y="1561425"/>
            <a:ext cx="8250900" cy="24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type="subTitle" idx="1"/>
          </p:nvPr>
        </p:nvSpPr>
        <p:spPr>
          <a:xfrm>
            <a:off x="446575" y="4108550"/>
            <a:ext cx="8237700" cy="57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4113639" y="454550"/>
            <a:ext cx="916722" cy="140617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" name="Google Shape;48;p6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446575" y="1561425"/>
            <a:ext cx="8250900" cy="24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type="subTitle" idx="1"/>
          </p:nvPr>
        </p:nvSpPr>
        <p:spPr>
          <a:xfrm>
            <a:off x="446575" y="4108550"/>
            <a:ext cx="8237700" cy="57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4113639" y="454550"/>
            <a:ext cx="916722" cy="140617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446575" y="1561425"/>
            <a:ext cx="8250900" cy="24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type="subTitle" idx="1"/>
          </p:nvPr>
        </p:nvSpPr>
        <p:spPr>
          <a:xfrm>
            <a:off x="446575" y="4108550"/>
            <a:ext cx="8237700" cy="57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4113639" y="454550"/>
            <a:ext cx="916722" cy="140617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8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-125"/>
            <a:ext cx="9154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446575" y="1561425"/>
            <a:ext cx="8250900" cy="24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type="subTitle" idx="1"/>
          </p:nvPr>
        </p:nvSpPr>
        <p:spPr>
          <a:xfrm>
            <a:off x="446575" y="4108550"/>
            <a:ext cx="8237700" cy="57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/>
          <p:nvPr/>
        </p:nvSpPr>
        <p:spPr>
          <a:xfrm>
            <a:off x="4113639" y="454550"/>
            <a:ext cx="916722" cy="140617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9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446575" y="1223625"/>
            <a:ext cx="8237700" cy="212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type="subTitle" idx="1"/>
          </p:nvPr>
        </p:nvSpPr>
        <p:spPr>
          <a:xfrm>
            <a:off x="454550" y="378075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200"/>
              </a:spcBef>
              <a:spcAft>
                <a:spcPts val="0"/>
              </a:spcAft>
              <a:buSzPts val="1200"/>
              <a:buNone/>
              <a:defRPr b="1"/>
            </a:lvl3pPr>
            <a:lvl4pPr lvl="3">
              <a:spcBef>
                <a:spcPts val="12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200"/>
              </a:spcBef>
              <a:spcAft>
                <a:spcPts val="0"/>
              </a:spcAft>
              <a:buSzPts val="1000"/>
              <a:buNone/>
              <a:defRPr b="1"/>
            </a:lvl5pPr>
            <a:lvl6pPr lvl="5">
              <a:spcBef>
                <a:spcPts val="12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2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2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200"/>
              </a:spcBef>
              <a:spcAft>
                <a:spcPts val="12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71" name="Google Shape;71;p10"/>
          <p:cNvSpPr txBox="1"/>
          <p:nvPr>
            <p:ph type="subTitle" idx="2"/>
          </p:nvPr>
        </p:nvSpPr>
        <p:spPr>
          <a:xfrm>
            <a:off x="454550" y="4063400"/>
            <a:ext cx="8237700" cy="2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200"/>
              </a:spcBef>
              <a:spcAft>
                <a:spcPts val="120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1A0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1700" y="426625"/>
            <a:ext cx="82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 panose="02010303040201060303"/>
              <a:buNone/>
              <a:defRPr sz="2400">
                <a:solidFill>
                  <a:schemeClr val="dk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 Medium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 Medium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 Medium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 Medium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 Medium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 Medium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 Medium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 Medium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46575" y="1299825"/>
            <a:ext cx="82323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 panose="02010303040201060303"/>
              <a:buChar char="●"/>
              <a:defRPr>
                <a:solidFill>
                  <a:schemeClr val="dk2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1pPr>
            <a:lvl2pPr marL="914400" lvl="1" indent="-317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 panose="02010303040201060303"/>
              <a:buChar char="●"/>
              <a:defRPr>
                <a:solidFill>
                  <a:schemeClr val="dk2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2pPr>
            <a:lvl3pPr marL="1371600" lvl="2" indent="-3048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 panose="02010303040201060303"/>
              <a:buChar char="●"/>
              <a:defRPr sz="1200">
                <a:solidFill>
                  <a:schemeClr val="dk2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3pPr>
            <a:lvl4pPr marL="1828800" lvl="3" indent="-3048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 panose="02010303040201060303"/>
              <a:buChar char="●"/>
              <a:defRPr sz="1200">
                <a:solidFill>
                  <a:schemeClr val="dk2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4pPr>
            <a:lvl5pPr marL="2286000" lvl="4" indent="-2921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 panose="02010303040201060303"/>
              <a:buChar char="●"/>
              <a:defRPr sz="1000">
                <a:solidFill>
                  <a:schemeClr val="dk2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5pPr>
            <a:lvl6pPr marL="2743200" lvl="5" indent="-317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 panose="02010303040201060303"/>
              <a:buChar char="■"/>
              <a:defRPr>
                <a:solidFill>
                  <a:schemeClr val="dk2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6pPr>
            <a:lvl7pPr marL="3200400" lvl="6" indent="-317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 panose="02010303040201060303"/>
              <a:buChar char="●"/>
              <a:defRPr>
                <a:solidFill>
                  <a:schemeClr val="dk2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7pPr>
            <a:lvl8pPr marL="3657600" lvl="7" indent="-317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 panose="02010303040201060303"/>
              <a:buChar char="○"/>
              <a:defRPr>
                <a:solidFill>
                  <a:schemeClr val="dk2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8pPr>
            <a:lvl9pPr marL="4114800" lvl="8" indent="-3175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Red Hat Display" panose="02010303040201060303"/>
              <a:buChar char="■"/>
              <a:defRPr>
                <a:solidFill>
                  <a:schemeClr val="dk2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7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buNone/>
              <a:defRPr sz="7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buNone/>
              <a:defRPr sz="7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buNone/>
              <a:defRPr sz="7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buNone/>
              <a:defRPr sz="7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buNone/>
              <a:defRPr sz="7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buNone/>
              <a:defRPr sz="7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buNone/>
              <a:defRPr sz="7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buNone/>
              <a:defRPr sz="7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>
            <a:off x="8184679" y="4894974"/>
            <a:ext cx="499455" cy="75059"/>
          </a:xfrm>
          <a:custGeom>
            <a:avLst/>
            <a:gdLst/>
            <a:ahLst/>
            <a:cxnLst/>
            <a:rect l="l" t="t" r="r" b="b"/>
            <a:pathLst>
              <a:path w="2528887" h="380047" extrusionOk="0">
                <a:moveTo>
                  <a:pt x="313849" y="46196"/>
                </a:moveTo>
                <a:cubicBezTo>
                  <a:pt x="298133" y="30480"/>
                  <a:pt x="278606" y="19050"/>
                  <a:pt x="254794" y="11430"/>
                </a:cubicBezTo>
                <a:cubicBezTo>
                  <a:pt x="230981" y="3810"/>
                  <a:pt x="202883" y="0"/>
                  <a:pt x="170021" y="0"/>
                </a:cubicBezTo>
                <a:lnTo>
                  <a:pt x="0" y="0"/>
                </a:lnTo>
                <a:lnTo>
                  <a:pt x="0" y="379571"/>
                </a:lnTo>
                <a:lnTo>
                  <a:pt x="170021" y="379571"/>
                </a:lnTo>
                <a:cubicBezTo>
                  <a:pt x="202406" y="379571"/>
                  <a:pt x="230981" y="375761"/>
                  <a:pt x="254794" y="368141"/>
                </a:cubicBezTo>
                <a:cubicBezTo>
                  <a:pt x="278606" y="360521"/>
                  <a:pt x="298133" y="349091"/>
                  <a:pt x="313849" y="333375"/>
                </a:cubicBezTo>
                <a:cubicBezTo>
                  <a:pt x="329565" y="317659"/>
                  <a:pt x="340995" y="298133"/>
                  <a:pt x="348615" y="274320"/>
                </a:cubicBezTo>
                <a:cubicBezTo>
                  <a:pt x="356235" y="250508"/>
                  <a:pt x="360045" y="222409"/>
                  <a:pt x="360045" y="189548"/>
                </a:cubicBezTo>
                <a:cubicBezTo>
                  <a:pt x="360045" y="156686"/>
                  <a:pt x="356235" y="128588"/>
                  <a:pt x="348615" y="104775"/>
                </a:cubicBezTo>
                <a:cubicBezTo>
                  <a:pt x="340995" y="80963"/>
                  <a:pt x="329565" y="61436"/>
                  <a:pt x="313849" y="46196"/>
                </a:cubicBezTo>
                <a:close/>
                <a:moveTo>
                  <a:pt x="256223" y="242411"/>
                </a:moveTo>
                <a:cubicBezTo>
                  <a:pt x="252413" y="256699"/>
                  <a:pt x="246221" y="268129"/>
                  <a:pt x="237649" y="276701"/>
                </a:cubicBezTo>
                <a:cubicBezTo>
                  <a:pt x="229076" y="285274"/>
                  <a:pt x="217646" y="291465"/>
                  <a:pt x="203359" y="295275"/>
                </a:cubicBezTo>
                <a:cubicBezTo>
                  <a:pt x="189071" y="299085"/>
                  <a:pt x="171926" y="300990"/>
                  <a:pt x="150971" y="300990"/>
                </a:cubicBezTo>
                <a:lnTo>
                  <a:pt x="93821" y="300990"/>
                </a:lnTo>
                <a:lnTo>
                  <a:pt x="93821" y="79058"/>
                </a:lnTo>
                <a:lnTo>
                  <a:pt x="150971" y="79058"/>
                </a:lnTo>
                <a:cubicBezTo>
                  <a:pt x="171926" y="79058"/>
                  <a:pt x="189071" y="80963"/>
                  <a:pt x="203359" y="84773"/>
                </a:cubicBezTo>
                <a:cubicBezTo>
                  <a:pt x="217646" y="88583"/>
                  <a:pt x="229076" y="94774"/>
                  <a:pt x="237649" y="103346"/>
                </a:cubicBezTo>
                <a:cubicBezTo>
                  <a:pt x="246221" y="111919"/>
                  <a:pt x="252413" y="123349"/>
                  <a:pt x="256223" y="137636"/>
                </a:cubicBezTo>
                <a:cubicBezTo>
                  <a:pt x="260033" y="151924"/>
                  <a:pt x="261938" y="169069"/>
                  <a:pt x="261938" y="190024"/>
                </a:cubicBezTo>
                <a:cubicBezTo>
                  <a:pt x="261938" y="210979"/>
                  <a:pt x="260033" y="228124"/>
                  <a:pt x="256223" y="242411"/>
                </a:cubicBezTo>
                <a:close/>
                <a:moveTo>
                  <a:pt x="656749" y="128588"/>
                </a:moveTo>
                <a:cubicBezTo>
                  <a:pt x="647224" y="119063"/>
                  <a:pt x="635318" y="111919"/>
                  <a:pt x="620554" y="107633"/>
                </a:cubicBezTo>
                <a:cubicBezTo>
                  <a:pt x="605790" y="102870"/>
                  <a:pt x="588169" y="100965"/>
                  <a:pt x="568166" y="100965"/>
                </a:cubicBezTo>
                <a:lnTo>
                  <a:pt x="417195" y="100965"/>
                </a:lnTo>
                <a:lnTo>
                  <a:pt x="417195" y="169545"/>
                </a:lnTo>
                <a:lnTo>
                  <a:pt x="563404" y="169545"/>
                </a:lnTo>
                <a:cubicBezTo>
                  <a:pt x="573881" y="169545"/>
                  <a:pt x="581025" y="171926"/>
                  <a:pt x="585788" y="176213"/>
                </a:cubicBezTo>
                <a:cubicBezTo>
                  <a:pt x="590074" y="180499"/>
                  <a:pt x="592455" y="188119"/>
                  <a:pt x="592455" y="198120"/>
                </a:cubicBezTo>
                <a:lnTo>
                  <a:pt x="592455" y="201454"/>
                </a:lnTo>
                <a:lnTo>
                  <a:pt x="487204" y="201454"/>
                </a:lnTo>
                <a:cubicBezTo>
                  <a:pt x="458153" y="201454"/>
                  <a:pt x="436245" y="209074"/>
                  <a:pt x="421005" y="224314"/>
                </a:cubicBezTo>
                <a:cubicBezTo>
                  <a:pt x="405765" y="239554"/>
                  <a:pt x="398145" y="261938"/>
                  <a:pt x="398145" y="290513"/>
                </a:cubicBezTo>
                <a:cubicBezTo>
                  <a:pt x="398145" y="319088"/>
                  <a:pt x="405765" y="340995"/>
                  <a:pt x="421005" y="356711"/>
                </a:cubicBezTo>
                <a:cubicBezTo>
                  <a:pt x="436245" y="372428"/>
                  <a:pt x="458629" y="379571"/>
                  <a:pt x="487204" y="379571"/>
                </a:cubicBezTo>
                <a:lnTo>
                  <a:pt x="684848" y="379571"/>
                </a:lnTo>
                <a:lnTo>
                  <a:pt x="684848" y="217170"/>
                </a:lnTo>
                <a:cubicBezTo>
                  <a:pt x="684848" y="196691"/>
                  <a:pt x="682466" y="179546"/>
                  <a:pt x="678180" y="164783"/>
                </a:cubicBezTo>
                <a:cubicBezTo>
                  <a:pt x="673418" y="150019"/>
                  <a:pt x="666274" y="138113"/>
                  <a:pt x="656749" y="128588"/>
                </a:cubicBezTo>
                <a:close/>
                <a:moveTo>
                  <a:pt x="593408" y="311944"/>
                </a:moveTo>
                <a:lnTo>
                  <a:pt x="513398" y="311944"/>
                </a:lnTo>
                <a:cubicBezTo>
                  <a:pt x="506730" y="311944"/>
                  <a:pt x="501015" y="310039"/>
                  <a:pt x="497205" y="306229"/>
                </a:cubicBezTo>
                <a:cubicBezTo>
                  <a:pt x="493395" y="302419"/>
                  <a:pt x="491490" y="297180"/>
                  <a:pt x="491490" y="290513"/>
                </a:cubicBezTo>
                <a:cubicBezTo>
                  <a:pt x="491490" y="283369"/>
                  <a:pt x="493395" y="278130"/>
                  <a:pt x="497205" y="274320"/>
                </a:cubicBezTo>
                <a:cubicBezTo>
                  <a:pt x="501015" y="270510"/>
                  <a:pt x="506254" y="268605"/>
                  <a:pt x="513398" y="268605"/>
                </a:cubicBezTo>
                <a:lnTo>
                  <a:pt x="593408" y="268605"/>
                </a:lnTo>
                <a:lnTo>
                  <a:pt x="593408" y="311944"/>
                </a:lnTo>
                <a:close/>
                <a:moveTo>
                  <a:pt x="857250" y="305276"/>
                </a:moveTo>
                <a:cubicBezTo>
                  <a:pt x="853440" y="301466"/>
                  <a:pt x="851535" y="295275"/>
                  <a:pt x="851535" y="285750"/>
                </a:cubicBezTo>
                <a:lnTo>
                  <a:pt x="851535" y="169545"/>
                </a:lnTo>
                <a:lnTo>
                  <a:pt x="937260" y="169545"/>
                </a:lnTo>
                <a:lnTo>
                  <a:pt x="937260" y="100965"/>
                </a:lnTo>
                <a:lnTo>
                  <a:pt x="851535" y="100965"/>
                </a:lnTo>
                <a:lnTo>
                  <a:pt x="851535" y="26194"/>
                </a:lnTo>
                <a:lnTo>
                  <a:pt x="758666" y="26194"/>
                </a:lnTo>
                <a:lnTo>
                  <a:pt x="758666" y="100489"/>
                </a:lnTo>
                <a:lnTo>
                  <a:pt x="720090" y="100489"/>
                </a:lnTo>
                <a:lnTo>
                  <a:pt x="720090" y="169069"/>
                </a:lnTo>
                <a:lnTo>
                  <a:pt x="758666" y="169069"/>
                </a:lnTo>
                <a:lnTo>
                  <a:pt x="758666" y="290513"/>
                </a:lnTo>
                <a:cubicBezTo>
                  <a:pt x="758666" y="306705"/>
                  <a:pt x="760095" y="320516"/>
                  <a:pt x="763429" y="331946"/>
                </a:cubicBezTo>
                <a:cubicBezTo>
                  <a:pt x="766763" y="343376"/>
                  <a:pt x="771525" y="352425"/>
                  <a:pt x="778669" y="359569"/>
                </a:cubicBezTo>
                <a:cubicBezTo>
                  <a:pt x="785813" y="366713"/>
                  <a:pt x="794861" y="371951"/>
                  <a:pt x="806291" y="374809"/>
                </a:cubicBezTo>
                <a:cubicBezTo>
                  <a:pt x="817721" y="378143"/>
                  <a:pt x="831533" y="379571"/>
                  <a:pt x="847725" y="379571"/>
                </a:cubicBezTo>
                <a:lnTo>
                  <a:pt x="938213" y="379571"/>
                </a:lnTo>
                <a:lnTo>
                  <a:pt x="938213" y="310991"/>
                </a:lnTo>
                <a:lnTo>
                  <a:pt x="876776" y="310991"/>
                </a:lnTo>
                <a:cubicBezTo>
                  <a:pt x="867251" y="310991"/>
                  <a:pt x="861060" y="309086"/>
                  <a:pt x="857250" y="305276"/>
                </a:cubicBezTo>
                <a:close/>
                <a:moveTo>
                  <a:pt x="1228725" y="128588"/>
                </a:moveTo>
                <a:cubicBezTo>
                  <a:pt x="1219200" y="119063"/>
                  <a:pt x="1207294" y="111919"/>
                  <a:pt x="1192530" y="107633"/>
                </a:cubicBezTo>
                <a:cubicBezTo>
                  <a:pt x="1177766" y="102870"/>
                  <a:pt x="1160145" y="100965"/>
                  <a:pt x="1140143" y="100965"/>
                </a:cubicBezTo>
                <a:lnTo>
                  <a:pt x="989171" y="100965"/>
                </a:lnTo>
                <a:lnTo>
                  <a:pt x="989171" y="169545"/>
                </a:lnTo>
                <a:lnTo>
                  <a:pt x="1135380" y="169545"/>
                </a:lnTo>
                <a:cubicBezTo>
                  <a:pt x="1145858" y="169545"/>
                  <a:pt x="1153001" y="171926"/>
                  <a:pt x="1157764" y="176213"/>
                </a:cubicBezTo>
                <a:cubicBezTo>
                  <a:pt x="1162050" y="180499"/>
                  <a:pt x="1164431" y="188119"/>
                  <a:pt x="1164431" y="198120"/>
                </a:cubicBezTo>
                <a:lnTo>
                  <a:pt x="1164431" y="201454"/>
                </a:lnTo>
                <a:lnTo>
                  <a:pt x="1059180" y="201454"/>
                </a:lnTo>
                <a:cubicBezTo>
                  <a:pt x="1030129" y="201454"/>
                  <a:pt x="1008221" y="209074"/>
                  <a:pt x="992981" y="224314"/>
                </a:cubicBezTo>
                <a:cubicBezTo>
                  <a:pt x="977741" y="239554"/>
                  <a:pt x="970121" y="261938"/>
                  <a:pt x="970121" y="290513"/>
                </a:cubicBezTo>
                <a:cubicBezTo>
                  <a:pt x="970121" y="319088"/>
                  <a:pt x="977741" y="340995"/>
                  <a:pt x="992981" y="356711"/>
                </a:cubicBezTo>
                <a:cubicBezTo>
                  <a:pt x="1008221" y="372428"/>
                  <a:pt x="1030605" y="379571"/>
                  <a:pt x="1059180" y="379571"/>
                </a:cubicBezTo>
                <a:lnTo>
                  <a:pt x="1256824" y="379571"/>
                </a:lnTo>
                <a:lnTo>
                  <a:pt x="1256824" y="217170"/>
                </a:lnTo>
                <a:cubicBezTo>
                  <a:pt x="1256824" y="196691"/>
                  <a:pt x="1254443" y="179546"/>
                  <a:pt x="1250156" y="164783"/>
                </a:cubicBezTo>
                <a:cubicBezTo>
                  <a:pt x="1245394" y="150019"/>
                  <a:pt x="1238250" y="138113"/>
                  <a:pt x="1228725" y="128588"/>
                </a:cubicBezTo>
                <a:close/>
                <a:moveTo>
                  <a:pt x="1164908" y="311944"/>
                </a:moveTo>
                <a:lnTo>
                  <a:pt x="1084898" y="311944"/>
                </a:lnTo>
                <a:cubicBezTo>
                  <a:pt x="1078230" y="311944"/>
                  <a:pt x="1072515" y="310039"/>
                  <a:pt x="1068705" y="306229"/>
                </a:cubicBezTo>
                <a:cubicBezTo>
                  <a:pt x="1064895" y="302419"/>
                  <a:pt x="1062990" y="297180"/>
                  <a:pt x="1062990" y="290513"/>
                </a:cubicBezTo>
                <a:cubicBezTo>
                  <a:pt x="1062990" y="283369"/>
                  <a:pt x="1064895" y="278130"/>
                  <a:pt x="1068705" y="274320"/>
                </a:cubicBezTo>
                <a:cubicBezTo>
                  <a:pt x="1072515" y="270510"/>
                  <a:pt x="1077754" y="268605"/>
                  <a:pt x="1084898" y="268605"/>
                </a:cubicBezTo>
                <a:lnTo>
                  <a:pt x="1164908" y="268605"/>
                </a:lnTo>
                <a:lnTo>
                  <a:pt x="1164908" y="311944"/>
                </a:lnTo>
                <a:close/>
                <a:moveTo>
                  <a:pt x="1502569" y="149543"/>
                </a:moveTo>
                <a:lnTo>
                  <a:pt x="1431608" y="149543"/>
                </a:lnTo>
                <a:cubicBezTo>
                  <a:pt x="1420178" y="149543"/>
                  <a:pt x="1411129" y="146685"/>
                  <a:pt x="1405414" y="140494"/>
                </a:cubicBezTo>
                <a:cubicBezTo>
                  <a:pt x="1399223" y="134303"/>
                  <a:pt x="1396365" y="125730"/>
                  <a:pt x="1396365" y="114300"/>
                </a:cubicBezTo>
                <a:cubicBezTo>
                  <a:pt x="1396365" y="102870"/>
                  <a:pt x="1399223" y="94298"/>
                  <a:pt x="1405414" y="88106"/>
                </a:cubicBezTo>
                <a:cubicBezTo>
                  <a:pt x="1411605" y="81915"/>
                  <a:pt x="1420178" y="79058"/>
                  <a:pt x="1431608" y="79058"/>
                </a:cubicBezTo>
                <a:lnTo>
                  <a:pt x="1601629" y="79058"/>
                </a:lnTo>
                <a:lnTo>
                  <a:pt x="1601629" y="0"/>
                </a:lnTo>
                <a:lnTo>
                  <a:pt x="1411129" y="0"/>
                </a:lnTo>
                <a:cubicBezTo>
                  <a:pt x="1373029" y="0"/>
                  <a:pt x="1344454" y="9525"/>
                  <a:pt x="1325404" y="28099"/>
                </a:cubicBezTo>
                <a:cubicBezTo>
                  <a:pt x="1306354" y="46673"/>
                  <a:pt x="1297305" y="75248"/>
                  <a:pt x="1297305" y="113824"/>
                </a:cubicBezTo>
                <a:cubicBezTo>
                  <a:pt x="1297305" y="152400"/>
                  <a:pt x="1306830" y="180975"/>
                  <a:pt x="1325404" y="200025"/>
                </a:cubicBezTo>
                <a:cubicBezTo>
                  <a:pt x="1343978" y="219075"/>
                  <a:pt x="1372553" y="228600"/>
                  <a:pt x="1411129" y="228600"/>
                </a:cubicBezTo>
                <a:lnTo>
                  <a:pt x="1483519" y="228600"/>
                </a:lnTo>
                <a:cubicBezTo>
                  <a:pt x="1507331" y="228600"/>
                  <a:pt x="1519714" y="240506"/>
                  <a:pt x="1519714" y="264795"/>
                </a:cubicBezTo>
                <a:cubicBezTo>
                  <a:pt x="1519714" y="289084"/>
                  <a:pt x="1507808" y="300990"/>
                  <a:pt x="1483519" y="300990"/>
                </a:cubicBezTo>
                <a:lnTo>
                  <a:pt x="1307783" y="300990"/>
                </a:lnTo>
                <a:lnTo>
                  <a:pt x="1307783" y="380048"/>
                </a:lnTo>
                <a:lnTo>
                  <a:pt x="1502093" y="380048"/>
                </a:lnTo>
                <a:cubicBezTo>
                  <a:pt x="1540193" y="380048"/>
                  <a:pt x="1568768" y="370523"/>
                  <a:pt x="1588294" y="350996"/>
                </a:cubicBezTo>
                <a:cubicBezTo>
                  <a:pt x="1607820" y="331470"/>
                  <a:pt x="1617821" y="302895"/>
                  <a:pt x="1617821" y="264795"/>
                </a:cubicBezTo>
                <a:cubicBezTo>
                  <a:pt x="1617821" y="226695"/>
                  <a:pt x="1607820" y="198120"/>
                  <a:pt x="1588294" y="179070"/>
                </a:cubicBezTo>
                <a:cubicBezTo>
                  <a:pt x="1568768" y="160020"/>
                  <a:pt x="1540193" y="149543"/>
                  <a:pt x="1502569" y="149543"/>
                </a:cubicBezTo>
                <a:close/>
                <a:moveTo>
                  <a:pt x="1785938" y="305276"/>
                </a:moveTo>
                <a:cubicBezTo>
                  <a:pt x="1782128" y="301466"/>
                  <a:pt x="1780223" y="295275"/>
                  <a:pt x="1780223" y="285750"/>
                </a:cubicBezTo>
                <a:lnTo>
                  <a:pt x="1780223" y="169545"/>
                </a:lnTo>
                <a:lnTo>
                  <a:pt x="1865948" y="169545"/>
                </a:lnTo>
                <a:lnTo>
                  <a:pt x="1865948" y="100965"/>
                </a:lnTo>
                <a:lnTo>
                  <a:pt x="1780223" y="100965"/>
                </a:lnTo>
                <a:lnTo>
                  <a:pt x="1780223" y="26194"/>
                </a:lnTo>
                <a:lnTo>
                  <a:pt x="1687354" y="26194"/>
                </a:lnTo>
                <a:lnTo>
                  <a:pt x="1687354" y="100489"/>
                </a:lnTo>
                <a:lnTo>
                  <a:pt x="1648778" y="100489"/>
                </a:lnTo>
                <a:lnTo>
                  <a:pt x="1648778" y="169069"/>
                </a:lnTo>
                <a:lnTo>
                  <a:pt x="1687354" y="169069"/>
                </a:lnTo>
                <a:lnTo>
                  <a:pt x="1687354" y="290513"/>
                </a:lnTo>
                <a:cubicBezTo>
                  <a:pt x="1687354" y="306705"/>
                  <a:pt x="1688783" y="320516"/>
                  <a:pt x="1692116" y="331946"/>
                </a:cubicBezTo>
                <a:cubicBezTo>
                  <a:pt x="1695450" y="343376"/>
                  <a:pt x="1700213" y="352425"/>
                  <a:pt x="1707356" y="359569"/>
                </a:cubicBezTo>
                <a:cubicBezTo>
                  <a:pt x="1714500" y="366713"/>
                  <a:pt x="1723549" y="371951"/>
                  <a:pt x="1734979" y="374809"/>
                </a:cubicBezTo>
                <a:cubicBezTo>
                  <a:pt x="1746409" y="378143"/>
                  <a:pt x="1760220" y="379571"/>
                  <a:pt x="1776413" y="379571"/>
                </a:cubicBezTo>
                <a:lnTo>
                  <a:pt x="1866900" y="379571"/>
                </a:lnTo>
                <a:lnTo>
                  <a:pt x="1866900" y="310991"/>
                </a:lnTo>
                <a:lnTo>
                  <a:pt x="1805464" y="310991"/>
                </a:lnTo>
                <a:cubicBezTo>
                  <a:pt x="1796415" y="310991"/>
                  <a:pt x="1789748" y="309086"/>
                  <a:pt x="1785938" y="305276"/>
                </a:cubicBezTo>
                <a:close/>
                <a:moveTo>
                  <a:pt x="2157413" y="128588"/>
                </a:moveTo>
                <a:cubicBezTo>
                  <a:pt x="2147888" y="119063"/>
                  <a:pt x="2135981" y="111919"/>
                  <a:pt x="2121218" y="107633"/>
                </a:cubicBezTo>
                <a:cubicBezTo>
                  <a:pt x="2106454" y="102870"/>
                  <a:pt x="2088833" y="100965"/>
                  <a:pt x="2068830" y="100965"/>
                </a:cubicBezTo>
                <a:lnTo>
                  <a:pt x="1917859" y="100965"/>
                </a:lnTo>
                <a:lnTo>
                  <a:pt x="1917859" y="169545"/>
                </a:lnTo>
                <a:lnTo>
                  <a:pt x="2064068" y="169545"/>
                </a:lnTo>
                <a:cubicBezTo>
                  <a:pt x="2074545" y="169545"/>
                  <a:pt x="2081689" y="171926"/>
                  <a:pt x="2086451" y="176213"/>
                </a:cubicBezTo>
                <a:cubicBezTo>
                  <a:pt x="2090738" y="180499"/>
                  <a:pt x="2093119" y="188119"/>
                  <a:pt x="2093119" y="198120"/>
                </a:cubicBezTo>
                <a:lnTo>
                  <a:pt x="2093119" y="201454"/>
                </a:lnTo>
                <a:lnTo>
                  <a:pt x="1987868" y="201454"/>
                </a:lnTo>
                <a:cubicBezTo>
                  <a:pt x="1958816" y="201454"/>
                  <a:pt x="1936909" y="209074"/>
                  <a:pt x="1921669" y="224314"/>
                </a:cubicBezTo>
                <a:cubicBezTo>
                  <a:pt x="1906429" y="239554"/>
                  <a:pt x="1898809" y="261938"/>
                  <a:pt x="1898809" y="290513"/>
                </a:cubicBezTo>
                <a:cubicBezTo>
                  <a:pt x="1898809" y="319088"/>
                  <a:pt x="1906429" y="340995"/>
                  <a:pt x="1921669" y="356711"/>
                </a:cubicBezTo>
                <a:cubicBezTo>
                  <a:pt x="1936909" y="372428"/>
                  <a:pt x="1959293" y="379571"/>
                  <a:pt x="1987868" y="379571"/>
                </a:cubicBezTo>
                <a:lnTo>
                  <a:pt x="2185511" y="379571"/>
                </a:lnTo>
                <a:lnTo>
                  <a:pt x="2185511" y="217170"/>
                </a:lnTo>
                <a:cubicBezTo>
                  <a:pt x="2185511" y="196691"/>
                  <a:pt x="2183130" y="179546"/>
                  <a:pt x="2178844" y="164783"/>
                </a:cubicBezTo>
                <a:cubicBezTo>
                  <a:pt x="2174081" y="150019"/>
                  <a:pt x="2166938" y="138113"/>
                  <a:pt x="2157413" y="128588"/>
                </a:cubicBezTo>
                <a:close/>
                <a:moveTo>
                  <a:pt x="2093595" y="311944"/>
                </a:moveTo>
                <a:lnTo>
                  <a:pt x="2013585" y="311944"/>
                </a:lnTo>
                <a:cubicBezTo>
                  <a:pt x="2006918" y="311944"/>
                  <a:pt x="2001203" y="310039"/>
                  <a:pt x="1997393" y="306229"/>
                </a:cubicBezTo>
                <a:cubicBezTo>
                  <a:pt x="1993583" y="302419"/>
                  <a:pt x="1991678" y="297180"/>
                  <a:pt x="1991678" y="290513"/>
                </a:cubicBezTo>
                <a:cubicBezTo>
                  <a:pt x="1991678" y="283369"/>
                  <a:pt x="1993583" y="278130"/>
                  <a:pt x="1997393" y="274320"/>
                </a:cubicBezTo>
                <a:cubicBezTo>
                  <a:pt x="2001203" y="270510"/>
                  <a:pt x="2006441" y="268605"/>
                  <a:pt x="2013585" y="268605"/>
                </a:cubicBezTo>
                <a:lnTo>
                  <a:pt x="2093595" y="268605"/>
                </a:lnTo>
                <a:lnTo>
                  <a:pt x="2093595" y="311944"/>
                </a:lnTo>
                <a:close/>
                <a:moveTo>
                  <a:pt x="2420303" y="239078"/>
                </a:moveTo>
                <a:lnTo>
                  <a:pt x="2523173" y="100965"/>
                </a:lnTo>
                <a:lnTo>
                  <a:pt x="2424113" y="100965"/>
                </a:lnTo>
                <a:lnTo>
                  <a:pt x="2367439" y="181451"/>
                </a:lnTo>
                <a:lnTo>
                  <a:pt x="2310765" y="100965"/>
                </a:lnTo>
                <a:lnTo>
                  <a:pt x="2207895" y="100965"/>
                </a:lnTo>
                <a:lnTo>
                  <a:pt x="2310765" y="239078"/>
                </a:lnTo>
                <a:lnTo>
                  <a:pt x="2202180" y="379571"/>
                </a:lnTo>
                <a:lnTo>
                  <a:pt x="2306003" y="379571"/>
                </a:lnTo>
                <a:lnTo>
                  <a:pt x="2364581" y="296228"/>
                </a:lnTo>
                <a:lnTo>
                  <a:pt x="2422684" y="379571"/>
                </a:lnTo>
                <a:lnTo>
                  <a:pt x="2528888" y="379571"/>
                </a:lnTo>
                <a:lnTo>
                  <a:pt x="2420303" y="2390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81A0"/>
            </a:gs>
            <a:gs pos="100000">
              <a:srgbClr val="92B25E"/>
            </a:gs>
          </a:gsLst>
          <a:lin ang="0" scaled="0"/>
        </a:gradFill>
        <a:effectLst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57388" y="1646774"/>
            <a:ext cx="6924426" cy="15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988310" y="3003550"/>
            <a:ext cx="4385310" cy="14503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Cassandra in Online Education</a:t>
            </a:r>
            <a:endParaRPr lang="en-US" altLang="zh-CN" sz="240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rgbClr val="A5A5A5"/>
                </a:solidFill>
                <a:sym typeface="+mn-ea"/>
              </a:rPr>
              <a:t>LiLi</a:t>
            </a:r>
            <a:endParaRPr lang="en-US" altLang="en-GB">
              <a:solidFill>
                <a:srgbClr val="A5A5A5"/>
              </a:solidFill>
              <a:sym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rgbClr val="A5A5A5"/>
                </a:solidFill>
                <a:sym typeface="+mn-ea"/>
              </a:rPr>
              <a:t>Beijing China</a:t>
            </a:r>
            <a:endParaRPr lang="en-GB">
              <a:solidFill>
                <a:srgbClr val="A5A5A5"/>
              </a:solidFill>
              <a:sym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5A5"/>
                </a:solidFill>
                <a:sym typeface="+mn-ea"/>
              </a:rPr>
              <a:t>Software Engineer at </a:t>
            </a:r>
            <a:r>
              <a:rPr lang="en-US" altLang="en-GB">
                <a:solidFill>
                  <a:srgbClr val="A5A5A5"/>
                </a:solidFill>
                <a:sym typeface="+mn-ea"/>
              </a:rPr>
              <a:t>NetEase</a:t>
            </a:r>
            <a:endParaRPr lang="en-US" altLang="en-GB">
              <a:solidFill>
                <a:srgbClr val="A5A5A5"/>
              </a:solidFill>
              <a:sym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5A5"/>
                </a:solidFill>
                <a:sym typeface="+mn-ea"/>
              </a:rPr>
              <a:t>@xiaozhiliaoo</a:t>
            </a:r>
            <a:endParaRPr lang="en-GB">
              <a:solidFill>
                <a:srgbClr val="A5A5A5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452925" y="554970"/>
            <a:ext cx="8237700" cy="212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What do you love?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33"/>
          <p:cNvSpPr txBox="1"/>
          <p:nvPr>
            <p:ph type="subTitle" idx="1"/>
          </p:nvPr>
        </p:nvSpPr>
        <p:spPr>
          <a:xfrm>
            <a:off x="454660" y="2311400"/>
            <a:ext cx="8237855" cy="17183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</a:rPr>
              <a:t>Google BigTable Data Model</a:t>
            </a:r>
            <a:endParaRPr lang="en-US" sz="200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</a:rPr>
              <a:t>Amazon Dynamo Distributed Model</a:t>
            </a:r>
            <a:endParaRPr lang="en-US" sz="2000">
              <a:solidFill>
                <a:srgbClr val="FFFFFF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The feature is cool and amazing.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195" name="Google Shape;195;p33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8132875" y="4843100"/>
            <a:ext cx="559500" cy="168600"/>
          </a:xfrm>
          <a:prstGeom prst="rect">
            <a:avLst/>
          </a:prstGeom>
          <a:solidFill>
            <a:srgbClr val="1C81A0"/>
          </a:solidFill>
          <a:ln w="9525" cap="flat" cmpd="sng">
            <a:solidFill>
              <a:srgbClr val="1C81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副标题 5"/>
          <p:cNvSpPr/>
          <p:nvPr>
            <p:ph type="subTitle" idx="1"/>
          </p:nvPr>
        </p:nvSpPr>
        <p:spPr>
          <a:xfrm>
            <a:off x="611675" y="698825"/>
            <a:ext cx="6148200" cy="457200"/>
          </a:xfrm>
        </p:spPr>
        <p:txBody>
          <a:bodyPr/>
          <a:p>
            <a:r>
              <a:rPr lang="en-US" sz="2800">
                <a:solidFill>
                  <a:srgbClr val="FFFFFF"/>
                </a:solidFill>
                <a:sym typeface="+mn-ea"/>
              </a:rPr>
              <a:t>Google BigTable Data Model</a:t>
            </a:r>
            <a:endParaRPr lang="en-US" sz="2800">
              <a:solidFill>
                <a:srgbClr val="FFFFFF"/>
              </a:solidFill>
            </a:endParaRPr>
          </a:p>
          <a:p>
            <a:endParaRPr lang="zh-CN" altLang="en-US" sz="2800"/>
          </a:p>
        </p:txBody>
      </p:sp>
      <p:sp>
        <p:nvSpPr>
          <p:cNvPr id="194" name="Google Shape;194;p33"/>
          <p:cNvSpPr txBox="1"/>
          <p:nvPr/>
        </p:nvSpPr>
        <p:spPr>
          <a:xfrm>
            <a:off x="395605" y="1563370"/>
            <a:ext cx="8237855" cy="24561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 panose="02010303040201060303"/>
              <a:buNone/>
              <a:defRPr sz="12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 panose="02010303040201060303"/>
              <a:buNone/>
              <a:defRPr sz="12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 panose="02010303040201060303"/>
              <a:buNone/>
              <a:defRPr sz="10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9pPr>
          </a:lstStyle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</a:rPr>
              <a:t>Wide Column Stores</a:t>
            </a:r>
            <a:endParaRPr lang="en-US" sz="2000">
              <a:solidFill>
                <a:srgbClr val="FFFFFF"/>
              </a:solidFill>
            </a:endParaRP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</a:rPr>
              <a:t>Multidimensional Sorted Map: row key, column key, and  timestamp </a:t>
            </a:r>
            <a:endParaRPr lang="en-US" sz="2000">
              <a:solidFill>
                <a:srgbClr val="FFFFFF"/>
              </a:solidFill>
            </a:endParaRP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</a:rPr>
              <a:t>Denormalization</a:t>
            </a:r>
            <a:endParaRPr lang="en-US" sz="2000">
              <a:solidFill>
                <a:srgbClr val="FFFFFF"/>
              </a:solidFill>
            </a:endParaRP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  <a:sym typeface="+mn-ea"/>
              </a:rPr>
              <a:t>LSM-Style Storage engine</a:t>
            </a:r>
            <a:endParaRPr lang="en-US" sz="2000">
              <a:solidFill>
                <a:srgbClr val="FFFFFF"/>
              </a:solidFill>
            </a:endParaRP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灯片编号占位符 4"/>
          <p:cNvSpPr>
            <a:spLocks noGrp="1"/>
          </p:cNvSpPr>
          <p:nvPr/>
        </p:nvSpPr>
        <p:spPr>
          <a:xfrm>
            <a:off x="8896300" y="4935150"/>
            <a:ext cx="315000" cy="248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7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7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7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7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7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7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7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7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7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11675" y="698825"/>
            <a:ext cx="6148200" cy="457200"/>
          </a:xfrm>
        </p:spPr>
        <p:txBody>
          <a:bodyPr/>
          <a:p>
            <a:r>
              <a:rPr lang="en-US" sz="2800">
                <a:solidFill>
                  <a:srgbClr val="FFFFFF"/>
                </a:solidFill>
                <a:sym typeface="+mn-ea"/>
              </a:rPr>
              <a:t>Amazon Dynamo Distributed Model</a:t>
            </a:r>
            <a:endParaRPr lang="zh-CN" altLang="en-US" sz="2800"/>
          </a:p>
        </p:txBody>
      </p:sp>
      <p:sp>
        <p:nvSpPr>
          <p:cNvPr id="194" name="Google Shape;194;p33"/>
          <p:cNvSpPr txBox="1"/>
          <p:nvPr/>
        </p:nvSpPr>
        <p:spPr>
          <a:xfrm>
            <a:off x="395605" y="1563370"/>
            <a:ext cx="8237855" cy="24561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 panose="02010303040201060303"/>
              <a:buNone/>
              <a:defRPr sz="12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 panose="02010303040201060303"/>
              <a:buNone/>
              <a:defRPr sz="12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 panose="02010303040201060303"/>
              <a:buNone/>
              <a:defRPr sz="10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</a:rPr>
              <a:t>Decentralized</a:t>
            </a:r>
            <a:endParaRPr lang="en-US" sz="200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</a:rPr>
              <a:t>Sharding nothing</a:t>
            </a:r>
            <a:endParaRPr lang="en-US" sz="200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  <a:sym typeface="+mn-ea"/>
              </a:rPr>
              <a:t>Consistency can be </a:t>
            </a:r>
            <a:r>
              <a:rPr lang="en-US" sz="2000">
                <a:solidFill>
                  <a:srgbClr val="FFFFFF"/>
                </a:solidFill>
              </a:rPr>
              <a:t>tunable</a:t>
            </a:r>
            <a:endParaRPr lang="en-US" sz="200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</a:rPr>
              <a:t>Partitioning using Consistent Hashing</a:t>
            </a:r>
            <a:endParaRPr lang="en-US" sz="200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</a:rPr>
              <a:t>Membership using Gossip</a:t>
            </a:r>
            <a:endParaRPr lang="en-US" sz="200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000">
                <a:solidFill>
                  <a:srgbClr val="FFFFFF"/>
                </a:solidFill>
              </a:rPr>
              <a:t>High Availability: always write</a:t>
            </a: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24020" y="411460"/>
            <a:ext cx="8237700" cy="212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What have you learned?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35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35"/>
          <p:cNvSpPr txBox="1"/>
          <p:nvPr>
            <p:ph type="subTitle" idx="1"/>
          </p:nvPr>
        </p:nvSpPr>
        <p:spPr>
          <a:xfrm>
            <a:off x="454660" y="2125980"/>
            <a:ext cx="8237855" cy="190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altLang="zh-CN" sz="2000">
                <a:ea typeface="宋体" panose="02010600030101010101" pitchFamily="2" charset="-122"/>
              </a:rPr>
              <a:t>U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se cassandra to model everything about student.</a:t>
            </a:r>
            <a:endParaRPr lang="en-US" altLang="zh-CN" sz="2000">
              <a:ea typeface="宋体" panose="0201060003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altLang="zh-CN" sz="2000">
                <a:ea typeface="宋体" panose="02010600030101010101" pitchFamily="2" charset="-122"/>
              </a:rPr>
              <a:t>Use cassandra to solve massive data.</a:t>
            </a:r>
            <a:endParaRPr lang="en-US" altLang="zh-CN" sz="2000">
              <a:ea typeface="宋体" panose="0201060003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altLang="zh-CN" sz="2000">
                <a:ea typeface="宋体" panose="02010600030101010101" pitchFamily="2" charset="-122"/>
              </a:rPr>
              <a:t>Use cassandra to solve fast read and high frequency write.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8132875" y="4843100"/>
            <a:ext cx="559500" cy="168600"/>
          </a:xfrm>
          <a:prstGeom prst="rect">
            <a:avLst/>
          </a:prstGeom>
          <a:solidFill>
            <a:srgbClr val="1C81A0"/>
          </a:solidFill>
          <a:ln w="9525" cap="flat" cmpd="sng">
            <a:solidFill>
              <a:srgbClr val="1C81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/>
          <p:nvPr>
            <p:ph type="subTitle" idx="1"/>
          </p:nvPr>
        </p:nvSpPr>
        <p:spPr>
          <a:xfrm>
            <a:off x="611675" y="698825"/>
            <a:ext cx="6148200" cy="457200"/>
          </a:xfrm>
        </p:spPr>
        <p:txBody>
          <a:bodyPr/>
          <a:p>
            <a:r>
              <a:rPr lang="en-US" altLang="zh-CN" sz="2800">
                <a:ea typeface="宋体" panose="02010600030101010101" pitchFamily="2" charset="-122"/>
                <a:sym typeface="+mn-ea"/>
              </a:rPr>
              <a:t>Model Everything About Student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4" name="Google Shape;194;p33"/>
          <p:cNvSpPr txBox="1"/>
          <p:nvPr/>
        </p:nvSpPr>
        <p:spPr>
          <a:xfrm>
            <a:off x="395605" y="1563370"/>
            <a:ext cx="8237855" cy="24561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 panose="02010303040201060303"/>
              <a:buNone/>
              <a:defRPr sz="12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 panose="02010303040201060303"/>
              <a:buNone/>
              <a:defRPr sz="12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 panose="02010303040201060303"/>
              <a:buNone/>
              <a:defRPr sz="10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400">
                <a:solidFill>
                  <a:srgbClr val="FFFFFF"/>
                </a:solidFill>
                <a:sym typeface="+mn-ea"/>
              </a:rPr>
              <a:t>Students </a:t>
            </a:r>
            <a:r>
              <a:rPr lang="en-US" sz="2400">
                <a:solidFill>
                  <a:srgbClr val="FFFFFF"/>
                </a:solidFill>
              </a:rPr>
              <a:t>use app to study courses and take exam.</a:t>
            </a:r>
            <a:endParaRPr lang="en-US" sz="240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endParaRPr lang="en-US" sz="240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400">
                <a:solidFill>
                  <a:srgbClr val="FFFFFF"/>
                </a:solidFill>
              </a:rPr>
              <a:t>Use Cassandra store student study time, </a:t>
            </a:r>
            <a:r>
              <a:rPr lang="en-US" sz="2400">
                <a:solidFill>
                  <a:srgbClr val="FFFFFF"/>
                </a:solidFill>
                <a:sym typeface="+mn-ea"/>
              </a:rPr>
              <a:t>exam </a:t>
            </a:r>
            <a:r>
              <a:rPr lang="en-US" sz="2400">
                <a:solidFill>
                  <a:srgbClr val="FFFFFF"/>
                </a:solidFill>
              </a:rPr>
              <a:t>answer, learning progress, learning stage etc. </a:t>
            </a:r>
            <a:endParaRPr lang="en-US" sz="240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endParaRPr lang="en-US" sz="240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400">
                <a:solidFill>
                  <a:srgbClr val="FFFFFF"/>
                </a:solidFill>
              </a:rPr>
              <a:t>Integrate with elasticsearch for complex search and aggregation. avoid secondary index</a:t>
            </a:r>
            <a:endParaRPr lang="en-US" sz="2400">
              <a:solidFill>
                <a:srgbClr val="FFFFFF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副标题 2"/>
          <p:cNvSpPr/>
          <p:nvPr/>
        </p:nvSpPr>
        <p:spPr>
          <a:xfrm>
            <a:off x="611675" y="698825"/>
            <a:ext cx="6148200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 Medium"/>
              <a:buNone/>
              <a:defRPr sz="1800" b="0" i="0" u="none" strike="noStrike" cap="none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-US" altLang="zh-CN" sz="2800">
                <a:ea typeface="宋体" panose="02010600030101010101" pitchFamily="2" charset="-122"/>
                <a:sym typeface="+mn-ea"/>
              </a:rPr>
              <a:t>Solve Massive Data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94" name="Google Shape;194;p33"/>
          <p:cNvSpPr txBox="1"/>
          <p:nvPr/>
        </p:nvSpPr>
        <p:spPr>
          <a:xfrm>
            <a:off x="395605" y="1563370"/>
            <a:ext cx="8237855" cy="31565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 panose="02010303040201060303"/>
              <a:buNone/>
              <a:defRPr sz="12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 panose="02010303040201060303"/>
              <a:buNone/>
              <a:defRPr sz="12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 panose="02010303040201060303"/>
              <a:buNone/>
              <a:defRPr sz="10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Red Hat Display" panose="02010303040201060303"/>
              <a:buNone/>
              <a:defRPr sz="1400" b="1" i="0" u="none" strike="noStrike" cap="none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400">
                <a:solidFill>
                  <a:srgbClr val="FFFFFF"/>
                </a:solidFill>
              </a:rPr>
              <a:t>Student buy products contain courses, Courses contain subject, S</a:t>
            </a:r>
            <a:r>
              <a:rPr lang="en-US" sz="2400">
                <a:solidFill>
                  <a:srgbClr val="FFFFFF"/>
                </a:solidFill>
                <a:sym typeface="+mn-ea"/>
              </a:rPr>
              <a:t>ubject contain stages. Stages contains exam, Exam contais question, Student take exam do question.</a:t>
            </a:r>
            <a:endParaRPr lang="en-US" sz="2400">
              <a:solidFill>
                <a:srgbClr val="FFFFFF"/>
              </a:solidFill>
              <a:sym typeface="+mn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endParaRPr lang="en-US" sz="2400">
              <a:solidFill>
                <a:srgbClr val="FFFFFF"/>
              </a:solidFill>
              <a:sym typeface="+mn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400">
                <a:solidFill>
                  <a:srgbClr val="FFFFFF"/>
                </a:solidFill>
                <a:sym typeface="+mn-ea"/>
              </a:rPr>
              <a:t>Data Size: Student(</a:t>
            </a:r>
            <a:r>
              <a:rPr lang="en-US" sz="2400">
                <a:solidFill>
                  <a:srgbClr val="FFFFFF"/>
                </a:solidFill>
                <a:sym typeface="+mn-ea"/>
              </a:rPr>
              <a:t>50000</a:t>
            </a:r>
            <a:r>
              <a:rPr lang="en-US" sz="2400">
                <a:solidFill>
                  <a:srgbClr val="FFFFFF"/>
                </a:solidFill>
                <a:sym typeface="+mn-ea"/>
              </a:rPr>
              <a:t>) × Product(5) </a:t>
            </a:r>
            <a:r>
              <a:rPr lang="en-US" sz="2400">
                <a:solidFill>
                  <a:srgbClr val="FFFFFF"/>
                </a:solidFill>
                <a:sym typeface="+mn-ea"/>
              </a:rPr>
              <a:t>×</a:t>
            </a:r>
            <a:r>
              <a:rPr lang="en-US" sz="2400">
                <a:solidFill>
                  <a:srgbClr val="FFFFFF"/>
                </a:solidFill>
                <a:sym typeface="+mn-ea"/>
              </a:rPr>
              <a:t>  Course(5) </a:t>
            </a:r>
            <a:r>
              <a:rPr lang="en-US" sz="2400">
                <a:solidFill>
                  <a:srgbClr val="FFFFFF"/>
                </a:solidFill>
                <a:sym typeface="+mn-ea"/>
              </a:rPr>
              <a:t>× S</a:t>
            </a:r>
            <a:r>
              <a:rPr lang="en-US" sz="2400">
                <a:solidFill>
                  <a:srgbClr val="FFFFFF"/>
                </a:solidFill>
                <a:sym typeface="+mn-ea"/>
              </a:rPr>
              <a:t>ubject(5)</a:t>
            </a:r>
            <a:r>
              <a:rPr lang="en-US" sz="2400">
                <a:solidFill>
                  <a:srgbClr val="FFFFFF"/>
                </a:solidFill>
                <a:sym typeface="+mn-ea"/>
              </a:rPr>
              <a:t>× Stage(10)× Exam(1)× Question(20) =  1,250,000,000</a:t>
            </a:r>
            <a:endParaRPr lang="en-US" sz="240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副标题 2"/>
          <p:cNvSpPr/>
          <p:nvPr/>
        </p:nvSpPr>
        <p:spPr>
          <a:xfrm>
            <a:off x="611675" y="698825"/>
            <a:ext cx="6148200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 Medium"/>
              <a:buNone/>
              <a:defRPr sz="1800" b="0" i="0" u="none" strike="noStrike" cap="none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nit"/>
              <a:buNone/>
              <a:defRPr sz="18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-US" altLang="zh-CN" sz="2800"/>
              <a:t>Fast Read and H</a:t>
            </a:r>
            <a:r>
              <a:rPr lang="en-US" altLang="zh-CN" sz="2800">
                <a:ea typeface="宋体" panose="02010600030101010101" pitchFamily="2" charset="-122"/>
                <a:sym typeface="+mn-ea"/>
              </a:rPr>
              <a:t>igh Frequency Write</a:t>
            </a:r>
            <a:r>
              <a:rPr lang="en-US" altLang="zh-CN" sz="2800"/>
              <a:t> 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211" name="Google Shape;211;p35"/>
          <p:cNvSpPr txBox="1"/>
          <p:nvPr>
            <p:ph type="subTitle" idx="1"/>
          </p:nvPr>
        </p:nvSpPr>
        <p:spPr>
          <a:xfrm>
            <a:off x="454660" y="2125980"/>
            <a:ext cx="8237855" cy="190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400" b="1">
                <a:solidFill>
                  <a:srgbClr val="FFFFFF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+mn-ea"/>
              </a:rPr>
              <a:t>Write through all nodes</a:t>
            </a:r>
            <a:endParaRPr lang="en-US" sz="2400" b="1">
              <a:solidFill>
                <a:srgbClr val="FFFFFF"/>
              </a:solidFill>
              <a:latin typeface="Red Hat Display" panose="02010303040201060303"/>
              <a:ea typeface="Red Hat Display" panose="02010303040201060303"/>
              <a:cs typeface="Red Hat Display" panose="02010303040201060303"/>
              <a:sym typeface="+mn-ea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sz="2400" b="1">
                <a:solidFill>
                  <a:srgbClr val="FFFFFF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</a:rPr>
              <a:t>Read always from one student dimension. </a:t>
            </a:r>
            <a:r>
              <a:rPr lang="en-US" sz="2400" b="1">
                <a:solidFill>
                  <a:srgbClr val="FFFFFF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+mn-ea"/>
              </a:rPr>
              <a:t>partation key is always student id.</a:t>
            </a:r>
            <a:endParaRPr lang="en-US" sz="2400" b="1">
              <a:solidFill>
                <a:srgbClr val="FFFFFF"/>
              </a:solidFill>
              <a:latin typeface="Red Hat Display" panose="02010303040201060303"/>
              <a:ea typeface="Red Hat Display" panose="02010303040201060303"/>
              <a:cs typeface="Red Hat Display" panose="020103030402010603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25E"/>
        </a:solidFill>
        <a:effectLst/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sldNum" idx="12"/>
          </p:nvPr>
        </p:nvSpPr>
        <p:spPr>
          <a:xfrm>
            <a:off x="8769300" y="4808150"/>
            <a:ext cx="315000" cy="2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8132875" y="4843100"/>
            <a:ext cx="559500" cy="168600"/>
          </a:xfrm>
          <a:prstGeom prst="rect">
            <a:avLst/>
          </a:prstGeom>
          <a:solidFill>
            <a:srgbClr val="92B25E"/>
          </a:solidFill>
          <a:ln w="9525" cap="flat" cmpd="sng">
            <a:solidFill>
              <a:srgbClr val="92B2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40"/>
          <p:cNvSpPr txBox="1"/>
          <p:nvPr/>
        </p:nvSpPr>
        <p:spPr>
          <a:xfrm>
            <a:off x="5069950" y="3107175"/>
            <a:ext cx="30000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rPr>
              <a:t>Thank You!</a:t>
            </a:r>
            <a:endParaRPr lang="en-GB" sz="3600">
              <a:solidFill>
                <a:schemeClr val="lt1"/>
              </a:solidFill>
              <a:latin typeface="Red Hat Display" panose="02010303040201060303"/>
              <a:ea typeface="Red Hat Display" panose="02010303040201060303"/>
              <a:cs typeface="Red Hat Display" panose="02010303040201060303"/>
              <a:sym typeface="Red Hat Display" panose="02010303040201060303"/>
            </a:endParaRPr>
          </a:p>
        </p:txBody>
      </p:sp>
      <p:cxnSp>
        <p:nvCxnSpPr>
          <p:cNvPr id="375" name="Google Shape;375;p40"/>
          <p:cNvCxnSpPr/>
          <p:nvPr/>
        </p:nvCxnSpPr>
        <p:spPr>
          <a:xfrm rot="10800000">
            <a:off x="3145825" y="2925650"/>
            <a:ext cx="4954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6" name="Google Shape;376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09538" y="1513975"/>
            <a:ext cx="7124925" cy="12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cwMmI1NjQ5MmNhYmI3NmFmMzZiOTYzZTRlNGE5NDkifQ=="/>
</p:tagLst>
</file>

<file path=ppt/theme/theme1.xml><?xml version="1.0" encoding="utf-8"?>
<a:theme xmlns:a="http://schemas.openxmlformats.org/drawingml/2006/main" name="DataStax">
  <a:themeElements>
    <a:clrScheme name="Simple Light">
      <a:dk1>
        <a:srgbClr val="3A3A42"/>
      </a:dk1>
      <a:lt1>
        <a:srgbClr val="FFFFFF"/>
      </a:lt1>
      <a:dk2>
        <a:srgbClr val="1A1A30"/>
      </a:dk2>
      <a:lt2>
        <a:srgbClr val="F8F9FA"/>
      </a:lt2>
      <a:accent1>
        <a:srgbClr val="EB6C34"/>
      </a:accent1>
      <a:accent2>
        <a:srgbClr val="4A9AB4"/>
      </a:accent2>
      <a:accent3>
        <a:srgbClr val="998E5D"/>
      </a:accent3>
      <a:accent4>
        <a:srgbClr val="3980D3"/>
      </a:accent4>
      <a:accent5>
        <a:srgbClr val="055992"/>
      </a:accent5>
      <a:accent6>
        <a:srgbClr val="054978"/>
      </a:accent6>
      <a:hlink>
        <a:srgbClr val="4343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WPS 演示</Application>
  <PresentationFormat/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Arial</vt:lpstr>
      <vt:lpstr>Red Hat Display</vt:lpstr>
      <vt:lpstr>Kanit Medium</vt:lpstr>
      <vt:lpstr>Kanit</vt:lpstr>
      <vt:lpstr>Calibri</vt:lpstr>
      <vt:lpstr>Roboto</vt:lpstr>
      <vt:lpstr>微软雅黑</vt:lpstr>
      <vt:lpstr>Arial Unicode MS</vt:lpstr>
      <vt:lpstr>Wingdings</vt:lpstr>
      <vt:lpstr>DataStax</vt:lpstr>
      <vt:lpstr>PowerPoint 演示文稿</vt:lpstr>
      <vt:lpstr>What do you love?</vt:lpstr>
      <vt:lpstr>PowerPoint 演示文稿</vt:lpstr>
      <vt:lpstr>PowerPoint 演示文稿</vt:lpstr>
      <vt:lpstr>What have you learned?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简单</cp:lastModifiedBy>
  <cp:revision>67</cp:revision>
  <dcterms:created xsi:type="dcterms:W3CDTF">2022-07-19T10:42:00Z</dcterms:created>
  <dcterms:modified xsi:type="dcterms:W3CDTF">2022-07-19T17:12:00Z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2B38397C4E664EEB97B3C1873363602F</vt:lpwstr>
  </property>
  <property fmtid="{D5CDD505-2E9C-101B-9397-08002B2CF9AE}" pid="3" name="KSOProductBuildVer">
    <vt:lpwstr>2052-11.1.0.11830</vt:lpwstr>
  </property>
</Properties>
</file>