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Kafka</a:t>
            </a:r>
            <a:r>
              <a:rPr lang="zh-CN" altLang="en-US"/>
              <a:t>设计与实现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我们学到了</a:t>
            </a:r>
            <a:r>
              <a:rPr lang="zh-CN" altLang="en-US"/>
              <a:t>哪些？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曾经我是这么学</a:t>
            </a:r>
            <a:r>
              <a:rPr lang="en-US" altLang="zh-CN"/>
              <a:t>kafka</a:t>
            </a:r>
            <a:r>
              <a:rPr lang="zh-CN" altLang="en-US"/>
              <a:t>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打开源码，看不下去。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但我不能</a:t>
            </a:r>
            <a:r>
              <a:rPr lang="zh-CN" altLang="en-US"/>
              <a:t>解答这些问题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单机功能</a:t>
            </a:r>
            <a:endParaRPr lang="zh-CN" altLang="en-US"/>
          </a:p>
          <a:p>
            <a:pPr lvl="1"/>
            <a:r>
              <a:rPr lang="zh-CN" altLang="en-US"/>
              <a:t>为什么不支持延时队列？</a:t>
            </a:r>
            <a:endParaRPr lang="zh-CN" altLang="en-US"/>
          </a:p>
          <a:p>
            <a:pPr lvl="1"/>
            <a:r>
              <a:rPr lang="zh-CN" altLang="en-US"/>
              <a:t>为什么不支持全局顺序？</a:t>
            </a:r>
            <a:endParaRPr lang="zh-CN" altLang="en-US"/>
          </a:p>
          <a:p>
            <a:pPr lvl="1"/>
            <a:r>
              <a:rPr lang="zh-CN" altLang="en-US"/>
              <a:t>为什么</a:t>
            </a:r>
            <a:r>
              <a:rPr lang="en-US" altLang="zh-CN"/>
              <a:t>Broker</a:t>
            </a:r>
            <a:r>
              <a:rPr lang="zh-CN" altLang="en-US"/>
              <a:t>不能去重？</a:t>
            </a:r>
            <a:endParaRPr lang="zh-CN" altLang="en-US"/>
          </a:p>
          <a:p>
            <a:pPr lvl="1"/>
            <a:r>
              <a:rPr lang="zh-CN" altLang="en-US"/>
              <a:t>到底哪一步有</a:t>
            </a:r>
            <a:r>
              <a:rPr lang="en-US" altLang="zh-CN"/>
              <a:t>ACK</a:t>
            </a:r>
            <a:r>
              <a:rPr lang="zh-CN" altLang="en-US"/>
              <a:t>？</a:t>
            </a:r>
            <a:r>
              <a:rPr lang="en-US" altLang="zh-CN"/>
              <a:t>ACK</a:t>
            </a:r>
            <a:r>
              <a:rPr lang="zh-CN" altLang="en-US"/>
              <a:t>保证什么？</a:t>
            </a:r>
            <a:endParaRPr lang="zh-CN" altLang="en-US"/>
          </a:p>
          <a:p>
            <a:pPr lvl="1"/>
            <a:r>
              <a:rPr lang="zh-CN" altLang="en-US"/>
              <a:t>为什么消息不持久化到生产者呢？</a:t>
            </a:r>
            <a:endParaRPr lang="zh-CN" altLang="en-US"/>
          </a:p>
          <a:p>
            <a:pPr lvl="1"/>
            <a:r>
              <a:rPr lang="zh-CN" altLang="en-US"/>
              <a:t>消息和流以及表关系是</a:t>
            </a:r>
            <a:r>
              <a:rPr lang="zh-CN" altLang="en-US"/>
              <a:t>什么？</a:t>
            </a:r>
            <a:endParaRPr lang="zh-CN" altLang="en-US"/>
          </a:p>
          <a:p>
            <a:r>
              <a:rPr lang="zh-CN" altLang="en-US"/>
              <a:t>分布式功能</a:t>
            </a:r>
            <a:endParaRPr lang="zh-CN" altLang="en-US"/>
          </a:p>
          <a:p>
            <a:pPr lvl="1"/>
            <a:r>
              <a:rPr lang="zh-CN" altLang="en-US"/>
              <a:t>复制和</a:t>
            </a:r>
            <a:r>
              <a:rPr lang="en-US" altLang="zh-CN"/>
              <a:t>ZK</a:t>
            </a:r>
            <a:r>
              <a:rPr lang="zh-CN" altLang="en-US"/>
              <a:t>关系，</a:t>
            </a:r>
            <a:r>
              <a:rPr lang="en-US" altLang="zh-CN"/>
              <a:t>KRaft</a:t>
            </a:r>
            <a:r>
              <a:rPr lang="zh-CN" altLang="en-US"/>
              <a:t>，</a:t>
            </a:r>
            <a:r>
              <a:rPr lang="en-US" altLang="zh-CN"/>
              <a:t>PacificA</a:t>
            </a:r>
            <a:r>
              <a:rPr lang="zh-CN" altLang="en-US"/>
              <a:t>关系是什么？</a:t>
            </a:r>
            <a:endParaRPr lang="zh-CN" altLang="en-US"/>
          </a:p>
          <a:p>
            <a:pPr lvl="1"/>
            <a:r>
              <a:rPr lang="en-US" altLang="zh-CN"/>
              <a:t>Rebalance</a:t>
            </a:r>
            <a:r>
              <a:rPr lang="zh-CN" altLang="en-US"/>
              <a:t>到底怎么调</a:t>
            </a:r>
            <a:r>
              <a:rPr lang="zh-CN" altLang="en-US"/>
              <a:t>整？</a:t>
            </a:r>
            <a:endParaRPr lang="zh-CN" altLang="en-US"/>
          </a:p>
          <a:p>
            <a:pPr lvl="0"/>
            <a:r>
              <a:rPr lang="zh-CN" altLang="en-US"/>
              <a:t>使用指南</a:t>
            </a:r>
            <a:endParaRPr lang="zh-CN" altLang="en-US"/>
          </a:p>
          <a:p>
            <a:pPr lvl="1"/>
            <a:r>
              <a:rPr lang="zh-CN" altLang="en-US"/>
              <a:t>为什么能做日志采集？</a:t>
            </a:r>
            <a:endParaRPr lang="zh-CN" altLang="en-US"/>
          </a:p>
          <a:p>
            <a:pPr lvl="1"/>
            <a:r>
              <a:rPr lang="zh-CN" altLang="en-US"/>
              <a:t>为什么在流处理领域能成功？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直到我看到它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 heart log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common-kafka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我在想，</a:t>
            </a:r>
            <a:r>
              <a:rPr lang="en-US" altLang="zh-CN"/>
              <a:t>kafka</a:t>
            </a:r>
            <a:r>
              <a:rPr lang="zh-CN" altLang="en-US"/>
              <a:t>给业界带来了什么？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先看看</a:t>
            </a:r>
            <a:r>
              <a:rPr lang="zh-CN" altLang="en-US"/>
              <a:t>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在看看</a:t>
            </a:r>
            <a:r>
              <a:rPr lang="zh-CN" altLang="en-US"/>
              <a:t>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在看看</a:t>
            </a:r>
            <a:r>
              <a:rPr lang="zh-CN" altLang="en-US"/>
              <a:t>生态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原来如此</a:t>
            </a:r>
            <a:r>
              <a:rPr lang="zh-CN" altLang="en-US"/>
              <a:t>丰富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cwMmI1NjQ5MmNhYmI3NmFmMzZiOTYzZTRlNGE5NDk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WPS 演示</Application>
  <PresentationFormat>宽屏</PresentationFormat>
  <Paragraphs>41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简单</cp:lastModifiedBy>
  <cp:revision>28</cp:revision>
  <dcterms:created xsi:type="dcterms:W3CDTF">2022-06-29T19:00:16Z</dcterms:created>
  <dcterms:modified xsi:type="dcterms:W3CDTF">2022-06-29T19:15:38Z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AEA1941E3A314868A60A065768BC19EA</vt:lpwstr>
  </property>
  <property fmtid="{D5CDD505-2E9C-101B-9397-08002B2CF9AE}" pid="3" name="KSOProductBuildVer">
    <vt:lpwstr>2052-11.1.0.11830</vt:lpwstr>
  </property>
</Properties>
</file>