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15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22FD-CE3D-B725-D3DF-DD5EE989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B3C2-F6C7-753F-CA13-F8CE793F8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0D781-6FB8-9D52-1090-568965AC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4B5-1AB7-4DF5-A924-96CDB0FF1F6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0AE9A-7497-CE8F-5102-1A585C00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D311-2DA6-57A4-EADA-EC7CC0A4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4C6C-BF5B-4E36-9C1A-568097A1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4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926C-4C3B-7059-F12B-A3FF9EC1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93316-FF5B-F9C4-8670-0FCD96CD8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E6717-E96C-585F-7B52-E7084CCC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4B5-1AB7-4DF5-A924-96CDB0FF1F6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3C6C-9ECE-6CDB-58B5-DA591200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764C2-8291-8E30-C278-7C8C6C49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4C6C-BF5B-4E36-9C1A-568097A1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0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F3D0A-B72E-7848-86AA-AB1B4C99D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26305-26E5-80B7-61A2-64D236ABB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55C84-5500-B778-CBB2-5B0DCB2C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4B5-1AB7-4DF5-A924-96CDB0FF1F6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AA35-42F5-F28B-605A-563BAC08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2A71-D173-8B85-741E-30761C0F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4C6C-BF5B-4E36-9C1A-568097A1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964F-7CF6-1F51-7BF5-C6D3DDE6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CD02-3FEC-1733-554A-40C62536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856B3-3775-D6A2-34A4-AC6359FF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4B5-1AB7-4DF5-A924-96CDB0FF1F6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0BE78-E8E0-DE65-818E-BEA76BAE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1BE0E-8B42-7155-E7C5-8BF79953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4C6C-BF5B-4E36-9C1A-568097A1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92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F263-153D-C7D9-A3F1-5FFF91FD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A6266-A884-F970-E739-ED0706C9B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E1E6-AEDC-A4E1-BB89-56B266BC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4B5-1AB7-4DF5-A924-96CDB0FF1F6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F5E74-2DAE-00D9-9D9C-D0034446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0FFA-54A7-D6FF-8246-90BEF524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4C6C-BF5B-4E36-9C1A-568097A1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4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457E-6464-0F42-F609-10F5BD9E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49E5-6491-4EFA-0D7F-A06A2C225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B1AB2-FC99-63FD-8BDE-FDDA0AC5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BA3C2-3879-C945-B9E7-0EBF1E50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4B5-1AB7-4DF5-A924-96CDB0FF1F6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2B23-46B8-443C-0A85-97C9E257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989E9-1541-3BDC-6CCD-7BF51500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4C6C-BF5B-4E36-9C1A-568097A1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565C-1786-BD01-8C91-3566B159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44CB9-D422-AA37-1EA2-4B434C70B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ABC16-AC29-46C0-37D1-4F8BFE709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92625-1270-FF45-BFB1-231AD2448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D1656-658F-A4FA-E3D5-DA432FCB9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ABD75-E99D-27D6-E24C-BAB7A6BF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4B5-1AB7-4DF5-A924-96CDB0FF1F6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E3D83-9258-F885-587C-10234D93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C4C48-4AF5-F138-7373-709D1304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4C6C-BF5B-4E36-9C1A-568097A1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5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DC81-FBFD-C495-E4F3-0ED73444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AA431-66B6-B502-356F-FD6C4DB8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4B5-1AB7-4DF5-A924-96CDB0FF1F6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A48ED-5D06-1E7D-B604-1050890C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D5BF7-A157-6A81-5A67-6F37E6C9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4C6C-BF5B-4E36-9C1A-568097A1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1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42740-B98F-828E-0C43-63159AAB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4B5-1AB7-4DF5-A924-96CDB0FF1F6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5A323-883F-73E9-FB68-A7B5EF72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14204-E170-7374-3FAF-549134EF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4C6C-BF5B-4E36-9C1A-568097A1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9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8FF4-A087-05CB-A8B9-E146B769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1979-CB46-914D-796A-5AD82BCE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52570-B401-0D80-521D-CF7F28905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EEF7E-0284-3EC0-DE8B-8C5D24A9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4B5-1AB7-4DF5-A924-96CDB0FF1F6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33FC-2431-1417-678C-14F9C16D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A9985-5F03-A874-E3BE-399E5510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4C6C-BF5B-4E36-9C1A-568097A1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22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1013-7623-73BF-7956-0390CDAC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32A96-B3E0-AD73-C043-3CC38AE63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ADCB7-5625-AE60-4D31-39721CEB2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CB712-7D27-499B-E211-555BACEA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4B5-1AB7-4DF5-A924-96CDB0FF1F6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4FE54-4D15-3B78-1E8C-C1BB9EA4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0DF7-4C03-5663-CBCC-C65ED3FD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4C6C-BF5B-4E36-9C1A-568097A1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1C9EE-E9AD-D1A7-ADF3-16D2D1B8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40270-EFFA-2FAA-7F23-82E4CA5C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8ECC-8A88-A197-FCAC-DB5F335E1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24B5-1AB7-4DF5-A924-96CDB0FF1F6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40AC0-D519-60BE-C5ED-2BF134BC9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0EAFA-F2E3-3237-CCA7-872451A67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4C6C-BF5B-4E36-9C1A-568097A1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6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4%B1%E6%B0%94/2920172?fromModule=lemma_inlink" TargetMode="External"/><Relationship Id="rId2" Type="http://schemas.openxmlformats.org/officeDocument/2006/relationships/hyperlink" Target="https://baike.baidu.com/item/%E7%8E%89%E7%AF%87/10013711?fromModule=lemma_in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7%9C%81%E5%A3%B0/8740373?fromModule=lemma_inlin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A1%BE%E6%B0%B8%E6%B1%9F/1650216?fromModule=lemma_inlink" TargetMode="External"/><Relationship Id="rId2" Type="http://schemas.openxmlformats.org/officeDocument/2006/relationships/hyperlink" Target="https://baike.baidu.com/item/2024%E5%B9%B4%E4%B8%AD%E5%A4%AE%E5%B9%BF%E6%92%AD%E7%94%B5%E8%A7%86%E6%80%BB%E5%8F%B0%E6%98%A5%E8%8A%82%E8%81%94%E6%AC%A2%E6%99%9A%E4%BC%9A/63593519?fromModule=lemma_in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andscape with mountains and a boat">
            <a:extLst>
              <a:ext uri="{FF2B5EF4-FFF2-40B4-BE49-F238E27FC236}">
                <a16:creationId xmlns:a16="http://schemas.microsoft.com/office/drawing/2014/main" id="{AFC89AC0-159B-6091-50CA-64E799508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" r="36647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42E525-D5E0-D244-FDD1-B1D5305E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0" i="0">
                <a:solidFill>
                  <a:srgbClr val="FFFFFF"/>
                </a:solidFill>
                <a:effectLst/>
                <a:latin typeface="Helvetica Neue"/>
              </a:rPr>
              <a:t>dá</a:t>
            </a:r>
            <a:br>
              <a:rPr lang="en-US" altLang="zh-CN" sz="4400">
                <a:solidFill>
                  <a:srgbClr val="FFFFFF"/>
                </a:solidFill>
                <a:latin typeface="Helvetica Neue"/>
              </a:rPr>
            </a:br>
            <a:r>
              <a:rPr lang="zh-CN" altLang="en-US" sz="4400" b="0" i="0">
                <a:solidFill>
                  <a:srgbClr val="FFFFFF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龘</a:t>
            </a:r>
            <a:endParaRPr lang="zh-CN" altLang="en-US" sz="440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ECBD8-DAC2-B0DF-B297-6510362BF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>
                <a:solidFill>
                  <a:srgbClr val="FFFFFF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龘字的由来</a:t>
            </a: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Picture 6" descr="A black and white image of a dragon&#10;&#10;Description automatically generated">
            <a:extLst>
              <a:ext uri="{FF2B5EF4-FFF2-40B4-BE49-F238E27FC236}">
                <a16:creationId xmlns:a16="http://schemas.microsoft.com/office/drawing/2014/main" id="{C97639D6-9A77-79C5-0A48-39678CC98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4" r="709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0244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EE16-0F3B-F104-28D8-592719C2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73435" cy="2008281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基本释义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09E3-26D3-E08D-B9A3-ADCA39BC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为“龖”的异体字，</a:t>
            </a: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指龙飞的样子。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常见词组</a:t>
            </a: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龘龘</a:t>
            </a:r>
          </a:p>
          <a:p>
            <a:r>
              <a:rPr lang="zh-CN" altLang="en-US" dirty="0"/>
              <a:t>由三个龙组成。</a:t>
            </a:r>
          </a:p>
        </p:txBody>
      </p:sp>
    </p:spTree>
    <p:extLst>
      <p:ext uri="{BB962C8B-B14F-4D97-AF65-F5344CB8AC3E}">
        <p14:creationId xmlns:p14="http://schemas.microsoft.com/office/powerpoint/2010/main" val="423892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48EB-D340-BDD0-E6BD-06D86EF0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古诗中的“龘”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EEFF-66AD-1F93-5713-0D1F6435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康熙字典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《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玉篇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》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音沓。龙行龘龘也。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说文解字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卷三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言部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</a:p>
          <a:p>
            <a:pPr lvl="1"/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失气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言。一曰不止也。从言，龖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4"/>
              </a:rPr>
              <a:t>省声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。傅毅读若慴。籒文讋不省。之涉切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23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719B-2C57-D925-BDFF-58708906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EA27-D1D6-52AC-BD84-6429FFC5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“龙行龘龘 印刻家国”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2024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年中央广播电视总台春节联欢晚会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主标识以“龘”字为主视觉符号，整体设计以中国传统篆刻艺术中极具特色的“国朝官印”字体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——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九叠篆为灵感来源，庄重平衡、中正匀称，彰显出大气雄健的文化气象。主标识由中国探月工程、中国行星探测工程标识的设计者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顾永江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设计，在传统书法的基础上，进行了富有现代气息的“再加工”，金属质感的色彩光泽让“龘”字的造型酷似一枚芯片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——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从古老汉字到现代科技，龙年春晚主标识连接古今、融通未来。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2024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年中央广播电视总台春节联欢晚会将以“龘龘”之姿，在辞旧迎新的除夕夜陪伴全球华人一起开心、一起互动、一起过年，一起迈进生机盎然、充满希望的甲辰龙年。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22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46794-A7AB-B966-A36B-82D65DCE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金文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C0B3D-37BE-DA01-4C7B-DAA694D93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061" y="643466"/>
            <a:ext cx="560120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7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37CEA-A1F7-CB93-E1D3-63A8D850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篆书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4F248-31EF-1D01-5757-2E5E43898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301" y="643466"/>
            <a:ext cx="550472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1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87F96-5B9F-EBB6-815D-6B07DF85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隶书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8D16A-4C37-152D-A892-52E43ACC3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3308" y="643466"/>
            <a:ext cx="540871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2D898-BF31-D195-DBF3-9C508A35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楷书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5EA12A-CF9D-8A8D-86FC-88A54718A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300" y="643466"/>
            <a:ext cx="552073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3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C31F-C4E1-AFAC-D32D-675CAA3A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A3C2-99DC-A95E-B827-E6D98C61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en-US" altLang="zh-CN" dirty="0"/>
          </a:p>
          <a:p>
            <a:r>
              <a:rPr lang="zh-CN" altLang="en-US"/>
              <a:t>本视频由张泽华与蒋添屹制作</a:t>
            </a:r>
          </a:p>
        </p:txBody>
      </p:sp>
    </p:spTree>
    <p:extLst>
      <p:ext uri="{BB962C8B-B14F-4D97-AF65-F5344CB8AC3E}">
        <p14:creationId xmlns:p14="http://schemas.microsoft.com/office/powerpoint/2010/main" val="187211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Helvetica Neue</vt:lpstr>
      <vt:lpstr>等线</vt:lpstr>
      <vt:lpstr>等线 Light</vt:lpstr>
      <vt:lpstr>华文行楷</vt:lpstr>
      <vt:lpstr>Arial</vt:lpstr>
      <vt:lpstr>Office Theme</vt:lpstr>
      <vt:lpstr>dá 龘</vt:lpstr>
      <vt:lpstr>基本释义</vt:lpstr>
      <vt:lpstr>古诗中的“龘”</vt:lpstr>
      <vt:lpstr>相关内容</vt:lpstr>
      <vt:lpstr>金文</vt:lpstr>
      <vt:lpstr>篆书</vt:lpstr>
      <vt:lpstr>隶书</vt:lpstr>
      <vt:lpstr>楷书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dá 龘</dc:title>
  <dc:creator>正万 李</dc:creator>
  <cp:lastModifiedBy>正万 李</cp:lastModifiedBy>
  <cp:revision>1</cp:revision>
  <dcterms:created xsi:type="dcterms:W3CDTF">2024-03-22T12:25:30Z</dcterms:created>
  <dcterms:modified xsi:type="dcterms:W3CDTF">2024-03-22T13:32:25Z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2024-03-22T13:32:25Z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3755fd6e-f2f4-439b-be04-d37bb69d7eaf</vt:lpwstr>
  </property>
  <property fmtid="{D5CDD505-2E9C-101B-9397-08002B2CF9AE}" pid="7" name="MSIP_Label_defa4170-0d19-0005-0004-bc88714345d2_ActionId">
    <vt:lpwstr>462ff22c-5164-4e08-8d20-495e23474b12</vt:lpwstr>
  </property>
  <property fmtid="{D5CDD505-2E9C-101B-9397-08002B2CF9AE}" pid="8" name="MSIP_Label_defa4170-0d19-0005-0004-bc88714345d2_ContentBits">
    <vt:lpwstr>0</vt:lpwstr>
  </property>
</Properties>
</file>