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3" r:id="rId2"/>
    <p:sldMasterId id="2147483703" r:id="rId3"/>
    <p:sldMasterId id="2147483723" r:id="rId4"/>
    <p:sldMasterId id="2147490775" r:id="rId5"/>
    <p:sldMasterId id="2147493017" r:id="rId6"/>
  </p:sldMasterIdLst>
  <p:notesMasterIdLst>
    <p:notesMasterId r:id="rId21"/>
  </p:notesMasterIdLst>
  <p:handoutMasterIdLst>
    <p:handoutMasterId r:id="rId22"/>
  </p:handoutMasterIdLst>
  <p:sldIdLst>
    <p:sldId id="257" r:id="rId7"/>
    <p:sldId id="751" r:id="rId8"/>
    <p:sldId id="778" r:id="rId9"/>
    <p:sldId id="779" r:id="rId10"/>
    <p:sldId id="791" r:id="rId11"/>
    <p:sldId id="792" r:id="rId12"/>
    <p:sldId id="786" r:id="rId13"/>
    <p:sldId id="787" r:id="rId14"/>
    <p:sldId id="784" r:id="rId15"/>
    <p:sldId id="785" r:id="rId16"/>
    <p:sldId id="781" r:id="rId17"/>
    <p:sldId id="788" r:id="rId18"/>
    <p:sldId id="789" r:id="rId19"/>
    <p:sldId id="790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B17"/>
    <a:srgbClr val="F05A23"/>
    <a:srgbClr val="FF0000"/>
    <a:srgbClr val="F16533"/>
    <a:srgbClr val="005839"/>
    <a:srgbClr val="FFAB2F"/>
    <a:srgbClr val="F48B66"/>
    <a:srgbClr val="FF5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2" autoAdjust="0"/>
    <p:restoredTop sz="98145" autoAdjust="0"/>
  </p:normalViewPr>
  <p:slideViewPr>
    <p:cSldViewPr>
      <p:cViewPr>
        <p:scale>
          <a:sx n="70" d="100"/>
          <a:sy n="70" d="100"/>
        </p:scale>
        <p:origin x="-148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02625BC-703A-4998-9ECB-3C382FAD7F50}" type="datetimeFigureOut">
              <a:rPr lang="zh-CN" altLang="en-US"/>
              <a:pPr>
                <a:defRPr/>
              </a:pPr>
              <a:t>2014/4/22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53A4D5F-D4A9-4132-A313-9C5DDB0459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9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DA8F3CA-B3C2-40F7-A223-197F4A75D7A4}" type="datetimeFigureOut">
              <a:rPr lang="zh-CN" altLang="en-US"/>
              <a:pPr>
                <a:defRPr/>
              </a:pPr>
              <a:t>2014/4/22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6649CE1-D706-4775-AE1D-8268356EA5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4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4F6A21-4E59-4444-8A83-E1D396B76DC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 dirty="0" smtClean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BD88C-C1CC-45D5-83EB-94DFF4A03FD9}" type="datetimeFigureOut">
              <a:rPr lang="zh-CN" altLang="en-US"/>
              <a:pPr>
                <a:defRPr/>
              </a:pPr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C3A7C-9B7A-4741-AF2D-E6511A83D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443BE-B531-4098-8921-BC276E41215F}" type="datetimeFigureOut">
              <a:rPr lang="zh-CN" altLang="en-US"/>
              <a:pPr>
                <a:defRPr/>
              </a:pPr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D23A8-EB97-4CF1-B459-316DC9C2EE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1A537-74D6-419E-8C9C-009C4D2B5EE7}" type="datetimeFigureOut">
              <a:rPr lang="zh-CN" altLang="en-US"/>
              <a:pPr>
                <a:defRPr/>
              </a:pPr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73BE8-8251-4877-AA55-D0F283E7BE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6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7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8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9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Fuschia Tile"/>
          <p:cNvGrpSpPr>
            <a:grpSpLocks/>
          </p:cNvGrpSpPr>
          <p:nvPr userDrawn="1"/>
        </p:nvGrpSpPr>
        <p:grpSpPr bwMode="auto">
          <a:xfrm>
            <a:off x="762000" y="3184525"/>
            <a:ext cx="995363" cy="1327150"/>
            <a:chOff x="1071620" y="3044261"/>
            <a:chExt cx="1325880" cy="1325880"/>
          </a:xfrm>
        </p:grpSpPr>
        <p:sp>
          <p:nvSpPr>
            <p:cNvPr id="11" name="Rectangle 31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1316918" y="3285330"/>
              <a:ext cx="835284" cy="840570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grpSp>
        <p:nvGrpSpPr>
          <p:cNvPr id="13" name="Orange Tile"/>
          <p:cNvGrpSpPr>
            <a:grpSpLocks/>
          </p:cNvGrpSpPr>
          <p:nvPr userDrawn="1"/>
        </p:nvGrpSpPr>
        <p:grpSpPr bwMode="auto">
          <a:xfrm>
            <a:off x="1885950" y="3184525"/>
            <a:ext cx="995363" cy="1327150"/>
            <a:chOff x="2487267" y="3044261"/>
            <a:chExt cx="1325880" cy="1325880"/>
          </a:xfrm>
        </p:grpSpPr>
        <p:sp>
          <p:nvSpPr>
            <p:cNvPr id="14" name="Rectangle 34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2774858" y="3285330"/>
              <a:ext cx="750698" cy="843742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grpSp>
        <p:nvGrpSpPr>
          <p:cNvPr id="16" name="Teal Tile"/>
          <p:cNvGrpSpPr>
            <a:grpSpLocks/>
          </p:cNvGrpSpPr>
          <p:nvPr userDrawn="1"/>
        </p:nvGrpSpPr>
        <p:grpSpPr bwMode="auto">
          <a:xfrm>
            <a:off x="762000" y="4683125"/>
            <a:ext cx="995363" cy="1325563"/>
            <a:chOff x="1020317" y="4686638"/>
            <a:chExt cx="1325880" cy="1325880"/>
          </a:xfrm>
        </p:grpSpPr>
        <p:sp>
          <p:nvSpPr>
            <p:cNvPr id="17" name="Rectangle 37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455933" y="4931171"/>
              <a:ext cx="454648" cy="836813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grpSp>
        <p:nvGrpSpPr>
          <p:cNvPr id="19" name="Green Tile"/>
          <p:cNvGrpSpPr>
            <a:grpSpLocks/>
          </p:cNvGrpSpPr>
          <p:nvPr userDrawn="1"/>
        </p:nvGrpSpPr>
        <p:grpSpPr bwMode="auto">
          <a:xfrm>
            <a:off x="1885950" y="4683125"/>
            <a:ext cx="995363" cy="1325563"/>
            <a:chOff x="2514069" y="4682828"/>
            <a:chExt cx="1325880" cy="1325880"/>
          </a:xfrm>
        </p:grpSpPr>
        <p:sp>
          <p:nvSpPr>
            <p:cNvPr id="20" name="Rectangle 40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 userDrawn="1"/>
          </p:nvSpPr>
          <p:spPr bwMode="auto">
            <a:xfrm>
              <a:off x="2757253" y="5062332"/>
              <a:ext cx="839511" cy="701843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 useBgFill="1">
        <p:nvSpPr>
          <p:cNvPr id="2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2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24" name="Bottom Mask"/>
          <p:cNvSpPr/>
          <p:nvPr userDrawn="1"/>
        </p:nvSpPr>
        <p:spPr bwMode="auto">
          <a:xfrm>
            <a:off x="0" y="6010275"/>
            <a:ext cx="9144000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6906" y="3231975"/>
            <a:ext cx="5040038" cy="1232464"/>
          </a:xfrm>
        </p:spPr>
        <p:txBody>
          <a:bodyPr anchor="ctr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6924" y="5029214"/>
            <a:ext cx="5154369" cy="46325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4" name="Demo Tile"/>
          <p:cNvGrpSpPr>
            <a:grpSpLocks/>
          </p:cNvGrpSpPr>
          <p:nvPr userDrawn="1"/>
        </p:nvGrpSpPr>
        <p:grpSpPr bwMode="auto">
          <a:xfrm>
            <a:off x="763588" y="3187700"/>
            <a:ext cx="2120900" cy="2827338"/>
            <a:chOff x="1022073" y="-1135906"/>
            <a:chExt cx="2827252" cy="2827252"/>
          </a:xfrm>
        </p:grpSpPr>
        <p:sp>
          <p:nvSpPr>
            <p:cNvPr id="15" name="Rectangle 16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6" name="Light bulb Icon"/>
            <p:cNvSpPr>
              <a:spLocks noEditPoints="1"/>
            </p:cNvSpPr>
            <p:nvPr/>
          </p:nvSpPr>
          <p:spPr bwMode="auto">
            <a:xfrm>
              <a:off x="1944739" y="-621572"/>
              <a:ext cx="979803" cy="1798583"/>
            </a:xfrm>
            <a:custGeom>
              <a:avLst/>
              <a:gdLst>
                <a:gd name="T0" fmla="*/ 18 w 122"/>
                <a:gd name="T1" fmla="*/ 137 h 224"/>
                <a:gd name="T2" fmla="*/ 105 w 122"/>
                <a:gd name="T3" fmla="*/ 22 h 224"/>
                <a:gd name="T4" fmla="*/ 119 w 122"/>
                <a:gd name="T5" fmla="*/ 29 h 224"/>
                <a:gd name="T6" fmla="*/ 119 w 122"/>
                <a:gd name="T7" fmla="*/ 41 h 224"/>
                <a:gd name="T8" fmla="*/ 17 w 122"/>
                <a:gd name="T9" fmla="*/ 75 h 224"/>
                <a:gd name="T10" fmla="*/ 14 w 122"/>
                <a:gd name="T11" fmla="*/ 76 h 224"/>
                <a:gd name="T12" fmla="*/ 2 w 122"/>
                <a:gd name="T13" fmla="*/ 64 h 224"/>
                <a:gd name="T14" fmla="*/ 10 w 122"/>
                <a:gd name="T15" fmla="*/ 50 h 224"/>
                <a:gd name="T16" fmla="*/ 8 w 122"/>
                <a:gd name="T17" fmla="*/ 58 h 224"/>
                <a:gd name="T18" fmla="*/ 9 w 122"/>
                <a:gd name="T19" fmla="*/ 66 h 224"/>
                <a:gd name="T20" fmla="*/ 14 w 122"/>
                <a:gd name="T21" fmla="*/ 70 h 224"/>
                <a:gd name="T22" fmla="*/ 111 w 122"/>
                <a:gd name="T23" fmla="*/ 41 h 224"/>
                <a:gd name="T24" fmla="*/ 115 w 122"/>
                <a:gd name="T25" fmla="*/ 35 h 224"/>
                <a:gd name="T26" fmla="*/ 108 w 122"/>
                <a:gd name="T27" fmla="*/ 27 h 224"/>
                <a:gd name="T28" fmla="*/ 12 w 122"/>
                <a:gd name="T29" fmla="*/ 56 h 224"/>
                <a:gd name="T30" fmla="*/ 10 w 122"/>
                <a:gd name="T31" fmla="*/ 16 h 224"/>
                <a:gd name="T32" fmla="*/ 73 w 122"/>
                <a:gd name="T33" fmla="*/ 9 h 224"/>
                <a:gd name="T34" fmla="*/ 67 w 122"/>
                <a:gd name="T35" fmla="*/ 27 h 224"/>
                <a:gd name="T36" fmla="*/ 14 w 122"/>
                <a:gd name="T37" fmla="*/ 42 h 224"/>
                <a:gd name="T38" fmla="*/ 2 w 122"/>
                <a:gd name="T39" fmla="*/ 31 h 224"/>
                <a:gd name="T40" fmla="*/ 9 w 122"/>
                <a:gd name="T41" fmla="*/ 32 h 224"/>
                <a:gd name="T42" fmla="*/ 16 w 122"/>
                <a:gd name="T43" fmla="*/ 36 h 224"/>
                <a:gd name="T44" fmla="*/ 69 w 122"/>
                <a:gd name="T45" fmla="*/ 14 h 224"/>
                <a:gd name="T46" fmla="*/ 63 w 122"/>
                <a:gd name="T47" fmla="*/ 7 h 224"/>
                <a:gd name="T48" fmla="*/ 12 w 122"/>
                <a:gd name="T49" fmla="*/ 22 h 224"/>
                <a:gd name="T50" fmla="*/ 113 w 122"/>
                <a:gd name="T51" fmla="*/ 114 h 224"/>
                <a:gd name="T52" fmla="*/ 99 w 122"/>
                <a:gd name="T53" fmla="*/ 124 h 224"/>
                <a:gd name="T54" fmla="*/ 110 w 122"/>
                <a:gd name="T55" fmla="*/ 137 h 224"/>
                <a:gd name="T56" fmla="*/ 87 w 122"/>
                <a:gd name="T57" fmla="*/ 208 h 224"/>
                <a:gd name="T58" fmla="*/ 74 w 122"/>
                <a:gd name="T59" fmla="*/ 224 h 224"/>
                <a:gd name="T60" fmla="*/ 41 w 122"/>
                <a:gd name="T61" fmla="*/ 213 h 224"/>
                <a:gd name="T62" fmla="*/ 18 w 122"/>
                <a:gd name="T63" fmla="*/ 187 h 224"/>
                <a:gd name="T64" fmla="*/ 29 w 122"/>
                <a:gd name="T65" fmla="*/ 137 h 224"/>
                <a:gd name="T66" fmla="*/ 23 w 122"/>
                <a:gd name="T67" fmla="*/ 113 h 224"/>
                <a:gd name="T68" fmla="*/ 10 w 122"/>
                <a:gd name="T69" fmla="*/ 109 h 224"/>
                <a:gd name="T70" fmla="*/ 2 w 122"/>
                <a:gd name="T71" fmla="*/ 98 h 224"/>
                <a:gd name="T72" fmla="*/ 3 w 122"/>
                <a:gd name="T73" fmla="*/ 89 h 224"/>
                <a:gd name="T74" fmla="*/ 105 w 122"/>
                <a:gd name="T75" fmla="*/ 55 h 224"/>
                <a:gd name="T76" fmla="*/ 120 w 122"/>
                <a:gd name="T77" fmla="*/ 66 h 224"/>
                <a:gd name="T78" fmla="*/ 113 w 122"/>
                <a:gd name="T79" fmla="*/ 81 h 224"/>
                <a:gd name="T80" fmla="*/ 56 w 122"/>
                <a:gd name="T81" fmla="*/ 105 h 224"/>
                <a:gd name="T82" fmla="*/ 72 w 122"/>
                <a:gd name="T83" fmla="*/ 137 h 224"/>
                <a:gd name="T84" fmla="*/ 82 w 122"/>
                <a:gd name="T85" fmla="*/ 95 h 224"/>
                <a:gd name="T86" fmla="*/ 119 w 122"/>
                <a:gd name="T87" fmla="*/ 96 h 224"/>
                <a:gd name="T88" fmla="*/ 113 w 122"/>
                <a:gd name="T89" fmla="*/ 114 h 224"/>
                <a:gd name="T90" fmla="*/ 111 w 122"/>
                <a:gd name="T91" fmla="*/ 75 h 224"/>
                <a:gd name="T92" fmla="*/ 115 w 122"/>
                <a:gd name="T93" fmla="*/ 68 h 224"/>
                <a:gd name="T94" fmla="*/ 108 w 122"/>
                <a:gd name="T95" fmla="*/ 61 h 224"/>
                <a:gd name="T96" fmla="*/ 25 w 122"/>
                <a:gd name="T97" fmla="*/ 86 h 224"/>
                <a:gd name="T98" fmla="*/ 12 w 122"/>
                <a:gd name="T99" fmla="*/ 89 h 224"/>
                <a:gd name="T100" fmla="*/ 8 w 122"/>
                <a:gd name="T101" fmla="*/ 92 h 224"/>
                <a:gd name="T102" fmla="*/ 8 w 122"/>
                <a:gd name="T103" fmla="*/ 96 h 224"/>
                <a:gd name="T104" fmla="*/ 12 w 122"/>
                <a:gd name="T105" fmla="*/ 103 h 224"/>
                <a:gd name="T106" fmla="*/ 25 w 122"/>
                <a:gd name="T107" fmla="*/ 107 h 224"/>
                <a:gd name="T108" fmla="*/ 35 w 122"/>
                <a:gd name="T109" fmla="*/ 120 h 224"/>
                <a:gd name="T110" fmla="*/ 50 w 122"/>
                <a:gd name="T111" fmla="*/ 137 h 224"/>
                <a:gd name="T112" fmla="*/ 48 w 122"/>
                <a:gd name="T113" fmla="*/ 100 h 224"/>
                <a:gd name="T114" fmla="*/ 49 w 122"/>
                <a:gd name="T115" fmla="*/ 93 h 224"/>
                <a:gd name="T116" fmla="*/ 113 w 122"/>
                <a:gd name="T117" fmla="*/ 98 h 224"/>
                <a:gd name="T118" fmla="*/ 84 w 122"/>
                <a:gd name="T119" fmla="*/ 101 h 224"/>
                <a:gd name="T120" fmla="*/ 78 w 122"/>
                <a:gd name="T121" fmla="*/ 137 h 224"/>
                <a:gd name="T122" fmla="*/ 93 w 122"/>
                <a:gd name="T123" fmla="*/ 124 h 224"/>
                <a:gd name="T124" fmla="*/ 111 w 122"/>
                <a:gd name="T12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 useBgFill="1">
        <p:nvSpPr>
          <p:cNvPr id="17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23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13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9" y="3187149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4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5" name="Green Tile"/>
          <p:cNvGrpSpPr>
            <a:grpSpLocks/>
          </p:cNvGrpSpPr>
          <p:nvPr userDrawn="1"/>
        </p:nvGrpSpPr>
        <p:grpSpPr bwMode="auto">
          <a:xfrm>
            <a:off x="762000" y="3187700"/>
            <a:ext cx="2120900" cy="2827338"/>
            <a:chOff x="-2619354" y="-790581"/>
            <a:chExt cx="2827252" cy="2827252"/>
          </a:xfrm>
        </p:grpSpPr>
        <p:sp>
          <p:nvSpPr>
            <p:cNvPr id="16" name="Rectangle 19"/>
            <p:cNvSpPr/>
            <p:nvPr/>
          </p:nvSpPr>
          <p:spPr bwMode="auto">
            <a:xfrm>
              <a:off x="-2619354" y="-790581"/>
              <a:ext cx="2827252" cy="282725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Play Icon"/>
            <p:cNvSpPr>
              <a:spLocks noEditPoints="1"/>
            </p:cNvSpPr>
            <p:nvPr/>
          </p:nvSpPr>
          <p:spPr bwMode="auto">
            <a:xfrm>
              <a:off x="-2098767" y="-269897"/>
              <a:ext cx="1786078" cy="1784296"/>
            </a:xfrm>
            <a:custGeom>
              <a:avLst/>
              <a:gdLst>
                <a:gd name="T0" fmla="*/ 168 w 224"/>
                <a:gd name="T1" fmla="*/ 112 h 224"/>
                <a:gd name="T2" fmla="*/ 86 w 224"/>
                <a:gd name="T3" fmla="*/ 173 h 224"/>
                <a:gd name="T4" fmla="*/ 86 w 224"/>
                <a:gd name="T5" fmla="*/ 50 h 224"/>
                <a:gd name="T6" fmla="*/ 168 w 224"/>
                <a:gd name="T7" fmla="*/ 112 h 224"/>
                <a:gd name="T8" fmla="*/ 168 w 224"/>
                <a:gd name="T9" fmla="*/ 112 h 224"/>
                <a:gd name="T10" fmla="*/ 112 w 224"/>
                <a:gd name="T11" fmla="*/ 0 h 224"/>
                <a:gd name="T12" fmla="*/ 224 w 224"/>
                <a:gd name="T13" fmla="*/ 112 h 224"/>
                <a:gd name="T14" fmla="*/ 112 w 224"/>
                <a:gd name="T15" fmla="*/ 224 h 224"/>
                <a:gd name="T16" fmla="*/ 0 w 224"/>
                <a:gd name="T17" fmla="*/ 112 h 224"/>
                <a:gd name="T18" fmla="*/ 112 w 224"/>
                <a:gd name="T19" fmla="*/ 0 h 224"/>
                <a:gd name="T20" fmla="*/ 112 w 224"/>
                <a:gd name="T21" fmla="*/ 216 h 224"/>
                <a:gd name="T22" fmla="*/ 216 w 224"/>
                <a:gd name="T23" fmla="*/ 112 h 224"/>
                <a:gd name="T24" fmla="*/ 112 w 224"/>
                <a:gd name="T25" fmla="*/ 8 h 224"/>
                <a:gd name="T26" fmla="*/ 8 w 224"/>
                <a:gd name="T27" fmla="*/ 112 h 224"/>
                <a:gd name="T28" fmla="*/ 112 w 224"/>
                <a:gd name="T29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224">
                  <a:moveTo>
                    <a:pt x="168" y="112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lose/>
                  <a:moveTo>
                    <a:pt x="112" y="0"/>
                  </a:moveTo>
                  <a:cubicBezTo>
                    <a:pt x="174" y="0"/>
                    <a:pt x="224" y="50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moveTo>
                    <a:pt x="112" y="216"/>
                  </a:moveTo>
                  <a:cubicBezTo>
                    <a:pt x="170" y="216"/>
                    <a:pt x="216" y="169"/>
                    <a:pt x="216" y="112"/>
                  </a:cubicBezTo>
                  <a:cubicBezTo>
                    <a:pt x="216" y="54"/>
                    <a:pt x="170" y="8"/>
                    <a:pt x="112" y="8"/>
                  </a:cubicBezTo>
                  <a:cubicBezTo>
                    <a:pt x="55" y="8"/>
                    <a:pt x="8" y="54"/>
                    <a:pt x="8" y="112"/>
                  </a:cubicBezTo>
                  <a:cubicBezTo>
                    <a:pt x="8" y="169"/>
                    <a:pt x="55" y="216"/>
                    <a:pt x="112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23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13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9" y="3187149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5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4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5" name="Blue Tile"/>
          <p:cNvGrpSpPr>
            <a:grpSpLocks/>
          </p:cNvGrpSpPr>
          <p:nvPr userDrawn="1"/>
        </p:nvGrpSpPr>
        <p:grpSpPr bwMode="auto">
          <a:xfrm>
            <a:off x="762000" y="3189288"/>
            <a:ext cx="2120900" cy="2827337"/>
            <a:chOff x="1071620" y="3044261"/>
            <a:chExt cx="1325880" cy="1325880"/>
          </a:xfrm>
        </p:grpSpPr>
        <p:sp>
          <p:nvSpPr>
            <p:cNvPr id="16" name="Rectangle 17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316749" y="3284721"/>
              <a:ext cx="835622" cy="841238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23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13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9" y="3187149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4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5" name="Purple Tile"/>
          <p:cNvGrpSpPr>
            <a:grpSpLocks/>
          </p:cNvGrpSpPr>
          <p:nvPr userDrawn="1"/>
        </p:nvGrpSpPr>
        <p:grpSpPr bwMode="auto">
          <a:xfrm>
            <a:off x="763588" y="3187700"/>
            <a:ext cx="2120900" cy="2827338"/>
            <a:chOff x="1022073" y="-1624298"/>
            <a:chExt cx="2827252" cy="2827252"/>
          </a:xfrm>
        </p:grpSpPr>
        <p:sp>
          <p:nvSpPr>
            <p:cNvPr id="16" name="Rectangle 19"/>
            <p:cNvSpPr/>
            <p:nvPr/>
          </p:nvSpPr>
          <p:spPr bwMode="auto">
            <a:xfrm>
              <a:off x="1022073" y="-1624298"/>
              <a:ext cx="2827252" cy="282725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538427" y="-867083"/>
              <a:ext cx="1792426" cy="1501729"/>
            </a:xfrm>
            <a:custGeom>
              <a:avLst/>
              <a:gdLst>
                <a:gd name="T0" fmla="*/ 184 w 223"/>
                <a:gd name="T1" fmla="*/ 187 h 187"/>
                <a:gd name="T2" fmla="*/ 181 w 223"/>
                <a:gd name="T3" fmla="*/ 186 h 187"/>
                <a:gd name="T4" fmla="*/ 146 w 223"/>
                <a:gd name="T5" fmla="*/ 151 h 187"/>
                <a:gd name="T6" fmla="*/ 40 w 223"/>
                <a:gd name="T7" fmla="*/ 151 h 187"/>
                <a:gd name="T8" fmla="*/ 0 w 223"/>
                <a:gd name="T9" fmla="*/ 111 h 187"/>
                <a:gd name="T10" fmla="*/ 0 w 223"/>
                <a:gd name="T11" fmla="*/ 40 h 187"/>
                <a:gd name="T12" fmla="*/ 40 w 223"/>
                <a:gd name="T13" fmla="*/ 0 h 187"/>
                <a:gd name="T14" fmla="*/ 183 w 223"/>
                <a:gd name="T15" fmla="*/ 0 h 187"/>
                <a:gd name="T16" fmla="*/ 223 w 223"/>
                <a:gd name="T17" fmla="*/ 40 h 187"/>
                <a:gd name="T18" fmla="*/ 223 w 223"/>
                <a:gd name="T19" fmla="*/ 111 h 187"/>
                <a:gd name="T20" fmla="*/ 188 w 223"/>
                <a:gd name="T21" fmla="*/ 150 h 187"/>
                <a:gd name="T22" fmla="*/ 188 w 223"/>
                <a:gd name="T23" fmla="*/ 183 h 187"/>
                <a:gd name="T24" fmla="*/ 185 w 223"/>
                <a:gd name="T25" fmla="*/ 187 h 187"/>
                <a:gd name="T26" fmla="*/ 184 w 223"/>
                <a:gd name="T27" fmla="*/ 187 h 187"/>
                <a:gd name="T28" fmla="*/ 40 w 223"/>
                <a:gd name="T29" fmla="*/ 8 h 187"/>
                <a:gd name="T30" fmla="*/ 8 w 223"/>
                <a:gd name="T31" fmla="*/ 40 h 187"/>
                <a:gd name="T32" fmla="*/ 8 w 223"/>
                <a:gd name="T33" fmla="*/ 111 h 187"/>
                <a:gd name="T34" fmla="*/ 40 w 223"/>
                <a:gd name="T35" fmla="*/ 143 h 187"/>
                <a:gd name="T36" fmla="*/ 148 w 223"/>
                <a:gd name="T37" fmla="*/ 143 h 187"/>
                <a:gd name="T38" fmla="*/ 151 w 223"/>
                <a:gd name="T39" fmla="*/ 144 h 187"/>
                <a:gd name="T40" fmla="*/ 180 w 223"/>
                <a:gd name="T41" fmla="*/ 173 h 187"/>
                <a:gd name="T42" fmla="*/ 180 w 223"/>
                <a:gd name="T43" fmla="*/ 147 h 187"/>
                <a:gd name="T44" fmla="*/ 184 w 223"/>
                <a:gd name="T45" fmla="*/ 143 h 187"/>
                <a:gd name="T46" fmla="*/ 215 w 223"/>
                <a:gd name="T47" fmla="*/ 111 h 187"/>
                <a:gd name="T48" fmla="*/ 215 w 223"/>
                <a:gd name="T49" fmla="*/ 40 h 187"/>
                <a:gd name="T50" fmla="*/ 183 w 223"/>
                <a:gd name="T51" fmla="*/ 8 h 187"/>
                <a:gd name="T52" fmla="*/ 40 w 223"/>
                <a:gd name="T53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87">
                  <a:moveTo>
                    <a:pt x="184" y="187"/>
                  </a:moveTo>
                  <a:cubicBezTo>
                    <a:pt x="183" y="187"/>
                    <a:pt x="182" y="187"/>
                    <a:pt x="181" y="186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18" y="151"/>
                    <a:pt x="0" y="133"/>
                    <a:pt x="0" y="1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23" y="18"/>
                    <a:pt x="223" y="40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3" y="132"/>
                    <a:pt x="208" y="148"/>
                    <a:pt x="188" y="15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5"/>
                    <a:pt x="187" y="186"/>
                    <a:pt x="185" y="187"/>
                  </a:cubicBezTo>
                  <a:cubicBezTo>
                    <a:pt x="185" y="187"/>
                    <a:pt x="184" y="187"/>
                    <a:pt x="184" y="187"/>
                  </a:cubicBezTo>
                  <a:moveTo>
                    <a:pt x="40" y="8"/>
                  </a:moveTo>
                  <a:cubicBezTo>
                    <a:pt x="22" y="8"/>
                    <a:pt x="8" y="23"/>
                    <a:pt x="8" y="4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28"/>
                    <a:pt x="22" y="143"/>
                    <a:pt x="40" y="143"/>
                  </a:cubicBezTo>
                  <a:cubicBezTo>
                    <a:pt x="148" y="143"/>
                    <a:pt x="148" y="143"/>
                    <a:pt x="148" y="143"/>
                  </a:cubicBezTo>
                  <a:cubicBezTo>
                    <a:pt x="149" y="143"/>
                    <a:pt x="150" y="143"/>
                    <a:pt x="151" y="144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4"/>
                    <a:pt x="182" y="143"/>
                    <a:pt x="184" y="143"/>
                  </a:cubicBezTo>
                  <a:cubicBezTo>
                    <a:pt x="201" y="143"/>
                    <a:pt x="215" y="129"/>
                    <a:pt x="215" y="11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5" y="23"/>
                    <a:pt x="200" y="8"/>
                    <a:pt x="183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23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13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9" y="3187149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4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5" name="Orange Tile"/>
          <p:cNvGrpSpPr>
            <a:grpSpLocks/>
          </p:cNvGrpSpPr>
          <p:nvPr userDrawn="1"/>
        </p:nvGrpSpPr>
        <p:grpSpPr bwMode="auto">
          <a:xfrm>
            <a:off x="762000" y="3187700"/>
            <a:ext cx="2120900" cy="2827338"/>
            <a:chOff x="1351800" y="-1084759"/>
            <a:chExt cx="2827252" cy="2827252"/>
          </a:xfrm>
        </p:grpSpPr>
        <p:sp>
          <p:nvSpPr>
            <p:cNvPr id="16" name="Rectangle 17"/>
            <p:cNvSpPr/>
            <p:nvPr/>
          </p:nvSpPr>
          <p:spPr bwMode="auto">
            <a:xfrm>
              <a:off x="1351800" y="-1084759"/>
              <a:ext cx="2827252" cy="282725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2005709" y="-437079"/>
              <a:ext cx="1521552" cy="1531891"/>
            </a:xfrm>
            <a:custGeom>
              <a:avLst/>
              <a:gdLst>
                <a:gd name="T0" fmla="*/ 6 w 187"/>
                <a:gd name="T1" fmla="*/ 188 h 188"/>
                <a:gd name="T2" fmla="*/ 129 w 187"/>
                <a:gd name="T3" fmla="*/ 64 h 188"/>
                <a:gd name="T4" fmla="*/ 180 w 187"/>
                <a:gd name="T5" fmla="*/ 115 h 188"/>
                <a:gd name="T6" fmla="*/ 185 w 187"/>
                <a:gd name="T7" fmla="*/ 116 h 188"/>
                <a:gd name="T8" fmla="*/ 187 w 187"/>
                <a:gd name="T9" fmla="*/ 112 h 188"/>
                <a:gd name="T10" fmla="*/ 187 w 187"/>
                <a:gd name="T11" fmla="*/ 4 h 188"/>
                <a:gd name="T12" fmla="*/ 183 w 187"/>
                <a:gd name="T13" fmla="*/ 0 h 188"/>
                <a:gd name="T14" fmla="*/ 75 w 187"/>
                <a:gd name="T15" fmla="*/ 0 h 188"/>
                <a:gd name="T16" fmla="*/ 71 w 187"/>
                <a:gd name="T17" fmla="*/ 3 h 188"/>
                <a:gd name="T18" fmla="*/ 71 w 187"/>
                <a:gd name="T19" fmla="*/ 4 h 188"/>
                <a:gd name="T20" fmla="*/ 72 w 187"/>
                <a:gd name="T21" fmla="*/ 7 h 188"/>
                <a:gd name="T22" fmla="*/ 123 w 187"/>
                <a:gd name="T23" fmla="*/ 58 h 188"/>
                <a:gd name="T24" fmla="*/ 0 w 187"/>
                <a:gd name="T25" fmla="*/ 182 h 188"/>
                <a:gd name="T26" fmla="*/ 6 w 187"/>
                <a:gd name="T27" fmla="*/ 188 h 188"/>
                <a:gd name="T28" fmla="*/ 179 w 187"/>
                <a:gd name="T29" fmla="*/ 8 h 188"/>
                <a:gd name="T30" fmla="*/ 179 w 187"/>
                <a:gd name="T31" fmla="*/ 103 h 188"/>
                <a:gd name="T32" fmla="*/ 85 w 187"/>
                <a:gd name="T33" fmla="*/ 8 h 188"/>
                <a:gd name="T34" fmla="*/ 179 w 187"/>
                <a:gd name="T35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88">
                  <a:moveTo>
                    <a:pt x="6" y="188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1" y="116"/>
                    <a:pt x="183" y="117"/>
                    <a:pt x="185" y="116"/>
                  </a:cubicBezTo>
                  <a:cubicBezTo>
                    <a:pt x="186" y="116"/>
                    <a:pt x="187" y="114"/>
                    <a:pt x="187" y="11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2"/>
                    <a:pt x="185" y="0"/>
                    <a:pt x="1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2" y="1"/>
                    <a:pt x="71" y="3"/>
                  </a:cubicBezTo>
                  <a:cubicBezTo>
                    <a:pt x="71" y="3"/>
                    <a:pt x="71" y="4"/>
                    <a:pt x="71" y="4"/>
                  </a:cubicBezTo>
                  <a:cubicBezTo>
                    <a:pt x="71" y="6"/>
                    <a:pt x="71" y="7"/>
                    <a:pt x="72" y="7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6" y="188"/>
                  </a:lnTo>
                  <a:close/>
                  <a:moveTo>
                    <a:pt x="179" y="8"/>
                  </a:moveTo>
                  <a:cubicBezTo>
                    <a:pt x="179" y="103"/>
                    <a:pt x="179" y="103"/>
                    <a:pt x="179" y="103"/>
                  </a:cubicBezTo>
                  <a:cubicBezTo>
                    <a:pt x="85" y="8"/>
                    <a:pt x="85" y="8"/>
                    <a:pt x="85" y="8"/>
                  </a:cubicBezTo>
                  <a:lnTo>
                    <a:pt x="179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23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13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9" y="3187149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c.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4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5" name="Teal Tile"/>
          <p:cNvGrpSpPr>
            <a:grpSpLocks/>
          </p:cNvGrpSpPr>
          <p:nvPr userDrawn="1"/>
        </p:nvGrpSpPr>
        <p:grpSpPr bwMode="auto">
          <a:xfrm>
            <a:off x="762000" y="3187700"/>
            <a:ext cx="2120900" cy="2827338"/>
            <a:chOff x="823093" y="-1413626"/>
            <a:chExt cx="2827252" cy="2827252"/>
          </a:xfrm>
        </p:grpSpPr>
        <p:sp>
          <p:nvSpPr>
            <p:cNvPr id="16" name="Rectangle 19"/>
            <p:cNvSpPr/>
            <p:nvPr/>
          </p:nvSpPr>
          <p:spPr bwMode="auto">
            <a:xfrm>
              <a:off x="823093" y="-1413626"/>
              <a:ext cx="2827252" cy="282725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Freeform 20"/>
            <p:cNvSpPr>
              <a:spLocks noEditPoints="1"/>
            </p:cNvSpPr>
            <p:nvPr/>
          </p:nvSpPr>
          <p:spPr bwMode="auto">
            <a:xfrm>
              <a:off x="1398701" y="-232562"/>
              <a:ext cx="1676036" cy="465124"/>
            </a:xfrm>
            <a:custGeom>
              <a:avLst/>
              <a:gdLst>
                <a:gd name="T0" fmla="*/ 0 w 209"/>
                <a:gd name="T1" fmla="*/ 25 h 58"/>
                <a:gd name="T2" fmla="*/ 20 w 209"/>
                <a:gd name="T3" fmla="*/ 25 h 58"/>
                <a:gd name="T4" fmla="*/ 20 w 209"/>
                <a:gd name="T5" fmla="*/ 33 h 58"/>
                <a:gd name="T6" fmla="*/ 0 w 209"/>
                <a:gd name="T7" fmla="*/ 33 h 58"/>
                <a:gd name="T8" fmla="*/ 0 w 209"/>
                <a:gd name="T9" fmla="*/ 25 h 58"/>
                <a:gd name="T10" fmla="*/ 40 w 209"/>
                <a:gd name="T11" fmla="*/ 33 h 58"/>
                <a:gd name="T12" fmla="*/ 60 w 209"/>
                <a:gd name="T13" fmla="*/ 33 h 58"/>
                <a:gd name="T14" fmla="*/ 60 w 209"/>
                <a:gd name="T15" fmla="*/ 25 h 58"/>
                <a:gd name="T16" fmla="*/ 40 w 209"/>
                <a:gd name="T17" fmla="*/ 25 h 58"/>
                <a:gd name="T18" fmla="*/ 40 w 209"/>
                <a:gd name="T19" fmla="*/ 33 h 58"/>
                <a:gd name="T20" fmla="*/ 120 w 209"/>
                <a:gd name="T21" fmla="*/ 33 h 58"/>
                <a:gd name="T22" fmla="*/ 140 w 209"/>
                <a:gd name="T23" fmla="*/ 33 h 58"/>
                <a:gd name="T24" fmla="*/ 140 w 209"/>
                <a:gd name="T25" fmla="*/ 25 h 58"/>
                <a:gd name="T26" fmla="*/ 120 w 209"/>
                <a:gd name="T27" fmla="*/ 25 h 58"/>
                <a:gd name="T28" fmla="*/ 120 w 209"/>
                <a:gd name="T29" fmla="*/ 33 h 58"/>
                <a:gd name="T30" fmla="*/ 80 w 209"/>
                <a:gd name="T31" fmla="*/ 33 h 58"/>
                <a:gd name="T32" fmla="*/ 100 w 209"/>
                <a:gd name="T33" fmla="*/ 33 h 58"/>
                <a:gd name="T34" fmla="*/ 100 w 209"/>
                <a:gd name="T35" fmla="*/ 25 h 58"/>
                <a:gd name="T36" fmla="*/ 80 w 209"/>
                <a:gd name="T37" fmla="*/ 25 h 58"/>
                <a:gd name="T38" fmla="*/ 80 w 209"/>
                <a:gd name="T39" fmla="*/ 33 h 58"/>
                <a:gd name="T40" fmla="*/ 207 w 209"/>
                <a:gd name="T41" fmla="*/ 26 h 58"/>
                <a:gd name="T42" fmla="*/ 181 w 209"/>
                <a:gd name="T43" fmla="*/ 0 h 58"/>
                <a:gd name="T44" fmla="*/ 175 w 209"/>
                <a:gd name="T45" fmla="*/ 6 h 58"/>
                <a:gd name="T46" fmla="*/ 195 w 209"/>
                <a:gd name="T47" fmla="*/ 25 h 58"/>
                <a:gd name="T48" fmla="*/ 160 w 209"/>
                <a:gd name="T49" fmla="*/ 25 h 58"/>
                <a:gd name="T50" fmla="*/ 160 w 209"/>
                <a:gd name="T51" fmla="*/ 33 h 58"/>
                <a:gd name="T52" fmla="*/ 195 w 209"/>
                <a:gd name="T53" fmla="*/ 33 h 58"/>
                <a:gd name="T54" fmla="*/ 175 w 209"/>
                <a:gd name="T55" fmla="*/ 52 h 58"/>
                <a:gd name="T56" fmla="*/ 181 w 209"/>
                <a:gd name="T57" fmla="*/ 58 h 58"/>
                <a:gd name="T58" fmla="*/ 207 w 209"/>
                <a:gd name="T59" fmla="*/ 32 h 58"/>
                <a:gd name="T60" fmla="*/ 207 w 209"/>
                <a:gd name="T61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58">
                  <a:moveTo>
                    <a:pt x="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25"/>
                  </a:lnTo>
                  <a:close/>
                  <a:moveTo>
                    <a:pt x="40" y="33"/>
                  </a:moveTo>
                  <a:cubicBezTo>
                    <a:pt x="60" y="33"/>
                    <a:pt x="60" y="33"/>
                    <a:pt x="60" y="3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0" y="33"/>
                  </a:lnTo>
                  <a:close/>
                  <a:moveTo>
                    <a:pt x="12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0" y="33"/>
                  </a:lnTo>
                  <a:close/>
                  <a:moveTo>
                    <a:pt x="8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33"/>
                  </a:lnTo>
                  <a:close/>
                  <a:moveTo>
                    <a:pt x="207" y="26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95" y="33"/>
                    <a:pt x="195" y="33"/>
                    <a:pt x="195" y="3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9" y="30"/>
                    <a:pt x="209" y="28"/>
                    <a:pt x="20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23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13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9" y="3187149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4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8" cy="4570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13"/>
            <a:ext cx="8363938" cy="15004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52ACE-0D21-433B-B11B-EFFD8FE7F2AA}" type="datetimeFigureOut">
              <a:rPr lang="zh-CN" altLang="en-US"/>
              <a:pPr>
                <a:defRPr/>
              </a:pPr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CF9FC-4461-46C8-8B9A-061D7ECA32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13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18"/>
            <a:ext cx="4115872" cy="1323439"/>
          </a:xfrm>
        </p:spPr>
        <p:txBody>
          <a:bodyPr/>
          <a:lstStyle>
            <a:lvl1pPr marL="255005" indent="-255005">
              <a:lnSpc>
                <a:spcPct val="90000"/>
              </a:lnSpc>
              <a:defRPr sz="2100"/>
            </a:lvl1pPr>
            <a:lvl2pPr marL="505050" indent="-244091">
              <a:lnSpc>
                <a:spcPct val="90000"/>
              </a:lnSpc>
              <a:defRPr sz="1800"/>
            </a:lvl2pPr>
            <a:lvl3pPr marL="715404" indent="-216308">
              <a:lnSpc>
                <a:spcPct val="90000"/>
              </a:lnSpc>
              <a:defRPr sz="1500"/>
            </a:lvl3pPr>
            <a:lvl4pPr marL="920797" indent="-205393">
              <a:lnSpc>
                <a:spcPct val="90000"/>
              </a:lnSpc>
              <a:defRPr sz="1400"/>
            </a:lvl4pPr>
            <a:lvl5pPr marL="1137106" indent="-210354">
              <a:lnSpc>
                <a:spcPct val="90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18"/>
            <a:ext cx="4115872" cy="1323439"/>
          </a:xfrm>
        </p:spPr>
        <p:txBody>
          <a:bodyPr/>
          <a:lstStyle>
            <a:lvl1pPr marL="260959" indent="-260959">
              <a:lnSpc>
                <a:spcPct val="90000"/>
              </a:lnSpc>
              <a:defRPr sz="2100"/>
            </a:lvl1pPr>
            <a:lvl2pPr marL="505050" indent="-255005">
              <a:lnSpc>
                <a:spcPct val="90000"/>
              </a:lnSpc>
              <a:defRPr sz="1800"/>
            </a:lvl2pPr>
            <a:lvl3pPr marL="721358" indent="-227223">
              <a:lnSpc>
                <a:spcPct val="90000"/>
              </a:lnSpc>
              <a:defRPr sz="1500"/>
            </a:lvl3pPr>
            <a:lvl4pPr marL="920797" indent="-199440">
              <a:lnSpc>
                <a:spcPct val="90000"/>
              </a:lnSpc>
              <a:defRPr sz="1400"/>
            </a:lvl4pPr>
            <a:lvl5pPr marL="1137106" indent="-205393">
              <a:lnSpc>
                <a:spcPct val="90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94666"/>
            <a:ext cx="4115872" cy="2631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00" b="1"/>
            </a:lvl1pPr>
            <a:lvl2pPr marL="342918" indent="0">
              <a:buNone/>
              <a:defRPr sz="1500" b="1"/>
            </a:lvl2pPr>
            <a:lvl3pPr marL="685835" indent="0">
              <a:buNone/>
              <a:defRPr sz="1400" b="1"/>
            </a:lvl3pPr>
            <a:lvl4pPr marL="1028753" indent="0">
              <a:buNone/>
              <a:defRPr sz="1200" b="1"/>
            </a:lvl4pPr>
            <a:lvl5pPr marL="1371671" indent="0">
              <a:buNone/>
              <a:defRPr sz="1200" b="1"/>
            </a:lvl5pPr>
            <a:lvl6pPr marL="1714588" indent="0">
              <a:buNone/>
              <a:defRPr sz="1200" b="1"/>
            </a:lvl6pPr>
            <a:lvl7pPr marL="2057506" indent="0">
              <a:buNone/>
              <a:defRPr sz="1200" b="1"/>
            </a:lvl7pPr>
            <a:lvl8pPr marL="2400424" indent="0">
              <a:buNone/>
              <a:defRPr sz="1200" b="1"/>
            </a:lvl8pPr>
            <a:lvl9pPr marL="274334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33613"/>
            <a:ext cx="4114800" cy="1166473"/>
          </a:xfrm>
        </p:spPr>
        <p:txBody>
          <a:bodyPr/>
          <a:lstStyle>
            <a:lvl1pPr marL="211347" indent="-211347">
              <a:defRPr sz="1700"/>
            </a:lvl1pPr>
            <a:lvl2pPr marL="421702" indent="-199440">
              <a:defRPr sz="1500"/>
            </a:lvl2pPr>
            <a:lvl3pPr marL="610227" indent="-182572">
              <a:defRPr sz="1400"/>
            </a:lvl3pPr>
            <a:lvl4pPr marL="787838" indent="-171658">
              <a:defRPr sz="1300"/>
            </a:lvl4pPr>
            <a:lvl5pPr marL="959495" indent="-154790"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494666"/>
            <a:ext cx="4115872" cy="2631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00" b="1"/>
            </a:lvl1pPr>
            <a:lvl2pPr marL="342918" indent="0">
              <a:buNone/>
              <a:defRPr sz="1500" b="1"/>
            </a:lvl2pPr>
            <a:lvl3pPr marL="685835" indent="0">
              <a:buNone/>
              <a:defRPr sz="1400" b="1"/>
            </a:lvl3pPr>
            <a:lvl4pPr marL="1028753" indent="0">
              <a:buNone/>
              <a:defRPr sz="1200" b="1"/>
            </a:lvl4pPr>
            <a:lvl5pPr marL="1371671" indent="0">
              <a:buNone/>
              <a:defRPr sz="1200" b="1"/>
            </a:lvl5pPr>
            <a:lvl6pPr marL="1714588" indent="0">
              <a:buNone/>
              <a:defRPr sz="1200" b="1"/>
            </a:lvl6pPr>
            <a:lvl7pPr marL="2057506" indent="0">
              <a:buNone/>
              <a:defRPr sz="1200" b="1"/>
            </a:lvl7pPr>
            <a:lvl8pPr marL="2400424" indent="0">
              <a:buNone/>
              <a:defRPr sz="1200" b="1"/>
            </a:lvl8pPr>
            <a:lvl9pPr marL="274334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12"/>
            <a:ext cx="4115872" cy="1166473"/>
          </a:xfrm>
        </p:spPr>
        <p:txBody>
          <a:bodyPr/>
          <a:lstStyle>
            <a:lvl1pPr marL="222261" indent="-222261">
              <a:defRPr sz="1700"/>
            </a:lvl1pPr>
            <a:lvl2pPr marL="427655" indent="-205393">
              <a:defRPr sz="1500"/>
            </a:lvl2pPr>
            <a:lvl3pPr marL="616180" indent="-183564">
              <a:defRPr sz="1400"/>
            </a:lvl3pPr>
            <a:lvl4pPr marL="787838" indent="-177611">
              <a:defRPr sz="1300"/>
            </a:lvl4pPr>
            <a:lvl5pPr marL="959495" indent="-165704"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S_log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13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13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" y="6238876"/>
            <a:ext cx="9144001" cy="619125"/>
          </a:xfrm>
          <a:solidFill>
            <a:srgbClr val="FFFF99"/>
          </a:solidFill>
        </p:spPr>
        <p:txBody>
          <a:bodyPr lIns="114306" tIns="57152" rIns="114306" bIns="57152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8" cy="457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71301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2243-2E6B-493F-8A8C-6F77FFC6C32D}" type="datetimeFigureOut">
              <a:rPr lang="zh-CN" altLang="en-US"/>
              <a:pPr>
                <a:defRPr/>
              </a:pPr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05F0A-0C21-4D41-9483-613EF86E9D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26461" y="209704"/>
            <a:ext cx="8525904" cy="45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6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7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8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9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Fuschia Tile"/>
          <p:cNvGrpSpPr>
            <a:grpSpLocks/>
          </p:cNvGrpSpPr>
          <p:nvPr userDrawn="1"/>
        </p:nvGrpSpPr>
        <p:grpSpPr bwMode="auto">
          <a:xfrm>
            <a:off x="762000" y="3184525"/>
            <a:ext cx="995363" cy="1327150"/>
            <a:chOff x="1071620" y="3044261"/>
            <a:chExt cx="1325880" cy="1325880"/>
          </a:xfrm>
        </p:grpSpPr>
        <p:sp>
          <p:nvSpPr>
            <p:cNvPr id="11" name="Rectangle 31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1316918" y="3285330"/>
              <a:ext cx="835284" cy="840570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grpSp>
        <p:nvGrpSpPr>
          <p:cNvPr id="13" name="Orange Tile"/>
          <p:cNvGrpSpPr>
            <a:grpSpLocks/>
          </p:cNvGrpSpPr>
          <p:nvPr userDrawn="1"/>
        </p:nvGrpSpPr>
        <p:grpSpPr bwMode="auto">
          <a:xfrm>
            <a:off x="1885950" y="3184525"/>
            <a:ext cx="995363" cy="1327150"/>
            <a:chOff x="2487267" y="3044261"/>
            <a:chExt cx="1325880" cy="1325880"/>
          </a:xfrm>
        </p:grpSpPr>
        <p:sp>
          <p:nvSpPr>
            <p:cNvPr id="14" name="Rectangle 34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2774858" y="3285330"/>
              <a:ext cx="750698" cy="843742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grpSp>
        <p:nvGrpSpPr>
          <p:cNvPr id="16" name="Teal Tile"/>
          <p:cNvGrpSpPr>
            <a:grpSpLocks/>
          </p:cNvGrpSpPr>
          <p:nvPr userDrawn="1"/>
        </p:nvGrpSpPr>
        <p:grpSpPr bwMode="auto">
          <a:xfrm>
            <a:off x="762000" y="4683125"/>
            <a:ext cx="995363" cy="1325563"/>
            <a:chOff x="1020317" y="4686638"/>
            <a:chExt cx="1325880" cy="1325880"/>
          </a:xfrm>
        </p:grpSpPr>
        <p:sp>
          <p:nvSpPr>
            <p:cNvPr id="17" name="Rectangle 37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455933" y="4931171"/>
              <a:ext cx="454648" cy="836813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grpSp>
        <p:nvGrpSpPr>
          <p:cNvPr id="19" name="Green Tile"/>
          <p:cNvGrpSpPr>
            <a:grpSpLocks/>
          </p:cNvGrpSpPr>
          <p:nvPr userDrawn="1"/>
        </p:nvGrpSpPr>
        <p:grpSpPr bwMode="auto">
          <a:xfrm>
            <a:off x="1885950" y="4683125"/>
            <a:ext cx="995363" cy="1325563"/>
            <a:chOff x="2514069" y="4682828"/>
            <a:chExt cx="1325880" cy="1325880"/>
          </a:xfrm>
        </p:grpSpPr>
        <p:sp>
          <p:nvSpPr>
            <p:cNvPr id="20" name="Rectangle 40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 userDrawn="1"/>
          </p:nvSpPr>
          <p:spPr bwMode="auto">
            <a:xfrm>
              <a:off x="2757253" y="5062332"/>
              <a:ext cx="839511" cy="701843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 useBgFill="1">
        <p:nvSpPr>
          <p:cNvPr id="2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2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24" name="Bottom Mask"/>
          <p:cNvSpPr/>
          <p:nvPr userDrawn="1"/>
        </p:nvSpPr>
        <p:spPr bwMode="auto">
          <a:xfrm>
            <a:off x="0" y="6010275"/>
            <a:ext cx="9144000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6906" y="3231975"/>
            <a:ext cx="5040038" cy="1232464"/>
          </a:xfrm>
        </p:spPr>
        <p:txBody>
          <a:bodyPr anchor="ctr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6918" y="5029210"/>
            <a:ext cx="5154369" cy="46325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4" name="Demo Tile"/>
          <p:cNvGrpSpPr>
            <a:grpSpLocks/>
          </p:cNvGrpSpPr>
          <p:nvPr userDrawn="1"/>
        </p:nvGrpSpPr>
        <p:grpSpPr bwMode="auto">
          <a:xfrm>
            <a:off x="763588" y="3187700"/>
            <a:ext cx="2120900" cy="2827338"/>
            <a:chOff x="1022073" y="-1135906"/>
            <a:chExt cx="2827252" cy="2827252"/>
          </a:xfrm>
        </p:grpSpPr>
        <p:sp>
          <p:nvSpPr>
            <p:cNvPr id="15" name="Rectangle 16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6" name="Light bulb Icon"/>
            <p:cNvSpPr>
              <a:spLocks noEditPoints="1"/>
            </p:cNvSpPr>
            <p:nvPr/>
          </p:nvSpPr>
          <p:spPr bwMode="auto">
            <a:xfrm>
              <a:off x="1944739" y="-621572"/>
              <a:ext cx="979803" cy="1798583"/>
            </a:xfrm>
            <a:custGeom>
              <a:avLst/>
              <a:gdLst>
                <a:gd name="T0" fmla="*/ 18 w 122"/>
                <a:gd name="T1" fmla="*/ 137 h 224"/>
                <a:gd name="T2" fmla="*/ 105 w 122"/>
                <a:gd name="T3" fmla="*/ 22 h 224"/>
                <a:gd name="T4" fmla="*/ 119 w 122"/>
                <a:gd name="T5" fmla="*/ 29 h 224"/>
                <a:gd name="T6" fmla="*/ 119 w 122"/>
                <a:gd name="T7" fmla="*/ 41 h 224"/>
                <a:gd name="T8" fmla="*/ 17 w 122"/>
                <a:gd name="T9" fmla="*/ 75 h 224"/>
                <a:gd name="T10" fmla="*/ 14 w 122"/>
                <a:gd name="T11" fmla="*/ 76 h 224"/>
                <a:gd name="T12" fmla="*/ 2 w 122"/>
                <a:gd name="T13" fmla="*/ 64 h 224"/>
                <a:gd name="T14" fmla="*/ 10 w 122"/>
                <a:gd name="T15" fmla="*/ 50 h 224"/>
                <a:gd name="T16" fmla="*/ 8 w 122"/>
                <a:gd name="T17" fmla="*/ 58 h 224"/>
                <a:gd name="T18" fmla="*/ 9 w 122"/>
                <a:gd name="T19" fmla="*/ 66 h 224"/>
                <a:gd name="T20" fmla="*/ 14 w 122"/>
                <a:gd name="T21" fmla="*/ 70 h 224"/>
                <a:gd name="T22" fmla="*/ 111 w 122"/>
                <a:gd name="T23" fmla="*/ 41 h 224"/>
                <a:gd name="T24" fmla="*/ 115 w 122"/>
                <a:gd name="T25" fmla="*/ 35 h 224"/>
                <a:gd name="T26" fmla="*/ 108 w 122"/>
                <a:gd name="T27" fmla="*/ 27 h 224"/>
                <a:gd name="T28" fmla="*/ 12 w 122"/>
                <a:gd name="T29" fmla="*/ 56 h 224"/>
                <a:gd name="T30" fmla="*/ 10 w 122"/>
                <a:gd name="T31" fmla="*/ 16 h 224"/>
                <a:gd name="T32" fmla="*/ 73 w 122"/>
                <a:gd name="T33" fmla="*/ 9 h 224"/>
                <a:gd name="T34" fmla="*/ 67 w 122"/>
                <a:gd name="T35" fmla="*/ 27 h 224"/>
                <a:gd name="T36" fmla="*/ 14 w 122"/>
                <a:gd name="T37" fmla="*/ 42 h 224"/>
                <a:gd name="T38" fmla="*/ 2 w 122"/>
                <a:gd name="T39" fmla="*/ 31 h 224"/>
                <a:gd name="T40" fmla="*/ 9 w 122"/>
                <a:gd name="T41" fmla="*/ 32 h 224"/>
                <a:gd name="T42" fmla="*/ 16 w 122"/>
                <a:gd name="T43" fmla="*/ 36 h 224"/>
                <a:gd name="T44" fmla="*/ 69 w 122"/>
                <a:gd name="T45" fmla="*/ 14 h 224"/>
                <a:gd name="T46" fmla="*/ 63 w 122"/>
                <a:gd name="T47" fmla="*/ 7 h 224"/>
                <a:gd name="T48" fmla="*/ 12 w 122"/>
                <a:gd name="T49" fmla="*/ 22 h 224"/>
                <a:gd name="T50" fmla="*/ 113 w 122"/>
                <a:gd name="T51" fmla="*/ 114 h 224"/>
                <a:gd name="T52" fmla="*/ 99 w 122"/>
                <a:gd name="T53" fmla="*/ 124 h 224"/>
                <a:gd name="T54" fmla="*/ 110 w 122"/>
                <a:gd name="T55" fmla="*/ 137 h 224"/>
                <a:gd name="T56" fmla="*/ 87 w 122"/>
                <a:gd name="T57" fmla="*/ 208 h 224"/>
                <a:gd name="T58" fmla="*/ 74 w 122"/>
                <a:gd name="T59" fmla="*/ 224 h 224"/>
                <a:gd name="T60" fmla="*/ 41 w 122"/>
                <a:gd name="T61" fmla="*/ 213 h 224"/>
                <a:gd name="T62" fmla="*/ 18 w 122"/>
                <a:gd name="T63" fmla="*/ 187 h 224"/>
                <a:gd name="T64" fmla="*/ 29 w 122"/>
                <a:gd name="T65" fmla="*/ 137 h 224"/>
                <a:gd name="T66" fmla="*/ 23 w 122"/>
                <a:gd name="T67" fmla="*/ 113 h 224"/>
                <a:gd name="T68" fmla="*/ 10 w 122"/>
                <a:gd name="T69" fmla="*/ 109 h 224"/>
                <a:gd name="T70" fmla="*/ 2 w 122"/>
                <a:gd name="T71" fmla="*/ 98 h 224"/>
                <a:gd name="T72" fmla="*/ 3 w 122"/>
                <a:gd name="T73" fmla="*/ 89 h 224"/>
                <a:gd name="T74" fmla="*/ 105 w 122"/>
                <a:gd name="T75" fmla="*/ 55 h 224"/>
                <a:gd name="T76" fmla="*/ 120 w 122"/>
                <a:gd name="T77" fmla="*/ 66 h 224"/>
                <a:gd name="T78" fmla="*/ 113 w 122"/>
                <a:gd name="T79" fmla="*/ 81 h 224"/>
                <a:gd name="T80" fmla="*/ 56 w 122"/>
                <a:gd name="T81" fmla="*/ 105 h 224"/>
                <a:gd name="T82" fmla="*/ 72 w 122"/>
                <a:gd name="T83" fmla="*/ 137 h 224"/>
                <a:gd name="T84" fmla="*/ 82 w 122"/>
                <a:gd name="T85" fmla="*/ 95 h 224"/>
                <a:gd name="T86" fmla="*/ 119 w 122"/>
                <a:gd name="T87" fmla="*/ 96 h 224"/>
                <a:gd name="T88" fmla="*/ 113 w 122"/>
                <a:gd name="T89" fmla="*/ 114 h 224"/>
                <a:gd name="T90" fmla="*/ 111 w 122"/>
                <a:gd name="T91" fmla="*/ 75 h 224"/>
                <a:gd name="T92" fmla="*/ 115 w 122"/>
                <a:gd name="T93" fmla="*/ 68 h 224"/>
                <a:gd name="T94" fmla="*/ 108 w 122"/>
                <a:gd name="T95" fmla="*/ 61 h 224"/>
                <a:gd name="T96" fmla="*/ 25 w 122"/>
                <a:gd name="T97" fmla="*/ 86 h 224"/>
                <a:gd name="T98" fmla="*/ 12 w 122"/>
                <a:gd name="T99" fmla="*/ 89 h 224"/>
                <a:gd name="T100" fmla="*/ 8 w 122"/>
                <a:gd name="T101" fmla="*/ 92 h 224"/>
                <a:gd name="T102" fmla="*/ 8 w 122"/>
                <a:gd name="T103" fmla="*/ 96 h 224"/>
                <a:gd name="T104" fmla="*/ 12 w 122"/>
                <a:gd name="T105" fmla="*/ 103 h 224"/>
                <a:gd name="T106" fmla="*/ 25 w 122"/>
                <a:gd name="T107" fmla="*/ 107 h 224"/>
                <a:gd name="T108" fmla="*/ 35 w 122"/>
                <a:gd name="T109" fmla="*/ 120 h 224"/>
                <a:gd name="T110" fmla="*/ 50 w 122"/>
                <a:gd name="T111" fmla="*/ 137 h 224"/>
                <a:gd name="T112" fmla="*/ 48 w 122"/>
                <a:gd name="T113" fmla="*/ 100 h 224"/>
                <a:gd name="T114" fmla="*/ 49 w 122"/>
                <a:gd name="T115" fmla="*/ 93 h 224"/>
                <a:gd name="T116" fmla="*/ 113 w 122"/>
                <a:gd name="T117" fmla="*/ 98 h 224"/>
                <a:gd name="T118" fmla="*/ 84 w 122"/>
                <a:gd name="T119" fmla="*/ 101 h 224"/>
                <a:gd name="T120" fmla="*/ 78 w 122"/>
                <a:gd name="T121" fmla="*/ 137 h 224"/>
                <a:gd name="T122" fmla="*/ 93 w 122"/>
                <a:gd name="T123" fmla="*/ 124 h 224"/>
                <a:gd name="T124" fmla="*/ 111 w 122"/>
                <a:gd name="T12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 useBgFill="1">
        <p:nvSpPr>
          <p:cNvPr id="17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17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09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9" y="3187145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4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5" name="Green Tile"/>
          <p:cNvGrpSpPr>
            <a:grpSpLocks/>
          </p:cNvGrpSpPr>
          <p:nvPr userDrawn="1"/>
        </p:nvGrpSpPr>
        <p:grpSpPr bwMode="auto">
          <a:xfrm>
            <a:off x="762000" y="3187700"/>
            <a:ext cx="2120900" cy="2827338"/>
            <a:chOff x="-2619354" y="-790581"/>
            <a:chExt cx="2827252" cy="2827252"/>
          </a:xfrm>
        </p:grpSpPr>
        <p:sp>
          <p:nvSpPr>
            <p:cNvPr id="16" name="Rectangle 19"/>
            <p:cNvSpPr/>
            <p:nvPr/>
          </p:nvSpPr>
          <p:spPr bwMode="auto">
            <a:xfrm>
              <a:off x="-2619354" y="-790581"/>
              <a:ext cx="2827252" cy="282725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Play Icon"/>
            <p:cNvSpPr>
              <a:spLocks noEditPoints="1"/>
            </p:cNvSpPr>
            <p:nvPr/>
          </p:nvSpPr>
          <p:spPr bwMode="auto">
            <a:xfrm>
              <a:off x="-2098767" y="-269897"/>
              <a:ext cx="1786078" cy="1784296"/>
            </a:xfrm>
            <a:custGeom>
              <a:avLst/>
              <a:gdLst>
                <a:gd name="T0" fmla="*/ 168 w 224"/>
                <a:gd name="T1" fmla="*/ 112 h 224"/>
                <a:gd name="T2" fmla="*/ 86 w 224"/>
                <a:gd name="T3" fmla="*/ 173 h 224"/>
                <a:gd name="T4" fmla="*/ 86 w 224"/>
                <a:gd name="T5" fmla="*/ 50 h 224"/>
                <a:gd name="T6" fmla="*/ 168 w 224"/>
                <a:gd name="T7" fmla="*/ 112 h 224"/>
                <a:gd name="T8" fmla="*/ 168 w 224"/>
                <a:gd name="T9" fmla="*/ 112 h 224"/>
                <a:gd name="T10" fmla="*/ 112 w 224"/>
                <a:gd name="T11" fmla="*/ 0 h 224"/>
                <a:gd name="T12" fmla="*/ 224 w 224"/>
                <a:gd name="T13" fmla="*/ 112 h 224"/>
                <a:gd name="T14" fmla="*/ 112 w 224"/>
                <a:gd name="T15" fmla="*/ 224 h 224"/>
                <a:gd name="T16" fmla="*/ 0 w 224"/>
                <a:gd name="T17" fmla="*/ 112 h 224"/>
                <a:gd name="T18" fmla="*/ 112 w 224"/>
                <a:gd name="T19" fmla="*/ 0 h 224"/>
                <a:gd name="T20" fmla="*/ 112 w 224"/>
                <a:gd name="T21" fmla="*/ 216 h 224"/>
                <a:gd name="T22" fmla="*/ 216 w 224"/>
                <a:gd name="T23" fmla="*/ 112 h 224"/>
                <a:gd name="T24" fmla="*/ 112 w 224"/>
                <a:gd name="T25" fmla="*/ 8 h 224"/>
                <a:gd name="T26" fmla="*/ 8 w 224"/>
                <a:gd name="T27" fmla="*/ 112 h 224"/>
                <a:gd name="T28" fmla="*/ 112 w 224"/>
                <a:gd name="T29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224">
                  <a:moveTo>
                    <a:pt x="168" y="112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lose/>
                  <a:moveTo>
                    <a:pt x="112" y="0"/>
                  </a:moveTo>
                  <a:cubicBezTo>
                    <a:pt x="174" y="0"/>
                    <a:pt x="224" y="50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moveTo>
                    <a:pt x="112" y="216"/>
                  </a:moveTo>
                  <a:cubicBezTo>
                    <a:pt x="170" y="216"/>
                    <a:pt x="216" y="169"/>
                    <a:pt x="216" y="112"/>
                  </a:cubicBezTo>
                  <a:cubicBezTo>
                    <a:pt x="216" y="54"/>
                    <a:pt x="170" y="8"/>
                    <a:pt x="112" y="8"/>
                  </a:cubicBezTo>
                  <a:cubicBezTo>
                    <a:pt x="55" y="8"/>
                    <a:pt x="8" y="54"/>
                    <a:pt x="8" y="112"/>
                  </a:cubicBezTo>
                  <a:cubicBezTo>
                    <a:pt x="8" y="169"/>
                    <a:pt x="55" y="216"/>
                    <a:pt x="112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17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09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9" y="3187145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5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4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5" name="Blue Tile"/>
          <p:cNvGrpSpPr>
            <a:grpSpLocks/>
          </p:cNvGrpSpPr>
          <p:nvPr userDrawn="1"/>
        </p:nvGrpSpPr>
        <p:grpSpPr bwMode="auto">
          <a:xfrm>
            <a:off x="762000" y="3189288"/>
            <a:ext cx="2120900" cy="2827337"/>
            <a:chOff x="1071620" y="3044261"/>
            <a:chExt cx="1325880" cy="1325880"/>
          </a:xfrm>
        </p:grpSpPr>
        <p:sp>
          <p:nvSpPr>
            <p:cNvPr id="16" name="Rectangle 17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316749" y="3284721"/>
              <a:ext cx="835622" cy="841238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17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09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9" y="3187145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4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5" name="Purple Tile"/>
          <p:cNvGrpSpPr>
            <a:grpSpLocks/>
          </p:cNvGrpSpPr>
          <p:nvPr userDrawn="1"/>
        </p:nvGrpSpPr>
        <p:grpSpPr bwMode="auto">
          <a:xfrm>
            <a:off x="763588" y="3187700"/>
            <a:ext cx="2120900" cy="2827338"/>
            <a:chOff x="1022073" y="-1624298"/>
            <a:chExt cx="2827252" cy="2827252"/>
          </a:xfrm>
        </p:grpSpPr>
        <p:sp>
          <p:nvSpPr>
            <p:cNvPr id="16" name="Rectangle 19"/>
            <p:cNvSpPr/>
            <p:nvPr/>
          </p:nvSpPr>
          <p:spPr bwMode="auto">
            <a:xfrm>
              <a:off x="1022073" y="-1624298"/>
              <a:ext cx="2827252" cy="282725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538427" y="-867083"/>
              <a:ext cx="1792426" cy="1501729"/>
            </a:xfrm>
            <a:custGeom>
              <a:avLst/>
              <a:gdLst>
                <a:gd name="T0" fmla="*/ 184 w 223"/>
                <a:gd name="T1" fmla="*/ 187 h 187"/>
                <a:gd name="T2" fmla="*/ 181 w 223"/>
                <a:gd name="T3" fmla="*/ 186 h 187"/>
                <a:gd name="T4" fmla="*/ 146 w 223"/>
                <a:gd name="T5" fmla="*/ 151 h 187"/>
                <a:gd name="T6" fmla="*/ 40 w 223"/>
                <a:gd name="T7" fmla="*/ 151 h 187"/>
                <a:gd name="T8" fmla="*/ 0 w 223"/>
                <a:gd name="T9" fmla="*/ 111 h 187"/>
                <a:gd name="T10" fmla="*/ 0 w 223"/>
                <a:gd name="T11" fmla="*/ 40 h 187"/>
                <a:gd name="T12" fmla="*/ 40 w 223"/>
                <a:gd name="T13" fmla="*/ 0 h 187"/>
                <a:gd name="T14" fmla="*/ 183 w 223"/>
                <a:gd name="T15" fmla="*/ 0 h 187"/>
                <a:gd name="T16" fmla="*/ 223 w 223"/>
                <a:gd name="T17" fmla="*/ 40 h 187"/>
                <a:gd name="T18" fmla="*/ 223 w 223"/>
                <a:gd name="T19" fmla="*/ 111 h 187"/>
                <a:gd name="T20" fmla="*/ 188 w 223"/>
                <a:gd name="T21" fmla="*/ 150 h 187"/>
                <a:gd name="T22" fmla="*/ 188 w 223"/>
                <a:gd name="T23" fmla="*/ 183 h 187"/>
                <a:gd name="T24" fmla="*/ 185 w 223"/>
                <a:gd name="T25" fmla="*/ 187 h 187"/>
                <a:gd name="T26" fmla="*/ 184 w 223"/>
                <a:gd name="T27" fmla="*/ 187 h 187"/>
                <a:gd name="T28" fmla="*/ 40 w 223"/>
                <a:gd name="T29" fmla="*/ 8 h 187"/>
                <a:gd name="T30" fmla="*/ 8 w 223"/>
                <a:gd name="T31" fmla="*/ 40 h 187"/>
                <a:gd name="T32" fmla="*/ 8 w 223"/>
                <a:gd name="T33" fmla="*/ 111 h 187"/>
                <a:gd name="T34" fmla="*/ 40 w 223"/>
                <a:gd name="T35" fmla="*/ 143 h 187"/>
                <a:gd name="T36" fmla="*/ 148 w 223"/>
                <a:gd name="T37" fmla="*/ 143 h 187"/>
                <a:gd name="T38" fmla="*/ 151 w 223"/>
                <a:gd name="T39" fmla="*/ 144 h 187"/>
                <a:gd name="T40" fmla="*/ 180 w 223"/>
                <a:gd name="T41" fmla="*/ 173 h 187"/>
                <a:gd name="T42" fmla="*/ 180 w 223"/>
                <a:gd name="T43" fmla="*/ 147 h 187"/>
                <a:gd name="T44" fmla="*/ 184 w 223"/>
                <a:gd name="T45" fmla="*/ 143 h 187"/>
                <a:gd name="T46" fmla="*/ 215 w 223"/>
                <a:gd name="T47" fmla="*/ 111 h 187"/>
                <a:gd name="T48" fmla="*/ 215 w 223"/>
                <a:gd name="T49" fmla="*/ 40 h 187"/>
                <a:gd name="T50" fmla="*/ 183 w 223"/>
                <a:gd name="T51" fmla="*/ 8 h 187"/>
                <a:gd name="T52" fmla="*/ 40 w 223"/>
                <a:gd name="T53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87">
                  <a:moveTo>
                    <a:pt x="184" y="187"/>
                  </a:moveTo>
                  <a:cubicBezTo>
                    <a:pt x="183" y="187"/>
                    <a:pt x="182" y="187"/>
                    <a:pt x="181" y="186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18" y="151"/>
                    <a:pt x="0" y="133"/>
                    <a:pt x="0" y="1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23" y="18"/>
                    <a:pt x="223" y="40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3" y="132"/>
                    <a:pt x="208" y="148"/>
                    <a:pt x="188" y="15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5"/>
                    <a:pt x="187" y="186"/>
                    <a:pt x="185" y="187"/>
                  </a:cubicBezTo>
                  <a:cubicBezTo>
                    <a:pt x="185" y="187"/>
                    <a:pt x="184" y="187"/>
                    <a:pt x="184" y="187"/>
                  </a:cubicBezTo>
                  <a:moveTo>
                    <a:pt x="40" y="8"/>
                  </a:moveTo>
                  <a:cubicBezTo>
                    <a:pt x="22" y="8"/>
                    <a:pt x="8" y="23"/>
                    <a:pt x="8" y="4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28"/>
                    <a:pt x="22" y="143"/>
                    <a:pt x="40" y="143"/>
                  </a:cubicBezTo>
                  <a:cubicBezTo>
                    <a:pt x="148" y="143"/>
                    <a:pt x="148" y="143"/>
                    <a:pt x="148" y="143"/>
                  </a:cubicBezTo>
                  <a:cubicBezTo>
                    <a:pt x="149" y="143"/>
                    <a:pt x="150" y="143"/>
                    <a:pt x="151" y="144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4"/>
                    <a:pt x="182" y="143"/>
                    <a:pt x="184" y="143"/>
                  </a:cubicBezTo>
                  <a:cubicBezTo>
                    <a:pt x="201" y="143"/>
                    <a:pt x="215" y="129"/>
                    <a:pt x="215" y="11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5" y="23"/>
                    <a:pt x="200" y="8"/>
                    <a:pt x="183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17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09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9" y="3187145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4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5" name="Orange Tile"/>
          <p:cNvGrpSpPr>
            <a:grpSpLocks/>
          </p:cNvGrpSpPr>
          <p:nvPr userDrawn="1"/>
        </p:nvGrpSpPr>
        <p:grpSpPr bwMode="auto">
          <a:xfrm>
            <a:off x="762000" y="3187700"/>
            <a:ext cx="2120900" cy="2827338"/>
            <a:chOff x="1351800" y="-1084759"/>
            <a:chExt cx="2827252" cy="2827252"/>
          </a:xfrm>
        </p:grpSpPr>
        <p:sp>
          <p:nvSpPr>
            <p:cNvPr id="16" name="Rectangle 17"/>
            <p:cNvSpPr/>
            <p:nvPr/>
          </p:nvSpPr>
          <p:spPr bwMode="auto">
            <a:xfrm>
              <a:off x="1351800" y="-1084759"/>
              <a:ext cx="2827252" cy="282725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2005709" y="-437079"/>
              <a:ext cx="1521552" cy="1531891"/>
            </a:xfrm>
            <a:custGeom>
              <a:avLst/>
              <a:gdLst>
                <a:gd name="T0" fmla="*/ 6 w 187"/>
                <a:gd name="T1" fmla="*/ 188 h 188"/>
                <a:gd name="T2" fmla="*/ 129 w 187"/>
                <a:gd name="T3" fmla="*/ 64 h 188"/>
                <a:gd name="T4" fmla="*/ 180 w 187"/>
                <a:gd name="T5" fmla="*/ 115 h 188"/>
                <a:gd name="T6" fmla="*/ 185 w 187"/>
                <a:gd name="T7" fmla="*/ 116 h 188"/>
                <a:gd name="T8" fmla="*/ 187 w 187"/>
                <a:gd name="T9" fmla="*/ 112 h 188"/>
                <a:gd name="T10" fmla="*/ 187 w 187"/>
                <a:gd name="T11" fmla="*/ 4 h 188"/>
                <a:gd name="T12" fmla="*/ 183 w 187"/>
                <a:gd name="T13" fmla="*/ 0 h 188"/>
                <a:gd name="T14" fmla="*/ 75 w 187"/>
                <a:gd name="T15" fmla="*/ 0 h 188"/>
                <a:gd name="T16" fmla="*/ 71 w 187"/>
                <a:gd name="T17" fmla="*/ 3 h 188"/>
                <a:gd name="T18" fmla="*/ 71 w 187"/>
                <a:gd name="T19" fmla="*/ 4 h 188"/>
                <a:gd name="T20" fmla="*/ 72 w 187"/>
                <a:gd name="T21" fmla="*/ 7 h 188"/>
                <a:gd name="T22" fmla="*/ 123 w 187"/>
                <a:gd name="T23" fmla="*/ 58 h 188"/>
                <a:gd name="T24" fmla="*/ 0 w 187"/>
                <a:gd name="T25" fmla="*/ 182 h 188"/>
                <a:gd name="T26" fmla="*/ 6 w 187"/>
                <a:gd name="T27" fmla="*/ 188 h 188"/>
                <a:gd name="T28" fmla="*/ 179 w 187"/>
                <a:gd name="T29" fmla="*/ 8 h 188"/>
                <a:gd name="T30" fmla="*/ 179 w 187"/>
                <a:gd name="T31" fmla="*/ 103 h 188"/>
                <a:gd name="T32" fmla="*/ 85 w 187"/>
                <a:gd name="T33" fmla="*/ 8 h 188"/>
                <a:gd name="T34" fmla="*/ 179 w 187"/>
                <a:gd name="T35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88">
                  <a:moveTo>
                    <a:pt x="6" y="188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1" y="116"/>
                    <a:pt x="183" y="117"/>
                    <a:pt x="185" y="116"/>
                  </a:cubicBezTo>
                  <a:cubicBezTo>
                    <a:pt x="186" y="116"/>
                    <a:pt x="187" y="114"/>
                    <a:pt x="187" y="11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2"/>
                    <a:pt x="185" y="0"/>
                    <a:pt x="1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2" y="1"/>
                    <a:pt x="71" y="3"/>
                  </a:cubicBezTo>
                  <a:cubicBezTo>
                    <a:pt x="71" y="3"/>
                    <a:pt x="71" y="4"/>
                    <a:pt x="71" y="4"/>
                  </a:cubicBezTo>
                  <a:cubicBezTo>
                    <a:pt x="71" y="6"/>
                    <a:pt x="71" y="7"/>
                    <a:pt x="72" y="7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6" y="188"/>
                  </a:lnTo>
                  <a:close/>
                  <a:moveTo>
                    <a:pt x="179" y="8"/>
                  </a:moveTo>
                  <a:cubicBezTo>
                    <a:pt x="179" y="103"/>
                    <a:pt x="179" y="103"/>
                    <a:pt x="179" y="103"/>
                  </a:cubicBezTo>
                  <a:cubicBezTo>
                    <a:pt x="85" y="8"/>
                    <a:pt x="85" y="8"/>
                    <a:pt x="85" y="8"/>
                  </a:cubicBezTo>
                  <a:lnTo>
                    <a:pt x="179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17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09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9" y="3187145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c.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4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5" name="Teal Tile"/>
          <p:cNvGrpSpPr>
            <a:grpSpLocks/>
          </p:cNvGrpSpPr>
          <p:nvPr userDrawn="1"/>
        </p:nvGrpSpPr>
        <p:grpSpPr bwMode="auto">
          <a:xfrm>
            <a:off x="762000" y="3187700"/>
            <a:ext cx="2120900" cy="2827338"/>
            <a:chOff x="823093" y="-1413626"/>
            <a:chExt cx="2827252" cy="2827252"/>
          </a:xfrm>
        </p:grpSpPr>
        <p:sp>
          <p:nvSpPr>
            <p:cNvPr id="16" name="Rectangle 19"/>
            <p:cNvSpPr/>
            <p:nvPr/>
          </p:nvSpPr>
          <p:spPr bwMode="auto">
            <a:xfrm>
              <a:off x="823093" y="-1413626"/>
              <a:ext cx="2827252" cy="282725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Freeform 20"/>
            <p:cNvSpPr>
              <a:spLocks noEditPoints="1"/>
            </p:cNvSpPr>
            <p:nvPr/>
          </p:nvSpPr>
          <p:spPr bwMode="auto">
            <a:xfrm>
              <a:off x="1398701" y="-232562"/>
              <a:ext cx="1676036" cy="465124"/>
            </a:xfrm>
            <a:custGeom>
              <a:avLst/>
              <a:gdLst>
                <a:gd name="T0" fmla="*/ 0 w 209"/>
                <a:gd name="T1" fmla="*/ 25 h 58"/>
                <a:gd name="T2" fmla="*/ 20 w 209"/>
                <a:gd name="T3" fmla="*/ 25 h 58"/>
                <a:gd name="T4" fmla="*/ 20 w 209"/>
                <a:gd name="T5" fmla="*/ 33 h 58"/>
                <a:gd name="T6" fmla="*/ 0 w 209"/>
                <a:gd name="T7" fmla="*/ 33 h 58"/>
                <a:gd name="T8" fmla="*/ 0 w 209"/>
                <a:gd name="T9" fmla="*/ 25 h 58"/>
                <a:gd name="T10" fmla="*/ 40 w 209"/>
                <a:gd name="T11" fmla="*/ 33 h 58"/>
                <a:gd name="T12" fmla="*/ 60 w 209"/>
                <a:gd name="T13" fmla="*/ 33 h 58"/>
                <a:gd name="T14" fmla="*/ 60 w 209"/>
                <a:gd name="T15" fmla="*/ 25 h 58"/>
                <a:gd name="T16" fmla="*/ 40 w 209"/>
                <a:gd name="T17" fmla="*/ 25 h 58"/>
                <a:gd name="T18" fmla="*/ 40 w 209"/>
                <a:gd name="T19" fmla="*/ 33 h 58"/>
                <a:gd name="T20" fmla="*/ 120 w 209"/>
                <a:gd name="T21" fmla="*/ 33 h 58"/>
                <a:gd name="T22" fmla="*/ 140 w 209"/>
                <a:gd name="T23" fmla="*/ 33 h 58"/>
                <a:gd name="T24" fmla="*/ 140 w 209"/>
                <a:gd name="T25" fmla="*/ 25 h 58"/>
                <a:gd name="T26" fmla="*/ 120 w 209"/>
                <a:gd name="T27" fmla="*/ 25 h 58"/>
                <a:gd name="T28" fmla="*/ 120 w 209"/>
                <a:gd name="T29" fmla="*/ 33 h 58"/>
                <a:gd name="T30" fmla="*/ 80 w 209"/>
                <a:gd name="T31" fmla="*/ 33 h 58"/>
                <a:gd name="T32" fmla="*/ 100 w 209"/>
                <a:gd name="T33" fmla="*/ 33 h 58"/>
                <a:gd name="T34" fmla="*/ 100 w 209"/>
                <a:gd name="T35" fmla="*/ 25 h 58"/>
                <a:gd name="T36" fmla="*/ 80 w 209"/>
                <a:gd name="T37" fmla="*/ 25 h 58"/>
                <a:gd name="T38" fmla="*/ 80 w 209"/>
                <a:gd name="T39" fmla="*/ 33 h 58"/>
                <a:gd name="T40" fmla="*/ 207 w 209"/>
                <a:gd name="T41" fmla="*/ 26 h 58"/>
                <a:gd name="T42" fmla="*/ 181 w 209"/>
                <a:gd name="T43" fmla="*/ 0 h 58"/>
                <a:gd name="T44" fmla="*/ 175 w 209"/>
                <a:gd name="T45" fmla="*/ 6 h 58"/>
                <a:gd name="T46" fmla="*/ 195 w 209"/>
                <a:gd name="T47" fmla="*/ 25 h 58"/>
                <a:gd name="T48" fmla="*/ 160 w 209"/>
                <a:gd name="T49" fmla="*/ 25 h 58"/>
                <a:gd name="T50" fmla="*/ 160 w 209"/>
                <a:gd name="T51" fmla="*/ 33 h 58"/>
                <a:gd name="T52" fmla="*/ 195 w 209"/>
                <a:gd name="T53" fmla="*/ 33 h 58"/>
                <a:gd name="T54" fmla="*/ 175 w 209"/>
                <a:gd name="T55" fmla="*/ 52 h 58"/>
                <a:gd name="T56" fmla="*/ 181 w 209"/>
                <a:gd name="T57" fmla="*/ 58 h 58"/>
                <a:gd name="T58" fmla="*/ 207 w 209"/>
                <a:gd name="T59" fmla="*/ 32 h 58"/>
                <a:gd name="T60" fmla="*/ 207 w 209"/>
                <a:gd name="T61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58">
                  <a:moveTo>
                    <a:pt x="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25"/>
                  </a:lnTo>
                  <a:close/>
                  <a:moveTo>
                    <a:pt x="40" y="33"/>
                  </a:moveTo>
                  <a:cubicBezTo>
                    <a:pt x="60" y="33"/>
                    <a:pt x="60" y="33"/>
                    <a:pt x="60" y="3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0" y="33"/>
                  </a:lnTo>
                  <a:close/>
                  <a:moveTo>
                    <a:pt x="12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0" y="33"/>
                  </a:lnTo>
                  <a:close/>
                  <a:moveTo>
                    <a:pt x="8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33"/>
                  </a:lnTo>
                  <a:close/>
                  <a:moveTo>
                    <a:pt x="207" y="26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95" y="33"/>
                    <a:pt x="195" y="33"/>
                    <a:pt x="195" y="3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9" y="30"/>
                    <a:pt x="209" y="28"/>
                    <a:pt x="20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17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09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9" y="3187145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4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8" cy="4570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9"/>
            <a:ext cx="8363938" cy="15004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9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59F50-0656-414F-8D30-73F53BCE90EE}" type="datetimeFigureOut">
              <a:rPr lang="zh-CN" altLang="en-US"/>
              <a:pPr>
                <a:defRPr/>
              </a:pPr>
              <a:t>2014/4/22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D5952-C4A4-4B5D-AD11-C72304FF49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12"/>
            <a:ext cx="4115872" cy="1323439"/>
          </a:xfrm>
        </p:spPr>
        <p:txBody>
          <a:bodyPr/>
          <a:lstStyle>
            <a:lvl1pPr marL="255005" indent="-255005">
              <a:lnSpc>
                <a:spcPct val="90000"/>
              </a:lnSpc>
              <a:defRPr sz="2100"/>
            </a:lvl1pPr>
            <a:lvl2pPr marL="505050" indent="-244091">
              <a:lnSpc>
                <a:spcPct val="90000"/>
              </a:lnSpc>
              <a:defRPr sz="1800"/>
            </a:lvl2pPr>
            <a:lvl3pPr marL="715404" indent="-216308">
              <a:lnSpc>
                <a:spcPct val="90000"/>
              </a:lnSpc>
              <a:defRPr sz="1500"/>
            </a:lvl3pPr>
            <a:lvl4pPr marL="920797" indent="-205393">
              <a:lnSpc>
                <a:spcPct val="90000"/>
              </a:lnSpc>
              <a:defRPr sz="1400"/>
            </a:lvl4pPr>
            <a:lvl5pPr marL="1137106" indent="-210354">
              <a:lnSpc>
                <a:spcPct val="90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12"/>
            <a:ext cx="4115872" cy="1323439"/>
          </a:xfrm>
        </p:spPr>
        <p:txBody>
          <a:bodyPr/>
          <a:lstStyle>
            <a:lvl1pPr marL="260959" indent="-260959">
              <a:lnSpc>
                <a:spcPct val="90000"/>
              </a:lnSpc>
              <a:defRPr sz="2100"/>
            </a:lvl1pPr>
            <a:lvl2pPr marL="505050" indent="-255005">
              <a:lnSpc>
                <a:spcPct val="90000"/>
              </a:lnSpc>
              <a:defRPr sz="1800"/>
            </a:lvl2pPr>
            <a:lvl3pPr marL="721358" indent="-227223">
              <a:lnSpc>
                <a:spcPct val="90000"/>
              </a:lnSpc>
              <a:defRPr sz="1500"/>
            </a:lvl3pPr>
            <a:lvl4pPr marL="920797" indent="-199440">
              <a:lnSpc>
                <a:spcPct val="90000"/>
              </a:lnSpc>
              <a:defRPr sz="1400"/>
            </a:lvl4pPr>
            <a:lvl5pPr marL="1137106" indent="-205393">
              <a:lnSpc>
                <a:spcPct val="90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94662"/>
            <a:ext cx="4115872" cy="2631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00" b="1"/>
            </a:lvl1pPr>
            <a:lvl2pPr marL="342918" indent="0">
              <a:buNone/>
              <a:defRPr sz="1500" b="1"/>
            </a:lvl2pPr>
            <a:lvl3pPr marL="685835" indent="0">
              <a:buNone/>
              <a:defRPr sz="1400" b="1"/>
            </a:lvl3pPr>
            <a:lvl4pPr marL="1028753" indent="0">
              <a:buNone/>
              <a:defRPr sz="1200" b="1"/>
            </a:lvl4pPr>
            <a:lvl5pPr marL="1371671" indent="0">
              <a:buNone/>
              <a:defRPr sz="1200" b="1"/>
            </a:lvl5pPr>
            <a:lvl6pPr marL="1714588" indent="0">
              <a:buNone/>
              <a:defRPr sz="1200" b="1"/>
            </a:lvl6pPr>
            <a:lvl7pPr marL="2057506" indent="0">
              <a:buNone/>
              <a:defRPr sz="1200" b="1"/>
            </a:lvl7pPr>
            <a:lvl8pPr marL="2400424" indent="0">
              <a:buNone/>
              <a:defRPr sz="1200" b="1"/>
            </a:lvl8pPr>
            <a:lvl9pPr marL="274334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33609"/>
            <a:ext cx="4114800" cy="1166473"/>
          </a:xfrm>
        </p:spPr>
        <p:txBody>
          <a:bodyPr/>
          <a:lstStyle>
            <a:lvl1pPr marL="211347" indent="-211347">
              <a:defRPr sz="1700"/>
            </a:lvl1pPr>
            <a:lvl2pPr marL="421702" indent="-199440">
              <a:defRPr sz="1500"/>
            </a:lvl2pPr>
            <a:lvl3pPr marL="610227" indent="-182572">
              <a:defRPr sz="1400"/>
            </a:lvl3pPr>
            <a:lvl4pPr marL="787838" indent="-171658">
              <a:defRPr sz="1300"/>
            </a:lvl4pPr>
            <a:lvl5pPr marL="959495" indent="-154790"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494662"/>
            <a:ext cx="4115872" cy="2631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00" b="1"/>
            </a:lvl1pPr>
            <a:lvl2pPr marL="342918" indent="0">
              <a:buNone/>
              <a:defRPr sz="1500" b="1"/>
            </a:lvl2pPr>
            <a:lvl3pPr marL="685835" indent="0">
              <a:buNone/>
              <a:defRPr sz="1400" b="1"/>
            </a:lvl3pPr>
            <a:lvl4pPr marL="1028753" indent="0">
              <a:buNone/>
              <a:defRPr sz="1200" b="1"/>
            </a:lvl4pPr>
            <a:lvl5pPr marL="1371671" indent="0">
              <a:buNone/>
              <a:defRPr sz="1200" b="1"/>
            </a:lvl5pPr>
            <a:lvl6pPr marL="1714588" indent="0">
              <a:buNone/>
              <a:defRPr sz="1200" b="1"/>
            </a:lvl6pPr>
            <a:lvl7pPr marL="2057506" indent="0">
              <a:buNone/>
              <a:defRPr sz="1200" b="1"/>
            </a:lvl7pPr>
            <a:lvl8pPr marL="2400424" indent="0">
              <a:buNone/>
              <a:defRPr sz="1200" b="1"/>
            </a:lvl8pPr>
            <a:lvl9pPr marL="274334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8"/>
            <a:ext cx="4115872" cy="1166473"/>
          </a:xfrm>
        </p:spPr>
        <p:txBody>
          <a:bodyPr/>
          <a:lstStyle>
            <a:lvl1pPr marL="222261" indent="-222261">
              <a:defRPr sz="1700"/>
            </a:lvl1pPr>
            <a:lvl2pPr marL="427655" indent="-205393">
              <a:defRPr sz="1500"/>
            </a:lvl2pPr>
            <a:lvl3pPr marL="616180" indent="-183564">
              <a:defRPr sz="1400"/>
            </a:lvl3pPr>
            <a:lvl4pPr marL="787838" indent="-177611">
              <a:defRPr sz="1300"/>
            </a:lvl4pPr>
            <a:lvl5pPr marL="959495" indent="-165704"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S_log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9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9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" y="6238876"/>
            <a:ext cx="9144001" cy="619125"/>
          </a:xfrm>
          <a:solidFill>
            <a:srgbClr val="FFFF99"/>
          </a:solidFill>
        </p:spPr>
        <p:txBody>
          <a:bodyPr lIns="114306" tIns="57152" rIns="114306" bIns="57152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8" cy="457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71301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26461" y="209704"/>
            <a:ext cx="8525904" cy="45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257DF-8BB4-4A30-98BE-ED87DA0AA5A3}" type="datetimeFigureOut">
              <a:rPr lang="zh-CN" altLang="en-US"/>
              <a:pPr>
                <a:defRPr/>
              </a:pPr>
              <a:t>2014/4/22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BEA7B-C0B9-44DB-BB04-AC77B604D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6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7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8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9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Fuschia Tile"/>
          <p:cNvGrpSpPr>
            <a:grpSpLocks/>
          </p:cNvGrpSpPr>
          <p:nvPr userDrawn="1"/>
        </p:nvGrpSpPr>
        <p:grpSpPr bwMode="auto">
          <a:xfrm>
            <a:off x="762000" y="3184525"/>
            <a:ext cx="995363" cy="1327150"/>
            <a:chOff x="1071620" y="3044261"/>
            <a:chExt cx="1325880" cy="1325880"/>
          </a:xfrm>
        </p:grpSpPr>
        <p:sp>
          <p:nvSpPr>
            <p:cNvPr id="11" name="Rectangle 31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1316918" y="3285330"/>
              <a:ext cx="835284" cy="840570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grpSp>
        <p:nvGrpSpPr>
          <p:cNvPr id="13" name="Orange Tile"/>
          <p:cNvGrpSpPr>
            <a:grpSpLocks/>
          </p:cNvGrpSpPr>
          <p:nvPr userDrawn="1"/>
        </p:nvGrpSpPr>
        <p:grpSpPr bwMode="auto">
          <a:xfrm>
            <a:off x="1885950" y="3184525"/>
            <a:ext cx="995363" cy="1327150"/>
            <a:chOff x="2487267" y="3044261"/>
            <a:chExt cx="1325880" cy="1325880"/>
          </a:xfrm>
        </p:grpSpPr>
        <p:sp>
          <p:nvSpPr>
            <p:cNvPr id="14" name="Rectangle 34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2774858" y="3285330"/>
              <a:ext cx="750698" cy="843742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grpSp>
        <p:nvGrpSpPr>
          <p:cNvPr id="16" name="Teal Tile"/>
          <p:cNvGrpSpPr>
            <a:grpSpLocks/>
          </p:cNvGrpSpPr>
          <p:nvPr userDrawn="1"/>
        </p:nvGrpSpPr>
        <p:grpSpPr bwMode="auto">
          <a:xfrm>
            <a:off x="762000" y="4683125"/>
            <a:ext cx="995363" cy="1325563"/>
            <a:chOff x="1020317" y="4686638"/>
            <a:chExt cx="1325880" cy="1325880"/>
          </a:xfrm>
        </p:grpSpPr>
        <p:sp>
          <p:nvSpPr>
            <p:cNvPr id="17" name="Rectangle 37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455933" y="4931171"/>
              <a:ext cx="454648" cy="836813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grpSp>
        <p:nvGrpSpPr>
          <p:cNvPr id="19" name="Green Tile"/>
          <p:cNvGrpSpPr>
            <a:grpSpLocks/>
          </p:cNvGrpSpPr>
          <p:nvPr userDrawn="1"/>
        </p:nvGrpSpPr>
        <p:grpSpPr bwMode="auto">
          <a:xfrm>
            <a:off x="1885950" y="4683125"/>
            <a:ext cx="995363" cy="1325563"/>
            <a:chOff x="2514069" y="4682828"/>
            <a:chExt cx="1325880" cy="1325880"/>
          </a:xfrm>
        </p:grpSpPr>
        <p:sp>
          <p:nvSpPr>
            <p:cNvPr id="20" name="Rectangle 40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 userDrawn="1"/>
          </p:nvSpPr>
          <p:spPr bwMode="auto">
            <a:xfrm>
              <a:off x="2757253" y="5062332"/>
              <a:ext cx="839511" cy="701843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 useBgFill="1">
        <p:nvSpPr>
          <p:cNvPr id="2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2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24" name="Bottom Mask"/>
          <p:cNvSpPr/>
          <p:nvPr userDrawn="1"/>
        </p:nvSpPr>
        <p:spPr bwMode="auto">
          <a:xfrm>
            <a:off x="0" y="6010275"/>
            <a:ext cx="9144000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6906" y="3231975"/>
            <a:ext cx="5040038" cy="1232464"/>
          </a:xfrm>
        </p:spPr>
        <p:txBody>
          <a:bodyPr anchor="ctr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6910" y="5029205"/>
            <a:ext cx="5154369" cy="46325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4" name="Demo Tile"/>
          <p:cNvGrpSpPr>
            <a:grpSpLocks/>
          </p:cNvGrpSpPr>
          <p:nvPr userDrawn="1"/>
        </p:nvGrpSpPr>
        <p:grpSpPr bwMode="auto">
          <a:xfrm>
            <a:off x="763588" y="3187700"/>
            <a:ext cx="2120900" cy="2827338"/>
            <a:chOff x="1022073" y="-1135906"/>
            <a:chExt cx="2827252" cy="2827252"/>
          </a:xfrm>
        </p:grpSpPr>
        <p:sp>
          <p:nvSpPr>
            <p:cNvPr id="15" name="Rectangle 16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6" name="Light bulb Icon"/>
            <p:cNvSpPr>
              <a:spLocks noEditPoints="1"/>
            </p:cNvSpPr>
            <p:nvPr/>
          </p:nvSpPr>
          <p:spPr bwMode="auto">
            <a:xfrm>
              <a:off x="1944739" y="-621572"/>
              <a:ext cx="979803" cy="1798583"/>
            </a:xfrm>
            <a:custGeom>
              <a:avLst/>
              <a:gdLst>
                <a:gd name="T0" fmla="*/ 18 w 122"/>
                <a:gd name="T1" fmla="*/ 137 h 224"/>
                <a:gd name="T2" fmla="*/ 105 w 122"/>
                <a:gd name="T3" fmla="*/ 22 h 224"/>
                <a:gd name="T4" fmla="*/ 119 w 122"/>
                <a:gd name="T5" fmla="*/ 29 h 224"/>
                <a:gd name="T6" fmla="*/ 119 w 122"/>
                <a:gd name="T7" fmla="*/ 41 h 224"/>
                <a:gd name="T8" fmla="*/ 17 w 122"/>
                <a:gd name="T9" fmla="*/ 75 h 224"/>
                <a:gd name="T10" fmla="*/ 14 w 122"/>
                <a:gd name="T11" fmla="*/ 76 h 224"/>
                <a:gd name="T12" fmla="*/ 2 w 122"/>
                <a:gd name="T13" fmla="*/ 64 h 224"/>
                <a:gd name="T14" fmla="*/ 10 w 122"/>
                <a:gd name="T15" fmla="*/ 50 h 224"/>
                <a:gd name="T16" fmla="*/ 8 w 122"/>
                <a:gd name="T17" fmla="*/ 58 h 224"/>
                <a:gd name="T18" fmla="*/ 9 w 122"/>
                <a:gd name="T19" fmla="*/ 66 h 224"/>
                <a:gd name="T20" fmla="*/ 14 w 122"/>
                <a:gd name="T21" fmla="*/ 70 h 224"/>
                <a:gd name="T22" fmla="*/ 111 w 122"/>
                <a:gd name="T23" fmla="*/ 41 h 224"/>
                <a:gd name="T24" fmla="*/ 115 w 122"/>
                <a:gd name="T25" fmla="*/ 35 h 224"/>
                <a:gd name="T26" fmla="*/ 108 w 122"/>
                <a:gd name="T27" fmla="*/ 27 h 224"/>
                <a:gd name="T28" fmla="*/ 12 w 122"/>
                <a:gd name="T29" fmla="*/ 56 h 224"/>
                <a:gd name="T30" fmla="*/ 10 w 122"/>
                <a:gd name="T31" fmla="*/ 16 h 224"/>
                <a:gd name="T32" fmla="*/ 73 w 122"/>
                <a:gd name="T33" fmla="*/ 9 h 224"/>
                <a:gd name="T34" fmla="*/ 67 w 122"/>
                <a:gd name="T35" fmla="*/ 27 h 224"/>
                <a:gd name="T36" fmla="*/ 14 w 122"/>
                <a:gd name="T37" fmla="*/ 42 h 224"/>
                <a:gd name="T38" fmla="*/ 2 w 122"/>
                <a:gd name="T39" fmla="*/ 31 h 224"/>
                <a:gd name="T40" fmla="*/ 9 w 122"/>
                <a:gd name="T41" fmla="*/ 32 h 224"/>
                <a:gd name="T42" fmla="*/ 16 w 122"/>
                <a:gd name="T43" fmla="*/ 36 h 224"/>
                <a:gd name="T44" fmla="*/ 69 w 122"/>
                <a:gd name="T45" fmla="*/ 14 h 224"/>
                <a:gd name="T46" fmla="*/ 63 w 122"/>
                <a:gd name="T47" fmla="*/ 7 h 224"/>
                <a:gd name="T48" fmla="*/ 12 w 122"/>
                <a:gd name="T49" fmla="*/ 22 h 224"/>
                <a:gd name="T50" fmla="*/ 113 w 122"/>
                <a:gd name="T51" fmla="*/ 114 h 224"/>
                <a:gd name="T52" fmla="*/ 99 w 122"/>
                <a:gd name="T53" fmla="*/ 124 h 224"/>
                <a:gd name="T54" fmla="*/ 110 w 122"/>
                <a:gd name="T55" fmla="*/ 137 h 224"/>
                <a:gd name="T56" fmla="*/ 87 w 122"/>
                <a:gd name="T57" fmla="*/ 208 h 224"/>
                <a:gd name="T58" fmla="*/ 74 w 122"/>
                <a:gd name="T59" fmla="*/ 224 h 224"/>
                <a:gd name="T60" fmla="*/ 41 w 122"/>
                <a:gd name="T61" fmla="*/ 213 h 224"/>
                <a:gd name="T62" fmla="*/ 18 w 122"/>
                <a:gd name="T63" fmla="*/ 187 h 224"/>
                <a:gd name="T64" fmla="*/ 29 w 122"/>
                <a:gd name="T65" fmla="*/ 137 h 224"/>
                <a:gd name="T66" fmla="*/ 23 w 122"/>
                <a:gd name="T67" fmla="*/ 113 h 224"/>
                <a:gd name="T68" fmla="*/ 10 w 122"/>
                <a:gd name="T69" fmla="*/ 109 h 224"/>
                <a:gd name="T70" fmla="*/ 2 w 122"/>
                <a:gd name="T71" fmla="*/ 98 h 224"/>
                <a:gd name="T72" fmla="*/ 3 w 122"/>
                <a:gd name="T73" fmla="*/ 89 h 224"/>
                <a:gd name="T74" fmla="*/ 105 w 122"/>
                <a:gd name="T75" fmla="*/ 55 h 224"/>
                <a:gd name="T76" fmla="*/ 120 w 122"/>
                <a:gd name="T77" fmla="*/ 66 h 224"/>
                <a:gd name="T78" fmla="*/ 113 w 122"/>
                <a:gd name="T79" fmla="*/ 81 h 224"/>
                <a:gd name="T80" fmla="*/ 56 w 122"/>
                <a:gd name="T81" fmla="*/ 105 h 224"/>
                <a:gd name="T82" fmla="*/ 72 w 122"/>
                <a:gd name="T83" fmla="*/ 137 h 224"/>
                <a:gd name="T84" fmla="*/ 82 w 122"/>
                <a:gd name="T85" fmla="*/ 95 h 224"/>
                <a:gd name="T86" fmla="*/ 119 w 122"/>
                <a:gd name="T87" fmla="*/ 96 h 224"/>
                <a:gd name="T88" fmla="*/ 113 w 122"/>
                <a:gd name="T89" fmla="*/ 114 h 224"/>
                <a:gd name="T90" fmla="*/ 111 w 122"/>
                <a:gd name="T91" fmla="*/ 75 h 224"/>
                <a:gd name="T92" fmla="*/ 115 w 122"/>
                <a:gd name="T93" fmla="*/ 68 h 224"/>
                <a:gd name="T94" fmla="*/ 108 w 122"/>
                <a:gd name="T95" fmla="*/ 61 h 224"/>
                <a:gd name="T96" fmla="*/ 25 w 122"/>
                <a:gd name="T97" fmla="*/ 86 h 224"/>
                <a:gd name="T98" fmla="*/ 12 w 122"/>
                <a:gd name="T99" fmla="*/ 89 h 224"/>
                <a:gd name="T100" fmla="*/ 8 w 122"/>
                <a:gd name="T101" fmla="*/ 92 h 224"/>
                <a:gd name="T102" fmla="*/ 8 w 122"/>
                <a:gd name="T103" fmla="*/ 96 h 224"/>
                <a:gd name="T104" fmla="*/ 12 w 122"/>
                <a:gd name="T105" fmla="*/ 103 h 224"/>
                <a:gd name="T106" fmla="*/ 25 w 122"/>
                <a:gd name="T107" fmla="*/ 107 h 224"/>
                <a:gd name="T108" fmla="*/ 35 w 122"/>
                <a:gd name="T109" fmla="*/ 120 h 224"/>
                <a:gd name="T110" fmla="*/ 50 w 122"/>
                <a:gd name="T111" fmla="*/ 137 h 224"/>
                <a:gd name="T112" fmla="*/ 48 w 122"/>
                <a:gd name="T113" fmla="*/ 100 h 224"/>
                <a:gd name="T114" fmla="*/ 49 w 122"/>
                <a:gd name="T115" fmla="*/ 93 h 224"/>
                <a:gd name="T116" fmla="*/ 113 w 122"/>
                <a:gd name="T117" fmla="*/ 98 h 224"/>
                <a:gd name="T118" fmla="*/ 84 w 122"/>
                <a:gd name="T119" fmla="*/ 101 h 224"/>
                <a:gd name="T120" fmla="*/ 78 w 122"/>
                <a:gd name="T121" fmla="*/ 137 h 224"/>
                <a:gd name="T122" fmla="*/ 93 w 122"/>
                <a:gd name="T123" fmla="*/ 124 h 224"/>
                <a:gd name="T124" fmla="*/ 111 w 122"/>
                <a:gd name="T12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 useBgFill="1">
        <p:nvSpPr>
          <p:cNvPr id="17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09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04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8" y="3187139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4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5" name="Green Tile"/>
          <p:cNvGrpSpPr>
            <a:grpSpLocks/>
          </p:cNvGrpSpPr>
          <p:nvPr userDrawn="1"/>
        </p:nvGrpSpPr>
        <p:grpSpPr bwMode="auto">
          <a:xfrm>
            <a:off x="762000" y="3187700"/>
            <a:ext cx="2120900" cy="2827338"/>
            <a:chOff x="-2619354" y="-790581"/>
            <a:chExt cx="2827252" cy="2827252"/>
          </a:xfrm>
        </p:grpSpPr>
        <p:sp>
          <p:nvSpPr>
            <p:cNvPr id="16" name="Rectangle 19"/>
            <p:cNvSpPr/>
            <p:nvPr/>
          </p:nvSpPr>
          <p:spPr bwMode="auto">
            <a:xfrm>
              <a:off x="-2619354" y="-790581"/>
              <a:ext cx="2827252" cy="282725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Play Icon"/>
            <p:cNvSpPr>
              <a:spLocks noEditPoints="1"/>
            </p:cNvSpPr>
            <p:nvPr/>
          </p:nvSpPr>
          <p:spPr bwMode="auto">
            <a:xfrm>
              <a:off x="-2098767" y="-269897"/>
              <a:ext cx="1786078" cy="1784296"/>
            </a:xfrm>
            <a:custGeom>
              <a:avLst/>
              <a:gdLst>
                <a:gd name="T0" fmla="*/ 168 w 224"/>
                <a:gd name="T1" fmla="*/ 112 h 224"/>
                <a:gd name="T2" fmla="*/ 86 w 224"/>
                <a:gd name="T3" fmla="*/ 173 h 224"/>
                <a:gd name="T4" fmla="*/ 86 w 224"/>
                <a:gd name="T5" fmla="*/ 50 h 224"/>
                <a:gd name="T6" fmla="*/ 168 w 224"/>
                <a:gd name="T7" fmla="*/ 112 h 224"/>
                <a:gd name="T8" fmla="*/ 168 w 224"/>
                <a:gd name="T9" fmla="*/ 112 h 224"/>
                <a:gd name="T10" fmla="*/ 112 w 224"/>
                <a:gd name="T11" fmla="*/ 0 h 224"/>
                <a:gd name="T12" fmla="*/ 224 w 224"/>
                <a:gd name="T13" fmla="*/ 112 h 224"/>
                <a:gd name="T14" fmla="*/ 112 w 224"/>
                <a:gd name="T15" fmla="*/ 224 h 224"/>
                <a:gd name="T16" fmla="*/ 0 w 224"/>
                <a:gd name="T17" fmla="*/ 112 h 224"/>
                <a:gd name="T18" fmla="*/ 112 w 224"/>
                <a:gd name="T19" fmla="*/ 0 h 224"/>
                <a:gd name="T20" fmla="*/ 112 w 224"/>
                <a:gd name="T21" fmla="*/ 216 h 224"/>
                <a:gd name="T22" fmla="*/ 216 w 224"/>
                <a:gd name="T23" fmla="*/ 112 h 224"/>
                <a:gd name="T24" fmla="*/ 112 w 224"/>
                <a:gd name="T25" fmla="*/ 8 h 224"/>
                <a:gd name="T26" fmla="*/ 8 w 224"/>
                <a:gd name="T27" fmla="*/ 112 h 224"/>
                <a:gd name="T28" fmla="*/ 112 w 224"/>
                <a:gd name="T29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224">
                  <a:moveTo>
                    <a:pt x="168" y="112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lose/>
                  <a:moveTo>
                    <a:pt x="112" y="0"/>
                  </a:moveTo>
                  <a:cubicBezTo>
                    <a:pt x="174" y="0"/>
                    <a:pt x="224" y="50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moveTo>
                    <a:pt x="112" y="216"/>
                  </a:moveTo>
                  <a:cubicBezTo>
                    <a:pt x="170" y="216"/>
                    <a:pt x="216" y="169"/>
                    <a:pt x="216" y="112"/>
                  </a:cubicBezTo>
                  <a:cubicBezTo>
                    <a:pt x="216" y="54"/>
                    <a:pt x="170" y="8"/>
                    <a:pt x="112" y="8"/>
                  </a:cubicBezTo>
                  <a:cubicBezTo>
                    <a:pt x="55" y="8"/>
                    <a:pt x="8" y="54"/>
                    <a:pt x="8" y="112"/>
                  </a:cubicBezTo>
                  <a:cubicBezTo>
                    <a:pt x="8" y="169"/>
                    <a:pt x="55" y="216"/>
                    <a:pt x="112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09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04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8" y="3187139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5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4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5" name="Blue Tile"/>
          <p:cNvGrpSpPr>
            <a:grpSpLocks/>
          </p:cNvGrpSpPr>
          <p:nvPr userDrawn="1"/>
        </p:nvGrpSpPr>
        <p:grpSpPr bwMode="auto">
          <a:xfrm>
            <a:off x="762000" y="3189288"/>
            <a:ext cx="2120900" cy="2827337"/>
            <a:chOff x="1071620" y="3044261"/>
            <a:chExt cx="1325880" cy="1325880"/>
          </a:xfrm>
        </p:grpSpPr>
        <p:sp>
          <p:nvSpPr>
            <p:cNvPr id="16" name="Rectangle 17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316749" y="3284721"/>
              <a:ext cx="835622" cy="841238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09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04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8" y="3187139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4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5" name="Purple Tile"/>
          <p:cNvGrpSpPr>
            <a:grpSpLocks/>
          </p:cNvGrpSpPr>
          <p:nvPr userDrawn="1"/>
        </p:nvGrpSpPr>
        <p:grpSpPr bwMode="auto">
          <a:xfrm>
            <a:off x="763588" y="3187700"/>
            <a:ext cx="2120900" cy="2827338"/>
            <a:chOff x="1022073" y="-1624298"/>
            <a:chExt cx="2827252" cy="2827252"/>
          </a:xfrm>
        </p:grpSpPr>
        <p:sp>
          <p:nvSpPr>
            <p:cNvPr id="16" name="Rectangle 19"/>
            <p:cNvSpPr/>
            <p:nvPr/>
          </p:nvSpPr>
          <p:spPr bwMode="auto">
            <a:xfrm>
              <a:off x="1022073" y="-1624298"/>
              <a:ext cx="2827252" cy="282725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538427" y="-867083"/>
              <a:ext cx="1792426" cy="1501729"/>
            </a:xfrm>
            <a:custGeom>
              <a:avLst/>
              <a:gdLst>
                <a:gd name="T0" fmla="*/ 184 w 223"/>
                <a:gd name="T1" fmla="*/ 187 h 187"/>
                <a:gd name="T2" fmla="*/ 181 w 223"/>
                <a:gd name="T3" fmla="*/ 186 h 187"/>
                <a:gd name="T4" fmla="*/ 146 w 223"/>
                <a:gd name="T5" fmla="*/ 151 h 187"/>
                <a:gd name="T6" fmla="*/ 40 w 223"/>
                <a:gd name="T7" fmla="*/ 151 h 187"/>
                <a:gd name="T8" fmla="*/ 0 w 223"/>
                <a:gd name="T9" fmla="*/ 111 h 187"/>
                <a:gd name="T10" fmla="*/ 0 w 223"/>
                <a:gd name="T11" fmla="*/ 40 h 187"/>
                <a:gd name="T12" fmla="*/ 40 w 223"/>
                <a:gd name="T13" fmla="*/ 0 h 187"/>
                <a:gd name="T14" fmla="*/ 183 w 223"/>
                <a:gd name="T15" fmla="*/ 0 h 187"/>
                <a:gd name="T16" fmla="*/ 223 w 223"/>
                <a:gd name="T17" fmla="*/ 40 h 187"/>
                <a:gd name="T18" fmla="*/ 223 w 223"/>
                <a:gd name="T19" fmla="*/ 111 h 187"/>
                <a:gd name="T20" fmla="*/ 188 w 223"/>
                <a:gd name="T21" fmla="*/ 150 h 187"/>
                <a:gd name="T22" fmla="*/ 188 w 223"/>
                <a:gd name="T23" fmla="*/ 183 h 187"/>
                <a:gd name="T24" fmla="*/ 185 w 223"/>
                <a:gd name="T25" fmla="*/ 187 h 187"/>
                <a:gd name="T26" fmla="*/ 184 w 223"/>
                <a:gd name="T27" fmla="*/ 187 h 187"/>
                <a:gd name="T28" fmla="*/ 40 w 223"/>
                <a:gd name="T29" fmla="*/ 8 h 187"/>
                <a:gd name="T30" fmla="*/ 8 w 223"/>
                <a:gd name="T31" fmla="*/ 40 h 187"/>
                <a:gd name="T32" fmla="*/ 8 w 223"/>
                <a:gd name="T33" fmla="*/ 111 h 187"/>
                <a:gd name="T34" fmla="*/ 40 w 223"/>
                <a:gd name="T35" fmla="*/ 143 h 187"/>
                <a:gd name="T36" fmla="*/ 148 w 223"/>
                <a:gd name="T37" fmla="*/ 143 h 187"/>
                <a:gd name="T38" fmla="*/ 151 w 223"/>
                <a:gd name="T39" fmla="*/ 144 h 187"/>
                <a:gd name="T40" fmla="*/ 180 w 223"/>
                <a:gd name="T41" fmla="*/ 173 h 187"/>
                <a:gd name="T42" fmla="*/ 180 w 223"/>
                <a:gd name="T43" fmla="*/ 147 h 187"/>
                <a:gd name="T44" fmla="*/ 184 w 223"/>
                <a:gd name="T45" fmla="*/ 143 h 187"/>
                <a:gd name="T46" fmla="*/ 215 w 223"/>
                <a:gd name="T47" fmla="*/ 111 h 187"/>
                <a:gd name="T48" fmla="*/ 215 w 223"/>
                <a:gd name="T49" fmla="*/ 40 h 187"/>
                <a:gd name="T50" fmla="*/ 183 w 223"/>
                <a:gd name="T51" fmla="*/ 8 h 187"/>
                <a:gd name="T52" fmla="*/ 40 w 223"/>
                <a:gd name="T53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87">
                  <a:moveTo>
                    <a:pt x="184" y="187"/>
                  </a:moveTo>
                  <a:cubicBezTo>
                    <a:pt x="183" y="187"/>
                    <a:pt x="182" y="187"/>
                    <a:pt x="181" y="186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18" y="151"/>
                    <a:pt x="0" y="133"/>
                    <a:pt x="0" y="1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23" y="18"/>
                    <a:pt x="223" y="40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3" y="132"/>
                    <a:pt x="208" y="148"/>
                    <a:pt x="188" y="15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5"/>
                    <a:pt x="187" y="186"/>
                    <a:pt x="185" y="187"/>
                  </a:cubicBezTo>
                  <a:cubicBezTo>
                    <a:pt x="185" y="187"/>
                    <a:pt x="184" y="187"/>
                    <a:pt x="184" y="187"/>
                  </a:cubicBezTo>
                  <a:moveTo>
                    <a:pt x="40" y="8"/>
                  </a:moveTo>
                  <a:cubicBezTo>
                    <a:pt x="22" y="8"/>
                    <a:pt x="8" y="23"/>
                    <a:pt x="8" y="4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28"/>
                    <a:pt x="22" y="143"/>
                    <a:pt x="40" y="143"/>
                  </a:cubicBezTo>
                  <a:cubicBezTo>
                    <a:pt x="148" y="143"/>
                    <a:pt x="148" y="143"/>
                    <a:pt x="148" y="143"/>
                  </a:cubicBezTo>
                  <a:cubicBezTo>
                    <a:pt x="149" y="143"/>
                    <a:pt x="150" y="143"/>
                    <a:pt x="151" y="144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4"/>
                    <a:pt x="182" y="143"/>
                    <a:pt x="184" y="143"/>
                  </a:cubicBezTo>
                  <a:cubicBezTo>
                    <a:pt x="201" y="143"/>
                    <a:pt x="215" y="129"/>
                    <a:pt x="215" y="11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5" y="23"/>
                    <a:pt x="200" y="8"/>
                    <a:pt x="183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09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04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8" y="3187139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4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5" name="Orange Tile"/>
          <p:cNvGrpSpPr>
            <a:grpSpLocks/>
          </p:cNvGrpSpPr>
          <p:nvPr userDrawn="1"/>
        </p:nvGrpSpPr>
        <p:grpSpPr bwMode="auto">
          <a:xfrm>
            <a:off x="762000" y="3187700"/>
            <a:ext cx="2120900" cy="2827338"/>
            <a:chOff x="1351800" y="-1084759"/>
            <a:chExt cx="2827252" cy="2827252"/>
          </a:xfrm>
        </p:grpSpPr>
        <p:sp>
          <p:nvSpPr>
            <p:cNvPr id="16" name="Rectangle 17"/>
            <p:cNvSpPr/>
            <p:nvPr/>
          </p:nvSpPr>
          <p:spPr bwMode="auto">
            <a:xfrm>
              <a:off x="1351800" y="-1084759"/>
              <a:ext cx="2827252" cy="282725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2005709" y="-437079"/>
              <a:ext cx="1521552" cy="1531891"/>
            </a:xfrm>
            <a:custGeom>
              <a:avLst/>
              <a:gdLst>
                <a:gd name="T0" fmla="*/ 6 w 187"/>
                <a:gd name="T1" fmla="*/ 188 h 188"/>
                <a:gd name="T2" fmla="*/ 129 w 187"/>
                <a:gd name="T3" fmla="*/ 64 h 188"/>
                <a:gd name="T4" fmla="*/ 180 w 187"/>
                <a:gd name="T5" fmla="*/ 115 h 188"/>
                <a:gd name="T6" fmla="*/ 185 w 187"/>
                <a:gd name="T7" fmla="*/ 116 h 188"/>
                <a:gd name="T8" fmla="*/ 187 w 187"/>
                <a:gd name="T9" fmla="*/ 112 h 188"/>
                <a:gd name="T10" fmla="*/ 187 w 187"/>
                <a:gd name="T11" fmla="*/ 4 h 188"/>
                <a:gd name="T12" fmla="*/ 183 w 187"/>
                <a:gd name="T13" fmla="*/ 0 h 188"/>
                <a:gd name="T14" fmla="*/ 75 w 187"/>
                <a:gd name="T15" fmla="*/ 0 h 188"/>
                <a:gd name="T16" fmla="*/ 71 w 187"/>
                <a:gd name="T17" fmla="*/ 3 h 188"/>
                <a:gd name="T18" fmla="*/ 71 w 187"/>
                <a:gd name="T19" fmla="*/ 4 h 188"/>
                <a:gd name="T20" fmla="*/ 72 w 187"/>
                <a:gd name="T21" fmla="*/ 7 h 188"/>
                <a:gd name="T22" fmla="*/ 123 w 187"/>
                <a:gd name="T23" fmla="*/ 58 h 188"/>
                <a:gd name="T24" fmla="*/ 0 w 187"/>
                <a:gd name="T25" fmla="*/ 182 h 188"/>
                <a:gd name="T26" fmla="*/ 6 w 187"/>
                <a:gd name="T27" fmla="*/ 188 h 188"/>
                <a:gd name="T28" fmla="*/ 179 w 187"/>
                <a:gd name="T29" fmla="*/ 8 h 188"/>
                <a:gd name="T30" fmla="*/ 179 w 187"/>
                <a:gd name="T31" fmla="*/ 103 h 188"/>
                <a:gd name="T32" fmla="*/ 85 w 187"/>
                <a:gd name="T33" fmla="*/ 8 h 188"/>
                <a:gd name="T34" fmla="*/ 179 w 187"/>
                <a:gd name="T35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88">
                  <a:moveTo>
                    <a:pt x="6" y="188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1" y="116"/>
                    <a:pt x="183" y="117"/>
                    <a:pt x="185" y="116"/>
                  </a:cubicBezTo>
                  <a:cubicBezTo>
                    <a:pt x="186" y="116"/>
                    <a:pt x="187" y="114"/>
                    <a:pt x="187" y="11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2"/>
                    <a:pt x="185" y="0"/>
                    <a:pt x="1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2" y="1"/>
                    <a:pt x="71" y="3"/>
                  </a:cubicBezTo>
                  <a:cubicBezTo>
                    <a:pt x="71" y="3"/>
                    <a:pt x="71" y="4"/>
                    <a:pt x="71" y="4"/>
                  </a:cubicBezTo>
                  <a:cubicBezTo>
                    <a:pt x="71" y="6"/>
                    <a:pt x="71" y="7"/>
                    <a:pt x="72" y="7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6" y="188"/>
                  </a:lnTo>
                  <a:close/>
                  <a:moveTo>
                    <a:pt x="179" y="8"/>
                  </a:moveTo>
                  <a:cubicBezTo>
                    <a:pt x="179" y="103"/>
                    <a:pt x="179" y="103"/>
                    <a:pt x="179" y="103"/>
                  </a:cubicBezTo>
                  <a:cubicBezTo>
                    <a:pt x="85" y="8"/>
                    <a:pt x="85" y="8"/>
                    <a:pt x="85" y="8"/>
                  </a:cubicBezTo>
                  <a:lnTo>
                    <a:pt x="179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09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04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8" y="3187139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c.,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30083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86" tIns="34294" rIns="68586" bIns="34294"/>
          <a:lstStyle/>
          <a:p>
            <a:pPr defTabSz="6858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" y="1743075"/>
            <a:ext cx="1550988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9144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8382000" y="1630363"/>
            <a:ext cx="762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sp useBgFill="1">
        <p:nvSpPr>
          <p:cNvPr id="14" name="Bottom Mask"/>
          <p:cNvSpPr/>
          <p:nvPr userDrawn="1"/>
        </p:nvSpPr>
        <p:spPr bwMode="auto">
          <a:xfrm>
            <a:off x="3008313" y="6010275"/>
            <a:ext cx="61356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3" tIns="34292" rIns="68583" bIns="34292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5" name="Teal Tile"/>
          <p:cNvGrpSpPr>
            <a:grpSpLocks/>
          </p:cNvGrpSpPr>
          <p:nvPr userDrawn="1"/>
        </p:nvGrpSpPr>
        <p:grpSpPr bwMode="auto">
          <a:xfrm>
            <a:off x="762000" y="3187700"/>
            <a:ext cx="2120900" cy="2827338"/>
            <a:chOff x="823093" y="-1413626"/>
            <a:chExt cx="2827252" cy="2827252"/>
          </a:xfrm>
        </p:grpSpPr>
        <p:sp>
          <p:nvSpPr>
            <p:cNvPr id="16" name="Rectangle 19"/>
            <p:cNvSpPr/>
            <p:nvPr/>
          </p:nvSpPr>
          <p:spPr bwMode="auto">
            <a:xfrm>
              <a:off x="823093" y="-1413626"/>
              <a:ext cx="2827252" cy="282725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684213"/>
              <a:endParaRPr lang="en-US" altLang="zh-CN" sz="170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17" name="Freeform 20"/>
            <p:cNvSpPr>
              <a:spLocks noEditPoints="1"/>
            </p:cNvSpPr>
            <p:nvPr/>
          </p:nvSpPr>
          <p:spPr bwMode="auto">
            <a:xfrm>
              <a:off x="1398701" y="-232562"/>
              <a:ext cx="1676036" cy="465124"/>
            </a:xfrm>
            <a:custGeom>
              <a:avLst/>
              <a:gdLst>
                <a:gd name="T0" fmla="*/ 0 w 209"/>
                <a:gd name="T1" fmla="*/ 25 h 58"/>
                <a:gd name="T2" fmla="*/ 20 w 209"/>
                <a:gd name="T3" fmla="*/ 25 h 58"/>
                <a:gd name="T4" fmla="*/ 20 w 209"/>
                <a:gd name="T5" fmla="*/ 33 h 58"/>
                <a:gd name="T6" fmla="*/ 0 w 209"/>
                <a:gd name="T7" fmla="*/ 33 h 58"/>
                <a:gd name="T8" fmla="*/ 0 w 209"/>
                <a:gd name="T9" fmla="*/ 25 h 58"/>
                <a:gd name="T10" fmla="*/ 40 w 209"/>
                <a:gd name="T11" fmla="*/ 33 h 58"/>
                <a:gd name="T12" fmla="*/ 60 w 209"/>
                <a:gd name="T13" fmla="*/ 33 h 58"/>
                <a:gd name="T14" fmla="*/ 60 w 209"/>
                <a:gd name="T15" fmla="*/ 25 h 58"/>
                <a:gd name="T16" fmla="*/ 40 w 209"/>
                <a:gd name="T17" fmla="*/ 25 h 58"/>
                <a:gd name="T18" fmla="*/ 40 w 209"/>
                <a:gd name="T19" fmla="*/ 33 h 58"/>
                <a:gd name="T20" fmla="*/ 120 w 209"/>
                <a:gd name="T21" fmla="*/ 33 h 58"/>
                <a:gd name="T22" fmla="*/ 140 w 209"/>
                <a:gd name="T23" fmla="*/ 33 h 58"/>
                <a:gd name="T24" fmla="*/ 140 w 209"/>
                <a:gd name="T25" fmla="*/ 25 h 58"/>
                <a:gd name="T26" fmla="*/ 120 w 209"/>
                <a:gd name="T27" fmla="*/ 25 h 58"/>
                <a:gd name="T28" fmla="*/ 120 w 209"/>
                <a:gd name="T29" fmla="*/ 33 h 58"/>
                <a:gd name="T30" fmla="*/ 80 w 209"/>
                <a:gd name="T31" fmla="*/ 33 h 58"/>
                <a:gd name="T32" fmla="*/ 100 w 209"/>
                <a:gd name="T33" fmla="*/ 33 h 58"/>
                <a:gd name="T34" fmla="*/ 100 w 209"/>
                <a:gd name="T35" fmla="*/ 25 h 58"/>
                <a:gd name="T36" fmla="*/ 80 w 209"/>
                <a:gd name="T37" fmla="*/ 25 h 58"/>
                <a:gd name="T38" fmla="*/ 80 w 209"/>
                <a:gd name="T39" fmla="*/ 33 h 58"/>
                <a:gd name="T40" fmla="*/ 207 w 209"/>
                <a:gd name="T41" fmla="*/ 26 h 58"/>
                <a:gd name="T42" fmla="*/ 181 w 209"/>
                <a:gd name="T43" fmla="*/ 0 h 58"/>
                <a:gd name="T44" fmla="*/ 175 w 209"/>
                <a:gd name="T45" fmla="*/ 6 h 58"/>
                <a:gd name="T46" fmla="*/ 195 w 209"/>
                <a:gd name="T47" fmla="*/ 25 h 58"/>
                <a:gd name="T48" fmla="*/ 160 w 209"/>
                <a:gd name="T49" fmla="*/ 25 h 58"/>
                <a:gd name="T50" fmla="*/ 160 w 209"/>
                <a:gd name="T51" fmla="*/ 33 h 58"/>
                <a:gd name="T52" fmla="*/ 195 w 209"/>
                <a:gd name="T53" fmla="*/ 33 h 58"/>
                <a:gd name="T54" fmla="*/ 175 w 209"/>
                <a:gd name="T55" fmla="*/ 52 h 58"/>
                <a:gd name="T56" fmla="*/ 181 w 209"/>
                <a:gd name="T57" fmla="*/ 58 h 58"/>
                <a:gd name="T58" fmla="*/ 207 w 209"/>
                <a:gd name="T59" fmla="*/ 32 h 58"/>
                <a:gd name="T60" fmla="*/ 207 w 209"/>
                <a:gd name="T61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58">
                  <a:moveTo>
                    <a:pt x="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25"/>
                  </a:lnTo>
                  <a:close/>
                  <a:moveTo>
                    <a:pt x="40" y="33"/>
                  </a:moveTo>
                  <a:cubicBezTo>
                    <a:pt x="60" y="33"/>
                    <a:pt x="60" y="33"/>
                    <a:pt x="60" y="3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0" y="33"/>
                  </a:lnTo>
                  <a:close/>
                  <a:moveTo>
                    <a:pt x="12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0" y="33"/>
                  </a:lnTo>
                  <a:close/>
                  <a:moveTo>
                    <a:pt x="8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33"/>
                  </a:lnTo>
                  <a:close/>
                  <a:moveTo>
                    <a:pt x="207" y="26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95" y="33"/>
                    <a:pt x="195" y="33"/>
                    <a:pt x="195" y="3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9" y="30"/>
                    <a:pt x="209" y="28"/>
                    <a:pt x="20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6858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35109" y="1586587"/>
            <a:ext cx="416338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9" y="5181604"/>
            <a:ext cx="4959201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8" y="3187139"/>
            <a:ext cx="4959201" cy="1523495"/>
          </a:xfrm>
        </p:spPr>
        <p:txBody>
          <a:bodyPr anchor="ctr" anchorCtr="0">
            <a:noAutofit/>
          </a:bodyPr>
          <a:lstStyle>
            <a:lvl1pPr algn="l" defTabSz="6858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4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8" cy="4570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3"/>
            <a:ext cx="8363938" cy="15004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3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4"/>
            <a:ext cx="4115872" cy="1323439"/>
          </a:xfrm>
        </p:spPr>
        <p:txBody>
          <a:bodyPr/>
          <a:lstStyle>
            <a:lvl1pPr marL="255005" indent="-255005">
              <a:lnSpc>
                <a:spcPct val="90000"/>
              </a:lnSpc>
              <a:defRPr sz="2100"/>
            </a:lvl1pPr>
            <a:lvl2pPr marL="505050" indent="-244091">
              <a:lnSpc>
                <a:spcPct val="90000"/>
              </a:lnSpc>
              <a:defRPr sz="1800"/>
            </a:lvl2pPr>
            <a:lvl3pPr marL="715404" indent="-216308">
              <a:lnSpc>
                <a:spcPct val="90000"/>
              </a:lnSpc>
              <a:defRPr sz="1500"/>
            </a:lvl3pPr>
            <a:lvl4pPr marL="920797" indent="-205393">
              <a:lnSpc>
                <a:spcPct val="90000"/>
              </a:lnSpc>
              <a:defRPr sz="1400"/>
            </a:lvl4pPr>
            <a:lvl5pPr marL="1137106" indent="-210354">
              <a:lnSpc>
                <a:spcPct val="90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4"/>
            <a:ext cx="4115872" cy="1323439"/>
          </a:xfrm>
        </p:spPr>
        <p:txBody>
          <a:bodyPr/>
          <a:lstStyle>
            <a:lvl1pPr marL="260959" indent="-260959">
              <a:lnSpc>
                <a:spcPct val="90000"/>
              </a:lnSpc>
              <a:defRPr sz="2100"/>
            </a:lvl1pPr>
            <a:lvl2pPr marL="505050" indent="-255005">
              <a:lnSpc>
                <a:spcPct val="90000"/>
              </a:lnSpc>
              <a:defRPr sz="1800"/>
            </a:lvl2pPr>
            <a:lvl3pPr marL="721358" indent="-227223">
              <a:lnSpc>
                <a:spcPct val="90000"/>
              </a:lnSpc>
              <a:defRPr sz="1500"/>
            </a:lvl3pPr>
            <a:lvl4pPr marL="920797" indent="-199440">
              <a:lnSpc>
                <a:spcPct val="90000"/>
              </a:lnSpc>
              <a:defRPr sz="1400"/>
            </a:lvl4pPr>
            <a:lvl5pPr marL="1137106" indent="-205393">
              <a:lnSpc>
                <a:spcPct val="90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E3B62-7B55-4B8F-AF90-1AF7D3AE6BDC}" type="datetimeFigureOut">
              <a:rPr lang="zh-CN" altLang="en-US"/>
              <a:pPr>
                <a:defRPr/>
              </a:pPr>
              <a:t>2014/4/22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23FBC-5F0C-4529-AAE3-B97EC97563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94657"/>
            <a:ext cx="4115872" cy="2631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00" b="1"/>
            </a:lvl1pPr>
            <a:lvl2pPr marL="342918" indent="0">
              <a:buNone/>
              <a:defRPr sz="1500" b="1"/>
            </a:lvl2pPr>
            <a:lvl3pPr marL="685835" indent="0">
              <a:buNone/>
              <a:defRPr sz="1400" b="1"/>
            </a:lvl3pPr>
            <a:lvl4pPr marL="1028753" indent="0">
              <a:buNone/>
              <a:defRPr sz="1200" b="1"/>
            </a:lvl4pPr>
            <a:lvl5pPr marL="1371671" indent="0">
              <a:buNone/>
              <a:defRPr sz="1200" b="1"/>
            </a:lvl5pPr>
            <a:lvl6pPr marL="1714588" indent="0">
              <a:buNone/>
              <a:defRPr sz="1200" b="1"/>
            </a:lvl6pPr>
            <a:lvl7pPr marL="2057506" indent="0">
              <a:buNone/>
              <a:defRPr sz="1200" b="1"/>
            </a:lvl7pPr>
            <a:lvl8pPr marL="2400424" indent="0">
              <a:buNone/>
              <a:defRPr sz="1200" b="1"/>
            </a:lvl8pPr>
            <a:lvl9pPr marL="274334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33604"/>
            <a:ext cx="4114800" cy="1166473"/>
          </a:xfrm>
        </p:spPr>
        <p:txBody>
          <a:bodyPr/>
          <a:lstStyle>
            <a:lvl1pPr marL="211347" indent="-211347">
              <a:defRPr sz="1700"/>
            </a:lvl1pPr>
            <a:lvl2pPr marL="421702" indent="-199440">
              <a:defRPr sz="1500"/>
            </a:lvl2pPr>
            <a:lvl3pPr marL="610227" indent="-182572">
              <a:defRPr sz="1400"/>
            </a:lvl3pPr>
            <a:lvl4pPr marL="787838" indent="-171658">
              <a:defRPr sz="1300"/>
            </a:lvl4pPr>
            <a:lvl5pPr marL="959495" indent="-154790"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494657"/>
            <a:ext cx="4115872" cy="2631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00" b="1"/>
            </a:lvl1pPr>
            <a:lvl2pPr marL="342918" indent="0">
              <a:buNone/>
              <a:defRPr sz="1500" b="1"/>
            </a:lvl2pPr>
            <a:lvl3pPr marL="685835" indent="0">
              <a:buNone/>
              <a:defRPr sz="1400" b="1"/>
            </a:lvl3pPr>
            <a:lvl4pPr marL="1028753" indent="0">
              <a:buNone/>
              <a:defRPr sz="1200" b="1"/>
            </a:lvl4pPr>
            <a:lvl5pPr marL="1371671" indent="0">
              <a:buNone/>
              <a:defRPr sz="1200" b="1"/>
            </a:lvl5pPr>
            <a:lvl6pPr marL="1714588" indent="0">
              <a:buNone/>
              <a:defRPr sz="1200" b="1"/>
            </a:lvl6pPr>
            <a:lvl7pPr marL="2057506" indent="0">
              <a:buNone/>
              <a:defRPr sz="1200" b="1"/>
            </a:lvl7pPr>
            <a:lvl8pPr marL="2400424" indent="0">
              <a:buNone/>
              <a:defRPr sz="1200" b="1"/>
            </a:lvl8pPr>
            <a:lvl9pPr marL="274334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2"/>
            <a:ext cx="4115872" cy="1166473"/>
          </a:xfrm>
        </p:spPr>
        <p:txBody>
          <a:bodyPr/>
          <a:lstStyle>
            <a:lvl1pPr marL="222261" indent="-222261">
              <a:defRPr sz="1700"/>
            </a:lvl1pPr>
            <a:lvl2pPr marL="427655" indent="-205393">
              <a:defRPr sz="1500"/>
            </a:lvl2pPr>
            <a:lvl3pPr marL="616180" indent="-183564">
              <a:defRPr sz="1400"/>
            </a:lvl3pPr>
            <a:lvl4pPr marL="787838" indent="-177611">
              <a:defRPr sz="1300"/>
            </a:lvl4pPr>
            <a:lvl5pPr marL="959495" indent="-165704"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S_log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3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3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" y="6238876"/>
            <a:ext cx="9144001" cy="619125"/>
          </a:xfrm>
          <a:solidFill>
            <a:srgbClr val="FFFF99"/>
          </a:solidFill>
        </p:spPr>
        <p:txBody>
          <a:bodyPr lIns="114306" tIns="57152" rIns="114306" bIns="57152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8" cy="457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71301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26461" y="209704"/>
            <a:ext cx="8525904" cy="45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193" y="2129965"/>
            <a:ext cx="7773614" cy="2923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008" y="3885770"/>
            <a:ext cx="6399989" cy="246221"/>
          </a:xfrm>
        </p:spPr>
        <p:txBody>
          <a:bodyPr/>
          <a:lstStyle>
            <a:lvl1pPr marL="0" indent="0" algn="ctr">
              <a:buNone/>
              <a:defRPr/>
            </a:lvl1pPr>
            <a:lvl2pPr marL="466481" indent="0" algn="ctr">
              <a:buNone/>
              <a:defRPr/>
            </a:lvl2pPr>
            <a:lvl3pPr marL="932962" indent="0" algn="ctr">
              <a:buNone/>
              <a:defRPr/>
            </a:lvl3pPr>
            <a:lvl4pPr marL="1399443" indent="0" algn="ctr">
              <a:buNone/>
              <a:defRPr/>
            </a:lvl4pPr>
            <a:lvl5pPr marL="1865925" indent="0" algn="ctr">
              <a:buNone/>
              <a:defRPr/>
            </a:lvl5pPr>
            <a:lvl6pPr marL="2332406" indent="0" algn="ctr">
              <a:buNone/>
              <a:defRPr/>
            </a:lvl6pPr>
            <a:lvl7pPr marL="2798887" indent="0" algn="ctr">
              <a:buNone/>
              <a:defRPr/>
            </a:lvl7pPr>
            <a:lvl8pPr marL="3265368" indent="0" algn="ctr">
              <a:buNone/>
              <a:defRPr/>
            </a:lvl8pPr>
            <a:lvl9pPr marL="373184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B3219-258E-4D48-BEF8-4887637BA423}" type="datetimeFigureOut">
              <a:rPr lang="zh-CN" altLang="en-US"/>
              <a:pPr>
                <a:defRPr/>
              </a:pPr>
              <a:t>2014/4/22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D716C-8FB0-497E-97EA-DFC99C509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491" y="234863"/>
            <a:ext cx="8794113" cy="369332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51" y="4407327"/>
            <a:ext cx="7771995" cy="630942"/>
          </a:xfrm>
        </p:spPr>
        <p:txBody>
          <a:bodyPr/>
          <a:lstStyle>
            <a:lvl1pPr algn="l">
              <a:defRPr sz="4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51" y="4099552"/>
            <a:ext cx="7771995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481" indent="0">
              <a:buNone/>
              <a:defRPr sz="1800"/>
            </a:lvl2pPr>
            <a:lvl3pPr marL="932962" indent="0">
              <a:buNone/>
              <a:defRPr sz="1600"/>
            </a:lvl3pPr>
            <a:lvl4pPr marL="1399443" indent="0">
              <a:buNone/>
              <a:defRPr sz="1400"/>
            </a:lvl4pPr>
            <a:lvl5pPr marL="1865925" indent="0">
              <a:buNone/>
              <a:defRPr sz="1400"/>
            </a:lvl5pPr>
            <a:lvl6pPr marL="2332406" indent="0">
              <a:buNone/>
              <a:defRPr sz="1400"/>
            </a:lvl6pPr>
            <a:lvl7pPr marL="2798887" indent="0">
              <a:buNone/>
              <a:defRPr sz="1400"/>
            </a:lvl7pPr>
            <a:lvl8pPr marL="3265368" indent="0">
              <a:buNone/>
              <a:defRPr sz="1400"/>
            </a:lvl8pPr>
            <a:lvl9pPr marL="373184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2157" y="1990666"/>
            <a:ext cx="2117131" cy="256993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54791" y="1990666"/>
            <a:ext cx="2117132" cy="256993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95" y="275356"/>
            <a:ext cx="8230410" cy="292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796" y="1805987"/>
            <a:ext cx="4039882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481" indent="0">
              <a:buNone/>
              <a:defRPr sz="2000" b="1"/>
            </a:lvl2pPr>
            <a:lvl3pPr marL="932962" indent="0">
              <a:buNone/>
              <a:defRPr sz="1800" b="1"/>
            </a:lvl3pPr>
            <a:lvl4pPr marL="1399443" indent="0">
              <a:buNone/>
              <a:defRPr sz="1600" b="1"/>
            </a:lvl4pPr>
            <a:lvl5pPr marL="1865925" indent="0">
              <a:buNone/>
              <a:defRPr sz="1600" b="1"/>
            </a:lvl5pPr>
            <a:lvl6pPr marL="2332406" indent="0">
              <a:buNone/>
              <a:defRPr sz="1600" b="1"/>
            </a:lvl6pPr>
            <a:lvl7pPr marL="2798887" indent="0">
              <a:buNone/>
              <a:defRPr sz="1600" b="1"/>
            </a:lvl7pPr>
            <a:lvl8pPr marL="3265368" indent="0">
              <a:buNone/>
              <a:defRPr sz="1600" b="1"/>
            </a:lvl8pPr>
            <a:lvl9pPr marL="373184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796" y="2175318"/>
            <a:ext cx="403988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703" y="1805987"/>
            <a:ext cx="4041502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481" indent="0">
              <a:buNone/>
              <a:defRPr sz="2000" b="1"/>
            </a:lvl2pPr>
            <a:lvl3pPr marL="932962" indent="0">
              <a:buNone/>
              <a:defRPr sz="1800" b="1"/>
            </a:lvl3pPr>
            <a:lvl4pPr marL="1399443" indent="0">
              <a:buNone/>
              <a:defRPr sz="1600" b="1"/>
            </a:lvl4pPr>
            <a:lvl5pPr marL="1865925" indent="0">
              <a:buNone/>
              <a:defRPr sz="1600" b="1"/>
            </a:lvl5pPr>
            <a:lvl6pPr marL="2332406" indent="0">
              <a:buNone/>
              <a:defRPr sz="1600" b="1"/>
            </a:lvl6pPr>
            <a:lvl7pPr marL="2798887" indent="0">
              <a:buNone/>
              <a:defRPr sz="1600" b="1"/>
            </a:lvl7pPr>
            <a:lvl8pPr marL="3265368" indent="0">
              <a:buNone/>
              <a:defRPr sz="1600" b="1"/>
            </a:lvl8pPr>
            <a:lvl9pPr marL="373184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703" y="2175318"/>
            <a:ext cx="404150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95" y="819543"/>
            <a:ext cx="3008044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990" y="273739"/>
            <a:ext cx="5112217" cy="244682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795" y="1435095"/>
            <a:ext cx="3008044" cy="215444"/>
          </a:xfrm>
        </p:spPr>
        <p:txBody>
          <a:bodyPr/>
          <a:lstStyle>
            <a:lvl1pPr marL="0" indent="0">
              <a:buNone/>
              <a:defRPr sz="1400"/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544" y="5060060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544" y="612266"/>
            <a:ext cx="5486400" cy="507831"/>
          </a:xfrm>
        </p:spPr>
        <p:txBody>
          <a:bodyPr/>
          <a:lstStyle>
            <a:lvl1pPr marL="0" indent="0">
              <a:buNone/>
              <a:defRPr sz="3300"/>
            </a:lvl1pPr>
            <a:lvl2pPr marL="466481" indent="0">
              <a:buNone/>
              <a:defRPr sz="2900"/>
            </a:lvl2pPr>
            <a:lvl3pPr marL="932962" indent="0">
              <a:buNone/>
              <a:defRPr sz="2400"/>
            </a:lvl3pPr>
            <a:lvl4pPr marL="1399443" indent="0">
              <a:buNone/>
              <a:defRPr sz="2000"/>
            </a:lvl4pPr>
            <a:lvl5pPr marL="1865925" indent="0">
              <a:buNone/>
              <a:defRPr sz="2000"/>
            </a:lvl5pPr>
            <a:lvl6pPr marL="2332406" indent="0">
              <a:buNone/>
              <a:defRPr sz="2000"/>
            </a:lvl6pPr>
            <a:lvl7pPr marL="2798887" indent="0">
              <a:buNone/>
              <a:defRPr sz="2000"/>
            </a:lvl7pPr>
            <a:lvl8pPr marL="3265368" indent="0">
              <a:buNone/>
              <a:defRPr sz="2000"/>
            </a:lvl8pPr>
            <a:lvl9pPr marL="3731849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544" y="5367835"/>
            <a:ext cx="54864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02154" y="1990667"/>
            <a:ext cx="1969770" cy="125692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3215" y="234863"/>
            <a:ext cx="292388" cy="30127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0868" y="234863"/>
            <a:ext cx="1231106" cy="30127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E0C59-C5C5-4A2E-A1C5-8376F5B18C48}" type="datetimeFigureOut">
              <a:rPr lang="zh-CN" altLang="en-US"/>
              <a:pPr>
                <a:defRPr/>
              </a:pPr>
              <a:t>2014/4/22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88041-928C-4E75-871F-1FAE763D55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nnouncement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ile"/>
          <p:cNvSpPr/>
          <p:nvPr userDrawn="1"/>
        </p:nvSpPr>
        <p:spPr bwMode="auto">
          <a:xfrm>
            <a:off x="3008313" y="3187700"/>
            <a:ext cx="53736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latin typeface="Segoe UI" pitchFamily="34" charset="0"/>
              <a:ea typeface="宋体" charset="-122"/>
            </a:endParaRPr>
          </a:p>
        </p:txBody>
      </p:sp>
      <p:sp>
        <p:nvSpPr>
          <p:cNvPr id="8" name="Arrow Bar"/>
          <p:cNvSpPr/>
          <p:nvPr userDrawn="1"/>
        </p:nvSpPr>
        <p:spPr bwMode="auto">
          <a:xfrm>
            <a:off x="3008313" y="1514475"/>
            <a:ext cx="5373687" cy="1500188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latin typeface="Segoe UI" pitchFamily="34" charset="0"/>
              <a:ea typeface="宋体" charset="-122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358063" y="1978025"/>
            <a:ext cx="841375" cy="63182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68571" tIns="34286" rIns="68571" bIns="34286"/>
          <a:lstStyle/>
          <a:p>
            <a:pPr defTabSz="68569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rgbClr val="FFFFFF"/>
              </a:solidFill>
              <a:latin typeface="Segoe UI"/>
              <a:ea typeface="+mn-ea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63" y="1514475"/>
            <a:ext cx="2119312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latin typeface="Segoe UI" pitchFamily="34" charset="0"/>
              <a:ea typeface="宋体" charset="-122"/>
            </a:endParaRPr>
          </a:p>
        </p:txBody>
      </p:sp>
      <p:sp>
        <p:nvSpPr>
          <p:cNvPr id="11" name="Rectangle 14"/>
          <p:cNvSpPr/>
          <p:nvPr userDrawn="1"/>
        </p:nvSpPr>
        <p:spPr bwMode="auto">
          <a:xfrm>
            <a:off x="762000" y="3184525"/>
            <a:ext cx="2119313" cy="2824163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684213"/>
            <a:endParaRPr lang="en-US" altLang="zh-CN" sz="1700">
              <a:solidFill>
                <a:srgbClr val="FFFFFF"/>
              </a:solidFill>
              <a:latin typeface="Segoe UI" pitchFamily="34" charset="0"/>
              <a:ea typeface="宋体" charset="-122"/>
            </a:endParaRPr>
          </a:p>
        </p:txBody>
      </p:sp>
      <p:pic>
        <p:nvPicPr>
          <p:cNvPr id="12" name="Picture 2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49425"/>
            <a:ext cx="1979613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300038" y="3455988"/>
            <a:ext cx="3076575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72824" y="1635447"/>
            <a:ext cx="518150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2824" y="4884114"/>
            <a:ext cx="5179095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200" kern="1200" spc="0" baseline="0" dirty="0">
                <a:solidFill>
                  <a:schemeClr val="tx2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72825" y="3391159"/>
            <a:ext cx="5179096" cy="914096"/>
          </a:xfrm>
        </p:spPr>
        <p:txBody>
          <a:bodyPr anchor="ctr">
            <a:noAutofit/>
          </a:bodyPr>
          <a:lstStyle>
            <a:lvl1pPr marL="0" indent="0">
              <a:buNone/>
              <a:defRPr sz="3000" b="1" spc="-75" baseline="0">
                <a:solidFill>
                  <a:schemeClr val="accent6">
                    <a:alpha val="99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FE20E-AFCA-4355-A939-F153D3BDD90A}" type="datetimeFigureOut">
              <a:rPr lang="zh-CN" altLang="en-US"/>
              <a:pPr>
                <a:defRPr/>
              </a:pPr>
              <a:t>2014/4/22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C01A7-10CC-4A1F-8A91-61B65891D9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2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5.xml"/><Relationship Id="rId26" Type="http://schemas.openxmlformats.org/officeDocument/2006/relationships/tags" Target="../tags/tag13.xml"/><Relationship Id="rId3" Type="http://schemas.openxmlformats.org/officeDocument/2006/relationships/slideLayout" Target="../slideLayouts/slideLayout71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5.xml"/><Relationship Id="rId17" Type="http://schemas.openxmlformats.org/officeDocument/2006/relationships/tags" Target="../tags/tag4.xml"/><Relationship Id="rId25" Type="http://schemas.openxmlformats.org/officeDocument/2006/relationships/tags" Target="../tags/tag12.xml"/><Relationship Id="rId2" Type="http://schemas.openxmlformats.org/officeDocument/2006/relationships/slideLayout" Target="../slideLayouts/slideLayout70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29" Type="http://schemas.openxmlformats.org/officeDocument/2006/relationships/image" Target="../media/image10.jpe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ags" Target="../tags/tag11.xml"/><Relationship Id="rId5" Type="http://schemas.openxmlformats.org/officeDocument/2006/relationships/slideLayout" Target="../slideLayouts/slideLayout73.xml"/><Relationship Id="rId15" Type="http://schemas.openxmlformats.org/officeDocument/2006/relationships/tags" Target="../tags/tag2.xml"/><Relationship Id="rId23" Type="http://schemas.openxmlformats.org/officeDocument/2006/relationships/tags" Target="../tags/tag10.xml"/><Relationship Id="rId28" Type="http://schemas.openxmlformats.org/officeDocument/2006/relationships/image" Target="../media/image9.emf"/><Relationship Id="rId10" Type="http://schemas.openxmlformats.org/officeDocument/2006/relationships/slideLayout" Target="../slideLayouts/slideLayout78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tags" Target="../tags/tag1.xml"/><Relationship Id="rId22" Type="http://schemas.openxmlformats.org/officeDocument/2006/relationships/tags" Target="../tags/tag9.xml"/><Relationship Id="rId27" Type="http://schemas.openxmlformats.org/officeDocument/2006/relationships/oleObject" Target="../embeddings/oleObject1.bin"/><Relationship Id="rId30" Type="http://schemas.openxmlformats.org/officeDocument/2006/relationships/image" Target="../media/image1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57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A1C6B0-555B-4673-AF48-7628C120FBCA}" type="datetimeFigureOut">
              <a:rPr lang="zh-CN" altLang="en-US"/>
              <a:pPr>
                <a:defRPr/>
              </a:pPr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24A013-6495-4F8B-9756-7BB26A6E8A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5783" name="Picture 7" descr="132132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59055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4675188" y="6078538"/>
            <a:ext cx="7747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F01F01C-28C7-4141-B44C-0D644410E763}" type="slidenum">
              <a:rPr lang="zh-CN" altLang="en-US" sz="1000">
                <a:solidFill>
                  <a:schemeClr val="bg1"/>
                </a:solidFill>
                <a:latin typeface="Arial Narrow" pitchFamily="-112" charset="0"/>
                <a:ea typeface="MHeiHKS-Bold" pitchFamily="48" charset="-12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ja-JP" altLang="en-US" sz="1000">
                <a:solidFill>
                  <a:schemeClr val="bg1"/>
                </a:solidFill>
                <a:latin typeface="MHeiHKS-Bold" pitchFamily="48" charset="-120"/>
                <a:ea typeface="MHeiHKS-Bold" pitchFamily="48" charset="-120"/>
              </a:rPr>
              <a:t>页</a:t>
            </a:r>
            <a:r>
              <a:rPr lang="en-US" altLang="ja-JP" sz="1000" dirty="0">
                <a:solidFill>
                  <a:schemeClr val="bg1"/>
                </a:solidFill>
                <a:latin typeface="MHeiHKS-Bold" pitchFamily="48" charset="-120"/>
                <a:ea typeface="MHeiHKS-Bold" pitchFamily="48" charset="-120"/>
              </a:rPr>
              <a:t> </a:t>
            </a:r>
            <a:endParaRPr lang="zh-CN" altLang="en-US" sz="1000">
              <a:solidFill>
                <a:schemeClr val="bg1"/>
              </a:solidFill>
              <a:latin typeface="MHeiHKS-Bold" pitchFamily="48" charset="-120"/>
              <a:ea typeface="MHeiHKS-Bold" pitchFamily="48" charset="-120"/>
            </a:endParaRPr>
          </a:p>
        </p:txBody>
      </p:sp>
      <p:sp>
        <p:nvSpPr>
          <p:cNvPr id="10" name="TextBox 17"/>
          <p:cNvSpPr txBox="1"/>
          <p:nvPr/>
        </p:nvSpPr>
        <p:spPr>
          <a:xfrm>
            <a:off x="3168650" y="6080125"/>
            <a:ext cx="132873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000">
                <a:solidFill>
                  <a:schemeClr val="bg1"/>
                </a:solidFill>
                <a:latin typeface="MHeiHKS-Bold" pitchFamily="48" charset="-120"/>
                <a:ea typeface="MHeiHKS-Bold" pitchFamily="48" charset="-120"/>
              </a:rPr>
              <a:t>内部资料，请勿外传</a:t>
            </a:r>
          </a:p>
        </p:txBody>
      </p:sp>
      <p:pic>
        <p:nvPicPr>
          <p:cNvPr id="75786" name="Picture 21" descr="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95300" y="6092825"/>
            <a:ext cx="212725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7" name="Picture 9" descr="pingan_专业让生活更简单ICON设计方案_12022_143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18375" y="6072188"/>
            <a:ext cx="14462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2937" r:id="rId1"/>
    <p:sldLayoutId id="2147492936" r:id="rId2"/>
    <p:sldLayoutId id="2147492935" r:id="rId3"/>
    <p:sldLayoutId id="2147492934" r:id="rId4"/>
    <p:sldLayoutId id="2147492933" r:id="rId5"/>
    <p:sldLayoutId id="2147492932" r:id="rId6"/>
    <p:sldLayoutId id="2147492931" r:id="rId7"/>
    <p:sldLayoutId id="2147492930" r:id="rId8"/>
    <p:sldLayoutId id="2147492929" r:id="rId9"/>
    <p:sldLayoutId id="2147492928" r:id="rId10"/>
    <p:sldLayoutId id="21474929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38" y="228600"/>
            <a:ext cx="8364537" cy="4572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938" y="1447800"/>
            <a:ext cx="8364537" cy="1500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92981" r:id="rId1"/>
    <p:sldLayoutId id="2147492982" r:id="rId2"/>
    <p:sldLayoutId id="2147492983" r:id="rId3"/>
    <p:sldLayoutId id="2147492984" r:id="rId4"/>
    <p:sldLayoutId id="2147492985" r:id="rId5"/>
    <p:sldLayoutId id="2147492986" r:id="rId6"/>
    <p:sldLayoutId id="2147492987" r:id="rId7"/>
    <p:sldLayoutId id="2147492944" r:id="rId8"/>
    <p:sldLayoutId id="2147492943" r:id="rId9"/>
    <p:sldLayoutId id="2147492942" r:id="rId10"/>
    <p:sldLayoutId id="2147492941" r:id="rId11"/>
    <p:sldLayoutId id="2147492940" r:id="rId12"/>
    <p:sldLayoutId id="2147492939" r:id="rId13"/>
    <p:sldLayoutId id="2147492988" r:id="rId14"/>
    <p:sldLayoutId id="2147492989" r:id="rId15"/>
    <p:sldLayoutId id="2147492990" r:id="rId16"/>
    <p:sldLayoutId id="2147492991" r:id="rId17"/>
    <p:sldLayoutId id="2147492992" r:id="rId18"/>
    <p:sldLayoutId id="2147492938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300" kern="1200" spc="-75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marL="344488" indent="-344488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21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350" indent="-2952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21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2975" indent="-30162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21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325" indent="-258763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21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5738" indent="-252413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21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48" indent="-171459" algn="l" defTabSz="6858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65" indent="-171459" algn="l" defTabSz="6858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83" indent="-171459" algn="l" defTabSz="6858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01" indent="-171459" algn="l" defTabSz="6858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8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5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3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71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88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06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24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41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38" y="228600"/>
            <a:ext cx="8364537" cy="4572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938" y="1447800"/>
            <a:ext cx="8364537" cy="1500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92993" r:id="rId1"/>
    <p:sldLayoutId id="2147492994" r:id="rId2"/>
    <p:sldLayoutId id="2147492995" r:id="rId3"/>
    <p:sldLayoutId id="2147492996" r:id="rId4"/>
    <p:sldLayoutId id="2147492997" r:id="rId5"/>
    <p:sldLayoutId id="2147492998" r:id="rId6"/>
    <p:sldLayoutId id="2147492999" r:id="rId7"/>
    <p:sldLayoutId id="2147492951" r:id="rId8"/>
    <p:sldLayoutId id="2147492950" r:id="rId9"/>
    <p:sldLayoutId id="2147492949" r:id="rId10"/>
    <p:sldLayoutId id="2147492948" r:id="rId11"/>
    <p:sldLayoutId id="2147492947" r:id="rId12"/>
    <p:sldLayoutId id="2147492946" r:id="rId13"/>
    <p:sldLayoutId id="2147493000" r:id="rId14"/>
    <p:sldLayoutId id="2147493001" r:id="rId15"/>
    <p:sldLayoutId id="2147493002" r:id="rId16"/>
    <p:sldLayoutId id="2147493003" r:id="rId17"/>
    <p:sldLayoutId id="2147493004" r:id="rId18"/>
    <p:sldLayoutId id="2147492945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300" kern="1200" spc="-75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marL="344488" indent="-344488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21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350" indent="-2952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21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2975" indent="-30162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21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325" indent="-258763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21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5738" indent="-252413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21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48" indent="-171459" algn="l" defTabSz="6858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65" indent="-171459" algn="l" defTabSz="6858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83" indent="-171459" algn="l" defTabSz="6858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01" indent="-171459" algn="l" defTabSz="6858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8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5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3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71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88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06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24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41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38" y="228600"/>
            <a:ext cx="8364537" cy="4572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938" y="1447800"/>
            <a:ext cx="8364537" cy="1500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93005" r:id="rId1"/>
    <p:sldLayoutId id="2147493006" r:id="rId2"/>
    <p:sldLayoutId id="2147493007" r:id="rId3"/>
    <p:sldLayoutId id="2147493008" r:id="rId4"/>
    <p:sldLayoutId id="2147493009" r:id="rId5"/>
    <p:sldLayoutId id="2147493010" r:id="rId6"/>
    <p:sldLayoutId id="2147493011" r:id="rId7"/>
    <p:sldLayoutId id="2147492958" r:id="rId8"/>
    <p:sldLayoutId id="2147492957" r:id="rId9"/>
    <p:sldLayoutId id="2147492956" r:id="rId10"/>
    <p:sldLayoutId id="2147492955" r:id="rId11"/>
    <p:sldLayoutId id="2147492954" r:id="rId12"/>
    <p:sldLayoutId id="2147492953" r:id="rId13"/>
    <p:sldLayoutId id="2147493012" r:id="rId14"/>
    <p:sldLayoutId id="2147493013" r:id="rId15"/>
    <p:sldLayoutId id="2147493014" r:id="rId16"/>
    <p:sldLayoutId id="2147493015" r:id="rId17"/>
    <p:sldLayoutId id="2147493016" r:id="rId18"/>
    <p:sldLayoutId id="2147492952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300" kern="1200" spc="-75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marL="344488" indent="-344488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21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350" indent="-2952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21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2975" indent="-30162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21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325" indent="-258763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21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5738" indent="-252413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21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48" indent="-171459" algn="l" defTabSz="6858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65" indent="-171459" algn="l" defTabSz="6858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83" indent="-171459" algn="l" defTabSz="6858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01" indent="-171459" algn="l" defTabSz="6858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8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5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3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71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88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06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24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41" algn="l" defTabSz="6858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doc id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247063" y="36513"/>
            <a:ext cx="669925" cy="1254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/>
          <a:p>
            <a:pPr algn="r" defTabSz="911906">
              <a:defRPr/>
            </a:pPr>
            <a:endParaRPr lang="en-US" altLang="zh-CN" sz="800">
              <a:solidFill>
                <a:srgbClr val="000000"/>
              </a:solidFill>
              <a:latin typeface="Arial" pitchFamily="34" charset="0"/>
              <a:ea typeface="楷体" pitchFamily="49" charset="-122"/>
            </a:endParaRPr>
          </a:p>
        </p:txBody>
      </p:sp>
      <p:pic>
        <p:nvPicPr>
          <p:cNvPr id="1029" name="Picture 7" descr="1321321.jp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0" y="5870575"/>
            <a:ext cx="9151938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14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4595813" y="6040438"/>
            <a:ext cx="790575" cy="284162"/>
          </a:xfrm>
          <a:prstGeom prst="rect">
            <a:avLst/>
          </a:prstGeom>
          <a:noFill/>
          <a:ln>
            <a:noFill/>
          </a:ln>
          <a:extLst/>
        </p:spPr>
        <p:txBody>
          <a:bodyPr lIns="93296" tIns="46648" rIns="93296" bIns="46648"/>
          <a:lstStyle/>
          <a:p>
            <a:pPr eaLnBrk="0" hangingPunct="0">
              <a:defRPr/>
            </a:pPr>
            <a:fld id="{76FB87CA-A0E7-402D-A2DA-CD93C1013F34}" type="slidenum">
              <a:rPr lang="zh-CN" altLang="en-US" sz="9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pPr eaLnBrk="0" hangingPunct="0">
                <a:defRPr/>
              </a:pPr>
              <a:t>‹#›</a:t>
            </a:fld>
            <a:r>
              <a:rPr lang="ja-JP" altLang="en-US" sz="9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en-US" altLang="ja-JP" sz="9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9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4" name="TextBox 1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057525" y="6040438"/>
            <a:ext cx="1357313" cy="233362"/>
          </a:xfrm>
          <a:prstGeom prst="rect">
            <a:avLst/>
          </a:prstGeom>
          <a:noFill/>
          <a:ln>
            <a:noFill/>
          </a:ln>
          <a:extLst/>
        </p:spPr>
        <p:txBody>
          <a:bodyPr lIns="93296" tIns="46648" rIns="93296" bIns="46648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zh-CN" altLang="en-US" sz="9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内部资料</a:t>
            </a:r>
            <a:r>
              <a:rPr lang="en-US" altLang="zh-CN" sz="9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9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机密</a:t>
            </a:r>
            <a:r>
              <a:rPr lang="en-US" altLang="zh-CN" sz="9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</p:txBody>
      </p:sp>
      <p:pic>
        <p:nvPicPr>
          <p:cNvPr id="1032" name="Picture 21" descr="Logo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330200" y="6061075"/>
            <a:ext cx="2170113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McK 1. On-page tracker" hidden="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2238" y="26988"/>
            <a:ext cx="858837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rgbClr val="808080"/>
                </a:solidFill>
                <a:latin typeface="Arial" pitchFamily="34" charset="0"/>
                <a:ea typeface="楷体" pitchFamily="49" charset="-122"/>
              </a:rPr>
              <a:t>TRACKER</a:t>
            </a:r>
          </a:p>
        </p:txBody>
      </p:sp>
      <p:sp>
        <p:nvSpPr>
          <p:cNvPr id="15" name="McK 3. Unit of measure" hidden="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2238" y="542925"/>
            <a:ext cx="8793162" cy="246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1600" dirty="0" smtClean="0">
                <a:solidFill>
                  <a:srgbClr val="808080"/>
                </a:solidFill>
                <a:ea typeface="楷体"/>
              </a:rPr>
              <a:t>Unit of measure</a:t>
            </a:r>
          </a:p>
        </p:txBody>
      </p:sp>
      <p:grpSp>
        <p:nvGrpSpPr>
          <p:cNvPr id="1035" name="Group 2"/>
          <p:cNvGrpSpPr>
            <a:grpSpLocks/>
          </p:cNvGrpSpPr>
          <p:nvPr/>
        </p:nvGrpSpPr>
        <p:grpSpPr bwMode="auto">
          <a:xfrm>
            <a:off x="122238" y="5613400"/>
            <a:ext cx="8721725" cy="1106488"/>
            <a:chOff x="119063" y="5502659"/>
            <a:chExt cx="8548687" cy="1084638"/>
          </a:xfrm>
        </p:grpSpPr>
        <p:sp>
          <p:nvSpPr>
            <p:cNvPr id="17" name="McK 4. Footnote" hidden="1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9063" y="5502659"/>
              <a:ext cx="8548687" cy="15094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CN" sz="1000" dirty="0" smtClean="0">
                  <a:solidFill>
                    <a:prstClr val="black"/>
                  </a:solidFill>
                  <a:ea typeface="楷体"/>
                </a:rPr>
                <a:t>1 </a:t>
              </a:r>
              <a:r>
                <a:rPr lang="zh-CN" altLang="en-US" sz="1000" dirty="0" smtClean="0">
                  <a:solidFill>
                    <a:prstClr val="black"/>
                  </a:solidFill>
                  <a:ea typeface="楷体"/>
                </a:rPr>
                <a:t>注</a:t>
              </a:r>
              <a:endParaRPr lang="en-US" altLang="zh-CN" sz="1000" dirty="0" smtClean="0">
                <a:solidFill>
                  <a:prstClr val="black"/>
                </a:solidFill>
                <a:ea typeface="楷体"/>
              </a:endParaRPr>
            </a:p>
          </p:txBody>
        </p:sp>
        <p:sp>
          <p:nvSpPr>
            <p:cNvPr id="2065" name="McK 5. Source" hidden="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9063" y="6436350"/>
              <a:ext cx="6863534" cy="15094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 anchor="ctr">
              <a:spAutoFit/>
            </a:bodyPr>
            <a:lstStyle/>
            <a:p>
              <a:pPr marL="620356" indent="-620356" defTabSz="911906">
                <a:tabLst>
                  <a:tab pos="623595" algn="l"/>
                </a:tabLst>
                <a:defRPr/>
              </a:pPr>
              <a:r>
                <a:rPr lang="zh-CN" altLang="en-US" sz="1000">
                  <a:solidFill>
                    <a:srgbClr val="000000"/>
                  </a:solidFill>
                  <a:latin typeface="Arial" pitchFamily="34" charset="0"/>
                  <a:ea typeface="楷体" pitchFamily="49" charset="-122"/>
                </a:rPr>
                <a:t>资料来源：</a:t>
              </a:r>
              <a:endParaRPr lang="en-US" altLang="zh-CN" sz="1000">
                <a:solidFill>
                  <a:srgbClr val="000000"/>
                </a:solidFill>
                <a:latin typeface="Arial" pitchFamily="34" charset="0"/>
                <a:ea typeface="楷体" pitchFamily="49" charset="-122"/>
              </a:endParaRPr>
            </a:p>
          </p:txBody>
        </p:sp>
      </p:grpSp>
      <p:grpSp>
        <p:nvGrpSpPr>
          <p:cNvPr id="1036" name="ACET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1482725" y="1157288"/>
            <a:ext cx="4349750" cy="511175"/>
            <a:chOff x="915" y="715"/>
            <a:chExt cx="2686" cy="315"/>
          </a:xfrm>
        </p:grpSpPr>
        <p:cxnSp>
          <p:nvCxnSpPr>
            <p:cNvPr id="1039" name="AutoShape 249" hidden="1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</p:cxnSp>
        <p:sp>
          <p:nvSpPr>
            <p:cNvPr id="2063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solidFill>
                    <a:srgbClr val="000000"/>
                  </a:solidFill>
                  <a:latin typeface="Arial" pitchFamily="34" charset="0"/>
                  <a:ea typeface="楷体" pitchFamily="49" charset="-122"/>
                </a:rPr>
                <a:t>Title</a:t>
              </a:r>
            </a:p>
            <a:p>
              <a:pPr>
                <a:defRPr/>
              </a:pPr>
              <a:r>
                <a:rPr lang="en-US" altLang="zh-CN" sz="1600">
                  <a:solidFill>
                    <a:srgbClr val="808080"/>
                  </a:solidFill>
                  <a:latin typeface="Arial" pitchFamily="34" charset="0"/>
                  <a:ea typeface="楷体" pitchFamily="49" charset="-122"/>
                </a:rPr>
                <a:t>Unit of measure</a:t>
              </a:r>
            </a:p>
          </p:txBody>
        </p:sp>
      </p:grpSp>
      <p:sp>
        <p:nvSpPr>
          <p:cNvPr id="1037" name="Rectangle 286"/>
          <p:cNvSpPr>
            <a:spLocks noGrp="1" noChangeArrowheads="1"/>
          </p:cNvSpPr>
          <p:nvPr>
            <p:ph type="body" idx="1"/>
            <p:custDataLst>
              <p:tags r:id="rId23"/>
            </p:custDataLst>
          </p:nvPr>
        </p:nvSpPr>
        <p:spPr bwMode="auto">
          <a:xfrm>
            <a:off x="1482725" y="1990725"/>
            <a:ext cx="4389438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8" name="Title Placeholder 2"/>
          <p:cNvSpPr>
            <a:spLocks noGrp="1" noChangeArrowheads="1"/>
          </p:cNvSpPr>
          <p:nvPr>
            <p:ph type="title"/>
            <p:custDataLst>
              <p:tags r:id="rId24"/>
            </p:custDataLst>
          </p:nvPr>
        </p:nvSpPr>
        <p:spPr bwMode="auto">
          <a:xfrm>
            <a:off x="122238" y="234950"/>
            <a:ext cx="87931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969" r:id="rId1"/>
    <p:sldLayoutId id="2147492968" r:id="rId2"/>
    <p:sldLayoutId id="2147492967" r:id="rId3"/>
    <p:sldLayoutId id="2147492966" r:id="rId4"/>
    <p:sldLayoutId id="2147492965" r:id="rId5"/>
    <p:sldLayoutId id="2147492964" r:id="rId6"/>
    <p:sldLayoutId id="2147492963" r:id="rId7"/>
    <p:sldLayoutId id="2147492962" r:id="rId8"/>
    <p:sldLayoutId id="2147492961" r:id="rId9"/>
    <p:sldLayoutId id="2147492960" r:id="rId10"/>
    <p:sldLayoutId id="2147492959" r:id="rId11"/>
  </p:sldLayoutIdLst>
  <p:hf hdr="0" ftr="0" dt="0"/>
  <p:txStyles>
    <p:titleStyle>
      <a:lvl1pPr algn="l" defTabSz="911225" rtl="0" eaLnBrk="0" fontAlgn="base" hangingPunct="0">
        <a:spcBef>
          <a:spcPct val="0"/>
        </a:spcBef>
        <a:spcAft>
          <a:spcPct val="0"/>
        </a:spcAft>
        <a:tabLst>
          <a:tab pos="366713" algn="l"/>
        </a:tabLst>
        <a:defRPr sz="1900" b="1">
          <a:solidFill>
            <a:schemeClr val="tx2"/>
          </a:solidFill>
          <a:latin typeface="+mj-lt"/>
          <a:ea typeface="+mj-ea"/>
          <a:cs typeface="楷体"/>
        </a:defRPr>
      </a:lvl1pPr>
      <a:lvl2pPr algn="l" defTabSz="911225" rtl="0" eaLnBrk="0" fontAlgn="base" hangingPunct="0">
        <a:spcBef>
          <a:spcPct val="0"/>
        </a:spcBef>
        <a:spcAft>
          <a:spcPct val="0"/>
        </a:spcAft>
        <a:tabLst>
          <a:tab pos="366713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  <a:cs typeface="楷体"/>
        </a:defRPr>
      </a:lvl2pPr>
      <a:lvl3pPr algn="l" defTabSz="911225" rtl="0" eaLnBrk="0" fontAlgn="base" hangingPunct="0">
        <a:spcBef>
          <a:spcPct val="0"/>
        </a:spcBef>
        <a:spcAft>
          <a:spcPct val="0"/>
        </a:spcAft>
        <a:tabLst>
          <a:tab pos="366713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  <a:cs typeface="楷体"/>
        </a:defRPr>
      </a:lvl3pPr>
      <a:lvl4pPr algn="l" defTabSz="911225" rtl="0" eaLnBrk="0" fontAlgn="base" hangingPunct="0">
        <a:spcBef>
          <a:spcPct val="0"/>
        </a:spcBef>
        <a:spcAft>
          <a:spcPct val="0"/>
        </a:spcAft>
        <a:tabLst>
          <a:tab pos="366713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  <a:cs typeface="楷体"/>
        </a:defRPr>
      </a:lvl4pPr>
      <a:lvl5pPr algn="l" defTabSz="911225" rtl="0" eaLnBrk="0" fontAlgn="base" hangingPunct="0">
        <a:spcBef>
          <a:spcPct val="0"/>
        </a:spcBef>
        <a:spcAft>
          <a:spcPct val="0"/>
        </a:spcAft>
        <a:tabLst>
          <a:tab pos="366713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  <a:cs typeface="楷体"/>
        </a:defRPr>
      </a:lvl5pPr>
      <a:lvl6pPr marL="466481" algn="l" defTabSz="911906" rtl="0" fontAlgn="base">
        <a:spcBef>
          <a:spcPct val="0"/>
        </a:spcBef>
        <a:spcAft>
          <a:spcPct val="0"/>
        </a:spcAft>
        <a:tabLst>
          <a:tab pos="367678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6pPr>
      <a:lvl7pPr marL="932962" algn="l" defTabSz="911906" rtl="0" fontAlgn="base">
        <a:spcBef>
          <a:spcPct val="0"/>
        </a:spcBef>
        <a:spcAft>
          <a:spcPct val="0"/>
        </a:spcAft>
        <a:tabLst>
          <a:tab pos="367678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7pPr>
      <a:lvl8pPr marL="1399443" algn="l" defTabSz="911906" rtl="0" fontAlgn="base">
        <a:spcBef>
          <a:spcPct val="0"/>
        </a:spcBef>
        <a:spcAft>
          <a:spcPct val="0"/>
        </a:spcAft>
        <a:tabLst>
          <a:tab pos="367678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8pPr>
      <a:lvl9pPr marL="1865925" algn="l" defTabSz="911906" rtl="0" fontAlgn="base">
        <a:spcBef>
          <a:spcPct val="0"/>
        </a:spcBef>
        <a:spcAft>
          <a:spcPct val="0"/>
        </a:spcAft>
        <a:tabLst>
          <a:tab pos="367678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9pPr>
    </p:titleStyle>
    <p:bodyStyle>
      <a:lvl1pPr marL="349250" indent="-349250" algn="l" defTabSz="91122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楷体"/>
        </a:defRPr>
      </a:lvl1pPr>
      <a:lvl2pPr marL="195263" indent="-193675" algn="l" defTabSz="91122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  <a:cs typeface="楷体"/>
        </a:defRPr>
      </a:lvl2pPr>
      <a:lvl3pPr marL="463550" indent="-265113" algn="l" defTabSz="91122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  <a:cs typeface="楷体"/>
        </a:defRPr>
      </a:lvl3pPr>
      <a:lvl4pPr marL="623888" indent="-155575" algn="l" defTabSz="91122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  <a:cs typeface="楷体"/>
        </a:defRPr>
      </a:lvl4pPr>
      <a:lvl5pPr marL="763588" indent="-130175" algn="l" defTabSz="91122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  <a:cs typeface="楷体"/>
        </a:defRPr>
      </a:lvl5pPr>
      <a:lvl6pPr marL="1230992" indent="-131198" algn="l" defTabSz="911906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97473" indent="-131198" algn="l" defTabSz="911906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63954" indent="-131198" algn="l" defTabSz="911906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630435" indent="-131198" algn="l" defTabSz="911906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38" y="228600"/>
            <a:ext cx="8364537" cy="4572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938" y="1447800"/>
            <a:ext cx="8364537" cy="1500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93018" r:id="rId1"/>
  </p:sldLayoutIdLst>
  <p:transition spd="slow">
    <p:fade/>
  </p:transition>
  <p:txStyles>
    <p:titleStyle>
      <a:lvl1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300" kern="1200" spc="-75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j-ea"/>
          <a:cs typeface="+mj-cs"/>
        </a:defRPr>
      </a:lvl1pPr>
      <a:lvl2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/>
          <a:cs typeface="Arial" charset="0"/>
        </a:defRPr>
      </a:lvl2pPr>
      <a:lvl3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/>
          <a:cs typeface="Arial" charset="0"/>
        </a:defRPr>
      </a:lvl3pPr>
      <a:lvl4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/>
          <a:cs typeface="Arial" charset="0"/>
        </a:defRPr>
      </a:lvl4pPr>
      <a:lvl5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/>
          <a:cs typeface="Arial" charset="0"/>
        </a:defRPr>
      </a:lvl5pPr>
      <a:lvl6pPr marL="4572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/>
          <a:cs typeface="Arial" charset="0"/>
        </a:defRPr>
      </a:lvl6pPr>
      <a:lvl7pPr marL="9144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/>
          <a:cs typeface="Arial" charset="0"/>
        </a:defRPr>
      </a:lvl7pPr>
      <a:lvl8pPr marL="13716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/>
          <a:cs typeface="Arial" charset="0"/>
        </a:defRPr>
      </a:lvl8pPr>
      <a:lvl9pPr marL="18288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/>
          <a:cs typeface="Arial" charset="0"/>
        </a:defRPr>
      </a:lvl9pPr>
    </p:titleStyle>
    <p:bodyStyle>
      <a:lvl1pPr marL="344488" indent="-344488" algn="l" defTabSz="6842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350" indent="-295275" algn="l" defTabSz="6842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2975" indent="-301625" algn="l" defTabSz="6842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1738" indent="-258763" algn="l" defTabSz="6842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4150" indent="-250825" algn="l" defTabSz="6842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094" indent="-171373" algn="l" defTabSz="6854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831" indent="-171373" algn="l" defTabSz="6854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576" indent="-171373" algn="l" defTabSz="6854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319" indent="-171373" algn="l" defTabSz="6854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9" descr="P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0"/>
            <a:ext cx="915035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4" name="Picture 13" descr="132132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75" y="59055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5" name="Picture 14" descr="Logo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570706"/>
            <a:ext cx="45085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91680" y="2636912"/>
            <a:ext cx="6019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Calabash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化测试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用例编写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639" y="1340768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”、“那么”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”、“而且”、“并且”、“同时”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but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”、“但是”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given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）：“假如”、“假设”、“假定”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when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）：“当”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）：“那么”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）：“而且”、“并且”、“同时”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but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）：“但是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步骤定义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639" y="1340768"/>
            <a:ext cx="7344816" cy="395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完整的步骤定义是一个函数：</a:t>
            </a:r>
          </a:p>
          <a:p>
            <a:pPr lvl="0">
              <a:lnSpc>
                <a:spcPct val="20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正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则表达式作为函数名</a:t>
            </a:r>
          </a:p>
          <a:p>
            <a:pPr lvl="0">
              <a:lnSpc>
                <a:spcPct val="20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匹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配值为参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数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已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测试人员输入的代码作为内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zh-CN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b="1" i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16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有匹配值（即参数），都是以字符串的形式传递</a:t>
            </a:r>
          </a:p>
          <a:p>
            <a:pPr lvl="0">
              <a:lnSpc>
                <a:spcPct val="200000"/>
              </a:lnSpc>
            </a:pPr>
            <a:r>
              <a:rPr lang="en-US" altLang="zh-CN" sz="16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zh-CN" sz="16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步骤定义完成后运行</a:t>
            </a:r>
            <a:r>
              <a:rPr lang="en-US" altLang="zh-CN" sz="16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cucumber</a:t>
            </a:r>
            <a:r>
              <a:rPr lang="zh-CN" altLang="zh-CN" sz="16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cucumber</a:t>
            </a:r>
            <a:r>
              <a:rPr lang="zh-CN" altLang="zh-CN" sz="16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会找到步骤定义，并按照其代码去执行</a:t>
            </a:r>
          </a:p>
        </p:txBody>
      </p:sp>
    </p:spTree>
    <p:extLst>
      <p:ext uri="{BB962C8B-B14F-4D97-AF65-F5344CB8AC3E}">
        <p14:creationId xmlns:p14="http://schemas.microsoft.com/office/powerpoint/2010/main" val="24164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用例执行与测试报告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639" y="1340768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终端命令：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200000"/>
              </a:lnSpc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案例执行： 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ucumber features/</a:t>
            </a:r>
            <a:r>
              <a:rPr lang="en-US" altLang="zh-CN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login.feature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  <a:p>
            <a:pPr lvl="0"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文件地址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文件名称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案例首行和尾行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+1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告生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格式）：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cucumber –format html –out test-report.html</a:t>
            </a:r>
          </a:p>
        </p:txBody>
      </p:sp>
      <p:sp>
        <p:nvSpPr>
          <p:cNvPr id="4" name="下箭头 3"/>
          <p:cNvSpPr/>
          <p:nvPr/>
        </p:nvSpPr>
        <p:spPr>
          <a:xfrm>
            <a:off x="3930949" y="2405428"/>
            <a:ext cx="72008" cy="303492"/>
          </a:xfrm>
          <a:prstGeom prst="downArrow">
            <a:avLst/>
          </a:prstGeom>
          <a:solidFill>
            <a:srgbClr val="F05A23"/>
          </a:solidFill>
          <a:ln>
            <a:solidFill>
              <a:srgbClr val="F57B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148064" y="2557174"/>
            <a:ext cx="144016" cy="571213"/>
          </a:xfrm>
          <a:prstGeom prst="downArrow">
            <a:avLst/>
          </a:prstGeom>
          <a:solidFill>
            <a:srgbClr val="F05A23"/>
          </a:solidFill>
          <a:ln>
            <a:solidFill>
              <a:srgbClr val="F57B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6372200" y="2708920"/>
            <a:ext cx="144016" cy="792088"/>
          </a:xfrm>
          <a:prstGeom prst="downArrow">
            <a:avLst/>
          </a:prstGeom>
          <a:solidFill>
            <a:srgbClr val="F05A23"/>
          </a:solidFill>
          <a:ln>
            <a:solidFill>
              <a:srgbClr val="F57B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可用性标签查询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639" y="1340768"/>
            <a:ext cx="73448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对于界面上一些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标、文字，测试人员需要确认这些元素在代码中的可用性标签内容，如：界面上的返回按钮，在代码中的标签是否是“返回”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询命令：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alabash-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console-&gt;query(“view 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marked: 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‘登录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”)</a:t>
            </a:r>
          </a:p>
          <a:p>
            <a:pPr lvl="0">
              <a:lnSpc>
                <a:spcPct val="20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性标签名称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sz="1600" b="1" i="1" dirty="0" smtClean="0">
                <a:latin typeface="微软雅黑" pitchFamily="34" charset="-122"/>
                <a:ea typeface="微软雅黑" pitchFamily="34" charset="-122"/>
              </a:rPr>
              <a:t>PS: </a:t>
            </a:r>
            <a:r>
              <a:rPr lang="zh-CN" altLang="en-US" sz="1600" b="1" i="1" dirty="0" smtClean="0">
                <a:latin typeface="微软雅黑" pitchFamily="34" charset="-122"/>
                <a:ea typeface="微软雅黑" pitchFamily="34" charset="-122"/>
              </a:rPr>
              <a:t>查询全部：</a:t>
            </a:r>
            <a:r>
              <a:rPr lang="en-US" altLang="zh-CN" sz="1600" b="1" i="1" dirty="0" smtClean="0">
                <a:latin typeface="微软雅黑" pitchFamily="34" charset="-122"/>
                <a:ea typeface="微软雅黑" pitchFamily="34" charset="-122"/>
              </a:rPr>
              <a:t>query(“*”)</a:t>
            </a:r>
          </a:p>
          <a:p>
            <a:pPr lvl="0">
              <a:lnSpc>
                <a:spcPct val="20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5148064" y="3342106"/>
            <a:ext cx="236433" cy="521638"/>
          </a:xfrm>
          <a:prstGeom prst="downArrow">
            <a:avLst/>
          </a:prstGeom>
          <a:solidFill>
            <a:srgbClr val="F05A23"/>
          </a:solidFill>
          <a:ln>
            <a:solidFill>
              <a:srgbClr val="F57B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学习了解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AutoNum type="arabicPeriod"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Calabash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http://calaba.sh.com</a:t>
            </a:r>
          </a:p>
          <a:p>
            <a:pPr marL="342900" lvl="0" indent="-342900">
              <a:lnSpc>
                <a:spcPct val="200000"/>
              </a:lnSpc>
              <a:buAutoNum type="arabicPeriod"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Cucumber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http://cukes.info</a:t>
            </a:r>
          </a:p>
          <a:p>
            <a:pPr marL="342900" lvl="0" indent="-342900">
              <a:lnSpc>
                <a:spcPct val="200000"/>
              </a:lnSpc>
              <a:buAutoNum type="arabicPeriod"/>
            </a:pP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Ruby:http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:// ruby-China.org</a:t>
            </a:r>
          </a:p>
          <a:p>
            <a:pPr marL="342900" lvl="0" indent="-342900">
              <a:lnSpc>
                <a:spcPct val="200000"/>
              </a:lnSpc>
              <a:buAutoNum type="arabicPeriod"/>
            </a:pPr>
            <a:endParaRPr lang="en-US" altLang="zh-CN" b="1" i="1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200000"/>
              </a:lnSpc>
              <a:buAutoNum type="arabicPeriod"/>
            </a:pPr>
            <a:endParaRPr lang="en-US" altLang="zh-CN" b="1" i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200000"/>
              </a:lnSpc>
              <a:buAutoNum type="arabicPeriod"/>
            </a:pPr>
            <a:endParaRPr lang="en-US" altLang="zh-CN" b="1" i="1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zh-CN" altLang="en-US" sz="2400" b="1" i="1" dirty="0">
                <a:latin typeface="微软雅黑" pitchFamily="34" charset="-122"/>
                <a:ea typeface="微软雅黑" pitchFamily="34" charset="-122"/>
              </a:rPr>
              <a:t>谢</a:t>
            </a:r>
            <a:r>
              <a:rPr lang="zh-CN" altLang="en-US" sz="2400" b="1" i="1" dirty="0" smtClean="0">
                <a:latin typeface="微软雅黑" pitchFamily="34" charset="-122"/>
                <a:ea typeface="微软雅黑" pitchFamily="34" charset="-122"/>
              </a:rPr>
              <a:t>谢！</a:t>
            </a:r>
            <a:endParaRPr lang="en-US" altLang="zh-CN" sz="2400" b="1" i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2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6170" y="1052736"/>
            <a:ext cx="6552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目 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录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录结构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用例编写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骤定义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例执行与报告生成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码可用性标签查询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目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录结构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340768"/>
            <a:ext cx="734481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1. Features</a:t>
            </a:r>
          </a:p>
          <a:p>
            <a:pPr>
              <a:lnSpc>
                <a:spcPct val="200000"/>
              </a:lnSpc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这里的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feature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文件就是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cucumber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自带的通过自然语言来编写的用例文件，也就是最终的测试用例代码文件。</a:t>
            </a:r>
          </a:p>
          <a:p>
            <a:pPr>
              <a:lnSpc>
                <a:spcPct val="200000"/>
              </a:lnSpc>
            </a:pPr>
            <a:r>
              <a:rPr lang="zh-CN" altLang="en-US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zh-CN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b="1" i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zh-CN" sz="16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16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feature</a:t>
            </a:r>
            <a:r>
              <a:rPr lang="zh-CN" altLang="zh-CN" sz="16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文件中编写的步骤，都需要在</a:t>
            </a:r>
            <a:r>
              <a:rPr lang="en-US" altLang="zh-CN" sz="16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Step Definitions</a:t>
            </a:r>
            <a:r>
              <a:rPr lang="zh-CN" altLang="zh-CN" sz="16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文件中通过</a:t>
            </a:r>
            <a:r>
              <a:rPr lang="en-US" altLang="zh-CN" sz="16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ruby</a:t>
            </a:r>
            <a:r>
              <a:rPr lang="zh-CN" altLang="zh-CN" sz="16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编写进行定义</a:t>
            </a:r>
            <a:r>
              <a:rPr lang="zh-CN" altLang="zh-CN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1" i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en-US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件命名规范：必须以英文命名，若是单个单词：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XXX.feature;   </a:t>
            </a:r>
            <a:r>
              <a:rPr lang="zh-CN" altLang="en-US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多个单词：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XXX_XXX.feature</a:t>
            </a:r>
            <a:endParaRPr lang="zh-CN" altLang="zh-CN" sz="1600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08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目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录结构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639" y="1340768"/>
            <a:ext cx="734481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2. Step </a:t>
            </a:r>
            <a:r>
              <a:rPr lang="en-US" altLang="zh-CN" sz="2000" b="1" dirty="0" smtClean="0"/>
              <a:t>Definitions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文件夹中包含了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calabash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事先已经定义的一些通用的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step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。用户可根据自己的需求，定义更加复杂的步骤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骤定义的过程就是向代码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骤定义框架中填入代码的过程。用代码来描述你期望的，该步骤应该执行的动作。</a:t>
            </a:r>
          </a:p>
          <a:p>
            <a:pPr>
              <a:lnSpc>
                <a:spcPct val="200000"/>
              </a:lnSpc>
            </a:pPr>
            <a:endParaRPr lang="zh-CN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40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例编写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638" y="1348860"/>
            <a:ext cx="76377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登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录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  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作为一名平安天下通的用户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我想使用手机号和密码来登录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这样我就能和其他天下通的好友联系了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成功登录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假如我运行了平安天下通但是没有登录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当我使用手机号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"15035106950"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和密码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"0dd3s3cr3t"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登录平安天下通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那么我会看到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热门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并且我会看到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联系人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并且我会看到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聊天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"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2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例编写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638" y="1348860"/>
            <a:ext cx="76377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场景大纲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登录失败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假如我运行了平安天下通但是没有登录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当我点击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而且我清空了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天下通号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手机号码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同时我在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天下通号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手机号码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中输入了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"&lt;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用户名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&gt;"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并且我在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密码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中输入了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"&lt;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密码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&gt;"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并且我点击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那么我会看到警告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"&lt;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警告消息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&gt;"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  |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用户名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        |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密码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            |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警告消息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                            |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  |                 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|                    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请输入用户名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                        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|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6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例编写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639" y="1348860"/>
            <a:ext cx="734481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准格式：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#encoding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utf-8           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#language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zh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-CN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能：                                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描述测试功能点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…..                            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缩进两格，描述时注意要有前提条件（作为），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…..                                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主语（我）、和目的（这样）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…..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场景：                             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测试案例名称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…..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…..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3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例编写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639" y="1348860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场景大纲：                          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测试案例名称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假如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…..                           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测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试案例内容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…..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而且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例子：                           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缩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进两格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|   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|   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密码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|   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警告消息   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|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13760128952     |                           |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密码不能为空  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|   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        |        222222       | 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名不能为空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|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|   13760128952     |                           |  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密码不能为空 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用例编写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639" y="1340768"/>
            <a:ext cx="734481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feature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：“功能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background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：“背景”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scenario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：“场景”“剧本”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scenario_outline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：“场景大纲”、“剧本大纲”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examples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：“例子”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given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”、“假如”、“假设”、“假定”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when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”、“当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2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hzIWd.9ukWGS5V633.Yf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wSsjwMWkOZmiArs3Gmb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gmdT5QsEeuGJT_rR1l6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rQV7TSO0qARIWejbgN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pSLltnGuEO4NbkPePwwN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mLxUBMC2U2rPQgFB7GC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XvVRQ5zRkazmxl53KJ.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vulSMOMU.w9kfocHB6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NcHoXsNvkir0c.5ireKn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PQQ0L8gEuXabSEvv0Cj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5YfdYFl0Okg4g..vKgg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ZQXzOamUuxEbsL1DsTWg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chEd_2012_Template_16x9">
  <a:themeElements>
    <a:clrScheme name="自定义 23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FFFFFF"/>
      </a:hlink>
      <a:folHlink>
        <a:srgbClr val="FFFFF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rgbClr val="FFFFFF">
                <a:alpha val="98824"/>
              </a:srgbClr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4_TechEd_2012_Template_16x9">
  <a:themeElements>
    <a:clrScheme name="自定义 23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FFFFFF"/>
      </a:hlink>
      <a:folHlink>
        <a:srgbClr val="FFFFF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rgbClr val="FFFFFF">
                <a:alpha val="98824"/>
              </a:srgbClr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5_TechEd_2012_Template_16x9">
  <a:themeElements>
    <a:clrScheme name="自定义 23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FFFFFF"/>
      </a:hlink>
      <a:folHlink>
        <a:srgbClr val="FFFFF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rgbClr val="FFFFFF">
                <a:alpha val="98824"/>
              </a:srgbClr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PIO049_template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2_PIO049_template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rgbClr val="FF0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ea typeface="微软雅黑" pitchFamily="34" charset="-122"/>
            <a:cs typeface="Arial" pitchFamily="34" charset="0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/>
        </a:solidFill>
        <a:ln w="19050">
          <a:solidFill>
            <a:srgbClr val="FF0000"/>
          </a:solidFill>
          <a:prstDash val="dash"/>
          <a:miter lim="800000"/>
          <a:headEnd/>
          <a:tailEnd/>
        </a:ln>
      </a:spPr>
      <a:bodyPr wrap="square" lIns="89611" tIns="44806" rIns="89611" bIns="44806">
        <a:spAutoFit/>
      </a:bodyPr>
      <a:lstStyle>
        <a:defPPr algn="r">
          <a:defRPr sz="1100" b="1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2_PIO049_templat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DCEA8"/>
        </a:accent1>
        <a:accent2>
          <a:srgbClr val="E88651"/>
        </a:accent2>
        <a:accent3>
          <a:srgbClr val="FFFFFF"/>
        </a:accent3>
        <a:accent4>
          <a:srgbClr val="000000"/>
        </a:accent4>
        <a:accent5>
          <a:srgbClr val="FEE3D1"/>
        </a:accent5>
        <a:accent6>
          <a:srgbClr val="D27949"/>
        </a:accent6>
        <a:hlink>
          <a:srgbClr val="F25822"/>
        </a:hlink>
        <a:folHlink>
          <a:srgbClr val="0072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O049_template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O049_template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chEd_2012_Template_16x9">
  <a:themeElements>
    <a:clrScheme name="自定义 22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FFFFFF"/>
      </a:hlink>
      <a:folHlink>
        <a:srgbClr val="FFFFFF"/>
      </a:folHlink>
    </a:clrScheme>
    <a:fontScheme name="TechEd_2012_Template_16x9">
      <a:majorFont>
        <a:latin typeface=""/>
        <a:ea typeface=""/>
        <a:cs typeface="Arial"/>
      </a:majorFont>
      <a:minorFont>
        <a:latin typeface="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rgbClr val="FFFFFF">
                <a:alpha val="98824"/>
              </a:srgbClr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34873</TotalTime>
  <Words>909</Words>
  <Application>Microsoft Office PowerPoint</Application>
  <PresentationFormat>全屏显示(4:3)</PresentationFormat>
  <Paragraphs>119</Paragraphs>
  <Slides>14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Office 主题</vt:lpstr>
      <vt:lpstr>3_TechEd_2012_Template_16x9</vt:lpstr>
      <vt:lpstr>4_TechEd_2012_Template_16x9</vt:lpstr>
      <vt:lpstr>5_TechEd_2012_Template_16x9</vt:lpstr>
      <vt:lpstr>2_PIO049_template</vt:lpstr>
      <vt:lpstr>TechEd_2012_Template_16x9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localadmin</dc:creator>
  <cp:lastModifiedBy>localadmin</cp:lastModifiedBy>
  <cp:revision>2621</cp:revision>
  <dcterms:created xsi:type="dcterms:W3CDTF">2012-10-26T04:55:44Z</dcterms:created>
  <dcterms:modified xsi:type="dcterms:W3CDTF">2014-04-22T01:30:28Z</dcterms:modified>
</cp:coreProperties>
</file>