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E78A5-7DFB-4B46-8067-498396D5D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95DB00-08A7-4A91-8BFC-EA29AD395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42586-F46E-4FB3-B94C-2C74302B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3F321-7104-476D-A1A5-99E0BF16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C7EF2-A2E6-4510-BCCA-9A2DF8B3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6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4ABA8-8727-4FD2-B985-B54425B1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342C5-7A10-4CDD-BA35-F054D01F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6BD10-B746-4B12-B979-0150C0A4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38C8B-9376-4784-B88F-4D4FE7D2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A968E-68B2-45D1-8C56-4F9593A6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6BD1FE-209F-44F2-AD50-9903AC3C3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25D15-A7F0-406C-AEC8-2E4E095BC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D4172-E518-43C3-BE8C-C9C0F49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DC2F2-0D9C-4590-BAD2-048D5EFD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E37CE-2F85-4EBC-8831-F8279AA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1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546E9-BC3C-4E5A-A12C-FE5A16F8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81CF8-17D1-40F5-BE2D-B0CDF23F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0FC68-6615-467B-B820-747BC956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988FD-DAF5-4453-B87C-FFC4061F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BE90E-10C6-4486-9904-918D8033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DBE95-1958-42F9-BF32-E10B469F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9619-CD73-4F95-8CDD-B804F1535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3BB73-2B42-4DC8-8CC8-D4158F83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91B6C-D13E-4C25-B282-3BEC5AF0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C5BEF-D26C-4D00-87D1-F944071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8AC5B-3C0E-4693-9F4E-60FDF2FC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8964B-BCC7-4E98-8A45-0A3D5213F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BA61F-4D3B-4E65-9027-AEE0124F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4B41D-F208-46EF-8CE9-C0F67C84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4E402-2C7E-4E43-9496-7B6E5C67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F7185-BCD6-458F-99B3-AA2760C2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8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55B2B-DEE7-4895-B454-1D3A0D7A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3A4BB-0E88-45EB-8A4C-E967D14A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4D9ED-43FD-45DC-965E-3DD695C3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018E7-1A26-4661-988A-90EA3193C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79D47-D695-4714-9D55-05FF1358C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9ED6FA-E264-4E6E-A740-A658C399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56595F-ABDC-4772-8F7A-FA98F25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A061F-BE25-4950-BF5A-71DB16F6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FFF72-B4F8-4990-84D4-F082D266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D24206-2A67-4C00-9463-875E58EF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306A06-F4BA-48DF-ABA6-9C29E0CD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D1EAB-884B-4566-BA90-092F1188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8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E5DAB9-5646-420B-8BB8-B89E0C92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4A9D40-3FB9-46A7-B2ED-127078C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467F1-4F21-48C0-BF28-6BA19D15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0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9FBB8-783D-42F9-B478-090FE568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7D4F0-E170-47F0-8834-7C331053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2EAC5-91CC-4D38-897B-CC684504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DCDDC-7A87-4594-BB25-5A70B72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FEF1E-F45F-4C8A-BC1A-2CF315D8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2781F-2781-461C-87CE-5C581859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9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85D7-CD1B-489E-8686-0BC00830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966D3D-A011-45D6-88E9-33CCA8387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D3879-317D-421C-BD15-CDD8E545F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8D8FE-7BDB-4E1A-9F7C-1521D571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0B021-2F7E-42E9-B5CE-497B0374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5AF65-4911-4A1F-9F3F-01B84945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3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EAAFBA-0202-47FF-96BB-AEAC4533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94C35-2536-49C7-82AD-A730DB535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970DE-4054-476D-B453-88FC2BAEC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B27C-E6C9-4BF2-B14F-8E9063A28480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3A2E8-3339-4DE4-ADB4-A01307E3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9D616-DEFD-482D-B3DE-9DF87B4E1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BE65-881F-45EF-B53F-7314309638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F35020-6442-46F4-ACA5-6354267C1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17585"/>
              </p:ext>
            </p:extLst>
          </p:nvPr>
        </p:nvGraphicFramePr>
        <p:xfrm>
          <a:off x="3348181" y="1403159"/>
          <a:ext cx="6400800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7399384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3957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90972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307240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7817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76698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80255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54007026"/>
                    </a:ext>
                  </a:extLst>
                </a:gridCol>
              </a:tblGrid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2326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70809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9238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98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323BFF-ACF4-4921-8D0E-B1910436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66168"/>
              </p:ext>
            </p:extLst>
          </p:nvPr>
        </p:nvGraphicFramePr>
        <p:xfrm>
          <a:off x="3348181" y="3310468"/>
          <a:ext cx="6400800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7399384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3957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90972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307240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7817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76698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80255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54007026"/>
                    </a:ext>
                  </a:extLst>
                </a:gridCol>
              </a:tblGrid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222326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770809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9238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983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1DBB44C-56A6-4022-ACAB-D284D3DC6430}"/>
              </a:ext>
            </a:extLst>
          </p:cNvPr>
          <p:cNvSpPr txBox="1"/>
          <p:nvPr/>
        </p:nvSpPr>
        <p:spPr>
          <a:xfrm>
            <a:off x="1796473" y="154170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回收前状态：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831349-66FF-430A-B926-37AA6B307CC5}"/>
              </a:ext>
            </a:extLst>
          </p:cNvPr>
          <p:cNvSpPr txBox="1"/>
          <p:nvPr/>
        </p:nvSpPr>
        <p:spPr>
          <a:xfrm>
            <a:off x="1796473" y="337589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回收后状态：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FB0F3-5014-4B54-88CF-8976E1600FAB}"/>
              </a:ext>
            </a:extLst>
          </p:cNvPr>
          <p:cNvSpPr/>
          <p:nvPr/>
        </p:nvSpPr>
        <p:spPr>
          <a:xfrm>
            <a:off x="4022839" y="4944640"/>
            <a:ext cx="1081821" cy="376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存活对象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62341-0B7C-4F3F-BB05-49A5954EA7CB}"/>
              </a:ext>
            </a:extLst>
          </p:cNvPr>
          <p:cNvSpPr/>
          <p:nvPr/>
        </p:nvSpPr>
        <p:spPr>
          <a:xfrm>
            <a:off x="5971711" y="4944640"/>
            <a:ext cx="1081821" cy="3769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可回收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00895A-4EFE-4841-BBCB-8713F098645B}"/>
              </a:ext>
            </a:extLst>
          </p:cNvPr>
          <p:cNvSpPr/>
          <p:nvPr/>
        </p:nvSpPr>
        <p:spPr>
          <a:xfrm>
            <a:off x="7920583" y="4944638"/>
            <a:ext cx="1081821" cy="376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未使用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89BD1-174C-4D14-812F-99193DAAAA77}"/>
              </a:ext>
            </a:extLst>
          </p:cNvPr>
          <p:cNvSpPr txBox="1"/>
          <p:nvPr/>
        </p:nvSpPr>
        <p:spPr>
          <a:xfrm>
            <a:off x="5446111" y="5492768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清理算法示意图</a:t>
            </a:r>
          </a:p>
        </p:txBody>
      </p:sp>
    </p:spTree>
    <p:extLst>
      <p:ext uri="{BB962C8B-B14F-4D97-AF65-F5344CB8AC3E}">
        <p14:creationId xmlns:p14="http://schemas.microsoft.com/office/powerpoint/2010/main" val="61508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F35020-6442-46F4-ACA5-6354267C1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71726"/>
              </p:ext>
            </p:extLst>
          </p:nvPr>
        </p:nvGraphicFramePr>
        <p:xfrm>
          <a:off x="3348181" y="1403159"/>
          <a:ext cx="6400800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7399384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3957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90972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307240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7817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76698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80255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54007026"/>
                    </a:ext>
                  </a:extLst>
                </a:gridCol>
              </a:tblGrid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2326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70809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9238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98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323BFF-ACF4-4921-8D0E-B1910436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99210"/>
              </p:ext>
            </p:extLst>
          </p:nvPr>
        </p:nvGraphicFramePr>
        <p:xfrm>
          <a:off x="3348181" y="3310468"/>
          <a:ext cx="6400800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7399384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3957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90972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307240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7817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76698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80255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54007026"/>
                    </a:ext>
                  </a:extLst>
                </a:gridCol>
              </a:tblGrid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2326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770809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9238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3983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1DBB44C-56A6-4022-ACAB-D284D3DC6430}"/>
              </a:ext>
            </a:extLst>
          </p:cNvPr>
          <p:cNvSpPr txBox="1"/>
          <p:nvPr/>
        </p:nvSpPr>
        <p:spPr>
          <a:xfrm>
            <a:off x="1796473" y="154170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回收前状态：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831349-66FF-430A-B926-37AA6B307CC5}"/>
              </a:ext>
            </a:extLst>
          </p:cNvPr>
          <p:cNvSpPr txBox="1"/>
          <p:nvPr/>
        </p:nvSpPr>
        <p:spPr>
          <a:xfrm>
            <a:off x="1796473" y="337589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回收后状态：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FB0F3-5014-4B54-88CF-8976E1600FAB}"/>
              </a:ext>
            </a:extLst>
          </p:cNvPr>
          <p:cNvSpPr/>
          <p:nvPr/>
        </p:nvSpPr>
        <p:spPr>
          <a:xfrm>
            <a:off x="3348181" y="5077844"/>
            <a:ext cx="1081821" cy="376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存活对象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62341-0B7C-4F3F-BB05-49A5954EA7CB}"/>
              </a:ext>
            </a:extLst>
          </p:cNvPr>
          <p:cNvSpPr/>
          <p:nvPr/>
        </p:nvSpPr>
        <p:spPr>
          <a:xfrm>
            <a:off x="5131270" y="5077844"/>
            <a:ext cx="1081821" cy="37699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可回收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00895A-4EFE-4841-BBCB-8713F098645B}"/>
              </a:ext>
            </a:extLst>
          </p:cNvPr>
          <p:cNvSpPr/>
          <p:nvPr/>
        </p:nvSpPr>
        <p:spPr>
          <a:xfrm>
            <a:off x="6914359" y="5077843"/>
            <a:ext cx="1081821" cy="376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未使用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9EF1EA-1302-4D61-8649-3D79442D3879}"/>
              </a:ext>
            </a:extLst>
          </p:cNvPr>
          <p:cNvSpPr/>
          <p:nvPr/>
        </p:nvSpPr>
        <p:spPr>
          <a:xfrm>
            <a:off x="8697448" y="5077842"/>
            <a:ext cx="1081821" cy="376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保留区域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4EAA71-CB23-4185-A39C-FB9D56AA477E}"/>
              </a:ext>
            </a:extLst>
          </p:cNvPr>
          <p:cNvSpPr txBox="1"/>
          <p:nvPr/>
        </p:nvSpPr>
        <p:spPr>
          <a:xfrm>
            <a:off x="5738102" y="558989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复制算法示意图</a:t>
            </a:r>
          </a:p>
        </p:txBody>
      </p:sp>
    </p:spTree>
    <p:extLst>
      <p:ext uri="{BB962C8B-B14F-4D97-AF65-F5344CB8AC3E}">
        <p14:creationId xmlns:p14="http://schemas.microsoft.com/office/powerpoint/2010/main" val="280586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F35020-6442-46F4-ACA5-6354267C1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86339"/>
              </p:ext>
            </p:extLst>
          </p:nvPr>
        </p:nvGraphicFramePr>
        <p:xfrm>
          <a:off x="3348181" y="1403159"/>
          <a:ext cx="6400800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7399384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3957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90972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307240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7817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76698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80255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54007026"/>
                    </a:ext>
                  </a:extLst>
                </a:gridCol>
              </a:tblGrid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2326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770809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99238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398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323BFF-ACF4-4921-8D0E-B1910436A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7285"/>
              </p:ext>
            </p:extLst>
          </p:nvPr>
        </p:nvGraphicFramePr>
        <p:xfrm>
          <a:off x="3348181" y="3310468"/>
          <a:ext cx="6400800" cy="14630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73993843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395777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90972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307240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878170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7669844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80255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154007026"/>
                    </a:ext>
                  </a:extLst>
                </a:gridCol>
              </a:tblGrid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22326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770809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9238"/>
                  </a:ext>
                </a:extLst>
              </a:tr>
              <a:tr h="3096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83983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1DBB44C-56A6-4022-ACAB-D284D3DC6430}"/>
              </a:ext>
            </a:extLst>
          </p:cNvPr>
          <p:cNvSpPr txBox="1"/>
          <p:nvPr/>
        </p:nvSpPr>
        <p:spPr>
          <a:xfrm>
            <a:off x="1796473" y="154170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回收前状态：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831349-66FF-430A-B926-37AA6B307CC5}"/>
              </a:ext>
            </a:extLst>
          </p:cNvPr>
          <p:cNvSpPr txBox="1"/>
          <p:nvPr/>
        </p:nvSpPr>
        <p:spPr>
          <a:xfrm>
            <a:off x="1796473" y="3375892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回收后状态：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FB0F3-5014-4B54-88CF-8976E1600FAB}"/>
              </a:ext>
            </a:extLst>
          </p:cNvPr>
          <p:cNvSpPr/>
          <p:nvPr/>
        </p:nvSpPr>
        <p:spPr>
          <a:xfrm>
            <a:off x="4147128" y="5029279"/>
            <a:ext cx="1081821" cy="376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存活对象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62341-0B7C-4F3F-BB05-49A5954EA7CB}"/>
              </a:ext>
            </a:extLst>
          </p:cNvPr>
          <p:cNvSpPr/>
          <p:nvPr/>
        </p:nvSpPr>
        <p:spPr>
          <a:xfrm>
            <a:off x="6096000" y="5029279"/>
            <a:ext cx="1081821" cy="3769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可回收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00895A-4EFE-4841-BBCB-8713F098645B}"/>
              </a:ext>
            </a:extLst>
          </p:cNvPr>
          <p:cNvSpPr/>
          <p:nvPr/>
        </p:nvSpPr>
        <p:spPr>
          <a:xfrm>
            <a:off x="8044872" y="5029277"/>
            <a:ext cx="1081821" cy="376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27981-1E4D-48AE-A146-21C7ECC6AC4D}"/>
              </a:ext>
            </a:extLst>
          </p:cNvPr>
          <p:cNvSpPr txBox="1"/>
          <p:nvPr/>
        </p:nvSpPr>
        <p:spPr>
          <a:xfrm>
            <a:off x="5481622" y="5492769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整理算法示意图</a:t>
            </a:r>
          </a:p>
        </p:txBody>
      </p:sp>
    </p:spTree>
    <p:extLst>
      <p:ext uri="{BB962C8B-B14F-4D97-AF65-F5344CB8AC3E}">
        <p14:creationId xmlns:p14="http://schemas.microsoft.com/office/powerpoint/2010/main" val="122200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天一</dc:creator>
  <cp:lastModifiedBy>张 天一</cp:lastModifiedBy>
  <cp:revision>13</cp:revision>
  <dcterms:created xsi:type="dcterms:W3CDTF">2019-12-19T08:03:22Z</dcterms:created>
  <dcterms:modified xsi:type="dcterms:W3CDTF">2019-12-19T08:50:30Z</dcterms:modified>
</cp:coreProperties>
</file>