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37A29-DCB1-4CE5-B5EE-F67BA0DE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89AC60-9282-4580-8952-59A963B5A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96B1A-C39A-4F8E-A85B-99AB725F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B07F-6A6C-424A-A3FD-44A31012B0B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B11DE-4A3B-4E5B-8514-3352D5F6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28328-ECEE-4045-A06E-7C3A5712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C3F8-D534-4F99-95B8-2ADDF32EF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9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C7E4-0CC0-466F-B890-FF916988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1DE2CE-B701-41FE-9989-AB4F88046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D746F-C759-4562-BAA6-91ED5766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B07F-6A6C-424A-A3FD-44A31012B0B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B9DEE-E5FD-42E6-9D3B-7AAA54A5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E6100-78FB-4989-9661-4BFEEC8A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C3F8-D534-4F99-95B8-2ADDF32EF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3D072B-F6AE-4D86-90D2-9809D6062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40A28-1E66-40C6-A5F0-DF9160968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72DC5-F791-4F9B-8CBC-130F4E29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B07F-6A6C-424A-A3FD-44A31012B0B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7D230-07FA-4B05-9BC0-C1861D7B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E1D09-1F83-44EF-BB1A-FA371AD0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C3F8-D534-4F99-95B8-2ADDF32EF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64694-6F30-465D-80A3-88C98E71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A7CA-C7C3-4C1C-829F-82FB712D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2FFAB-2484-4692-93D5-A9E1CD6E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B07F-6A6C-424A-A3FD-44A31012B0B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482A6-5D51-48F3-B83D-3B990F1D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1109D-E8D2-498E-85F0-5A6DD42B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C3F8-D534-4F99-95B8-2ADDF32EF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4EB5D-051E-4D1E-8688-24DFC859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4D77E-AAA5-4258-A962-322A04E8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C1F31-A425-4C2C-A954-4A84002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B07F-6A6C-424A-A3FD-44A31012B0B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4E0EC-6E61-48D5-83FF-0B4B95EF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31FF7-00B0-4266-952D-2E5D2EA6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C3F8-D534-4F99-95B8-2ADDF32EF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8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BC882-122A-4DF8-BBE5-32CAAFFC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2A918-4BE6-400E-87E9-BA5E5BC19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390058-4D23-4004-994A-7A8E09F98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C00D7-BB7B-4F8B-BC90-EED8850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B07F-6A6C-424A-A3FD-44A31012B0B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E13FD-91EC-41F6-B462-B450931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487CB-43D9-4310-8456-1AFCB63A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C3F8-D534-4F99-95B8-2ADDF32EF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5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0A125-96D4-4317-A801-094D0D44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05272-8914-4B29-A5DA-03A3E72AE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5CDC73-F11C-41FA-9DDE-8D13AA004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E27E5A-282A-44B2-8EC2-76F8C14DD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38CE0E-4B76-4A8B-9DD0-F92E80070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2AFA1B-6455-4A79-887A-897814D3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B07F-6A6C-424A-A3FD-44A31012B0B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CA8E05-5DD9-47ED-AF32-2561724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43DB6D-2197-4845-9936-46314BDC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C3F8-D534-4F99-95B8-2ADDF32EF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6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9D6F7-B620-4D8B-BE50-113C9ECB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454274-7462-488E-AB94-6ED638D9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B07F-6A6C-424A-A3FD-44A31012B0B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BC4365-CA2A-4A4B-B284-F45D4429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3B6557-00A3-4C40-9132-78489E8C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C3F8-D534-4F99-95B8-2ADDF32EF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1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E410E4-B3FD-4890-B9A3-B94306F9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B07F-6A6C-424A-A3FD-44A31012B0B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EAD7E1-BBC9-4F88-BB23-7A9FEC82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A266F2-CC43-4355-859B-B2626B22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C3F8-D534-4F99-95B8-2ADDF32EF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7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2948D-1AE8-4C8A-9452-D12972F6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A8005-EC06-44FD-B6F1-5A0BB1A0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33A7C-A7BB-4E6B-B0D2-D288C341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A94032-48E5-4113-8083-26D8BFF7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B07F-6A6C-424A-A3FD-44A31012B0B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F3FA9-EBA7-4A20-8EE8-932FEE1C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09E3E-F199-4F86-8F49-FF5781F1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C3F8-D534-4F99-95B8-2ADDF32EF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D172C-95CD-4CE4-A8D3-5DC7E12A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BEE552-221E-4B2F-9DCF-695AF913E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E3165-4858-4F27-AAE9-3AC392587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11BCDC-1E99-43BD-A91E-F579E929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B07F-6A6C-424A-A3FD-44A31012B0B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CE1FD-1250-487B-967C-5AECA6FA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D48FA-C4FF-44FC-9DC6-3AF3F032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C3F8-D534-4F99-95B8-2ADDF32EF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CBA7D7-71F4-4C5F-9788-1B8B7918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DC123-B8A9-4630-ABA4-9A804DD62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67EBB-9395-4435-8F23-0FD3CB5CB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B07F-6A6C-424A-A3FD-44A31012B0B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572CD-3D0B-45A6-B4AB-5CECF06E1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3F73D-4B66-4FBF-9CDA-1E243BECF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C3F8-D534-4F99-95B8-2ADDF32EF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0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C80347-91F4-4390-AA49-DB3BED3996E4}"/>
              </a:ext>
            </a:extLst>
          </p:cNvPr>
          <p:cNvGrpSpPr/>
          <p:nvPr/>
        </p:nvGrpSpPr>
        <p:grpSpPr>
          <a:xfrm>
            <a:off x="2971061" y="980983"/>
            <a:ext cx="6249878" cy="4896034"/>
            <a:chOff x="2971061" y="980983"/>
            <a:chExt cx="6249878" cy="489603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DA4FCCA-DCA4-49BB-9E08-737B37653A2B}"/>
                </a:ext>
              </a:extLst>
            </p:cNvPr>
            <p:cNvGrpSpPr/>
            <p:nvPr/>
          </p:nvGrpSpPr>
          <p:grpSpPr>
            <a:xfrm>
              <a:off x="2971061" y="980983"/>
              <a:ext cx="6249878" cy="4896034"/>
              <a:chOff x="2971061" y="980983"/>
              <a:chExt cx="6249878" cy="4896034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C1DA2D4-C5BE-497C-B647-FEA4D3723175}"/>
                  </a:ext>
                </a:extLst>
              </p:cNvPr>
              <p:cNvSpPr/>
              <p:nvPr/>
            </p:nvSpPr>
            <p:spPr>
              <a:xfrm>
                <a:off x="2971061" y="980983"/>
                <a:ext cx="6249878" cy="48960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640B939F-115D-4721-BD2D-15AAA3738FB1}"/>
                  </a:ext>
                </a:extLst>
              </p:cNvPr>
              <p:cNvCxnSpPr/>
              <p:nvPr/>
            </p:nvCxnSpPr>
            <p:spPr>
              <a:xfrm>
                <a:off x="2971061" y="4030462"/>
                <a:ext cx="62498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CDD9CC8-0C88-46D2-A7CF-C54E168BB126}"/>
                </a:ext>
              </a:extLst>
            </p:cNvPr>
            <p:cNvSpPr txBox="1"/>
            <p:nvPr/>
          </p:nvSpPr>
          <p:spPr>
            <a:xfrm>
              <a:off x="5170105" y="980983"/>
              <a:ext cx="1851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Young Generation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008BD0C-3ED0-4326-A662-33E989394BD1}"/>
                </a:ext>
              </a:extLst>
            </p:cNvPr>
            <p:cNvSpPr txBox="1"/>
            <p:nvPr/>
          </p:nvSpPr>
          <p:spPr>
            <a:xfrm>
              <a:off x="5065909" y="5459767"/>
              <a:ext cx="20601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Tenured Generation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F2C51DE-385A-4FD9-A9F9-CB9F595DBB4C}"/>
              </a:ext>
            </a:extLst>
          </p:cNvPr>
          <p:cNvSpPr/>
          <p:nvPr/>
        </p:nvSpPr>
        <p:spPr>
          <a:xfrm>
            <a:off x="3506679" y="1979736"/>
            <a:ext cx="1003177" cy="6214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Serial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1B64F6-3306-4DE1-AD92-C2DDBF1A4945}"/>
              </a:ext>
            </a:extLst>
          </p:cNvPr>
          <p:cNvSpPr/>
          <p:nvPr/>
        </p:nvSpPr>
        <p:spPr>
          <a:xfrm>
            <a:off x="5041914" y="1955501"/>
            <a:ext cx="1003177" cy="6214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ParNew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5E4839-497B-481A-8F30-780C89F72211}"/>
              </a:ext>
            </a:extLst>
          </p:cNvPr>
          <p:cNvSpPr/>
          <p:nvPr/>
        </p:nvSpPr>
        <p:spPr>
          <a:xfrm>
            <a:off x="6577149" y="1949444"/>
            <a:ext cx="1028052" cy="6335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Parallel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Scavenge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E46A72-15AB-4E31-BC6E-49D0D766EAE7}"/>
              </a:ext>
            </a:extLst>
          </p:cNvPr>
          <p:cNvSpPr/>
          <p:nvPr/>
        </p:nvSpPr>
        <p:spPr>
          <a:xfrm>
            <a:off x="3506678" y="4560751"/>
            <a:ext cx="1003177" cy="6214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73C665-3575-4689-9416-A693D750B852}"/>
              </a:ext>
            </a:extLst>
          </p:cNvPr>
          <p:cNvSpPr/>
          <p:nvPr/>
        </p:nvSpPr>
        <p:spPr>
          <a:xfrm>
            <a:off x="5041914" y="4567257"/>
            <a:ext cx="1219202" cy="6335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Serial Old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(MSC)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601D4F-B9C1-4608-BC10-6E2D1A1589E7}"/>
              </a:ext>
            </a:extLst>
          </p:cNvPr>
          <p:cNvSpPr/>
          <p:nvPr/>
        </p:nvSpPr>
        <p:spPr>
          <a:xfrm>
            <a:off x="6793175" y="4567257"/>
            <a:ext cx="1028052" cy="6335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Parallel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Old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AF7C8A9-2919-400C-8734-00D931A06950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4008267" y="2601164"/>
            <a:ext cx="1" cy="1959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C8A1187-A2CA-45DA-A415-219998BCF3B7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4008268" y="2601164"/>
            <a:ext cx="1643247" cy="19660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114667A-7141-4F84-806C-32D7FAC7B45B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4008267" y="2576929"/>
            <a:ext cx="1535236" cy="19838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D5C1B0A-C117-4C02-9469-E8D80E39AEC5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5543503" y="2576929"/>
            <a:ext cx="108012" cy="19903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4B3888B-B0E5-41F9-93AB-2FAEEC3EF0A0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5651515" y="2582986"/>
            <a:ext cx="1439660" cy="19842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D5B6063-F86C-48C3-9C2C-2AE707AE983B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7091175" y="2582986"/>
            <a:ext cx="216026" cy="19842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4FE19C6-E8D3-488E-9ABE-E63D6EDCA9D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509855" y="4871465"/>
            <a:ext cx="532059" cy="125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8BCBBD8-98AC-48B1-B10B-9C401AEA9CF2}"/>
              </a:ext>
            </a:extLst>
          </p:cNvPr>
          <p:cNvSpPr/>
          <p:nvPr/>
        </p:nvSpPr>
        <p:spPr>
          <a:xfrm>
            <a:off x="8304223" y="3550001"/>
            <a:ext cx="729083" cy="9609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G1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8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8DDDC0-6F5F-46BF-9B66-23DA3357B6CE}"/>
              </a:ext>
            </a:extLst>
          </p:cNvPr>
          <p:cNvGrpSpPr/>
          <p:nvPr/>
        </p:nvGrpSpPr>
        <p:grpSpPr>
          <a:xfrm>
            <a:off x="3639845" y="1532195"/>
            <a:ext cx="5363591" cy="3448178"/>
            <a:chOff x="3639845" y="1532195"/>
            <a:chExt cx="5363591" cy="344817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F78F547-5A05-4399-A413-4E1323012AE4}"/>
                </a:ext>
              </a:extLst>
            </p:cNvPr>
            <p:cNvSpPr/>
            <p:nvPr/>
          </p:nvSpPr>
          <p:spPr>
            <a:xfrm>
              <a:off x="7421881" y="1532196"/>
              <a:ext cx="45719" cy="34481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9C00A0A-706B-4832-B2D6-173623E82CAB}"/>
                </a:ext>
              </a:extLst>
            </p:cNvPr>
            <p:cNvSpPr/>
            <p:nvPr/>
          </p:nvSpPr>
          <p:spPr>
            <a:xfrm>
              <a:off x="5175681" y="1532195"/>
              <a:ext cx="45719" cy="34481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530742D9-F610-4E43-989E-92557FC4A844}"/>
                </a:ext>
              </a:extLst>
            </p:cNvPr>
            <p:cNvSpPr/>
            <p:nvPr/>
          </p:nvSpPr>
          <p:spPr>
            <a:xfrm>
              <a:off x="7467600" y="2032986"/>
              <a:ext cx="1535836" cy="34622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EE47DE04-0BAE-4A22-BE4E-AE4C1C5DCD41}"/>
                </a:ext>
              </a:extLst>
            </p:cNvPr>
            <p:cNvSpPr/>
            <p:nvPr/>
          </p:nvSpPr>
          <p:spPr>
            <a:xfrm>
              <a:off x="7467600" y="2753187"/>
              <a:ext cx="1535836" cy="34622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F348CAC8-D9AC-4E63-8396-340099DA9E32}"/>
                </a:ext>
              </a:extLst>
            </p:cNvPr>
            <p:cNvSpPr/>
            <p:nvPr/>
          </p:nvSpPr>
          <p:spPr>
            <a:xfrm>
              <a:off x="7467600" y="3473388"/>
              <a:ext cx="1535836" cy="34622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4A9A8AF5-8EFF-44B2-A4EE-DCA3AB7A1DA1}"/>
                </a:ext>
              </a:extLst>
            </p:cNvPr>
            <p:cNvSpPr/>
            <p:nvPr/>
          </p:nvSpPr>
          <p:spPr>
            <a:xfrm>
              <a:off x="7467600" y="4193589"/>
              <a:ext cx="1535836" cy="34622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B0751E3D-23A9-409A-B501-6FA8A7FB1F24}"/>
                </a:ext>
              </a:extLst>
            </p:cNvPr>
            <p:cNvSpPr/>
            <p:nvPr/>
          </p:nvSpPr>
          <p:spPr>
            <a:xfrm>
              <a:off x="3639845" y="2032986"/>
              <a:ext cx="1535836" cy="34622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C49CE365-F25D-482E-AAB4-9BD785157A68}"/>
                </a:ext>
              </a:extLst>
            </p:cNvPr>
            <p:cNvSpPr/>
            <p:nvPr/>
          </p:nvSpPr>
          <p:spPr>
            <a:xfrm>
              <a:off x="3639845" y="2753187"/>
              <a:ext cx="1535836" cy="34622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5A75DD2E-D73F-4A8F-87A2-1645DECBAAC2}"/>
                </a:ext>
              </a:extLst>
            </p:cNvPr>
            <p:cNvSpPr/>
            <p:nvPr/>
          </p:nvSpPr>
          <p:spPr>
            <a:xfrm>
              <a:off x="3639845" y="3473388"/>
              <a:ext cx="1535836" cy="34622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E4B4AAE6-B63A-4A67-BE24-941FDAD04720}"/>
                </a:ext>
              </a:extLst>
            </p:cNvPr>
            <p:cNvSpPr/>
            <p:nvPr/>
          </p:nvSpPr>
          <p:spPr>
            <a:xfrm>
              <a:off x="3639845" y="4193589"/>
              <a:ext cx="1535836" cy="34622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A736A1E2-C0F5-4CD9-A01C-0CC612D25728}"/>
                </a:ext>
              </a:extLst>
            </p:cNvPr>
            <p:cNvSpPr/>
            <p:nvPr/>
          </p:nvSpPr>
          <p:spPr>
            <a:xfrm>
              <a:off x="5221400" y="2580072"/>
              <a:ext cx="2200481" cy="34622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4E86F53-2D17-4D4A-8347-CCEB5B5F1CA7}"/>
              </a:ext>
            </a:extLst>
          </p:cNvPr>
          <p:cNvSpPr txBox="1"/>
          <p:nvPr/>
        </p:nvSpPr>
        <p:spPr>
          <a:xfrm>
            <a:off x="2960619" y="205221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97E214E-2383-42B8-8788-04D9F135718E}"/>
              </a:ext>
            </a:extLst>
          </p:cNvPr>
          <p:cNvSpPr txBox="1"/>
          <p:nvPr/>
        </p:nvSpPr>
        <p:spPr>
          <a:xfrm>
            <a:off x="2960618" y="274983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2BC1FF-7A53-48D3-923E-0207A38FC047}"/>
              </a:ext>
            </a:extLst>
          </p:cNvPr>
          <p:cNvSpPr txBox="1"/>
          <p:nvPr/>
        </p:nvSpPr>
        <p:spPr>
          <a:xfrm>
            <a:off x="2960617" y="347003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6EB799-4A3B-458A-8507-F780061D2CBA}"/>
              </a:ext>
            </a:extLst>
          </p:cNvPr>
          <p:cNvSpPr txBox="1"/>
          <p:nvPr/>
        </p:nvSpPr>
        <p:spPr>
          <a:xfrm>
            <a:off x="2960616" y="423204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E1F027-591D-455D-8C25-877C4C4825B3}"/>
              </a:ext>
            </a:extLst>
          </p:cNvPr>
          <p:cNvSpPr txBox="1"/>
          <p:nvPr/>
        </p:nvSpPr>
        <p:spPr>
          <a:xfrm>
            <a:off x="3865754" y="1806577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1D2D55-DE11-43D7-A7FE-90841C8FAD9B}"/>
              </a:ext>
            </a:extLst>
          </p:cNvPr>
          <p:cNvSpPr txBox="1"/>
          <p:nvPr/>
        </p:nvSpPr>
        <p:spPr>
          <a:xfrm>
            <a:off x="3865749" y="252622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5CC176-0D50-49CE-A2E4-C2DD00899B59}"/>
              </a:ext>
            </a:extLst>
          </p:cNvPr>
          <p:cNvSpPr txBox="1"/>
          <p:nvPr/>
        </p:nvSpPr>
        <p:spPr>
          <a:xfrm>
            <a:off x="3865749" y="3256283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F5FE65-424E-4CC7-B412-AF84A81593B5}"/>
              </a:ext>
            </a:extLst>
          </p:cNvPr>
          <p:cNvSpPr txBox="1"/>
          <p:nvPr/>
        </p:nvSpPr>
        <p:spPr>
          <a:xfrm>
            <a:off x="3865749" y="395213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615F36-F366-4B8E-9B02-373BAF3D1E87}"/>
              </a:ext>
            </a:extLst>
          </p:cNvPr>
          <p:cNvSpPr txBox="1"/>
          <p:nvPr/>
        </p:nvSpPr>
        <p:spPr>
          <a:xfrm>
            <a:off x="7739228" y="1802109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011821-ACCA-474F-AD88-A7642BEB1214}"/>
              </a:ext>
            </a:extLst>
          </p:cNvPr>
          <p:cNvSpPr txBox="1"/>
          <p:nvPr/>
        </p:nvSpPr>
        <p:spPr>
          <a:xfrm>
            <a:off x="7739228" y="2526227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CC8FD1-EE1B-4554-B646-C0C70C37A4ED}"/>
              </a:ext>
            </a:extLst>
          </p:cNvPr>
          <p:cNvSpPr txBox="1"/>
          <p:nvPr/>
        </p:nvSpPr>
        <p:spPr>
          <a:xfrm>
            <a:off x="7739227" y="325031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200380B-2419-4D83-BC8C-B34C2DFD1013}"/>
              </a:ext>
            </a:extLst>
          </p:cNvPr>
          <p:cNvSpPr txBox="1"/>
          <p:nvPr/>
        </p:nvSpPr>
        <p:spPr>
          <a:xfrm>
            <a:off x="7739226" y="395504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B7FBBB-92AF-48F2-AC70-7B6A74436122}"/>
              </a:ext>
            </a:extLst>
          </p:cNvPr>
          <p:cNvSpPr txBox="1"/>
          <p:nvPr/>
        </p:nvSpPr>
        <p:spPr>
          <a:xfrm>
            <a:off x="4836902" y="12375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安全点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B9A5A00-68DA-4266-9834-CB34CCA4553F}"/>
              </a:ext>
            </a:extLst>
          </p:cNvPr>
          <p:cNvSpPr txBox="1"/>
          <p:nvPr/>
        </p:nvSpPr>
        <p:spPr>
          <a:xfrm>
            <a:off x="5794607" y="2341561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GC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FCBA22-D242-4BB7-AB66-5F7C5F915DD6}"/>
              </a:ext>
            </a:extLst>
          </p:cNvPr>
          <p:cNvSpPr txBox="1"/>
          <p:nvPr/>
        </p:nvSpPr>
        <p:spPr>
          <a:xfrm>
            <a:off x="5437852" y="283400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暂停所有用户线程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F1B38E-0539-40DD-9391-5AF7C9D74370}"/>
              </a:ext>
            </a:extLst>
          </p:cNvPr>
          <p:cNvSpPr txBox="1"/>
          <p:nvPr/>
        </p:nvSpPr>
        <p:spPr>
          <a:xfrm>
            <a:off x="5218266" y="5082105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Serial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收集器运行示意图</a:t>
            </a:r>
          </a:p>
        </p:txBody>
      </p:sp>
    </p:spTree>
    <p:extLst>
      <p:ext uri="{BB962C8B-B14F-4D97-AF65-F5344CB8AC3E}">
        <p14:creationId xmlns:p14="http://schemas.microsoft.com/office/powerpoint/2010/main" val="66785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78F547-5A05-4399-A413-4E1323012AE4}"/>
              </a:ext>
            </a:extLst>
          </p:cNvPr>
          <p:cNvSpPr/>
          <p:nvPr/>
        </p:nvSpPr>
        <p:spPr>
          <a:xfrm>
            <a:off x="7421881" y="1532196"/>
            <a:ext cx="45719" cy="34481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C00A0A-706B-4832-B2D6-173623E82CAB}"/>
              </a:ext>
            </a:extLst>
          </p:cNvPr>
          <p:cNvSpPr/>
          <p:nvPr/>
        </p:nvSpPr>
        <p:spPr>
          <a:xfrm>
            <a:off x="5175681" y="1532195"/>
            <a:ext cx="45719" cy="34481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30742D9-F610-4E43-989E-92557FC4A844}"/>
              </a:ext>
            </a:extLst>
          </p:cNvPr>
          <p:cNvSpPr/>
          <p:nvPr/>
        </p:nvSpPr>
        <p:spPr>
          <a:xfrm>
            <a:off x="7467600" y="2032986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E47DE04-0BAE-4A22-BE4E-AE4C1C5DCD41}"/>
              </a:ext>
            </a:extLst>
          </p:cNvPr>
          <p:cNvSpPr/>
          <p:nvPr/>
        </p:nvSpPr>
        <p:spPr>
          <a:xfrm>
            <a:off x="7467600" y="2753187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348CAC8-D9AC-4E63-8396-340099DA9E32}"/>
              </a:ext>
            </a:extLst>
          </p:cNvPr>
          <p:cNvSpPr/>
          <p:nvPr/>
        </p:nvSpPr>
        <p:spPr>
          <a:xfrm>
            <a:off x="7467600" y="3473388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A9A8AF5-8EFF-44B2-A4EE-DCA3AB7A1DA1}"/>
              </a:ext>
            </a:extLst>
          </p:cNvPr>
          <p:cNvSpPr/>
          <p:nvPr/>
        </p:nvSpPr>
        <p:spPr>
          <a:xfrm>
            <a:off x="7467600" y="4193589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B0751E3D-23A9-409A-B501-6FA8A7FB1F24}"/>
              </a:ext>
            </a:extLst>
          </p:cNvPr>
          <p:cNvSpPr/>
          <p:nvPr/>
        </p:nvSpPr>
        <p:spPr>
          <a:xfrm>
            <a:off x="3639845" y="2032986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C49CE365-F25D-482E-AAB4-9BD785157A68}"/>
              </a:ext>
            </a:extLst>
          </p:cNvPr>
          <p:cNvSpPr/>
          <p:nvPr/>
        </p:nvSpPr>
        <p:spPr>
          <a:xfrm>
            <a:off x="3639845" y="2753187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A75DD2E-D73F-4A8F-87A2-1645DECBAAC2}"/>
              </a:ext>
            </a:extLst>
          </p:cNvPr>
          <p:cNvSpPr/>
          <p:nvPr/>
        </p:nvSpPr>
        <p:spPr>
          <a:xfrm>
            <a:off x="3639845" y="3473388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4B4AAE6-B63A-4A67-BE24-941FDAD04720}"/>
              </a:ext>
            </a:extLst>
          </p:cNvPr>
          <p:cNvSpPr/>
          <p:nvPr/>
        </p:nvSpPr>
        <p:spPr>
          <a:xfrm>
            <a:off x="3639845" y="4193589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736A1E2-C0F5-4CD9-A01C-0CC612D25728}"/>
              </a:ext>
            </a:extLst>
          </p:cNvPr>
          <p:cNvSpPr/>
          <p:nvPr/>
        </p:nvSpPr>
        <p:spPr>
          <a:xfrm>
            <a:off x="5221400" y="2580072"/>
            <a:ext cx="2200481" cy="34622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E86F53-2D17-4D4A-8347-CCEB5B5F1CA7}"/>
              </a:ext>
            </a:extLst>
          </p:cNvPr>
          <p:cNvSpPr txBox="1"/>
          <p:nvPr/>
        </p:nvSpPr>
        <p:spPr>
          <a:xfrm>
            <a:off x="2960619" y="205221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97E214E-2383-42B8-8788-04D9F135718E}"/>
              </a:ext>
            </a:extLst>
          </p:cNvPr>
          <p:cNvSpPr txBox="1"/>
          <p:nvPr/>
        </p:nvSpPr>
        <p:spPr>
          <a:xfrm>
            <a:off x="2960618" y="274983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2BC1FF-7A53-48D3-923E-0207A38FC047}"/>
              </a:ext>
            </a:extLst>
          </p:cNvPr>
          <p:cNvSpPr txBox="1"/>
          <p:nvPr/>
        </p:nvSpPr>
        <p:spPr>
          <a:xfrm>
            <a:off x="2960617" y="347003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6EB799-4A3B-458A-8507-F780061D2CBA}"/>
              </a:ext>
            </a:extLst>
          </p:cNvPr>
          <p:cNvSpPr txBox="1"/>
          <p:nvPr/>
        </p:nvSpPr>
        <p:spPr>
          <a:xfrm>
            <a:off x="2960616" y="423204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E1F027-591D-455D-8C25-877C4C4825B3}"/>
              </a:ext>
            </a:extLst>
          </p:cNvPr>
          <p:cNvSpPr txBox="1"/>
          <p:nvPr/>
        </p:nvSpPr>
        <p:spPr>
          <a:xfrm>
            <a:off x="3865754" y="1806577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1D2D55-DE11-43D7-A7FE-90841C8FAD9B}"/>
              </a:ext>
            </a:extLst>
          </p:cNvPr>
          <p:cNvSpPr txBox="1"/>
          <p:nvPr/>
        </p:nvSpPr>
        <p:spPr>
          <a:xfrm>
            <a:off x="3865749" y="252622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5CC176-0D50-49CE-A2E4-C2DD00899B59}"/>
              </a:ext>
            </a:extLst>
          </p:cNvPr>
          <p:cNvSpPr txBox="1"/>
          <p:nvPr/>
        </p:nvSpPr>
        <p:spPr>
          <a:xfrm>
            <a:off x="3865749" y="3256283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F5FE65-424E-4CC7-B412-AF84A81593B5}"/>
              </a:ext>
            </a:extLst>
          </p:cNvPr>
          <p:cNvSpPr txBox="1"/>
          <p:nvPr/>
        </p:nvSpPr>
        <p:spPr>
          <a:xfrm>
            <a:off x="3865749" y="395213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615F36-F366-4B8E-9B02-373BAF3D1E87}"/>
              </a:ext>
            </a:extLst>
          </p:cNvPr>
          <p:cNvSpPr txBox="1"/>
          <p:nvPr/>
        </p:nvSpPr>
        <p:spPr>
          <a:xfrm>
            <a:off x="7739228" y="1802109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011821-ACCA-474F-AD88-A7642BEB1214}"/>
              </a:ext>
            </a:extLst>
          </p:cNvPr>
          <p:cNvSpPr txBox="1"/>
          <p:nvPr/>
        </p:nvSpPr>
        <p:spPr>
          <a:xfrm>
            <a:off x="7739228" y="2526227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CC8FD1-EE1B-4554-B646-C0C70C37A4ED}"/>
              </a:ext>
            </a:extLst>
          </p:cNvPr>
          <p:cNvSpPr txBox="1"/>
          <p:nvPr/>
        </p:nvSpPr>
        <p:spPr>
          <a:xfrm>
            <a:off x="7739227" y="325031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200380B-2419-4D83-BC8C-B34C2DFD1013}"/>
              </a:ext>
            </a:extLst>
          </p:cNvPr>
          <p:cNvSpPr txBox="1"/>
          <p:nvPr/>
        </p:nvSpPr>
        <p:spPr>
          <a:xfrm>
            <a:off x="7739226" y="395504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B7FBBB-92AF-48F2-AC70-7B6A74436122}"/>
              </a:ext>
            </a:extLst>
          </p:cNvPr>
          <p:cNvSpPr txBox="1"/>
          <p:nvPr/>
        </p:nvSpPr>
        <p:spPr>
          <a:xfrm>
            <a:off x="4836902" y="12375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安全点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B9A5A00-68DA-4266-9834-CB34CCA4553F}"/>
              </a:ext>
            </a:extLst>
          </p:cNvPr>
          <p:cNvSpPr txBox="1"/>
          <p:nvPr/>
        </p:nvSpPr>
        <p:spPr>
          <a:xfrm>
            <a:off x="5794607" y="2341561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GC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FCBA22-D242-4BB7-AB66-5F7C5F915DD6}"/>
              </a:ext>
            </a:extLst>
          </p:cNvPr>
          <p:cNvSpPr txBox="1"/>
          <p:nvPr/>
        </p:nvSpPr>
        <p:spPr>
          <a:xfrm>
            <a:off x="5511162" y="430873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暂停所有用户线程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F1B38E-0539-40DD-9391-5AF7C9D74370}"/>
              </a:ext>
            </a:extLst>
          </p:cNvPr>
          <p:cNvSpPr txBox="1"/>
          <p:nvPr/>
        </p:nvSpPr>
        <p:spPr>
          <a:xfrm>
            <a:off x="4313137" y="5043588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ParNew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/ Parallel Scavenge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收集器运行示意图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4810EC22-E4A6-4050-ABA0-43DAFE7142CB}"/>
              </a:ext>
            </a:extLst>
          </p:cNvPr>
          <p:cNvSpPr/>
          <p:nvPr/>
        </p:nvSpPr>
        <p:spPr>
          <a:xfrm>
            <a:off x="5221400" y="3208985"/>
            <a:ext cx="2200481" cy="34622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84378DA-7D35-48DD-9560-D24E1C8ABB2E}"/>
              </a:ext>
            </a:extLst>
          </p:cNvPr>
          <p:cNvSpPr txBox="1"/>
          <p:nvPr/>
        </p:nvSpPr>
        <p:spPr>
          <a:xfrm>
            <a:off x="5794607" y="297047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GC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A9E47E8D-C86C-4195-A066-49484A3AF80D}"/>
              </a:ext>
            </a:extLst>
          </p:cNvPr>
          <p:cNvSpPr/>
          <p:nvPr/>
        </p:nvSpPr>
        <p:spPr>
          <a:xfrm>
            <a:off x="5221400" y="3860777"/>
            <a:ext cx="2200481" cy="34622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7437A0-6CD6-4B2A-9030-07913E242966}"/>
              </a:ext>
            </a:extLst>
          </p:cNvPr>
          <p:cNvSpPr txBox="1"/>
          <p:nvPr/>
        </p:nvSpPr>
        <p:spPr>
          <a:xfrm>
            <a:off x="5804814" y="3613580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GC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54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78F547-5A05-4399-A413-4E1323012AE4}"/>
              </a:ext>
            </a:extLst>
          </p:cNvPr>
          <p:cNvSpPr/>
          <p:nvPr/>
        </p:nvSpPr>
        <p:spPr>
          <a:xfrm>
            <a:off x="7421881" y="1532196"/>
            <a:ext cx="45719" cy="34481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C00A0A-706B-4832-B2D6-173623E82CAB}"/>
              </a:ext>
            </a:extLst>
          </p:cNvPr>
          <p:cNvSpPr/>
          <p:nvPr/>
        </p:nvSpPr>
        <p:spPr>
          <a:xfrm>
            <a:off x="5175681" y="1532195"/>
            <a:ext cx="45719" cy="34481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30742D9-F610-4E43-989E-92557FC4A844}"/>
              </a:ext>
            </a:extLst>
          </p:cNvPr>
          <p:cNvSpPr/>
          <p:nvPr/>
        </p:nvSpPr>
        <p:spPr>
          <a:xfrm>
            <a:off x="7467600" y="2032986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E47DE04-0BAE-4A22-BE4E-AE4C1C5DCD41}"/>
              </a:ext>
            </a:extLst>
          </p:cNvPr>
          <p:cNvSpPr/>
          <p:nvPr/>
        </p:nvSpPr>
        <p:spPr>
          <a:xfrm>
            <a:off x="7467600" y="2753187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348CAC8-D9AC-4E63-8396-340099DA9E32}"/>
              </a:ext>
            </a:extLst>
          </p:cNvPr>
          <p:cNvSpPr/>
          <p:nvPr/>
        </p:nvSpPr>
        <p:spPr>
          <a:xfrm>
            <a:off x="7467600" y="3473388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A9A8AF5-8EFF-44B2-A4EE-DCA3AB7A1DA1}"/>
              </a:ext>
            </a:extLst>
          </p:cNvPr>
          <p:cNvSpPr/>
          <p:nvPr/>
        </p:nvSpPr>
        <p:spPr>
          <a:xfrm>
            <a:off x="7467600" y="4193589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B0751E3D-23A9-409A-B501-6FA8A7FB1F24}"/>
              </a:ext>
            </a:extLst>
          </p:cNvPr>
          <p:cNvSpPr/>
          <p:nvPr/>
        </p:nvSpPr>
        <p:spPr>
          <a:xfrm>
            <a:off x="3639845" y="2032986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C49CE365-F25D-482E-AAB4-9BD785157A68}"/>
              </a:ext>
            </a:extLst>
          </p:cNvPr>
          <p:cNvSpPr/>
          <p:nvPr/>
        </p:nvSpPr>
        <p:spPr>
          <a:xfrm>
            <a:off x="3639845" y="2753187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A75DD2E-D73F-4A8F-87A2-1645DECBAAC2}"/>
              </a:ext>
            </a:extLst>
          </p:cNvPr>
          <p:cNvSpPr/>
          <p:nvPr/>
        </p:nvSpPr>
        <p:spPr>
          <a:xfrm>
            <a:off x="3639845" y="3473388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4B4AAE6-B63A-4A67-BE24-941FDAD04720}"/>
              </a:ext>
            </a:extLst>
          </p:cNvPr>
          <p:cNvSpPr/>
          <p:nvPr/>
        </p:nvSpPr>
        <p:spPr>
          <a:xfrm>
            <a:off x="3639845" y="4193589"/>
            <a:ext cx="1535836" cy="3462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736A1E2-C0F5-4CD9-A01C-0CC612D25728}"/>
              </a:ext>
            </a:extLst>
          </p:cNvPr>
          <p:cNvSpPr/>
          <p:nvPr/>
        </p:nvSpPr>
        <p:spPr>
          <a:xfrm>
            <a:off x="5221400" y="2580072"/>
            <a:ext cx="2200481" cy="34622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E86F53-2D17-4D4A-8347-CCEB5B5F1CA7}"/>
              </a:ext>
            </a:extLst>
          </p:cNvPr>
          <p:cNvSpPr txBox="1"/>
          <p:nvPr/>
        </p:nvSpPr>
        <p:spPr>
          <a:xfrm>
            <a:off x="2960619" y="205221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97E214E-2383-42B8-8788-04D9F135718E}"/>
              </a:ext>
            </a:extLst>
          </p:cNvPr>
          <p:cNvSpPr txBox="1"/>
          <p:nvPr/>
        </p:nvSpPr>
        <p:spPr>
          <a:xfrm>
            <a:off x="2960618" y="274983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2BC1FF-7A53-48D3-923E-0207A38FC047}"/>
              </a:ext>
            </a:extLst>
          </p:cNvPr>
          <p:cNvSpPr txBox="1"/>
          <p:nvPr/>
        </p:nvSpPr>
        <p:spPr>
          <a:xfrm>
            <a:off x="2960617" y="347003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6EB799-4A3B-458A-8507-F780061D2CBA}"/>
              </a:ext>
            </a:extLst>
          </p:cNvPr>
          <p:cNvSpPr txBox="1"/>
          <p:nvPr/>
        </p:nvSpPr>
        <p:spPr>
          <a:xfrm>
            <a:off x="2960616" y="423204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E1F027-591D-455D-8C25-877C4C4825B3}"/>
              </a:ext>
            </a:extLst>
          </p:cNvPr>
          <p:cNvSpPr txBox="1"/>
          <p:nvPr/>
        </p:nvSpPr>
        <p:spPr>
          <a:xfrm>
            <a:off x="3865754" y="1806577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1D2D55-DE11-43D7-A7FE-90841C8FAD9B}"/>
              </a:ext>
            </a:extLst>
          </p:cNvPr>
          <p:cNvSpPr txBox="1"/>
          <p:nvPr/>
        </p:nvSpPr>
        <p:spPr>
          <a:xfrm>
            <a:off x="3865749" y="252622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5CC176-0D50-49CE-A2E4-C2DD00899B59}"/>
              </a:ext>
            </a:extLst>
          </p:cNvPr>
          <p:cNvSpPr txBox="1"/>
          <p:nvPr/>
        </p:nvSpPr>
        <p:spPr>
          <a:xfrm>
            <a:off x="3865749" y="3256283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F5FE65-424E-4CC7-B412-AF84A81593B5}"/>
              </a:ext>
            </a:extLst>
          </p:cNvPr>
          <p:cNvSpPr txBox="1"/>
          <p:nvPr/>
        </p:nvSpPr>
        <p:spPr>
          <a:xfrm>
            <a:off x="3865749" y="395213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615F36-F366-4B8E-9B02-373BAF3D1E87}"/>
              </a:ext>
            </a:extLst>
          </p:cNvPr>
          <p:cNvSpPr txBox="1"/>
          <p:nvPr/>
        </p:nvSpPr>
        <p:spPr>
          <a:xfrm>
            <a:off x="7739228" y="1802109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011821-ACCA-474F-AD88-A7642BEB1214}"/>
              </a:ext>
            </a:extLst>
          </p:cNvPr>
          <p:cNvSpPr txBox="1"/>
          <p:nvPr/>
        </p:nvSpPr>
        <p:spPr>
          <a:xfrm>
            <a:off x="7739228" y="2526227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CC8FD1-EE1B-4554-B646-C0C70C37A4ED}"/>
              </a:ext>
            </a:extLst>
          </p:cNvPr>
          <p:cNvSpPr txBox="1"/>
          <p:nvPr/>
        </p:nvSpPr>
        <p:spPr>
          <a:xfrm>
            <a:off x="7739227" y="325031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200380B-2419-4D83-BC8C-B34C2DFD1013}"/>
              </a:ext>
            </a:extLst>
          </p:cNvPr>
          <p:cNvSpPr txBox="1"/>
          <p:nvPr/>
        </p:nvSpPr>
        <p:spPr>
          <a:xfrm>
            <a:off x="7739226" y="395504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B7FBBB-92AF-48F2-AC70-7B6A74436122}"/>
              </a:ext>
            </a:extLst>
          </p:cNvPr>
          <p:cNvSpPr txBox="1"/>
          <p:nvPr/>
        </p:nvSpPr>
        <p:spPr>
          <a:xfrm>
            <a:off x="4836902" y="12375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安全点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B9A5A00-68DA-4266-9834-CB34CCA4553F}"/>
              </a:ext>
            </a:extLst>
          </p:cNvPr>
          <p:cNvSpPr txBox="1"/>
          <p:nvPr/>
        </p:nvSpPr>
        <p:spPr>
          <a:xfrm>
            <a:off x="5794607" y="2341561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GC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FCBA22-D242-4BB7-AB66-5F7C5F915DD6}"/>
              </a:ext>
            </a:extLst>
          </p:cNvPr>
          <p:cNvSpPr txBox="1"/>
          <p:nvPr/>
        </p:nvSpPr>
        <p:spPr>
          <a:xfrm>
            <a:off x="5511162" y="430873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暂停所有用户线程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F1B38E-0539-40DD-9391-5AF7C9D74370}"/>
              </a:ext>
            </a:extLst>
          </p:cNvPr>
          <p:cNvSpPr txBox="1"/>
          <p:nvPr/>
        </p:nvSpPr>
        <p:spPr>
          <a:xfrm>
            <a:off x="4683725" y="5018027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Parallel Scavenge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收集器运行示意图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4810EC22-E4A6-4050-ABA0-43DAFE7142CB}"/>
              </a:ext>
            </a:extLst>
          </p:cNvPr>
          <p:cNvSpPr/>
          <p:nvPr/>
        </p:nvSpPr>
        <p:spPr>
          <a:xfrm>
            <a:off x="5221400" y="3208985"/>
            <a:ext cx="2200481" cy="34622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84378DA-7D35-48DD-9560-D24E1C8ABB2E}"/>
              </a:ext>
            </a:extLst>
          </p:cNvPr>
          <p:cNvSpPr txBox="1"/>
          <p:nvPr/>
        </p:nvSpPr>
        <p:spPr>
          <a:xfrm>
            <a:off x="5794607" y="297047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GC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A9E47E8D-C86C-4195-A066-49484A3AF80D}"/>
              </a:ext>
            </a:extLst>
          </p:cNvPr>
          <p:cNvSpPr/>
          <p:nvPr/>
        </p:nvSpPr>
        <p:spPr>
          <a:xfrm>
            <a:off x="5221400" y="3860777"/>
            <a:ext cx="2200481" cy="34622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7437A0-6CD6-4B2A-9030-07913E242966}"/>
              </a:ext>
            </a:extLst>
          </p:cNvPr>
          <p:cNvSpPr txBox="1"/>
          <p:nvPr/>
        </p:nvSpPr>
        <p:spPr>
          <a:xfrm>
            <a:off x="5804814" y="3613580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GC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3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AB7C02-F512-4427-AAF2-56CEE73A5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216"/>
            <a:ext cx="5911043" cy="40136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B45793-E18E-4D15-9CB6-381FD5B06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69" y="1047216"/>
            <a:ext cx="6043468" cy="40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9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65220F-8652-45A8-B372-0A2F70A3850E}"/>
                  </a:ext>
                </a:extLst>
              </p:cNvPr>
              <p:cNvSpPr txBox="1"/>
              <p:nvPr/>
            </p:nvSpPr>
            <p:spPr>
              <a:xfrm>
                <a:off x="4280599" y="3202495"/>
                <a:ext cx="3630802" cy="453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吞吐量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用户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代码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运行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时间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用户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代码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运行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时间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垃圾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收集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时间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65220F-8652-45A8-B372-0A2F70A3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9" y="3202495"/>
                <a:ext cx="3630802" cy="453009"/>
              </a:xfrm>
              <a:prstGeom prst="rect">
                <a:avLst/>
              </a:prstGeom>
              <a:blipFill>
                <a:blip r:embed="rId2"/>
                <a:stretch>
                  <a:fillRect l="-1007" t="-4000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6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173</Words>
  <Application>Microsoft Office PowerPoint</Application>
  <PresentationFormat>宽屏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天一</dc:creator>
  <cp:lastModifiedBy>张 天一</cp:lastModifiedBy>
  <cp:revision>37</cp:revision>
  <dcterms:created xsi:type="dcterms:W3CDTF">2019-12-22T08:22:44Z</dcterms:created>
  <dcterms:modified xsi:type="dcterms:W3CDTF">2020-01-04T08:33:51Z</dcterms:modified>
</cp:coreProperties>
</file>