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885D9-2394-4863-AC9A-685AD2028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65EF89-7085-4B72-A8F8-B7F7BA2B2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FE9F8-2903-487E-92D3-53496D01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27989-C6DB-4E51-8056-4B7C902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C6DCE-0247-41DB-A941-581DED49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2FCF3-4BA9-4BE6-BBAA-6E045D4A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350CB-1232-4079-8931-4D24F21FE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7003A-36E3-4C9B-BE6D-9D97BAFC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72F5E-0129-4770-A320-A8CAA5C3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00E3C-61DB-4B22-A095-F81655EA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0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FEDB26-82DC-47FA-B674-A4B5FE3C1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F13157-22E0-4710-9EA7-E943E507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F2BCB-DA3D-4A8E-9E9E-2348009D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FB906-FB3C-43E9-8DD4-087FA3B7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01D7A-09E4-4C0D-98C8-02AFF80F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29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91D4A-4CCC-46A9-BBBF-08FC022E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5D5FC-243D-4834-B75A-2A39E28E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44F07-1E7F-42D8-B042-880A7582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A3784-C423-4093-8B24-A7823356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7379A-1DE7-4C18-BD80-88BC2958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3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E29B4-1A9F-48F6-8C59-8A63AE11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258A3-6827-4A63-82D9-41366940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F504B-F7CE-465D-A5B2-B416D382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8B7FF-1B7E-40AD-ABFA-5FCD8F4B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5B170-F501-4CB1-B4D9-22D8D980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4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BB277-C162-4735-BF40-9AAA44B0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A3893-A509-41F1-96AE-F487E7C1E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77FDC-7AAB-4E27-863E-56828BCC1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9CF6D-57AD-44C7-8DDE-BD53A7CE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4635F-D532-4441-AA6B-FE93AF50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0CB1D-D42D-485C-8E4F-A35CBC6C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0F69-B642-48E0-8CA7-2CF432D8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EABD7-8C2D-4828-9082-D425FAAC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016999-F4A6-4559-84CF-C1709B8F5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10E66-ADC4-4A4B-9360-1A4ED6432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B89063-BDA5-4B33-A68A-E5220508D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F1943F-9F82-480E-A57F-4E049BFE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1009C2-73B2-4EE5-ADB0-78E00CB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C8EFAF-5566-4C94-B712-916D7DFD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EA1E-9435-4678-9F38-89EE2368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CAB263-1809-4391-B455-311FBA8C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2C472C-9381-4618-A7B1-B61F5B1B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C14B35-0369-43C8-9FE0-6C6463E5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3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DCA1E-F8E4-4CEF-87C3-80D80DEB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28CD80-D705-457A-B264-1DB6ADDA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CBDCDD-B61B-4FCB-AE78-8FDF6248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2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0C012-59C6-4DBC-8207-1E210D51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F777E-0696-4331-9F00-215DC559C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6BA50-C9D1-4362-9CCA-C8DA94105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BDEC4-3BA7-432E-9EAF-15D2ED2D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A60B0-D17A-43BB-909B-1820AB96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B3DB9-9DDA-4D87-9B84-BF9E6CD0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0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5BF02-FF9B-4334-9A13-1EE49048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5611F6-7019-4FD9-9F67-71FB0A79A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DDCAC-B1E4-42B1-A77B-365590A0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E1F20-C06D-4140-8C4C-F8B5F750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3A3A3-DCCE-4F00-BAB6-6FC46605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D6A5B-2458-4DC8-8686-4E97C36A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6C40D-4F1D-45F7-AF69-57441400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8B2ED-7E38-4FB6-B371-DFBBD435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C49E1-2D75-4BC9-952C-5DDFC6C1F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7A2E-FCFF-4FE5-9ABE-E5B6875EB4C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2D066-788B-4458-B91F-6605FC66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DB389-A8F3-4412-A9A4-BF33A4742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5322-79D6-4024-B0F8-A6B6926A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3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4279E59B-6F73-4001-8230-004E95C5572C}"/>
              </a:ext>
            </a:extLst>
          </p:cNvPr>
          <p:cNvGrpSpPr/>
          <p:nvPr/>
        </p:nvGrpSpPr>
        <p:grpSpPr>
          <a:xfrm>
            <a:off x="2698812" y="1691935"/>
            <a:ext cx="6258757" cy="3013972"/>
            <a:chOff x="2698812" y="1691935"/>
            <a:chExt cx="6258757" cy="3013972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9F6999A-37A4-4DAC-A13A-9A9F987059B4}"/>
                </a:ext>
              </a:extLst>
            </p:cNvPr>
            <p:cNvSpPr/>
            <p:nvPr/>
          </p:nvSpPr>
          <p:spPr>
            <a:xfrm>
              <a:off x="4762870" y="4288657"/>
              <a:ext cx="1127464" cy="4172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Object 4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4F28159-A6C1-4A2B-87A4-2BE2641BB361}"/>
                </a:ext>
              </a:extLst>
            </p:cNvPr>
            <p:cNvSpPr/>
            <p:nvPr/>
          </p:nvSpPr>
          <p:spPr>
            <a:xfrm>
              <a:off x="4762870" y="3429000"/>
              <a:ext cx="1127464" cy="4172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Object 3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F4E7110-4CA0-455D-97B1-B9C74837679F}"/>
                </a:ext>
              </a:extLst>
            </p:cNvPr>
            <p:cNvSpPr/>
            <p:nvPr/>
          </p:nvSpPr>
          <p:spPr>
            <a:xfrm>
              <a:off x="3104226" y="3429000"/>
              <a:ext cx="1127464" cy="4172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Object 2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822B44E-9EC2-4893-9490-4735B1E9C192}"/>
                </a:ext>
              </a:extLst>
            </p:cNvPr>
            <p:cNvSpPr/>
            <p:nvPr/>
          </p:nvSpPr>
          <p:spPr>
            <a:xfrm>
              <a:off x="3878063" y="2489448"/>
              <a:ext cx="1127464" cy="4172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Object 1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9993A56-DFFA-4E0A-A153-32B182FA08D2}"/>
                </a:ext>
              </a:extLst>
            </p:cNvPr>
            <p:cNvCxnSpPr>
              <a:stCxn id="14" idx="2"/>
              <a:endCxn id="13" idx="0"/>
            </p:cNvCxnSpPr>
            <p:nvPr/>
          </p:nvCxnSpPr>
          <p:spPr>
            <a:xfrm flipH="1">
              <a:off x="3667958" y="2906698"/>
              <a:ext cx="773837" cy="522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16533C-4922-48D3-BD3D-A2E1E15AF3E7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4441795" y="2906698"/>
              <a:ext cx="884807" cy="522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1ABFAB0-4A93-4A2F-A295-C8EE75876BA1}"/>
                </a:ext>
              </a:extLst>
            </p:cNvPr>
            <p:cNvCxnSpPr>
              <a:stCxn id="12" idx="2"/>
              <a:endCxn id="11" idx="0"/>
            </p:cNvCxnSpPr>
            <p:nvPr/>
          </p:nvCxnSpPr>
          <p:spPr>
            <a:xfrm>
              <a:off x="5326602" y="3846250"/>
              <a:ext cx="0" cy="442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308AE08-D8C7-44C2-9BC1-1137AE59159A}"/>
                </a:ext>
              </a:extLst>
            </p:cNvPr>
            <p:cNvSpPr/>
            <p:nvPr/>
          </p:nvSpPr>
          <p:spPr>
            <a:xfrm>
              <a:off x="7754644" y="3429000"/>
              <a:ext cx="1127464" cy="417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Object 7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2BBC119-DF43-4428-9608-B531E36FF000}"/>
                </a:ext>
              </a:extLst>
            </p:cNvPr>
            <p:cNvSpPr/>
            <p:nvPr/>
          </p:nvSpPr>
          <p:spPr>
            <a:xfrm>
              <a:off x="6096000" y="3429000"/>
              <a:ext cx="1127464" cy="417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Object 6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7F08830-5E94-4522-B2CC-0B83DF0FD7AB}"/>
                </a:ext>
              </a:extLst>
            </p:cNvPr>
            <p:cNvSpPr/>
            <p:nvPr/>
          </p:nvSpPr>
          <p:spPr>
            <a:xfrm>
              <a:off x="6869837" y="2489448"/>
              <a:ext cx="1127464" cy="417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Object 5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C4BF590-28E4-4185-98BF-B2F232A127CD}"/>
                </a:ext>
              </a:extLst>
            </p:cNvPr>
            <p:cNvCxnSpPr>
              <a:stCxn id="24" idx="2"/>
              <a:endCxn id="23" idx="0"/>
            </p:cNvCxnSpPr>
            <p:nvPr/>
          </p:nvCxnSpPr>
          <p:spPr>
            <a:xfrm flipH="1">
              <a:off x="6659732" y="2906698"/>
              <a:ext cx="773837" cy="522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3B42F8F-48D4-4327-94A0-77DE5AB09CD6}"/>
                </a:ext>
              </a:extLst>
            </p:cNvPr>
            <p:cNvCxnSpPr>
              <a:stCxn id="24" idx="2"/>
              <a:endCxn id="22" idx="0"/>
            </p:cNvCxnSpPr>
            <p:nvPr/>
          </p:nvCxnSpPr>
          <p:spPr>
            <a:xfrm>
              <a:off x="7433569" y="2906698"/>
              <a:ext cx="884807" cy="522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559EE74-D8EA-477E-A0B9-0E9B417ACE10}"/>
                </a:ext>
              </a:extLst>
            </p:cNvPr>
            <p:cNvCxnSpPr>
              <a:cxnSpLocks/>
            </p:cNvCxnSpPr>
            <p:nvPr/>
          </p:nvCxnSpPr>
          <p:spPr>
            <a:xfrm>
              <a:off x="2698812" y="2299316"/>
              <a:ext cx="625875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130A4F8-074F-4FA0-AB50-4D29BF4EDAC8}"/>
                </a:ext>
              </a:extLst>
            </p:cNvPr>
            <p:cNvSpPr/>
            <p:nvPr/>
          </p:nvSpPr>
          <p:spPr>
            <a:xfrm>
              <a:off x="3878063" y="1691935"/>
              <a:ext cx="1127464" cy="41725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GC Root</a:t>
              </a:r>
              <a:endPara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914770C-60C6-40FF-8F65-85DBF5AC6BC2}"/>
                </a:ext>
              </a:extLst>
            </p:cNvPr>
            <p:cNvCxnSpPr>
              <a:stCxn id="31" idx="2"/>
              <a:endCxn id="14" idx="0"/>
            </p:cNvCxnSpPr>
            <p:nvPr/>
          </p:nvCxnSpPr>
          <p:spPr>
            <a:xfrm>
              <a:off x="4441795" y="2109185"/>
              <a:ext cx="0" cy="380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B8C6FB5-2506-4652-9424-BD8A231820E7}"/>
                </a:ext>
              </a:extLst>
            </p:cNvPr>
            <p:cNvSpPr txBox="1"/>
            <p:nvPr/>
          </p:nvSpPr>
          <p:spPr>
            <a:xfrm>
              <a:off x="7568928" y="1971723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GC Root Set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66226380-1B97-4D39-B272-A21C84B94D50}"/>
              </a:ext>
            </a:extLst>
          </p:cNvPr>
          <p:cNvSpPr/>
          <p:nvPr/>
        </p:nvSpPr>
        <p:spPr>
          <a:xfrm>
            <a:off x="3878063" y="5032463"/>
            <a:ext cx="257452" cy="2672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D4CE111-77CF-45A9-953C-FB3AABE87ACA}"/>
              </a:ext>
            </a:extLst>
          </p:cNvPr>
          <p:cNvSpPr/>
          <p:nvPr/>
        </p:nvSpPr>
        <p:spPr>
          <a:xfrm>
            <a:off x="6195392" y="5032463"/>
            <a:ext cx="267203" cy="267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68701AC-738E-4F64-BBE3-88F0E51DC509}"/>
              </a:ext>
            </a:extLst>
          </p:cNvPr>
          <p:cNvSpPr txBox="1"/>
          <p:nvPr/>
        </p:nvSpPr>
        <p:spPr>
          <a:xfrm>
            <a:off x="4135515" y="499678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仍然存活的对象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C998EB2-A7B9-460B-BE0D-81891269ADE9}"/>
              </a:ext>
            </a:extLst>
          </p:cNvPr>
          <p:cNvSpPr txBox="1"/>
          <p:nvPr/>
        </p:nvSpPr>
        <p:spPr>
          <a:xfrm>
            <a:off x="6442097" y="499678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可回收的对象</a:t>
            </a:r>
          </a:p>
        </p:txBody>
      </p:sp>
    </p:spTree>
    <p:extLst>
      <p:ext uri="{BB962C8B-B14F-4D97-AF65-F5344CB8AC3E}">
        <p14:creationId xmlns:p14="http://schemas.microsoft.com/office/powerpoint/2010/main" val="237442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天一</dc:creator>
  <cp:lastModifiedBy>张 天一</cp:lastModifiedBy>
  <cp:revision>4</cp:revision>
  <dcterms:created xsi:type="dcterms:W3CDTF">2019-12-17T09:56:03Z</dcterms:created>
  <dcterms:modified xsi:type="dcterms:W3CDTF">2019-12-17T10:37:51Z</dcterms:modified>
</cp:coreProperties>
</file>