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3" r:id="rId3"/>
    <p:sldId id="258" r:id="rId5"/>
    <p:sldId id="263" r:id="rId6"/>
    <p:sldId id="264" r:id="rId7"/>
    <p:sldId id="273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3C7C"/>
    <a:srgbClr val="F07474"/>
    <a:srgbClr val="21BCCC"/>
    <a:srgbClr val="4DBF4D"/>
    <a:srgbClr val="FFBF53"/>
    <a:srgbClr val="02B3C5"/>
    <a:srgbClr val="FFB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-648" y="6"/>
      </p:cViewPr>
      <p:guideLst>
        <p:guide orient="horz" pos="215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2AED816-E526-4D8B-990B-6F74A81436A1}" type="datetimeFigureOut">
              <a:rPr lang="zh-CN" altLang="en-US"/>
            </a:fld>
            <a:endParaRPr lang="zh-CN" altLang="en-US"/>
          </a:p>
        </p:txBody>
      </p:sp>
      <p:sp>
        <p:nvSpPr>
          <p:cNvPr id="276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179A8F-BA54-4D6F-8C34-8912D9786B4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95519C5-9627-4605-94A5-860AC048ACF0}" type="slidenum">
              <a:rPr lang="zh-CN" altLang="en-US" sz="1200">
                <a:solidFill>
                  <a:srgbClr val="000000"/>
                </a:solidFill>
              </a:rPr>
            </a:fld>
            <a:endParaRPr lang="zh-CN" altLang="en-US" sz="1200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圆角矩形 7"/>
          <p:cNvSpPr>
            <a:spLocks noChangeArrowheads="1"/>
          </p:cNvSpPr>
          <p:nvPr/>
        </p:nvSpPr>
        <p:spPr bwMode="auto">
          <a:xfrm>
            <a:off x="4976813" y="1289050"/>
            <a:ext cx="2238375" cy="2238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chemeClr val="bg1"/>
            </a:solidFill>
            <a:rou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zh-CN" altLang="en-US" sz="31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38015" y="3714750"/>
            <a:ext cx="6096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</a:rPr>
              <a:t>项目答辩</a:t>
            </a:r>
            <a:endParaRPr lang="zh-CN" altLang="en-US" sz="6000" b="1">
              <a:solidFill>
                <a:srgbClr val="00B05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6"/>
          <p:cNvGrpSpPr/>
          <p:nvPr/>
        </p:nvGrpSpPr>
        <p:grpSpPr bwMode="auto">
          <a:xfrm>
            <a:off x="3979863" y="2473325"/>
            <a:ext cx="2144712" cy="1849438"/>
            <a:chOff x="0" y="0"/>
            <a:chExt cx="2144432" cy="1848646"/>
          </a:xfrm>
        </p:grpSpPr>
        <p:sp>
          <p:nvSpPr>
            <p:cNvPr id="3117" name="六边形 57"/>
            <p:cNvSpPr>
              <a:spLocks noChangeArrowheads="1"/>
            </p:cNvSpPr>
            <p:nvPr/>
          </p:nvSpPr>
          <p:spPr bwMode="auto">
            <a:xfrm>
              <a:off x="0" y="0"/>
              <a:ext cx="2144432" cy="1848646"/>
            </a:xfrm>
            <a:prstGeom prst="hexagon">
              <a:avLst>
                <a:gd name="adj" fmla="val 24999"/>
                <a:gd name="vf" fmla="val 11547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9D9D9"/>
                </a:gs>
              </a:gsLst>
              <a:lin ang="5400000" scaled="1"/>
            </a:gradFill>
            <a:ln w="12700">
              <a:solidFill>
                <a:schemeClr val="bg1"/>
              </a:solidFill>
              <a:miter lim="800000"/>
            </a:ln>
            <a:effectLst>
              <a:outerShdw dist="63500" dir="8100000" algn="ctr" rotWithShape="0">
                <a:srgbClr val="000000">
                  <a:alpha val="25000"/>
                </a:srgbClr>
              </a:outerShdw>
            </a:effectLst>
          </p:spPr>
          <p:txBody>
            <a:bodyPr anchor="ctr"/>
            <a:lstStyle/>
            <a:p>
              <a:pPr algn="ctr" eaLnBrk="1" hangingPunct="1"/>
              <a:endParaRPr lang="zh-CN" altLang="en-US" sz="3100">
                <a:solidFill>
                  <a:srgbClr val="FFFFFF"/>
                </a:solidFill>
              </a:endParaRPr>
            </a:p>
          </p:txBody>
        </p:sp>
        <p:grpSp>
          <p:nvGrpSpPr>
            <p:cNvPr id="3118" name="组合 62"/>
            <p:cNvGrpSpPr/>
            <p:nvPr/>
          </p:nvGrpSpPr>
          <p:grpSpPr bwMode="auto">
            <a:xfrm>
              <a:off x="465524" y="456235"/>
              <a:ext cx="1631515" cy="936176"/>
              <a:chOff x="0" y="0"/>
              <a:chExt cx="1631515" cy="936176"/>
            </a:xfrm>
          </p:grpSpPr>
          <p:sp>
            <p:nvSpPr>
              <p:cNvPr id="3119" name="Freeform 9"/>
              <p:cNvSpPr>
                <a:spLocks noEditPoints="1"/>
              </p:cNvSpPr>
              <p:nvPr/>
            </p:nvSpPr>
            <p:spPr bwMode="auto">
              <a:xfrm>
                <a:off x="1627629" y="462261"/>
                <a:ext cx="3886" cy="50498"/>
              </a:xfrm>
              <a:custGeom>
                <a:avLst/>
                <a:gdLst>
                  <a:gd name="T0" fmla="*/ 0 w 1"/>
                  <a:gd name="T1" fmla="*/ 2147483647 h 16"/>
                  <a:gd name="T2" fmla="*/ 0 w 1"/>
                  <a:gd name="T3" fmla="*/ 2147483647 h 16"/>
                  <a:gd name="T4" fmla="*/ 0 w 1"/>
                  <a:gd name="T5" fmla="*/ 2147483647 h 16"/>
                  <a:gd name="T6" fmla="*/ 0 w 1"/>
                  <a:gd name="T7" fmla="*/ 2147483647 h 16"/>
                  <a:gd name="T8" fmla="*/ 0 w 1"/>
                  <a:gd name="T9" fmla="*/ 2147483647 h 16"/>
                  <a:gd name="T10" fmla="*/ 0 w 1"/>
                  <a:gd name="T11" fmla="*/ 2147483647 h 16"/>
                  <a:gd name="T12" fmla="*/ 0 w 1"/>
                  <a:gd name="T13" fmla="*/ 2147483647 h 16"/>
                  <a:gd name="T14" fmla="*/ 0 w 1"/>
                  <a:gd name="T15" fmla="*/ 2147483647 h 16"/>
                  <a:gd name="T16" fmla="*/ 0 w 1"/>
                  <a:gd name="T17" fmla="*/ 2147483647 h 16"/>
                  <a:gd name="T18" fmla="*/ 0 w 1"/>
                  <a:gd name="T19" fmla="*/ 2147483647 h 16"/>
                  <a:gd name="T20" fmla="*/ 0 w 1"/>
                  <a:gd name="T21" fmla="*/ 2147483647 h 16"/>
                  <a:gd name="T22" fmla="*/ 0 w 1"/>
                  <a:gd name="T23" fmla="*/ 2147483647 h 16"/>
                  <a:gd name="T24" fmla="*/ 0 w 1"/>
                  <a:gd name="T25" fmla="*/ 2147483647 h 16"/>
                  <a:gd name="T26" fmla="*/ 0 w 1"/>
                  <a:gd name="T27" fmla="*/ 2147483647 h 16"/>
                  <a:gd name="T28" fmla="*/ 0 w 1"/>
                  <a:gd name="T29" fmla="*/ 2147483647 h 16"/>
                  <a:gd name="T30" fmla="*/ 0 w 1"/>
                  <a:gd name="T31" fmla="*/ 2147483647 h 16"/>
                  <a:gd name="T32" fmla="*/ 2147483647 w 1"/>
                  <a:gd name="T33" fmla="*/ 2147483647 h 16"/>
                  <a:gd name="T34" fmla="*/ 2147483647 w 1"/>
                  <a:gd name="T35" fmla="*/ 2147483647 h 16"/>
                  <a:gd name="T36" fmla="*/ 2147483647 w 1"/>
                  <a:gd name="T37" fmla="*/ 2147483647 h 16"/>
                  <a:gd name="T38" fmla="*/ 2147483647 w 1"/>
                  <a:gd name="T39" fmla="*/ 2147483647 h 16"/>
                  <a:gd name="T40" fmla="*/ 2147483647 w 1"/>
                  <a:gd name="T41" fmla="*/ 2147483647 h 16"/>
                  <a:gd name="T42" fmla="*/ 2147483647 w 1"/>
                  <a:gd name="T43" fmla="*/ 2147483647 h 16"/>
                  <a:gd name="T44" fmla="*/ 2147483647 w 1"/>
                  <a:gd name="T45" fmla="*/ 2147483647 h 16"/>
                  <a:gd name="T46" fmla="*/ 2147483647 w 1"/>
                  <a:gd name="T47" fmla="*/ 2147483647 h 16"/>
                  <a:gd name="T48" fmla="*/ 2147483647 w 1"/>
                  <a:gd name="T49" fmla="*/ 2147483647 h 16"/>
                  <a:gd name="T50" fmla="*/ 2147483647 w 1"/>
                  <a:gd name="T51" fmla="*/ 2147483647 h 16"/>
                  <a:gd name="T52" fmla="*/ 2147483647 w 1"/>
                  <a:gd name="T53" fmla="*/ 2147483647 h 16"/>
                  <a:gd name="T54" fmla="*/ 2147483647 w 1"/>
                  <a:gd name="T55" fmla="*/ 2147483647 h 16"/>
                  <a:gd name="T56" fmla="*/ 2147483647 w 1"/>
                  <a:gd name="T57" fmla="*/ 2147483647 h 16"/>
                  <a:gd name="T58" fmla="*/ 2147483647 w 1"/>
                  <a:gd name="T59" fmla="*/ 2147483647 h 16"/>
                  <a:gd name="T60" fmla="*/ 2147483647 w 1"/>
                  <a:gd name="T61" fmla="*/ 2147483647 h 16"/>
                  <a:gd name="T62" fmla="*/ 2147483647 w 1"/>
                  <a:gd name="T63" fmla="*/ 2147483647 h 16"/>
                  <a:gd name="T64" fmla="*/ 2147483647 w 1"/>
                  <a:gd name="T65" fmla="*/ 2147483647 h 16"/>
                  <a:gd name="T66" fmla="*/ 2147483647 w 1"/>
                  <a:gd name="T67" fmla="*/ 2147483647 h 16"/>
                  <a:gd name="T68" fmla="*/ 2147483647 w 1"/>
                  <a:gd name="T69" fmla="*/ 2147483647 h 16"/>
                  <a:gd name="T70" fmla="*/ 2147483647 w 1"/>
                  <a:gd name="T71" fmla="*/ 2147483647 h 16"/>
                  <a:gd name="T72" fmla="*/ 2147483647 w 1"/>
                  <a:gd name="T73" fmla="*/ 2147483647 h 16"/>
                  <a:gd name="T74" fmla="*/ 2147483647 w 1"/>
                  <a:gd name="T75" fmla="*/ 2147483647 h 16"/>
                  <a:gd name="T76" fmla="*/ 2147483647 w 1"/>
                  <a:gd name="T77" fmla="*/ 2147483647 h 16"/>
                  <a:gd name="T78" fmla="*/ 2147483647 w 1"/>
                  <a:gd name="T79" fmla="*/ 2147483647 h 16"/>
                  <a:gd name="T80" fmla="*/ 2147483647 w 1"/>
                  <a:gd name="T81" fmla="*/ 2147483647 h 16"/>
                  <a:gd name="T82" fmla="*/ 2147483647 w 1"/>
                  <a:gd name="T83" fmla="*/ 2147483647 h 16"/>
                  <a:gd name="T84" fmla="*/ 2147483647 w 1"/>
                  <a:gd name="T85" fmla="*/ 2147483647 h 16"/>
                  <a:gd name="T86" fmla="*/ 2147483647 w 1"/>
                  <a:gd name="T87" fmla="*/ 0 h 16"/>
                  <a:gd name="T88" fmla="*/ 2147483647 w 1"/>
                  <a:gd name="T89" fmla="*/ 0 h 1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" h="16">
                    <a:moveTo>
                      <a:pt x="0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moveTo>
                      <a:pt x="0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moveTo>
                      <a:pt x="0" y="15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moveTo>
                      <a:pt x="0" y="15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moveTo>
                      <a:pt x="0" y="11"/>
                    </a:move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moveTo>
                      <a:pt x="0" y="11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moveTo>
                      <a:pt x="0" y="1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0"/>
                    </a:cubicBezTo>
                    <a:moveTo>
                      <a:pt x="1" y="10"/>
                    </a:moveTo>
                    <a:cubicBezTo>
                      <a:pt x="1" y="10"/>
                      <a:pt x="0" y="10"/>
                      <a:pt x="0" y="10"/>
                    </a:cubicBezTo>
                    <a:cubicBezTo>
                      <a:pt x="0" y="10"/>
                      <a:pt x="1" y="10"/>
                      <a:pt x="1" y="10"/>
                    </a:cubicBezTo>
                    <a:moveTo>
                      <a:pt x="1" y="10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moveTo>
                      <a:pt x="1" y="9"/>
                    </a:move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moveTo>
                      <a:pt x="1" y="8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moveTo>
                      <a:pt x="1" y="8"/>
                    </a:move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moveTo>
                      <a:pt x="1" y="7"/>
                    </a:moveTo>
                    <a:cubicBezTo>
                      <a:pt x="1" y="7"/>
                      <a:pt x="1" y="7"/>
                      <a:pt x="1" y="8"/>
                    </a:cubicBezTo>
                    <a:cubicBezTo>
                      <a:pt x="1" y="7"/>
                      <a:pt x="1" y="7"/>
                      <a:pt x="1" y="7"/>
                    </a:cubicBezTo>
                    <a:moveTo>
                      <a:pt x="1" y="7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moveTo>
                      <a:pt x="1" y="6"/>
                    </a:moveTo>
                    <a:cubicBezTo>
                      <a:pt x="1" y="6"/>
                      <a:pt x="1" y="6"/>
                      <a:pt x="1" y="7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1" y="5"/>
                    </a:move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1" y="5"/>
                      <a:pt x="1" y="5"/>
                    </a:cubicBezTo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moveTo>
                      <a:pt x="1" y="4"/>
                    </a:moveTo>
                    <a:cubicBezTo>
                      <a:pt x="1" y="4"/>
                      <a:pt x="1" y="4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4DBF4D"/>
              </a:solidFill>
              <a:ln w="28575" cap="flat" cmpd="sng">
                <a:solidFill>
                  <a:schemeClr val="bg1"/>
                </a:solidFill>
                <a:round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20" name="Freeform 11"/>
              <p:cNvSpPr>
                <a:spLocks noEditPoints="1"/>
              </p:cNvSpPr>
              <p:nvPr/>
            </p:nvSpPr>
            <p:spPr bwMode="auto">
              <a:xfrm>
                <a:off x="0" y="100998"/>
                <a:ext cx="839064" cy="835178"/>
              </a:xfrm>
              <a:custGeom>
                <a:avLst/>
                <a:gdLst>
                  <a:gd name="T0" fmla="*/ 2147483647 w 259"/>
                  <a:gd name="T1" fmla="*/ 2147483647 h 259"/>
                  <a:gd name="T2" fmla="*/ 2147483647 w 259"/>
                  <a:gd name="T3" fmla="*/ 2147483647 h 259"/>
                  <a:gd name="T4" fmla="*/ 2147483647 w 259"/>
                  <a:gd name="T5" fmla="*/ 2147483647 h 259"/>
                  <a:gd name="T6" fmla="*/ 2147483647 w 259"/>
                  <a:gd name="T7" fmla="*/ 2147483647 h 259"/>
                  <a:gd name="T8" fmla="*/ 2147483647 w 259"/>
                  <a:gd name="T9" fmla="*/ 2147483647 h 259"/>
                  <a:gd name="T10" fmla="*/ 2147483647 w 259"/>
                  <a:gd name="T11" fmla="*/ 0 h 259"/>
                  <a:gd name="T12" fmla="*/ 2147483647 w 259"/>
                  <a:gd name="T13" fmla="*/ 2147483647 h 259"/>
                  <a:gd name="T14" fmla="*/ 2147483647 w 259"/>
                  <a:gd name="T15" fmla="*/ 2147483647 h 259"/>
                  <a:gd name="T16" fmla="*/ 2147483647 w 259"/>
                  <a:gd name="T17" fmla="*/ 2147483647 h 259"/>
                  <a:gd name="T18" fmla="*/ 2147483647 w 259"/>
                  <a:gd name="T19" fmla="*/ 2147483647 h 259"/>
                  <a:gd name="T20" fmla="*/ 2147483647 w 259"/>
                  <a:gd name="T21" fmla="*/ 2147483647 h 259"/>
                  <a:gd name="T22" fmla="*/ 2147483647 w 259"/>
                  <a:gd name="T23" fmla="*/ 2147483647 h 259"/>
                  <a:gd name="T24" fmla="*/ 2147483647 w 259"/>
                  <a:gd name="T25" fmla="*/ 2147483647 h 259"/>
                  <a:gd name="T26" fmla="*/ 0 w 259"/>
                  <a:gd name="T27" fmla="*/ 2147483647 h 259"/>
                  <a:gd name="T28" fmla="*/ 2147483647 w 259"/>
                  <a:gd name="T29" fmla="*/ 2147483647 h 259"/>
                  <a:gd name="T30" fmla="*/ 2147483647 w 259"/>
                  <a:gd name="T31" fmla="*/ 2147483647 h 259"/>
                  <a:gd name="T32" fmla="*/ 2147483647 w 259"/>
                  <a:gd name="T33" fmla="*/ 2147483647 h 259"/>
                  <a:gd name="T34" fmla="*/ 2147483647 w 259"/>
                  <a:gd name="T35" fmla="*/ 2147483647 h 259"/>
                  <a:gd name="T36" fmla="*/ 2147483647 w 259"/>
                  <a:gd name="T37" fmla="*/ 2147483647 h 259"/>
                  <a:gd name="T38" fmla="*/ 2147483647 w 259"/>
                  <a:gd name="T39" fmla="*/ 2147483647 h 259"/>
                  <a:gd name="T40" fmla="*/ 2147483647 w 259"/>
                  <a:gd name="T41" fmla="*/ 2147483647 h 259"/>
                  <a:gd name="T42" fmla="*/ 2147483647 w 259"/>
                  <a:gd name="T43" fmla="*/ 2147483647 h 259"/>
                  <a:gd name="T44" fmla="*/ 2147483647 w 259"/>
                  <a:gd name="T45" fmla="*/ 2147483647 h 259"/>
                  <a:gd name="T46" fmla="*/ 2147483647 w 259"/>
                  <a:gd name="T47" fmla="*/ 2147483647 h 259"/>
                  <a:gd name="T48" fmla="*/ 2147483647 w 259"/>
                  <a:gd name="T49" fmla="*/ 2147483647 h 259"/>
                  <a:gd name="T50" fmla="*/ 2147483647 w 259"/>
                  <a:gd name="T51" fmla="*/ 2147483647 h 259"/>
                  <a:gd name="T52" fmla="*/ 2147483647 w 259"/>
                  <a:gd name="T53" fmla="*/ 2147483647 h 259"/>
                  <a:gd name="T54" fmla="*/ 2147483647 w 259"/>
                  <a:gd name="T55" fmla="*/ 2147483647 h 259"/>
                  <a:gd name="T56" fmla="*/ 2147483647 w 259"/>
                  <a:gd name="T57" fmla="*/ 2147483647 h 259"/>
                  <a:gd name="T58" fmla="*/ 2147483647 w 259"/>
                  <a:gd name="T59" fmla="*/ 2147483647 h 259"/>
                  <a:gd name="T60" fmla="*/ 2147483647 w 259"/>
                  <a:gd name="T61" fmla="*/ 2147483647 h 259"/>
                  <a:gd name="T62" fmla="*/ 2147483647 w 259"/>
                  <a:gd name="T63" fmla="*/ 2147483647 h 25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59" h="259">
                    <a:moveTo>
                      <a:pt x="256" y="104"/>
                    </a:moveTo>
                    <a:cubicBezTo>
                      <a:pt x="225" y="104"/>
                      <a:pt x="225" y="104"/>
                      <a:pt x="225" y="104"/>
                    </a:cubicBezTo>
                    <a:cubicBezTo>
                      <a:pt x="223" y="96"/>
                      <a:pt x="220" y="87"/>
                      <a:pt x="215" y="80"/>
                    </a:cubicBezTo>
                    <a:cubicBezTo>
                      <a:pt x="237" y="58"/>
                      <a:pt x="237" y="58"/>
                      <a:pt x="237" y="58"/>
                    </a:cubicBezTo>
                    <a:cubicBezTo>
                      <a:pt x="238" y="57"/>
                      <a:pt x="238" y="57"/>
                      <a:pt x="238" y="56"/>
                    </a:cubicBezTo>
                    <a:cubicBezTo>
                      <a:pt x="238" y="55"/>
                      <a:pt x="238" y="55"/>
                      <a:pt x="237" y="54"/>
                    </a:cubicBezTo>
                    <a:cubicBezTo>
                      <a:pt x="205" y="22"/>
                      <a:pt x="205" y="22"/>
                      <a:pt x="205" y="22"/>
                    </a:cubicBezTo>
                    <a:cubicBezTo>
                      <a:pt x="204" y="21"/>
                      <a:pt x="202" y="21"/>
                      <a:pt x="202" y="22"/>
                    </a:cubicBezTo>
                    <a:cubicBezTo>
                      <a:pt x="179" y="44"/>
                      <a:pt x="179" y="44"/>
                      <a:pt x="179" y="44"/>
                    </a:cubicBezTo>
                    <a:cubicBezTo>
                      <a:pt x="172" y="39"/>
                      <a:pt x="163" y="36"/>
                      <a:pt x="155" y="34"/>
                    </a:cubicBezTo>
                    <a:cubicBezTo>
                      <a:pt x="155" y="2"/>
                      <a:pt x="155" y="2"/>
                      <a:pt x="155" y="2"/>
                    </a:cubicBezTo>
                    <a:cubicBezTo>
                      <a:pt x="155" y="1"/>
                      <a:pt x="154" y="0"/>
                      <a:pt x="152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5" y="0"/>
                      <a:pt x="104" y="1"/>
                      <a:pt x="104" y="2"/>
                    </a:cubicBezTo>
                    <a:cubicBezTo>
                      <a:pt x="104" y="34"/>
                      <a:pt x="104" y="34"/>
                      <a:pt x="104" y="34"/>
                    </a:cubicBezTo>
                    <a:cubicBezTo>
                      <a:pt x="95" y="36"/>
                      <a:pt x="87" y="39"/>
                      <a:pt x="79" y="44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7" y="22"/>
                      <a:pt x="57" y="21"/>
                      <a:pt x="56" y="21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55" y="21"/>
                      <a:pt x="55" y="22"/>
                      <a:pt x="54" y="22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1" y="55"/>
                      <a:pt x="21" y="56"/>
                    </a:cubicBezTo>
                    <a:cubicBezTo>
                      <a:pt x="21" y="57"/>
                      <a:pt x="22" y="57"/>
                      <a:pt x="22" y="58"/>
                    </a:cubicBezTo>
                    <a:cubicBezTo>
                      <a:pt x="44" y="79"/>
                      <a:pt x="44" y="79"/>
                      <a:pt x="44" y="79"/>
                    </a:cubicBezTo>
                    <a:cubicBezTo>
                      <a:pt x="39" y="87"/>
                      <a:pt x="36" y="95"/>
                      <a:pt x="34" y="104"/>
                    </a:cubicBezTo>
                    <a:cubicBezTo>
                      <a:pt x="3" y="104"/>
                      <a:pt x="3" y="104"/>
                      <a:pt x="3" y="104"/>
                    </a:cubicBezTo>
                    <a:cubicBezTo>
                      <a:pt x="1" y="104"/>
                      <a:pt x="0" y="105"/>
                      <a:pt x="0" y="107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54"/>
                      <a:pt x="1" y="155"/>
                      <a:pt x="3" y="155"/>
                    </a:cubicBezTo>
                    <a:cubicBezTo>
                      <a:pt x="34" y="155"/>
                      <a:pt x="34" y="155"/>
                      <a:pt x="34" y="155"/>
                    </a:cubicBezTo>
                    <a:cubicBezTo>
                      <a:pt x="36" y="164"/>
                      <a:pt x="40" y="172"/>
                      <a:pt x="44" y="180"/>
                    </a:cubicBezTo>
                    <a:cubicBezTo>
                      <a:pt x="22" y="201"/>
                      <a:pt x="22" y="201"/>
                      <a:pt x="22" y="201"/>
                    </a:cubicBezTo>
                    <a:cubicBezTo>
                      <a:pt x="22" y="202"/>
                      <a:pt x="21" y="202"/>
                      <a:pt x="21" y="203"/>
                    </a:cubicBezTo>
                    <a:cubicBezTo>
                      <a:pt x="21" y="204"/>
                      <a:pt x="22" y="204"/>
                      <a:pt x="22" y="205"/>
                    </a:cubicBezTo>
                    <a:cubicBezTo>
                      <a:pt x="54" y="237"/>
                      <a:pt x="54" y="237"/>
                      <a:pt x="54" y="237"/>
                    </a:cubicBezTo>
                    <a:cubicBezTo>
                      <a:pt x="55" y="237"/>
                      <a:pt x="56" y="238"/>
                      <a:pt x="56" y="238"/>
                    </a:cubicBezTo>
                    <a:cubicBezTo>
                      <a:pt x="57" y="238"/>
                      <a:pt x="57" y="237"/>
                      <a:pt x="58" y="237"/>
                    </a:cubicBezTo>
                    <a:cubicBezTo>
                      <a:pt x="79" y="215"/>
                      <a:pt x="79" y="215"/>
                      <a:pt x="79" y="215"/>
                    </a:cubicBezTo>
                    <a:cubicBezTo>
                      <a:pt x="87" y="219"/>
                      <a:pt x="95" y="223"/>
                      <a:pt x="104" y="225"/>
                    </a:cubicBezTo>
                    <a:cubicBezTo>
                      <a:pt x="104" y="256"/>
                      <a:pt x="104" y="256"/>
                      <a:pt x="104" y="256"/>
                    </a:cubicBezTo>
                    <a:cubicBezTo>
                      <a:pt x="104" y="258"/>
                      <a:pt x="105" y="259"/>
                      <a:pt x="106" y="259"/>
                    </a:cubicBezTo>
                    <a:cubicBezTo>
                      <a:pt x="152" y="259"/>
                      <a:pt x="152" y="259"/>
                      <a:pt x="152" y="259"/>
                    </a:cubicBezTo>
                    <a:cubicBezTo>
                      <a:pt x="154" y="259"/>
                      <a:pt x="155" y="258"/>
                      <a:pt x="155" y="256"/>
                    </a:cubicBezTo>
                    <a:cubicBezTo>
                      <a:pt x="155" y="225"/>
                      <a:pt x="155" y="225"/>
                      <a:pt x="155" y="225"/>
                    </a:cubicBezTo>
                    <a:cubicBezTo>
                      <a:pt x="163" y="223"/>
                      <a:pt x="172" y="220"/>
                      <a:pt x="179" y="215"/>
                    </a:cubicBezTo>
                    <a:cubicBezTo>
                      <a:pt x="201" y="237"/>
                      <a:pt x="201" y="237"/>
                      <a:pt x="201" y="237"/>
                    </a:cubicBezTo>
                    <a:cubicBezTo>
                      <a:pt x="202" y="238"/>
                      <a:pt x="204" y="238"/>
                      <a:pt x="205" y="237"/>
                    </a:cubicBezTo>
                    <a:cubicBezTo>
                      <a:pt x="237" y="205"/>
                      <a:pt x="237" y="205"/>
                      <a:pt x="237" y="205"/>
                    </a:cubicBezTo>
                    <a:cubicBezTo>
                      <a:pt x="238" y="204"/>
                      <a:pt x="238" y="204"/>
                      <a:pt x="238" y="203"/>
                    </a:cubicBezTo>
                    <a:cubicBezTo>
                      <a:pt x="238" y="202"/>
                      <a:pt x="238" y="202"/>
                      <a:pt x="237" y="201"/>
                    </a:cubicBezTo>
                    <a:cubicBezTo>
                      <a:pt x="215" y="179"/>
                      <a:pt x="215" y="179"/>
                      <a:pt x="215" y="179"/>
                    </a:cubicBezTo>
                    <a:cubicBezTo>
                      <a:pt x="219" y="172"/>
                      <a:pt x="223" y="164"/>
                      <a:pt x="225" y="155"/>
                    </a:cubicBezTo>
                    <a:cubicBezTo>
                      <a:pt x="256" y="155"/>
                      <a:pt x="256" y="155"/>
                      <a:pt x="256" y="155"/>
                    </a:cubicBezTo>
                    <a:cubicBezTo>
                      <a:pt x="258" y="155"/>
                      <a:pt x="259" y="154"/>
                      <a:pt x="259" y="152"/>
                    </a:cubicBezTo>
                    <a:cubicBezTo>
                      <a:pt x="259" y="107"/>
                      <a:pt x="259" y="107"/>
                      <a:pt x="259" y="107"/>
                    </a:cubicBezTo>
                    <a:cubicBezTo>
                      <a:pt x="259" y="105"/>
                      <a:pt x="258" y="104"/>
                      <a:pt x="256" y="104"/>
                    </a:cubicBezTo>
                    <a:close/>
                    <a:moveTo>
                      <a:pt x="176" y="138"/>
                    </a:moveTo>
                    <a:cubicBezTo>
                      <a:pt x="173" y="157"/>
                      <a:pt x="157" y="173"/>
                      <a:pt x="137" y="176"/>
                    </a:cubicBezTo>
                    <a:cubicBezTo>
                      <a:pt x="121" y="179"/>
                      <a:pt x="104" y="173"/>
                      <a:pt x="94" y="160"/>
                    </a:cubicBezTo>
                    <a:cubicBezTo>
                      <a:pt x="85" y="149"/>
                      <a:pt x="81" y="135"/>
                      <a:pt x="83" y="122"/>
                    </a:cubicBezTo>
                    <a:cubicBezTo>
                      <a:pt x="86" y="102"/>
                      <a:pt x="102" y="86"/>
                      <a:pt x="121" y="83"/>
                    </a:cubicBezTo>
                    <a:cubicBezTo>
                      <a:pt x="124" y="83"/>
                      <a:pt x="127" y="82"/>
                      <a:pt x="129" y="82"/>
                    </a:cubicBezTo>
                    <a:cubicBezTo>
                      <a:pt x="143" y="82"/>
                      <a:pt x="156" y="88"/>
                      <a:pt x="165" y="99"/>
                    </a:cubicBezTo>
                    <a:cubicBezTo>
                      <a:pt x="174" y="110"/>
                      <a:pt x="178" y="124"/>
                      <a:pt x="176" y="138"/>
                    </a:cubicBezTo>
                    <a:close/>
                  </a:path>
                </a:pathLst>
              </a:custGeom>
              <a:solidFill>
                <a:srgbClr val="4DBF4D"/>
              </a:solidFill>
              <a:ln w="28575" cap="flat" cmpd="sng">
                <a:solidFill>
                  <a:schemeClr val="bg1"/>
                </a:solidFill>
                <a:round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21" name="Freeform 12"/>
              <p:cNvSpPr>
                <a:spLocks noEditPoints="1"/>
              </p:cNvSpPr>
              <p:nvPr/>
            </p:nvSpPr>
            <p:spPr bwMode="auto">
              <a:xfrm>
                <a:off x="271919" y="369031"/>
                <a:ext cx="295226" cy="295226"/>
              </a:xfrm>
              <a:custGeom>
                <a:avLst/>
                <a:gdLst>
                  <a:gd name="T0" fmla="*/ 2147483647 w 91"/>
                  <a:gd name="T1" fmla="*/ 2147483647 h 91"/>
                  <a:gd name="T2" fmla="*/ 2147483647 w 91"/>
                  <a:gd name="T3" fmla="*/ 2147483647 h 91"/>
                  <a:gd name="T4" fmla="*/ 2147483647 w 91"/>
                  <a:gd name="T5" fmla="*/ 2147483647 h 91"/>
                  <a:gd name="T6" fmla="*/ 2147483647 w 91"/>
                  <a:gd name="T7" fmla="*/ 2147483647 h 91"/>
                  <a:gd name="T8" fmla="*/ 2147483647 w 91"/>
                  <a:gd name="T9" fmla="*/ 2147483647 h 91"/>
                  <a:gd name="T10" fmla="*/ 2147483647 w 91"/>
                  <a:gd name="T11" fmla="*/ 2147483647 h 91"/>
                  <a:gd name="T12" fmla="*/ 2147483647 w 91"/>
                  <a:gd name="T13" fmla="*/ 2147483647 h 91"/>
                  <a:gd name="T14" fmla="*/ 2147483647 w 91"/>
                  <a:gd name="T15" fmla="*/ 2147483647 h 91"/>
                  <a:gd name="T16" fmla="*/ 2147483647 w 91"/>
                  <a:gd name="T17" fmla="*/ 2147483647 h 91"/>
                  <a:gd name="T18" fmla="*/ 2147483647 w 91"/>
                  <a:gd name="T19" fmla="*/ 2147483647 h 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1" h="91">
                    <a:moveTo>
                      <a:pt x="54" y="5"/>
                    </a:moveTo>
                    <a:cubicBezTo>
                      <a:pt x="25" y="0"/>
                      <a:pt x="0" y="25"/>
                      <a:pt x="6" y="53"/>
                    </a:cubicBezTo>
                    <a:cubicBezTo>
                      <a:pt x="9" y="69"/>
                      <a:pt x="22" y="82"/>
                      <a:pt x="38" y="85"/>
                    </a:cubicBezTo>
                    <a:cubicBezTo>
                      <a:pt x="66" y="91"/>
                      <a:pt x="91" y="66"/>
                      <a:pt x="85" y="37"/>
                    </a:cubicBezTo>
                    <a:cubicBezTo>
                      <a:pt x="82" y="21"/>
                      <a:pt x="70" y="8"/>
                      <a:pt x="54" y="5"/>
                    </a:cubicBezTo>
                    <a:close/>
                    <a:moveTo>
                      <a:pt x="71" y="51"/>
                    </a:moveTo>
                    <a:cubicBezTo>
                      <a:pt x="69" y="61"/>
                      <a:pt x="61" y="69"/>
                      <a:pt x="52" y="71"/>
                    </a:cubicBezTo>
                    <a:cubicBezTo>
                      <a:pt x="32" y="75"/>
                      <a:pt x="15" y="58"/>
                      <a:pt x="20" y="39"/>
                    </a:cubicBezTo>
                    <a:cubicBezTo>
                      <a:pt x="22" y="29"/>
                      <a:pt x="30" y="22"/>
                      <a:pt x="39" y="19"/>
                    </a:cubicBezTo>
                    <a:cubicBezTo>
                      <a:pt x="59" y="15"/>
                      <a:pt x="76" y="32"/>
                      <a:pt x="71" y="51"/>
                    </a:cubicBezTo>
                    <a:close/>
                  </a:path>
                </a:pathLst>
              </a:custGeom>
              <a:solidFill>
                <a:srgbClr val="4DBF4D"/>
              </a:solidFill>
              <a:ln w="28575" cap="flat" cmpd="sng">
                <a:solidFill>
                  <a:schemeClr val="bg1"/>
                </a:solidFill>
                <a:round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22" name="Freeform 13"/>
              <p:cNvSpPr>
                <a:spLocks noEditPoints="1"/>
              </p:cNvSpPr>
              <p:nvPr/>
            </p:nvSpPr>
            <p:spPr bwMode="auto">
              <a:xfrm>
                <a:off x="784680" y="0"/>
                <a:ext cx="578800" cy="578797"/>
              </a:xfrm>
              <a:custGeom>
                <a:avLst/>
                <a:gdLst>
                  <a:gd name="T0" fmla="*/ 2147483647 w 179"/>
                  <a:gd name="T1" fmla="*/ 2147483647 h 179"/>
                  <a:gd name="T2" fmla="*/ 2147483647 w 179"/>
                  <a:gd name="T3" fmla="*/ 2147483647 h 179"/>
                  <a:gd name="T4" fmla="*/ 2147483647 w 179"/>
                  <a:gd name="T5" fmla="*/ 2147483647 h 179"/>
                  <a:gd name="T6" fmla="*/ 2147483647 w 179"/>
                  <a:gd name="T7" fmla="*/ 2147483647 h 179"/>
                  <a:gd name="T8" fmla="*/ 2147483647 w 179"/>
                  <a:gd name="T9" fmla="*/ 2147483647 h 179"/>
                  <a:gd name="T10" fmla="*/ 2147483647 w 179"/>
                  <a:gd name="T11" fmla="*/ 2147483647 h 179"/>
                  <a:gd name="T12" fmla="*/ 2147483647 w 179"/>
                  <a:gd name="T13" fmla="*/ 0 h 179"/>
                  <a:gd name="T14" fmla="*/ 2147483647 w 179"/>
                  <a:gd name="T15" fmla="*/ 2147483647 h 179"/>
                  <a:gd name="T16" fmla="*/ 2147483647 w 179"/>
                  <a:gd name="T17" fmla="*/ 2147483647 h 179"/>
                  <a:gd name="T18" fmla="*/ 2147483647 w 179"/>
                  <a:gd name="T19" fmla="*/ 2147483647 h 179"/>
                  <a:gd name="T20" fmla="*/ 2147483647 w 179"/>
                  <a:gd name="T21" fmla="*/ 2147483647 h 179"/>
                  <a:gd name="T22" fmla="*/ 2147483647 w 179"/>
                  <a:gd name="T23" fmla="*/ 2147483647 h 179"/>
                  <a:gd name="T24" fmla="*/ 2147483647 w 179"/>
                  <a:gd name="T25" fmla="*/ 2147483647 h 179"/>
                  <a:gd name="T26" fmla="*/ 2147483647 w 179"/>
                  <a:gd name="T27" fmla="*/ 2147483647 h 179"/>
                  <a:gd name="T28" fmla="*/ 2147483647 w 179"/>
                  <a:gd name="T29" fmla="*/ 2147483647 h 179"/>
                  <a:gd name="T30" fmla="*/ 2147483647 w 179"/>
                  <a:gd name="T31" fmla="*/ 2147483647 h 179"/>
                  <a:gd name="T32" fmla="*/ 2147483647 w 179"/>
                  <a:gd name="T33" fmla="*/ 2147483647 h 179"/>
                  <a:gd name="T34" fmla="*/ 2147483647 w 179"/>
                  <a:gd name="T35" fmla="*/ 2147483647 h 179"/>
                  <a:gd name="T36" fmla="*/ 2147483647 w 179"/>
                  <a:gd name="T37" fmla="*/ 2147483647 h 179"/>
                  <a:gd name="T38" fmla="*/ 2147483647 w 179"/>
                  <a:gd name="T39" fmla="*/ 2147483647 h 179"/>
                  <a:gd name="T40" fmla="*/ 2147483647 w 179"/>
                  <a:gd name="T41" fmla="*/ 2147483647 h 179"/>
                  <a:gd name="T42" fmla="*/ 2147483647 w 179"/>
                  <a:gd name="T43" fmla="*/ 2147483647 h 179"/>
                  <a:gd name="T44" fmla="*/ 2147483647 w 179"/>
                  <a:gd name="T45" fmla="*/ 2147483647 h 179"/>
                  <a:gd name="T46" fmla="*/ 2147483647 w 179"/>
                  <a:gd name="T47" fmla="*/ 2147483647 h 179"/>
                  <a:gd name="T48" fmla="*/ 2147483647 w 179"/>
                  <a:gd name="T49" fmla="*/ 2147483647 h 179"/>
                  <a:gd name="T50" fmla="*/ 2147483647 w 179"/>
                  <a:gd name="T51" fmla="*/ 2147483647 h 179"/>
                  <a:gd name="T52" fmla="*/ 2147483647 w 179"/>
                  <a:gd name="T53" fmla="*/ 2147483647 h 179"/>
                  <a:gd name="T54" fmla="*/ 2147483647 w 179"/>
                  <a:gd name="T55" fmla="*/ 2147483647 h 179"/>
                  <a:gd name="T56" fmla="*/ 2147483647 w 179"/>
                  <a:gd name="T57" fmla="*/ 2147483647 h 179"/>
                  <a:gd name="T58" fmla="*/ 2147483647 w 179"/>
                  <a:gd name="T59" fmla="*/ 2147483647 h 179"/>
                  <a:gd name="T60" fmla="*/ 2147483647 w 179"/>
                  <a:gd name="T61" fmla="*/ 2147483647 h 179"/>
                  <a:gd name="T62" fmla="*/ 2147483647 w 179"/>
                  <a:gd name="T63" fmla="*/ 2147483647 h 179"/>
                  <a:gd name="T64" fmla="*/ 2147483647 w 179"/>
                  <a:gd name="T65" fmla="*/ 2147483647 h 1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79" h="179">
                    <a:moveTo>
                      <a:pt x="179" y="81"/>
                    </a:moveTo>
                    <a:cubicBezTo>
                      <a:pt x="171" y="52"/>
                      <a:pt x="171" y="52"/>
                      <a:pt x="171" y="52"/>
                    </a:cubicBezTo>
                    <a:cubicBezTo>
                      <a:pt x="171" y="50"/>
                      <a:pt x="170" y="50"/>
                      <a:pt x="168" y="50"/>
                    </a:cubicBezTo>
                    <a:cubicBezTo>
                      <a:pt x="149" y="55"/>
                      <a:pt x="149" y="55"/>
                      <a:pt x="149" y="55"/>
                    </a:cubicBezTo>
                    <a:cubicBezTo>
                      <a:pt x="146" y="50"/>
                      <a:pt x="142" y="46"/>
                      <a:pt x="138" y="42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9" y="23"/>
                      <a:pt x="149" y="21"/>
                      <a:pt x="147" y="21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20" y="4"/>
                      <a:pt x="118" y="5"/>
                      <a:pt x="117" y="6"/>
                    </a:cubicBezTo>
                    <a:cubicBezTo>
                      <a:pt x="107" y="24"/>
                      <a:pt x="107" y="24"/>
                      <a:pt x="107" y="24"/>
                    </a:cubicBezTo>
                    <a:cubicBezTo>
                      <a:pt x="102" y="22"/>
                      <a:pt x="96" y="21"/>
                      <a:pt x="90" y="21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3" y="0"/>
                      <a:pt x="82" y="0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1" y="8"/>
                      <a:pt x="50" y="10"/>
                      <a:pt x="50" y="1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1" y="34"/>
                      <a:pt x="46" y="37"/>
                      <a:pt x="42" y="4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3" y="31"/>
                      <a:pt x="23" y="31"/>
                    </a:cubicBezTo>
                    <a:cubicBezTo>
                      <a:pt x="22" y="31"/>
                      <a:pt x="21" y="31"/>
                      <a:pt x="21" y="32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5" y="60"/>
                      <a:pt x="5" y="61"/>
                      <a:pt x="7" y="62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3" y="78"/>
                      <a:pt x="22" y="83"/>
                      <a:pt x="22" y="89"/>
                    </a:cubicBezTo>
                    <a:cubicBezTo>
                      <a:pt x="2" y="94"/>
                      <a:pt x="2" y="94"/>
                      <a:pt x="2" y="94"/>
                    </a:cubicBezTo>
                    <a:cubicBezTo>
                      <a:pt x="2" y="95"/>
                      <a:pt x="1" y="95"/>
                      <a:pt x="1" y="96"/>
                    </a:cubicBezTo>
                    <a:cubicBezTo>
                      <a:pt x="0" y="96"/>
                      <a:pt x="0" y="97"/>
                      <a:pt x="1" y="97"/>
                    </a:cubicBezTo>
                    <a:cubicBezTo>
                      <a:pt x="9" y="127"/>
                      <a:pt x="9" y="127"/>
                      <a:pt x="9" y="127"/>
                    </a:cubicBezTo>
                    <a:cubicBezTo>
                      <a:pt x="9" y="128"/>
                      <a:pt x="10" y="129"/>
                      <a:pt x="12" y="129"/>
                    </a:cubicBezTo>
                    <a:cubicBezTo>
                      <a:pt x="31" y="124"/>
                      <a:pt x="31" y="124"/>
                      <a:pt x="31" y="124"/>
                    </a:cubicBezTo>
                    <a:cubicBezTo>
                      <a:pt x="34" y="129"/>
                      <a:pt x="38" y="133"/>
                      <a:pt x="42" y="137"/>
                    </a:cubicBezTo>
                    <a:cubicBezTo>
                      <a:pt x="32" y="155"/>
                      <a:pt x="32" y="155"/>
                      <a:pt x="32" y="155"/>
                    </a:cubicBezTo>
                    <a:cubicBezTo>
                      <a:pt x="31" y="155"/>
                      <a:pt x="31" y="156"/>
                      <a:pt x="31" y="157"/>
                    </a:cubicBezTo>
                    <a:cubicBezTo>
                      <a:pt x="31" y="157"/>
                      <a:pt x="32" y="158"/>
                      <a:pt x="32" y="158"/>
                    </a:cubicBezTo>
                    <a:cubicBezTo>
                      <a:pt x="59" y="174"/>
                      <a:pt x="59" y="174"/>
                      <a:pt x="59" y="174"/>
                    </a:cubicBezTo>
                    <a:cubicBezTo>
                      <a:pt x="60" y="174"/>
                      <a:pt x="60" y="174"/>
                      <a:pt x="61" y="174"/>
                    </a:cubicBezTo>
                    <a:cubicBezTo>
                      <a:pt x="62" y="174"/>
                      <a:pt x="62" y="173"/>
                      <a:pt x="62" y="173"/>
                    </a:cubicBezTo>
                    <a:cubicBezTo>
                      <a:pt x="73" y="155"/>
                      <a:pt x="73" y="155"/>
                      <a:pt x="73" y="155"/>
                    </a:cubicBezTo>
                    <a:cubicBezTo>
                      <a:pt x="78" y="157"/>
                      <a:pt x="84" y="157"/>
                      <a:pt x="90" y="157"/>
                    </a:cubicBezTo>
                    <a:cubicBezTo>
                      <a:pt x="95" y="177"/>
                      <a:pt x="95" y="177"/>
                      <a:pt x="95" y="177"/>
                    </a:cubicBezTo>
                    <a:cubicBezTo>
                      <a:pt x="95" y="178"/>
                      <a:pt x="95" y="178"/>
                      <a:pt x="96" y="178"/>
                    </a:cubicBezTo>
                    <a:cubicBezTo>
                      <a:pt x="96" y="179"/>
                      <a:pt x="97" y="179"/>
                      <a:pt x="97" y="179"/>
                    </a:cubicBezTo>
                    <a:cubicBezTo>
                      <a:pt x="98" y="179"/>
                      <a:pt x="98" y="179"/>
                      <a:pt x="98" y="179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9" y="170"/>
                      <a:pt x="129" y="170"/>
                    </a:cubicBezTo>
                    <a:cubicBezTo>
                      <a:pt x="129" y="169"/>
                      <a:pt x="129" y="168"/>
                      <a:pt x="129" y="168"/>
                    </a:cubicBezTo>
                    <a:cubicBezTo>
                      <a:pt x="124" y="148"/>
                      <a:pt x="124" y="148"/>
                      <a:pt x="124" y="148"/>
                    </a:cubicBezTo>
                    <a:cubicBezTo>
                      <a:pt x="129" y="145"/>
                      <a:pt x="134" y="142"/>
                      <a:pt x="138" y="138"/>
                    </a:cubicBezTo>
                    <a:cubicBezTo>
                      <a:pt x="155" y="148"/>
                      <a:pt x="155" y="148"/>
                      <a:pt x="155" y="148"/>
                    </a:cubicBezTo>
                    <a:cubicBezTo>
                      <a:pt x="157" y="148"/>
                      <a:pt x="158" y="148"/>
                      <a:pt x="159" y="147"/>
                    </a:cubicBezTo>
                    <a:cubicBezTo>
                      <a:pt x="174" y="120"/>
                      <a:pt x="174" y="120"/>
                      <a:pt x="174" y="120"/>
                    </a:cubicBezTo>
                    <a:cubicBezTo>
                      <a:pt x="174" y="120"/>
                      <a:pt x="175" y="119"/>
                      <a:pt x="174" y="118"/>
                    </a:cubicBezTo>
                    <a:cubicBezTo>
                      <a:pt x="174" y="118"/>
                      <a:pt x="174" y="117"/>
                      <a:pt x="173" y="117"/>
                    </a:cubicBezTo>
                    <a:cubicBezTo>
                      <a:pt x="156" y="107"/>
                      <a:pt x="156" y="107"/>
                      <a:pt x="156" y="107"/>
                    </a:cubicBezTo>
                    <a:cubicBezTo>
                      <a:pt x="157" y="101"/>
                      <a:pt x="158" y="95"/>
                      <a:pt x="158" y="90"/>
                    </a:cubicBezTo>
                    <a:cubicBezTo>
                      <a:pt x="177" y="84"/>
                      <a:pt x="177" y="84"/>
                      <a:pt x="177" y="84"/>
                    </a:cubicBezTo>
                    <a:cubicBezTo>
                      <a:pt x="178" y="84"/>
                      <a:pt x="179" y="84"/>
                      <a:pt x="179" y="83"/>
                    </a:cubicBezTo>
                    <a:cubicBezTo>
                      <a:pt x="179" y="83"/>
                      <a:pt x="179" y="82"/>
                      <a:pt x="179" y="81"/>
                    </a:cubicBezTo>
                    <a:close/>
                    <a:moveTo>
                      <a:pt x="104" y="117"/>
                    </a:moveTo>
                    <a:cubicBezTo>
                      <a:pt x="99" y="120"/>
                      <a:pt x="95" y="121"/>
                      <a:pt x="90" y="121"/>
                    </a:cubicBezTo>
                    <a:cubicBezTo>
                      <a:pt x="73" y="121"/>
                      <a:pt x="60" y="108"/>
                      <a:pt x="59" y="91"/>
                    </a:cubicBezTo>
                    <a:cubicBezTo>
                      <a:pt x="58" y="79"/>
                      <a:pt x="65" y="67"/>
                      <a:pt x="76" y="61"/>
                    </a:cubicBezTo>
                    <a:cubicBezTo>
                      <a:pt x="80" y="59"/>
                      <a:pt x="85" y="58"/>
                      <a:pt x="90" y="58"/>
                    </a:cubicBezTo>
                    <a:cubicBezTo>
                      <a:pt x="106" y="58"/>
                      <a:pt x="120" y="71"/>
                      <a:pt x="121" y="87"/>
                    </a:cubicBezTo>
                    <a:cubicBezTo>
                      <a:pt x="122" y="100"/>
                      <a:pt x="115" y="112"/>
                      <a:pt x="104" y="117"/>
                    </a:cubicBezTo>
                    <a:close/>
                  </a:path>
                </a:pathLst>
              </a:custGeom>
              <a:solidFill>
                <a:srgbClr val="4DBF4D"/>
              </a:solidFill>
              <a:ln w="28575" cap="flat" cmpd="sng">
                <a:solidFill>
                  <a:schemeClr val="bg1"/>
                </a:solidFill>
                <a:round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23" name="Freeform 14"/>
              <p:cNvSpPr>
                <a:spLocks noEditPoints="1"/>
              </p:cNvSpPr>
              <p:nvPr/>
            </p:nvSpPr>
            <p:spPr bwMode="auto">
              <a:xfrm>
                <a:off x="978907" y="194228"/>
                <a:ext cx="190344" cy="190342"/>
              </a:xfrm>
              <a:custGeom>
                <a:avLst/>
                <a:gdLst>
                  <a:gd name="T0" fmla="*/ 2147483647 w 59"/>
                  <a:gd name="T1" fmla="*/ 2147483647 h 59"/>
                  <a:gd name="T2" fmla="*/ 2147483647 w 59"/>
                  <a:gd name="T3" fmla="*/ 2147483647 h 59"/>
                  <a:gd name="T4" fmla="*/ 2147483647 w 59"/>
                  <a:gd name="T5" fmla="*/ 2147483647 h 59"/>
                  <a:gd name="T6" fmla="*/ 2147483647 w 59"/>
                  <a:gd name="T7" fmla="*/ 2147483647 h 59"/>
                  <a:gd name="T8" fmla="*/ 2147483647 w 59"/>
                  <a:gd name="T9" fmla="*/ 2147483647 h 59"/>
                  <a:gd name="T10" fmla="*/ 2147483647 w 59"/>
                  <a:gd name="T11" fmla="*/ 2147483647 h 59"/>
                  <a:gd name="T12" fmla="*/ 2147483647 w 59"/>
                  <a:gd name="T13" fmla="*/ 2147483647 h 59"/>
                  <a:gd name="T14" fmla="*/ 2147483647 w 59"/>
                  <a:gd name="T15" fmla="*/ 2147483647 h 59"/>
                  <a:gd name="T16" fmla="*/ 2147483647 w 59"/>
                  <a:gd name="T17" fmla="*/ 2147483647 h 59"/>
                  <a:gd name="T18" fmla="*/ 2147483647 w 59"/>
                  <a:gd name="T19" fmla="*/ 2147483647 h 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9" h="59">
                    <a:moveTo>
                      <a:pt x="36" y="4"/>
                    </a:moveTo>
                    <a:cubicBezTo>
                      <a:pt x="17" y="0"/>
                      <a:pt x="0" y="17"/>
                      <a:pt x="5" y="35"/>
                    </a:cubicBezTo>
                    <a:cubicBezTo>
                      <a:pt x="7" y="45"/>
                      <a:pt x="14" y="53"/>
                      <a:pt x="24" y="55"/>
                    </a:cubicBezTo>
                    <a:cubicBezTo>
                      <a:pt x="43" y="59"/>
                      <a:pt x="59" y="42"/>
                      <a:pt x="55" y="24"/>
                    </a:cubicBezTo>
                    <a:cubicBezTo>
                      <a:pt x="53" y="14"/>
                      <a:pt x="45" y="6"/>
                      <a:pt x="36" y="4"/>
                    </a:cubicBezTo>
                    <a:close/>
                    <a:moveTo>
                      <a:pt x="46" y="33"/>
                    </a:moveTo>
                    <a:cubicBezTo>
                      <a:pt x="44" y="39"/>
                      <a:pt x="39" y="44"/>
                      <a:pt x="33" y="45"/>
                    </a:cubicBezTo>
                    <a:cubicBezTo>
                      <a:pt x="22" y="47"/>
                      <a:pt x="12" y="38"/>
                      <a:pt x="14" y="26"/>
                    </a:cubicBezTo>
                    <a:cubicBezTo>
                      <a:pt x="15" y="20"/>
                      <a:pt x="20" y="15"/>
                      <a:pt x="27" y="14"/>
                    </a:cubicBezTo>
                    <a:cubicBezTo>
                      <a:pt x="38" y="12"/>
                      <a:pt x="48" y="21"/>
                      <a:pt x="46" y="33"/>
                    </a:cubicBezTo>
                    <a:close/>
                  </a:path>
                </a:pathLst>
              </a:custGeom>
              <a:solidFill>
                <a:srgbClr val="4DBF4D"/>
              </a:solidFill>
              <a:ln w="28575" cap="flat" cmpd="sng">
                <a:solidFill>
                  <a:schemeClr val="bg1"/>
                </a:solidFill>
                <a:round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075" name="组合 65"/>
          <p:cNvGrpSpPr/>
          <p:nvPr/>
        </p:nvGrpSpPr>
        <p:grpSpPr bwMode="auto">
          <a:xfrm>
            <a:off x="6462713" y="2473325"/>
            <a:ext cx="2143125" cy="1849438"/>
            <a:chOff x="0" y="0"/>
            <a:chExt cx="2144432" cy="1848646"/>
          </a:xfrm>
        </p:grpSpPr>
        <p:sp>
          <p:nvSpPr>
            <p:cNvPr id="3113" name="六边形 58"/>
            <p:cNvSpPr>
              <a:spLocks noChangeArrowheads="1"/>
            </p:cNvSpPr>
            <p:nvPr/>
          </p:nvSpPr>
          <p:spPr bwMode="auto">
            <a:xfrm>
              <a:off x="0" y="0"/>
              <a:ext cx="2144432" cy="1848646"/>
            </a:xfrm>
            <a:prstGeom prst="hexagon">
              <a:avLst>
                <a:gd name="adj" fmla="val 24999"/>
                <a:gd name="vf" fmla="val 11547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9D9D9"/>
                </a:gs>
              </a:gsLst>
              <a:lin ang="5400000" scaled="1"/>
            </a:gradFill>
            <a:ln w="12700">
              <a:solidFill>
                <a:schemeClr val="bg1"/>
              </a:solidFill>
              <a:miter lim="800000"/>
            </a:ln>
            <a:effectLst>
              <a:outerShdw dist="63500" dir="8100000" algn="ctr" rotWithShape="0">
                <a:srgbClr val="000000">
                  <a:alpha val="25000"/>
                </a:srgbClr>
              </a:outerShdw>
            </a:effectLst>
          </p:spPr>
          <p:txBody>
            <a:bodyPr anchor="ctr"/>
            <a:lstStyle/>
            <a:p>
              <a:pPr algn="ctr" eaLnBrk="1" hangingPunct="1"/>
              <a:endParaRPr lang="zh-CN" altLang="en-US" sz="3100">
                <a:solidFill>
                  <a:srgbClr val="FFFFFF"/>
                </a:solidFill>
              </a:endParaRPr>
            </a:p>
          </p:txBody>
        </p:sp>
        <p:grpSp>
          <p:nvGrpSpPr>
            <p:cNvPr id="3114" name="组合 61"/>
            <p:cNvGrpSpPr/>
            <p:nvPr/>
          </p:nvGrpSpPr>
          <p:grpSpPr bwMode="auto">
            <a:xfrm>
              <a:off x="617371" y="386491"/>
              <a:ext cx="959486" cy="1126521"/>
              <a:chOff x="0" y="0"/>
              <a:chExt cx="959486" cy="1126521"/>
            </a:xfrm>
          </p:grpSpPr>
          <p:sp>
            <p:nvSpPr>
              <p:cNvPr id="3115" name="Freeform 86"/>
              <p:cNvSpPr>
                <a:spLocks noEditPoints="1"/>
              </p:cNvSpPr>
              <p:nvPr/>
            </p:nvSpPr>
            <p:spPr bwMode="auto">
              <a:xfrm>
                <a:off x="0" y="0"/>
                <a:ext cx="854602" cy="1126521"/>
              </a:xfrm>
              <a:custGeom>
                <a:avLst/>
                <a:gdLst>
                  <a:gd name="T0" fmla="*/ 2147483647 w 265"/>
                  <a:gd name="T1" fmla="*/ 2147483647 h 349"/>
                  <a:gd name="T2" fmla="*/ 2147483647 w 265"/>
                  <a:gd name="T3" fmla="*/ 2147483647 h 349"/>
                  <a:gd name="T4" fmla="*/ 2147483647 w 265"/>
                  <a:gd name="T5" fmla="*/ 2147483647 h 349"/>
                  <a:gd name="T6" fmla="*/ 2147483647 w 265"/>
                  <a:gd name="T7" fmla="*/ 2147483647 h 349"/>
                  <a:gd name="T8" fmla="*/ 2147483647 w 265"/>
                  <a:gd name="T9" fmla="*/ 2147483647 h 349"/>
                  <a:gd name="T10" fmla="*/ 2147483647 w 265"/>
                  <a:gd name="T11" fmla="*/ 2147483647 h 349"/>
                  <a:gd name="T12" fmla="*/ 2147483647 w 265"/>
                  <a:gd name="T13" fmla="*/ 2147483647 h 349"/>
                  <a:gd name="T14" fmla="*/ 2147483647 w 265"/>
                  <a:gd name="T15" fmla="*/ 2147483647 h 349"/>
                  <a:gd name="T16" fmla="*/ 2147483647 w 265"/>
                  <a:gd name="T17" fmla="*/ 2147483647 h 349"/>
                  <a:gd name="T18" fmla="*/ 2147483647 w 265"/>
                  <a:gd name="T19" fmla="*/ 2147483647 h 349"/>
                  <a:gd name="T20" fmla="*/ 2147483647 w 265"/>
                  <a:gd name="T21" fmla="*/ 2147483647 h 349"/>
                  <a:gd name="T22" fmla="*/ 2147483647 w 265"/>
                  <a:gd name="T23" fmla="*/ 0 h 349"/>
                  <a:gd name="T24" fmla="*/ 2147483647 w 265"/>
                  <a:gd name="T25" fmla="*/ 2147483647 h 349"/>
                  <a:gd name="T26" fmla="*/ 0 w 265"/>
                  <a:gd name="T27" fmla="*/ 2147483647 h 349"/>
                  <a:gd name="T28" fmla="*/ 2147483647 w 265"/>
                  <a:gd name="T29" fmla="*/ 2147483647 h 349"/>
                  <a:gd name="T30" fmla="*/ 2147483647 w 265"/>
                  <a:gd name="T31" fmla="*/ 2147483647 h 349"/>
                  <a:gd name="T32" fmla="*/ 2147483647 w 265"/>
                  <a:gd name="T33" fmla="*/ 2147483647 h 349"/>
                  <a:gd name="T34" fmla="*/ 2147483647 w 265"/>
                  <a:gd name="T35" fmla="*/ 2147483647 h 349"/>
                  <a:gd name="T36" fmla="*/ 2147483647 w 265"/>
                  <a:gd name="T37" fmla="*/ 2147483647 h 349"/>
                  <a:gd name="T38" fmla="*/ 2147483647 w 265"/>
                  <a:gd name="T39" fmla="*/ 2147483647 h 349"/>
                  <a:gd name="T40" fmla="*/ 2147483647 w 265"/>
                  <a:gd name="T41" fmla="*/ 2147483647 h 349"/>
                  <a:gd name="T42" fmla="*/ 2147483647 w 265"/>
                  <a:gd name="T43" fmla="*/ 2147483647 h 349"/>
                  <a:gd name="T44" fmla="*/ 2147483647 w 265"/>
                  <a:gd name="T45" fmla="*/ 2147483647 h 349"/>
                  <a:gd name="T46" fmla="*/ 2147483647 w 265"/>
                  <a:gd name="T47" fmla="*/ 2147483647 h 349"/>
                  <a:gd name="T48" fmla="*/ 2147483647 w 265"/>
                  <a:gd name="T49" fmla="*/ 2147483647 h 349"/>
                  <a:gd name="T50" fmla="*/ 2147483647 w 265"/>
                  <a:gd name="T51" fmla="*/ 2147483647 h 349"/>
                  <a:gd name="T52" fmla="*/ 2147483647 w 265"/>
                  <a:gd name="T53" fmla="*/ 2147483647 h 349"/>
                  <a:gd name="T54" fmla="*/ 2147483647 w 265"/>
                  <a:gd name="T55" fmla="*/ 2147483647 h 349"/>
                  <a:gd name="T56" fmla="*/ 2147483647 w 265"/>
                  <a:gd name="T57" fmla="*/ 2147483647 h 349"/>
                  <a:gd name="T58" fmla="*/ 2147483647 w 265"/>
                  <a:gd name="T59" fmla="*/ 2147483647 h 349"/>
                  <a:gd name="T60" fmla="*/ 2147483647 w 265"/>
                  <a:gd name="T61" fmla="*/ 2147483647 h 349"/>
                  <a:gd name="T62" fmla="*/ 2147483647 w 265"/>
                  <a:gd name="T63" fmla="*/ 2147483647 h 349"/>
                  <a:gd name="T64" fmla="*/ 2147483647 w 265"/>
                  <a:gd name="T65" fmla="*/ 2147483647 h 349"/>
                  <a:gd name="T66" fmla="*/ 2147483647 w 265"/>
                  <a:gd name="T67" fmla="*/ 2147483647 h 349"/>
                  <a:gd name="T68" fmla="*/ 2147483647 w 265"/>
                  <a:gd name="T69" fmla="*/ 2147483647 h 349"/>
                  <a:gd name="T70" fmla="*/ 2147483647 w 265"/>
                  <a:gd name="T71" fmla="*/ 2147483647 h 349"/>
                  <a:gd name="T72" fmla="*/ 2147483647 w 265"/>
                  <a:gd name="T73" fmla="*/ 2147483647 h 349"/>
                  <a:gd name="T74" fmla="*/ 2147483647 w 265"/>
                  <a:gd name="T75" fmla="*/ 2147483647 h 349"/>
                  <a:gd name="T76" fmla="*/ 2147483647 w 265"/>
                  <a:gd name="T77" fmla="*/ 2147483647 h 349"/>
                  <a:gd name="T78" fmla="*/ 2147483647 w 265"/>
                  <a:gd name="T79" fmla="*/ 2147483647 h 349"/>
                  <a:gd name="T80" fmla="*/ 2147483647 w 265"/>
                  <a:gd name="T81" fmla="*/ 2147483647 h 349"/>
                  <a:gd name="T82" fmla="*/ 2147483647 w 265"/>
                  <a:gd name="T83" fmla="*/ 2147483647 h 349"/>
                  <a:gd name="T84" fmla="*/ 2147483647 w 265"/>
                  <a:gd name="T85" fmla="*/ 2147483647 h 349"/>
                  <a:gd name="T86" fmla="*/ 2147483647 w 265"/>
                  <a:gd name="T87" fmla="*/ 2147483647 h 349"/>
                  <a:gd name="T88" fmla="*/ 2147483647 w 265"/>
                  <a:gd name="T89" fmla="*/ 2147483647 h 349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265" h="349">
                    <a:moveTo>
                      <a:pt x="262" y="68"/>
                    </a:moveTo>
                    <a:cubicBezTo>
                      <a:pt x="236" y="57"/>
                      <a:pt x="236" y="57"/>
                      <a:pt x="236" y="57"/>
                    </a:cubicBezTo>
                    <a:cubicBezTo>
                      <a:pt x="234" y="56"/>
                      <a:pt x="232" y="58"/>
                      <a:pt x="231" y="60"/>
                    </a:cubicBezTo>
                    <a:cubicBezTo>
                      <a:pt x="226" y="72"/>
                      <a:pt x="226" y="72"/>
                      <a:pt x="226" y="72"/>
                    </a:cubicBezTo>
                    <a:cubicBezTo>
                      <a:pt x="217" y="68"/>
                      <a:pt x="217" y="68"/>
                      <a:pt x="217" y="68"/>
                    </a:cubicBezTo>
                    <a:cubicBezTo>
                      <a:pt x="222" y="57"/>
                      <a:pt x="222" y="57"/>
                      <a:pt x="222" y="57"/>
                    </a:cubicBezTo>
                    <a:cubicBezTo>
                      <a:pt x="223" y="54"/>
                      <a:pt x="221" y="51"/>
                      <a:pt x="219" y="50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08" y="4"/>
                      <a:pt x="105" y="5"/>
                      <a:pt x="104" y="7"/>
                    </a:cubicBezTo>
                    <a:cubicBezTo>
                      <a:pt x="102" y="13"/>
                      <a:pt x="102" y="13"/>
                      <a:pt x="102" y="13"/>
                    </a:cubicBezTo>
                    <a:cubicBezTo>
                      <a:pt x="100" y="12"/>
                      <a:pt x="97" y="11"/>
                      <a:pt x="94" y="10"/>
                    </a:cubicBezTo>
                    <a:cubicBezTo>
                      <a:pt x="85" y="5"/>
                      <a:pt x="69" y="0"/>
                      <a:pt x="53" y="0"/>
                    </a:cubicBezTo>
                    <a:cubicBezTo>
                      <a:pt x="33" y="0"/>
                      <a:pt x="16" y="6"/>
                      <a:pt x="1" y="18"/>
                    </a:cubicBezTo>
                    <a:cubicBezTo>
                      <a:pt x="0" y="18"/>
                      <a:pt x="0" y="20"/>
                      <a:pt x="0" y="21"/>
                    </a:cubicBezTo>
                    <a:cubicBezTo>
                      <a:pt x="0" y="22"/>
                      <a:pt x="1" y="22"/>
                      <a:pt x="2" y="23"/>
                    </a:cubicBezTo>
                    <a:cubicBezTo>
                      <a:pt x="83" y="57"/>
                      <a:pt x="83" y="57"/>
                      <a:pt x="83" y="5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77" y="72"/>
                      <a:pt x="79" y="75"/>
                      <a:pt x="81" y="76"/>
                    </a:cubicBezTo>
                    <a:cubicBezTo>
                      <a:pt x="115" y="90"/>
                      <a:pt x="115" y="90"/>
                      <a:pt x="115" y="90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7" y="153"/>
                      <a:pt x="87" y="153"/>
                    </a:cubicBezTo>
                    <a:cubicBezTo>
                      <a:pt x="86" y="152"/>
                      <a:pt x="84" y="153"/>
                      <a:pt x="83" y="155"/>
                    </a:cubicBezTo>
                    <a:cubicBezTo>
                      <a:pt x="58" y="211"/>
                      <a:pt x="33" y="266"/>
                      <a:pt x="9" y="322"/>
                    </a:cubicBezTo>
                    <a:cubicBezTo>
                      <a:pt x="8" y="324"/>
                      <a:pt x="9" y="326"/>
                      <a:pt x="10" y="327"/>
                    </a:cubicBezTo>
                    <a:cubicBezTo>
                      <a:pt x="27" y="334"/>
                      <a:pt x="44" y="341"/>
                      <a:pt x="60" y="348"/>
                    </a:cubicBezTo>
                    <a:cubicBezTo>
                      <a:pt x="62" y="349"/>
                      <a:pt x="64" y="348"/>
                      <a:pt x="65" y="345"/>
                    </a:cubicBezTo>
                    <a:cubicBezTo>
                      <a:pt x="87" y="289"/>
                      <a:pt x="109" y="232"/>
                      <a:pt x="132" y="175"/>
                    </a:cubicBezTo>
                    <a:cubicBezTo>
                      <a:pt x="132" y="173"/>
                      <a:pt x="132" y="171"/>
                      <a:pt x="130" y="171"/>
                    </a:cubicBezTo>
                    <a:cubicBezTo>
                      <a:pt x="130" y="170"/>
                      <a:pt x="129" y="170"/>
                      <a:pt x="129" y="170"/>
                    </a:cubicBezTo>
                    <a:cubicBezTo>
                      <a:pt x="156" y="107"/>
                      <a:pt x="156" y="107"/>
                      <a:pt x="156" y="107"/>
                    </a:cubicBezTo>
                    <a:cubicBezTo>
                      <a:pt x="189" y="121"/>
                      <a:pt x="189" y="121"/>
                      <a:pt x="189" y="121"/>
                    </a:cubicBezTo>
                    <a:cubicBezTo>
                      <a:pt x="192" y="122"/>
                      <a:pt x="195" y="121"/>
                      <a:pt x="196" y="118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10" y="110"/>
                      <a:pt x="210" y="110"/>
                      <a:pt x="210" y="110"/>
                    </a:cubicBezTo>
                    <a:cubicBezTo>
                      <a:pt x="205" y="122"/>
                      <a:pt x="205" y="122"/>
                      <a:pt x="205" y="122"/>
                    </a:cubicBezTo>
                    <a:cubicBezTo>
                      <a:pt x="204" y="125"/>
                      <a:pt x="204" y="127"/>
                      <a:pt x="206" y="128"/>
                    </a:cubicBezTo>
                    <a:cubicBezTo>
                      <a:pt x="233" y="139"/>
                      <a:pt x="233" y="139"/>
                      <a:pt x="233" y="139"/>
                    </a:cubicBezTo>
                    <a:cubicBezTo>
                      <a:pt x="235" y="140"/>
                      <a:pt x="237" y="138"/>
                      <a:pt x="238" y="136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5" y="71"/>
                      <a:pt x="264" y="69"/>
                      <a:pt x="262" y="68"/>
                    </a:cubicBezTo>
                    <a:close/>
                    <a:moveTo>
                      <a:pt x="116" y="165"/>
                    </a:moveTo>
                    <a:cubicBezTo>
                      <a:pt x="111" y="163"/>
                      <a:pt x="106" y="160"/>
                      <a:pt x="101" y="158"/>
                    </a:cubicBezTo>
                    <a:cubicBezTo>
                      <a:pt x="127" y="95"/>
                      <a:pt x="127" y="95"/>
                      <a:pt x="127" y="95"/>
                    </a:cubicBezTo>
                    <a:cubicBezTo>
                      <a:pt x="143" y="101"/>
                      <a:pt x="143" y="101"/>
                      <a:pt x="143" y="101"/>
                    </a:cubicBezTo>
                    <a:lnTo>
                      <a:pt x="116" y="165"/>
                    </a:lnTo>
                    <a:close/>
                  </a:path>
                </a:pathLst>
              </a:custGeom>
              <a:solidFill>
                <a:srgbClr val="4DBF4D"/>
              </a:solidFill>
              <a:ln w="28575" cap="flat" cmpd="sng">
                <a:solidFill>
                  <a:schemeClr val="bg1"/>
                </a:solidFill>
                <a:round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16" name="Freeform 87"/>
              <p:cNvSpPr/>
              <p:nvPr/>
            </p:nvSpPr>
            <p:spPr bwMode="auto">
              <a:xfrm>
                <a:off x="800218" y="501107"/>
                <a:ext cx="159268" cy="291340"/>
              </a:xfrm>
              <a:custGeom>
                <a:avLst/>
                <a:gdLst>
                  <a:gd name="T0" fmla="*/ 2147483647 w 50"/>
                  <a:gd name="T1" fmla="*/ 0 h 90"/>
                  <a:gd name="T2" fmla="*/ 2147483647 w 50"/>
                  <a:gd name="T3" fmla="*/ 0 h 90"/>
                  <a:gd name="T4" fmla="*/ 0 w 50"/>
                  <a:gd name="T5" fmla="*/ 2147483647 h 90"/>
                  <a:gd name="T6" fmla="*/ 0 w 50"/>
                  <a:gd name="T7" fmla="*/ 2147483647 h 90"/>
                  <a:gd name="T8" fmla="*/ 2147483647 w 50"/>
                  <a:gd name="T9" fmla="*/ 2147483647 h 90"/>
                  <a:gd name="T10" fmla="*/ 2147483647 w 50"/>
                  <a:gd name="T11" fmla="*/ 2147483647 h 90"/>
                  <a:gd name="T12" fmla="*/ 2147483647 w 50"/>
                  <a:gd name="T13" fmla="*/ 2147483647 h 90"/>
                  <a:gd name="T14" fmla="*/ 2147483647 w 50"/>
                  <a:gd name="T15" fmla="*/ 2147483647 h 90"/>
                  <a:gd name="T16" fmla="*/ 2147483647 w 50"/>
                  <a:gd name="T17" fmla="*/ 2147483647 h 90"/>
                  <a:gd name="T18" fmla="*/ 2147483647 w 50"/>
                  <a:gd name="T19" fmla="*/ 2147483647 h 90"/>
                  <a:gd name="T20" fmla="*/ 2147483647 w 50"/>
                  <a:gd name="T21" fmla="*/ 2147483647 h 90"/>
                  <a:gd name="T22" fmla="*/ 2147483647 w 50"/>
                  <a:gd name="T23" fmla="*/ 2147483647 h 90"/>
                  <a:gd name="T24" fmla="*/ 2147483647 w 50"/>
                  <a:gd name="T25" fmla="*/ 2147483647 h 90"/>
                  <a:gd name="T26" fmla="*/ 2147483647 w 50"/>
                  <a:gd name="T27" fmla="*/ 2147483647 h 90"/>
                  <a:gd name="T28" fmla="*/ 2147483647 w 50"/>
                  <a:gd name="T29" fmla="*/ 0 h 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0" h="90">
                    <a:moveTo>
                      <a:pt x="4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4"/>
                      <a:pt x="0" y="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5"/>
                      <a:pt x="1" y="18"/>
                      <a:pt x="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24" y="88"/>
                      <a:pt x="24" y="88"/>
                      <a:pt x="24" y="88"/>
                    </a:cubicBezTo>
                    <a:cubicBezTo>
                      <a:pt x="25" y="90"/>
                      <a:pt x="27" y="90"/>
                      <a:pt x="28" y="88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50" y="15"/>
                      <a:pt x="50" y="11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4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rgbClr val="4DBF4D"/>
              </a:solidFill>
              <a:ln w="28575" cap="flat" cmpd="sng">
                <a:solidFill>
                  <a:schemeClr val="bg1"/>
                </a:solidFill>
                <a:round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076" name="Freeform 53"/>
          <p:cNvSpPr>
            <a:spLocks noEditPoints="1"/>
          </p:cNvSpPr>
          <p:nvPr/>
        </p:nvSpPr>
        <p:spPr bwMode="auto">
          <a:xfrm>
            <a:off x="10017125" y="4448175"/>
            <a:ext cx="38100" cy="0"/>
          </a:xfrm>
          <a:custGeom>
            <a:avLst/>
            <a:gdLst>
              <a:gd name="T0" fmla="*/ 0 w 13"/>
              <a:gd name="T1" fmla="*/ 2147483647 w 13"/>
              <a:gd name="T2" fmla="*/ 2147483647 w 13"/>
              <a:gd name="T3" fmla="*/ 2147483647 w 13"/>
              <a:gd name="T4" fmla="*/ 2147483647 w 13"/>
              <a:gd name="T5" fmla="*/ 2147483647 w 13"/>
              <a:gd name="T6" fmla="*/ 2147483647 w 13"/>
              <a:gd name="T7" fmla="*/ 2147483647 w 13"/>
              <a:gd name="T8" fmla="*/ 2147483647 w 13"/>
              <a:gd name="T9" fmla="*/ 2147483647 w 13"/>
              <a:gd name="T10" fmla="*/ 2147483647 w 13"/>
              <a:gd name="T11" fmla="*/ 2147483647 w 13"/>
              <a:gd name="T12" fmla="*/ 2147483647 w 13"/>
              <a:gd name="T13" fmla="*/ 2147483647 w 13"/>
              <a:gd name="T14" fmla="*/ 2147483647 w 13"/>
              <a:gd name="T15" fmla="*/ 2147483647 w 13"/>
              <a:gd name="T16" fmla="*/ 2147483647 w 13"/>
              <a:gd name="T17" fmla="*/ 2147483647 w 13"/>
              <a:gd name="T18" fmla="*/ 2147483647 w 13"/>
              <a:gd name="T19" fmla="*/ 2147483647 w 13"/>
              <a:gd name="T20" fmla="*/ 2147483647 w 13"/>
              <a:gd name="T21" fmla="*/ 2147483647 w 13"/>
              <a:gd name="T22" fmla="*/ 2147483647 w 13"/>
              <a:gd name="T23" fmla="*/ 2147483647 w 13"/>
              <a:gd name="T24" fmla="*/ 2147483647 w 13"/>
              <a:gd name="T25" fmla="*/ 2147483647 w 13"/>
              <a:gd name="T26" fmla="*/ 2147483647 w 13"/>
              <a:gd name="T27" fmla="*/ 2147483647 w 13"/>
              <a:gd name="T28" fmla="*/ 2147483647 w 13"/>
              <a:gd name="T29" fmla="*/ 2147483647 w 13"/>
              <a:gd name="T30" fmla="*/ 2147483647 w 13"/>
              <a:gd name="T31" fmla="*/ 2147483647 w 13"/>
              <a:gd name="T32" fmla="*/ 2147483647 w 13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33">
                <a:pos x="T0" y="0"/>
              </a:cxn>
              <a:cxn ang="T34">
                <a:pos x="T1" y="0"/>
              </a:cxn>
              <a:cxn ang="T35">
                <a:pos x="T2" y="0"/>
              </a:cxn>
              <a:cxn ang="T36">
                <a:pos x="T3" y="0"/>
              </a:cxn>
              <a:cxn ang="T37">
                <a:pos x="T4" y="0"/>
              </a:cxn>
              <a:cxn ang="T38">
                <a:pos x="T5" y="0"/>
              </a:cxn>
              <a:cxn ang="T39">
                <a:pos x="T6" y="0"/>
              </a:cxn>
              <a:cxn ang="T40">
                <a:pos x="T7" y="0"/>
              </a:cxn>
              <a:cxn ang="T41">
                <a:pos x="T8" y="0"/>
              </a:cxn>
              <a:cxn ang="T42">
                <a:pos x="T9" y="0"/>
              </a:cxn>
              <a:cxn ang="T43">
                <a:pos x="T10" y="0"/>
              </a:cxn>
              <a:cxn ang="T44">
                <a:pos x="T11" y="0"/>
              </a:cxn>
              <a:cxn ang="T45">
                <a:pos x="T12" y="0"/>
              </a:cxn>
              <a:cxn ang="T46">
                <a:pos x="T13" y="0"/>
              </a:cxn>
              <a:cxn ang="T47">
                <a:pos x="T14" y="0"/>
              </a:cxn>
              <a:cxn ang="T48">
                <a:pos x="T15" y="0"/>
              </a:cxn>
              <a:cxn ang="T49">
                <a:pos x="T16" y="0"/>
              </a:cxn>
              <a:cxn ang="T50">
                <a:pos x="T17" y="0"/>
              </a:cxn>
              <a:cxn ang="T51">
                <a:pos x="T18" y="0"/>
              </a:cxn>
              <a:cxn ang="T52">
                <a:pos x="T19" y="0"/>
              </a:cxn>
              <a:cxn ang="T53">
                <a:pos x="T20" y="0"/>
              </a:cxn>
              <a:cxn ang="T54">
                <a:pos x="T21" y="0"/>
              </a:cxn>
              <a:cxn ang="T55">
                <a:pos x="T22" y="0"/>
              </a:cxn>
              <a:cxn ang="T56">
                <a:pos x="T23" y="0"/>
              </a:cxn>
              <a:cxn ang="T57">
                <a:pos x="T24" y="0"/>
              </a:cxn>
              <a:cxn ang="T58">
                <a:pos x="T25" y="0"/>
              </a:cxn>
              <a:cxn ang="T59">
                <a:pos x="T26" y="0"/>
              </a:cxn>
              <a:cxn ang="T60">
                <a:pos x="T27" y="0"/>
              </a:cxn>
              <a:cxn ang="T61">
                <a:pos x="T28" y="0"/>
              </a:cxn>
              <a:cxn ang="T62">
                <a:pos x="T29" y="0"/>
              </a:cxn>
              <a:cxn ang="T63">
                <a:pos x="T30" y="0"/>
              </a:cxn>
              <a:cxn ang="T64">
                <a:pos x="T31" y="0"/>
              </a:cxn>
              <a:cxn ang="T65">
                <a:pos x="T32" y="0"/>
              </a:cxn>
            </a:cxnLst>
            <a:rect l="0" t="0" r="r" b="b"/>
            <a:pathLst>
              <a:path w="13">
                <a:moveTo>
                  <a:pt x="1" y="0"/>
                </a:moveTo>
                <a:cubicBezTo>
                  <a:pt x="1" y="0"/>
                  <a:pt x="1" y="0"/>
                  <a:pt x="0" y="0"/>
                </a:cubicBezTo>
                <a:cubicBezTo>
                  <a:pt x="1" y="0"/>
                  <a:pt x="1" y="0"/>
                  <a:pt x="1" y="0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moveTo>
                  <a:pt x="2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moveTo>
                  <a:pt x="2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moveTo>
                  <a:pt x="4" y="0"/>
                </a:move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moveTo>
                  <a:pt x="4" y="0"/>
                </a:move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moveTo>
                  <a:pt x="5" y="0"/>
                </a:move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moveTo>
                  <a:pt x="6" y="0"/>
                </a:move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6" y="0"/>
                </a:cubicBezTo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moveTo>
                  <a:pt x="7" y="0"/>
                </a:move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moveTo>
                  <a:pt x="7" y="0"/>
                </a:move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moveTo>
                  <a:pt x="8" y="0"/>
                </a:move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0"/>
                  <a:pt x="8" y="0"/>
                </a:cubicBezTo>
                <a:moveTo>
                  <a:pt x="8" y="0"/>
                </a:move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0"/>
                  <a:pt x="8" y="0"/>
                </a:cubicBezTo>
                <a:moveTo>
                  <a:pt x="9" y="0"/>
                </a:move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moveTo>
                  <a:pt x="9" y="0"/>
                </a:move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moveTo>
                  <a:pt x="11" y="0"/>
                </a:moveTo>
                <a:cubicBezTo>
                  <a:pt x="11" y="0"/>
                  <a:pt x="10" y="0"/>
                  <a:pt x="10" y="0"/>
                </a:cubicBezTo>
                <a:cubicBezTo>
                  <a:pt x="10" y="0"/>
                  <a:pt x="10" y="0"/>
                  <a:pt x="11" y="0"/>
                </a:cubicBezTo>
                <a:moveTo>
                  <a:pt x="11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moveTo>
                  <a:pt x="11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moveTo>
                  <a:pt x="13" y="0"/>
                </a:move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</a:path>
            </a:pathLst>
          </a:custGeom>
          <a:solidFill>
            <a:srgbClr val="D8E3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77" name="组合 64"/>
          <p:cNvGrpSpPr/>
          <p:nvPr/>
        </p:nvGrpSpPr>
        <p:grpSpPr bwMode="auto">
          <a:xfrm>
            <a:off x="8943975" y="2473325"/>
            <a:ext cx="2144713" cy="1849438"/>
            <a:chOff x="0" y="0"/>
            <a:chExt cx="2144432" cy="1848646"/>
          </a:xfrm>
        </p:grpSpPr>
        <p:sp>
          <p:nvSpPr>
            <p:cNvPr id="3109" name="六边形 59"/>
            <p:cNvSpPr>
              <a:spLocks noChangeArrowheads="1"/>
            </p:cNvSpPr>
            <p:nvPr/>
          </p:nvSpPr>
          <p:spPr bwMode="auto">
            <a:xfrm>
              <a:off x="0" y="0"/>
              <a:ext cx="2144432" cy="1848646"/>
            </a:xfrm>
            <a:prstGeom prst="hexagon">
              <a:avLst>
                <a:gd name="adj" fmla="val 24999"/>
                <a:gd name="vf" fmla="val 11547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9D9D9"/>
                </a:gs>
              </a:gsLst>
              <a:lin ang="5400000" scaled="1"/>
            </a:gradFill>
            <a:ln w="12700">
              <a:solidFill>
                <a:schemeClr val="bg1"/>
              </a:solidFill>
              <a:miter lim="800000"/>
            </a:ln>
            <a:effectLst>
              <a:outerShdw dist="63500" dir="8100000" algn="ctr" rotWithShape="0">
                <a:srgbClr val="000000">
                  <a:alpha val="25000"/>
                </a:srgbClr>
              </a:outerShdw>
            </a:effectLst>
          </p:spPr>
          <p:txBody>
            <a:bodyPr anchor="ctr"/>
            <a:lstStyle/>
            <a:p>
              <a:pPr algn="ctr" eaLnBrk="1" hangingPunct="1"/>
              <a:endParaRPr lang="zh-CN" altLang="en-US" sz="3100">
                <a:solidFill>
                  <a:srgbClr val="FFFFFF"/>
                </a:solidFill>
              </a:endParaRPr>
            </a:p>
          </p:txBody>
        </p:sp>
        <p:grpSp>
          <p:nvGrpSpPr>
            <p:cNvPr id="3110" name="组合 40"/>
            <p:cNvGrpSpPr/>
            <p:nvPr/>
          </p:nvGrpSpPr>
          <p:grpSpPr bwMode="auto">
            <a:xfrm>
              <a:off x="586647" y="522451"/>
              <a:ext cx="1068254" cy="978908"/>
              <a:chOff x="0" y="0"/>
              <a:chExt cx="1068254" cy="978908"/>
            </a:xfrm>
          </p:grpSpPr>
          <p:sp>
            <p:nvSpPr>
              <p:cNvPr id="3111" name="Freeform 55"/>
              <p:cNvSpPr>
                <a:spLocks noEditPoints="1"/>
              </p:cNvSpPr>
              <p:nvPr/>
            </p:nvSpPr>
            <p:spPr bwMode="auto">
              <a:xfrm>
                <a:off x="0" y="0"/>
                <a:ext cx="563261" cy="978908"/>
              </a:xfrm>
              <a:custGeom>
                <a:avLst/>
                <a:gdLst>
                  <a:gd name="T0" fmla="*/ 2147483647 w 174"/>
                  <a:gd name="T1" fmla="*/ 0 h 303"/>
                  <a:gd name="T2" fmla="*/ 2147483647 w 174"/>
                  <a:gd name="T3" fmla="*/ 0 h 303"/>
                  <a:gd name="T4" fmla="*/ 0 w 174"/>
                  <a:gd name="T5" fmla="*/ 2147483647 h 303"/>
                  <a:gd name="T6" fmla="*/ 0 w 174"/>
                  <a:gd name="T7" fmla="*/ 2147483647 h 303"/>
                  <a:gd name="T8" fmla="*/ 2147483647 w 174"/>
                  <a:gd name="T9" fmla="*/ 2147483647 h 303"/>
                  <a:gd name="T10" fmla="*/ 2147483647 w 174"/>
                  <a:gd name="T11" fmla="*/ 2147483647 h 303"/>
                  <a:gd name="T12" fmla="*/ 2147483647 w 174"/>
                  <a:gd name="T13" fmla="*/ 2147483647 h 303"/>
                  <a:gd name="T14" fmla="*/ 2147483647 w 174"/>
                  <a:gd name="T15" fmla="*/ 2147483647 h 303"/>
                  <a:gd name="T16" fmla="*/ 2147483647 w 174"/>
                  <a:gd name="T17" fmla="*/ 2147483647 h 303"/>
                  <a:gd name="T18" fmla="*/ 2147483647 w 174"/>
                  <a:gd name="T19" fmla="*/ 2147483647 h 303"/>
                  <a:gd name="T20" fmla="*/ 2147483647 w 174"/>
                  <a:gd name="T21" fmla="*/ 2147483647 h 303"/>
                  <a:gd name="T22" fmla="*/ 2147483647 w 174"/>
                  <a:gd name="T23" fmla="*/ 2147483647 h 303"/>
                  <a:gd name="T24" fmla="*/ 2147483647 w 174"/>
                  <a:gd name="T25" fmla="*/ 0 h 303"/>
                  <a:gd name="T26" fmla="*/ 2147483647 w 174"/>
                  <a:gd name="T27" fmla="*/ 2147483647 h 303"/>
                  <a:gd name="T28" fmla="*/ 2147483647 w 174"/>
                  <a:gd name="T29" fmla="*/ 2147483647 h 303"/>
                  <a:gd name="T30" fmla="*/ 2147483647 w 174"/>
                  <a:gd name="T31" fmla="*/ 2147483647 h 303"/>
                  <a:gd name="T32" fmla="*/ 2147483647 w 174"/>
                  <a:gd name="T33" fmla="*/ 2147483647 h 303"/>
                  <a:gd name="T34" fmla="*/ 2147483647 w 174"/>
                  <a:gd name="T35" fmla="*/ 2147483647 h 303"/>
                  <a:gd name="T36" fmla="*/ 2147483647 w 174"/>
                  <a:gd name="T37" fmla="*/ 2147483647 h 303"/>
                  <a:gd name="T38" fmla="*/ 2147483647 w 174"/>
                  <a:gd name="T39" fmla="*/ 2147483647 h 303"/>
                  <a:gd name="T40" fmla="*/ 2147483647 w 174"/>
                  <a:gd name="T41" fmla="*/ 2147483647 h 303"/>
                  <a:gd name="T42" fmla="*/ 2147483647 w 174"/>
                  <a:gd name="T43" fmla="*/ 2147483647 h 303"/>
                  <a:gd name="T44" fmla="*/ 2147483647 w 174"/>
                  <a:gd name="T45" fmla="*/ 2147483647 h 303"/>
                  <a:gd name="T46" fmla="*/ 2147483647 w 174"/>
                  <a:gd name="T47" fmla="*/ 2147483647 h 303"/>
                  <a:gd name="T48" fmla="*/ 2147483647 w 174"/>
                  <a:gd name="T49" fmla="*/ 2147483647 h 303"/>
                  <a:gd name="T50" fmla="*/ 2147483647 w 174"/>
                  <a:gd name="T51" fmla="*/ 2147483647 h 303"/>
                  <a:gd name="T52" fmla="*/ 2147483647 w 174"/>
                  <a:gd name="T53" fmla="*/ 2147483647 h 303"/>
                  <a:gd name="T54" fmla="*/ 2147483647 w 174"/>
                  <a:gd name="T55" fmla="*/ 2147483647 h 303"/>
                  <a:gd name="T56" fmla="*/ 2147483647 w 174"/>
                  <a:gd name="T57" fmla="*/ 2147483647 h 303"/>
                  <a:gd name="T58" fmla="*/ 2147483647 w 174"/>
                  <a:gd name="T59" fmla="*/ 2147483647 h 303"/>
                  <a:gd name="T60" fmla="*/ 2147483647 w 174"/>
                  <a:gd name="T61" fmla="*/ 2147483647 h 303"/>
                  <a:gd name="T62" fmla="*/ 2147483647 w 174"/>
                  <a:gd name="T63" fmla="*/ 2147483647 h 303"/>
                  <a:gd name="T64" fmla="*/ 2147483647 w 174"/>
                  <a:gd name="T65" fmla="*/ 2147483647 h 303"/>
                  <a:gd name="T66" fmla="*/ 2147483647 w 174"/>
                  <a:gd name="T67" fmla="*/ 2147483647 h 303"/>
                  <a:gd name="T68" fmla="*/ 2147483647 w 174"/>
                  <a:gd name="T69" fmla="*/ 2147483647 h 303"/>
                  <a:gd name="T70" fmla="*/ 2147483647 w 174"/>
                  <a:gd name="T71" fmla="*/ 2147483647 h 303"/>
                  <a:gd name="T72" fmla="*/ 2147483647 w 174"/>
                  <a:gd name="T73" fmla="*/ 2147483647 h 303"/>
                  <a:gd name="T74" fmla="*/ 2147483647 w 174"/>
                  <a:gd name="T75" fmla="*/ 2147483647 h 303"/>
                  <a:gd name="T76" fmla="*/ 2147483647 w 174"/>
                  <a:gd name="T77" fmla="*/ 2147483647 h 303"/>
                  <a:gd name="T78" fmla="*/ 2147483647 w 174"/>
                  <a:gd name="T79" fmla="*/ 2147483647 h 303"/>
                  <a:gd name="T80" fmla="*/ 2147483647 w 174"/>
                  <a:gd name="T81" fmla="*/ 2147483647 h 303"/>
                  <a:gd name="T82" fmla="*/ 2147483647 w 174"/>
                  <a:gd name="T83" fmla="*/ 2147483647 h 303"/>
                  <a:gd name="T84" fmla="*/ 2147483647 w 174"/>
                  <a:gd name="T85" fmla="*/ 2147483647 h 30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74" h="303">
                    <a:moveTo>
                      <a:pt x="17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3"/>
                      <a:pt x="0" y="303"/>
                      <a:pt x="1" y="303"/>
                    </a:cubicBezTo>
                    <a:cubicBezTo>
                      <a:pt x="60" y="303"/>
                      <a:pt x="60" y="303"/>
                      <a:pt x="60" y="303"/>
                    </a:cubicBezTo>
                    <a:cubicBezTo>
                      <a:pt x="60" y="245"/>
                      <a:pt x="60" y="245"/>
                      <a:pt x="60" y="245"/>
                    </a:cubicBezTo>
                    <a:cubicBezTo>
                      <a:pt x="114" y="245"/>
                      <a:pt x="114" y="245"/>
                      <a:pt x="114" y="245"/>
                    </a:cubicBezTo>
                    <a:cubicBezTo>
                      <a:pt x="114" y="303"/>
                      <a:pt x="114" y="303"/>
                      <a:pt x="114" y="303"/>
                    </a:cubicBezTo>
                    <a:cubicBezTo>
                      <a:pt x="173" y="303"/>
                      <a:pt x="173" y="303"/>
                      <a:pt x="173" y="303"/>
                    </a:cubicBezTo>
                    <a:cubicBezTo>
                      <a:pt x="174" y="303"/>
                      <a:pt x="174" y="303"/>
                      <a:pt x="174" y="302"/>
                    </a:cubicBezTo>
                    <a:cubicBezTo>
                      <a:pt x="174" y="1"/>
                      <a:pt x="174" y="1"/>
                      <a:pt x="174" y="1"/>
                    </a:cubicBezTo>
                    <a:cubicBezTo>
                      <a:pt x="174" y="0"/>
                      <a:pt x="174" y="0"/>
                      <a:pt x="173" y="0"/>
                    </a:cubicBezTo>
                    <a:close/>
                    <a:moveTo>
                      <a:pt x="75" y="201"/>
                    </a:moveTo>
                    <a:cubicBezTo>
                      <a:pt x="33" y="201"/>
                      <a:pt x="33" y="201"/>
                      <a:pt x="33" y="201"/>
                    </a:cubicBezTo>
                    <a:cubicBezTo>
                      <a:pt x="33" y="160"/>
                      <a:pt x="33" y="160"/>
                      <a:pt x="33" y="160"/>
                    </a:cubicBezTo>
                    <a:cubicBezTo>
                      <a:pt x="75" y="160"/>
                      <a:pt x="75" y="160"/>
                      <a:pt x="75" y="160"/>
                    </a:cubicBezTo>
                    <a:lnTo>
                      <a:pt x="75" y="201"/>
                    </a:lnTo>
                    <a:close/>
                    <a:moveTo>
                      <a:pt x="75" y="139"/>
                    </a:moveTo>
                    <a:cubicBezTo>
                      <a:pt x="33" y="139"/>
                      <a:pt x="33" y="139"/>
                      <a:pt x="33" y="139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75" y="97"/>
                      <a:pt x="75" y="97"/>
                      <a:pt x="75" y="97"/>
                    </a:cubicBezTo>
                    <a:lnTo>
                      <a:pt x="75" y="139"/>
                    </a:lnTo>
                    <a:close/>
                    <a:moveTo>
                      <a:pt x="75" y="77"/>
                    </a:moveTo>
                    <a:cubicBezTo>
                      <a:pt x="33" y="77"/>
                      <a:pt x="33" y="77"/>
                      <a:pt x="33" y="77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75" y="35"/>
                      <a:pt x="75" y="35"/>
                      <a:pt x="75" y="35"/>
                    </a:cubicBezTo>
                    <a:lnTo>
                      <a:pt x="75" y="77"/>
                    </a:lnTo>
                    <a:close/>
                    <a:moveTo>
                      <a:pt x="141" y="201"/>
                    </a:moveTo>
                    <a:cubicBezTo>
                      <a:pt x="99" y="201"/>
                      <a:pt x="99" y="201"/>
                      <a:pt x="99" y="201"/>
                    </a:cubicBezTo>
                    <a:cubicBezTo>
                      <a:pt x="99" y="160"/>
                      <a:pt x="99" y="160"/>
                      <a:pt x="99" y="160"/>
                    </a:cubicBezTo>
                    <a:cubicBezTo>
                      <a:pt x="141" y="160"/>
                      <a:pt x="141" y="160"/>
                      <a:pt x="141" y="160"/>
                    </a:cubicBezTo>
                    <a:lnTo>
                      <a:pt x="141" y="201"/>
                    </a:lnTo>
                    <a:close/>
                    <a:moveTo>
                      <a:pt x="141" y="139"/>
                    </a:moveTo>
                    <a:cubicBezTo>
                      <a:pt x="99" y="139"/>
                      <a:pt x="99" y="139"/>
                      <a:pt x="99" y="139"/>
                    </a:cubicBezTo>
                    <a:cubicBezTo>
                      <a:pt x="99" y="97"/>
                      <a:pt x="99" y="97"/>
                      <a:pt x="99" y="97"/>
                    </a:cubicBezTo>
                    <a:cubicBezTo>
                      <a:pt x="141" y="97"/>
                      <a:pt x="141" y="97"/>
                      <a:pt x="141" y="97"/>
                    </a:cubicBezTo>
                    <a:lnTo>
                      <a:pt x="141" y="139"/>
                    </a:lnTo>
                    <a:close/>
                    <a:moveTo>
                      <a:pt x="141" y="77"/>
                    </a:moveTo>
                    <a:cubicBezTo>
                      <a:pt x="99" y="77"/>
                      <a:pt x="99" y="77"/>
                      <a:pt x="99" y="77"/>
                    </a:cubicBezTo>
                    <a:cubicBezTo>
                      <a:pt x="99" y="35"/>
                      <a:pt x="99" y="35"/>
                      <a:pt x="99" y="35"/>
                    </a:cubicBezTo>
                    <a:cubicBezTo>
                      <a:pt x="141" y="35"/>
                      <a:pt x="141" y="35"/>
                      <a:pt x="141" y="35"/>
                    </a:cubicBezTo>
                    <a:lnTo>
                      <a:pt x="141" y="77"/>
                    </a:lnTo>
                    <a:close/>
                  </a:path>
                </a:pathLst>
              </a:custGeom>
              <a:solidFill>
                <a:srgbClr val="4DBF4D"/>
              </a:solidFill>
              <a:ln w="28575" cap="flat" cmpd="sng">
                <a:solidFill>
                  <a:schemeClr val="bg1"/>
                </a:solidFill>
                <a:round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12" name="Freeform 56"/>
              <p:cNvSpPr>
                <a:spLocks noEditPoints="1"/>
              </p:cNvSpPr>
              <p:nvPr/>
            </p:nvSpPr>
            <p:spPr bwMode="auto">
              <a:xfrm>
                <a:off x="644836" y="314647"/>
                <a:ext cx="423418" cy="664257"/>
              </a:xfrm>
              <a:custGeom>
                <a:avLst/>
                <a:gdLst>
                  <a:gd name="T0" fmla="*/ 2147483647 w 131"/>
                  <a:gd name="T1" fmla="*/ 0 h 206"/>
                  <a:gd name="T2" fmla="*/ 2147483647 w 131"/>
                  <a:gd name="T3" fmla="*/ 0 h 206"/>
                  <a:gd name="T4" fmla="*/ 0 w 131"/>
                  <a:gd name="T5" fmla="*/ 2147483647 h 206"/>
                  <a:gd name="T6" fmla="*/ 0 w 131"/>
                  <a:gd name="T7" fmla="*/ 2147483647 h 206"/>
                  <a:gd name="T8" fmla="*/ 2147483647 w 131"/>
                  <a:gd name="T9" fmla="*/ 2147483647 h 206"/>
                  <a:gd name="T10" fmla="*/ 2147483647 w 131"/>
                  <a:gd name="T11" fmla="*/ 2147483647 h 206"/>
                  <a:gd name="T12" fmla="*/ 2147483647 w 131"/>
                  <a:gd name="T13" fmla="*/ 2147483647 h 206"/>
                  <a:gd name="T14" fmla="*/ 2147483647 w 131"/>
                  <a:gd name="T15" fmla="*/ 2147483647 h 206"/>
                  <a:gd name="T16" fmla="*/ 2147483647 w 131"/>
                  <a:gd name="T17" fmla="*/ 2147483647 h 206"/>
                  <a:gd name="T18" fmla="*/ 2147483647 w 131"/>
                  <a:gd name="T19" fmla="*/ 2147483647 h 206"/>
                  <a:gd name="T20" fmla="*/ 2147483647 w 131"/>
                  <a:gd name="T21" fmla="*/ 2147483647 h 206"/>
                  <a:gd name="T22" fmla="*/ 2147483647 w 131"/>
                  <a:gd name="T23" fmla="*/ 2147483647 h 206"/>
                  <a:gd name="T24" fmla="*/ 2147483647 w 131"/>
                  <a:gd name="T25" fmla="*/ 0 h 206"/>
                  <a:gd name="T26" fmla="*/ 2147483647 w 131"/>
                  <a:gd name="T27" fmla="*/ 2147483647 h 206"/>
                  <a:gd name="T28" fmla="*/ 2147483647 w 131"/>
                  <a:gd name="T29" fmla="*/ 2147483647 h 206"/>
                  <a:gd name="T30" fmla="*/ 2147483647 w 131"/>
                  <a:gd name="T31" fmla="*/ 2147483647 h 206"/>
                  <a:gd name="T32" fmla="*/ 2147483647 w 131"/>
                  <a:gd name="T33" fmla="*/ 2147483647 h 206"/>
                  <a:gd name="T34" fmla="*/ 2147483647 w 131"/>
                  <a:gd name="T35" fmla="*/ 2147483647 h 206"/>
                  <a:gd name="T36" fmla="*/ 2147483647 w 131"/>
                  <a:gd name="T37" fmla="*/ 2147483647 h 206"/>
                  <a:gd name="T38" fmla="*/ 2147483647 w 131"/>
                  <a:gd name="T39" fmla="*/ 2147483647 h 206"/>
                  <a:gd name="T40" fmla="*/ 2147483647 w 131"/>
                  <a:gd name="T41" fmla="*/ 2147483647 h 206"/>
                  <a:gd name="T42" fmla="*/ 2147483647 w 131"/>
                  <a:gd name="T43" fmla="*/ 2147483647 h 206"/>
                  <a:gd name="T44" fmla="*/ 2147483647 w 131"/>
                  <a:gd name="T45" fmla="*/ 2147483647 h 206"/>
                  <a:gd name="T46" fmla="*/ 2147483647 w 131"/>
                  <a:gd name="T47" fmla="*/ 2147483647 h 206"/>
                  <a:gd name="T48" fmla="*/ 2147483647 w 131"/>
                  <a:gd name="T49" fmla="*/ 2147483647 h 206"/>
                  <a:gd name="T50" fmla="*/ 2147483647 w 131"/>
                  <a:gd name="T51" fmla="*/ 2147483647 h 206"/>
                  <a:gd name="T52" fmla="*/ 2147483647 w 131"/>
                  <a:gd name="T53" fmla="*/ 2147483647 h 206"/>
                  <a:gd name="T54" fmla="*/ 2147483647 w 131"/>
                  <a:gd name="T55" fmla="*/ 2147483647 h 20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31" h="206">
                    <a:moveTo>
                      <a:pt x="12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6"/>
                      <a:pt x="1" y="206"/>
                      <a:pt x="1" y="206"/>
                    </a:cubicBezTo>
                    <a:cubicBezTo>
                      <a:pt x="47" y="206"/>
                      <a:pt x="47" y="206"/>
                      <a:pt x="47" y="206"/>
                    </a:cubicBezTo>
                    <a:cubicBezTo>
                      <a:pt x="47" y="168"/>
                      <a:pt x="47" y="168"/>
                      <a:pt x="47" y="168"/>
                    </a:cubicBezTo>
                    <a:cubicBezTo>
                      <a:pt x="85" y="168"/>
                      <a:pt x="85" y="168"/>
                      <a:pt x="85" y="168"/>
                    </a:cubicBezTo>
                    <a:cubicBezTo>
                      <a:pt x="85" y="206"/>
                      <a:pt x="85" y="206"/>
                      <a:pt x="85" y="206"/>
                    </a:cubicBezTo>
                    <a:cubicBezTo>
                      <a:pt x="130" y="206"/>
                      <a:pt x="130" y="206"/>
                      <a:pt x="130" y="206"/>
                    </a:cubicBezTo>
                    <a:cubicBezTo>
                      <a:pt x="130" y="206"/>
                      <a:pt x="131" y="206"/>
                      <a:pt x="131" y="205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4"/>
                      <a:pt x="127" y="0"/>
                      <a:pt x="122" y="0"/>
                    </a:cubicBezTo>
                    <a:close/>
                    <a:moveTo>
                      <a:pt x="113" y="136"/>
                    </a:moveTo>
                    <a:cubicBezTo>
                      <a:pt x="17" y="136"/>
                      <a:pt x="17" y="136"/>
                      <a:pt x="17" y="136"/>
                    </a:cubicBezTo>
                    <a:cubicBezTo>
                      <a:pt x="17" y="115"/>
                      <a:pt x="17" y="115"/>
                      <a:pt x="17" y="115"/>
                    </a:cubicBezTo>
                    <a:cubicBezTo>
                      <a:pt x="113" y="115"/>
                      <a:pt x="113" y="115"/>
                      <a:pt x="113" y="115"/>
                    </a:cubicBezTo>
                    <a:lnTo>
                      <a:pt x="113" y="136"/>
                    </a:lnTo>
                    <a:close/>
                    <a:moveTo>
                      <a:pt x="113" y="94"/>
                    </a:moveTo>
                    <a:cubicBezTo>
                      <a:pt x="17" y="94"/>
                      <a:pt x="17" y="94"/>
                      <a:pt x="17" y="94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13" y="73"/>
                      <a:pt x="113" y="73"/>
                      <a:pt x="113" y="73"/>
                    </a:cubicBezTo>
                    <a:lnTo>
                      <a:pt x="113" y="94"/>
                    </a:lnTo>
                    <a:close/>
                    <a:moveTo>
                      <a:pt x="113" y="52"/>
                    </a:move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13" y="32"/>
                      <a:pt x="113" y="32"/>
                      <a:pt x="113" y="32"/>
                    </a:cubicBezTo>
                    <a:lnTo>
                      <a:pt x="113" y="52"/>
                    </a:lnTo>
                    <a:close/>
                  </a:path>
                </a:pathLst>
              </a:custGeom>
              <a:solidFill>
                <a:srgbClr val="4DBF4D"/>
              </a:solidFill>
              <a:ln w="28575" cap="flat" cmpd="sng">
                <a:solidFill>
                  <a:schemeClr val="bg1"/>
                </a:solidFill>
                <a:round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078" name="组合 35"/>
          <p:cNvGrpSpPr/>
          <p:nvPr/>
        </p:nvGrpSpPr>
        <p:grpSpPr bwMode="auto">
          <a:xfrm>
            <a:off x="1303338" y="4738688"/>
            <a:ext cx="2538412" cy="922338"/>
            <a:chOff x="0" y="0"/>
            <a:chExt cx="2538886" cy="921744"/>
          </a:xfrm>
        </p:grpSpPr>
        <p:sp>
          <p:nvSpPr>
            <p:cNvPr id="3107" name="文本框 18"/>
            <p:cNvSpPr txBox="1">
              <a:spLocks noChangeArrowheads="1"/>
            </p:cNvSpPr>
            <p:nvPr/>
          </p:nvSpPr>
          <p:spPr bwMode="auto">
            <a:xfrm>
              <a:off x="0" y="400110"/>
              <a:ext cx="2538886" cy="521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4DBF4D"/>
                  </a:solidFill>
                  <a:latin typeface="华文隶书" panose="02010800040101010101" charset="-122"/>
                  <a:ea typeface="华文隶书" panose="02010800040101010101" charset="-122"/>
                </a:rPr>
                <a:t>自我介绍</a:t>
              </a:r>
              <a:endParaRPr lang="zh-CN" altLang="en-US" sz="2800" b="1">
                <a:solidFill>
                  <a:srgbClr val="4DBF4D"/>
                </a:solidFill>
                <a:latin typeface="华文隶书" panose="02010800040101010101" charset="-122"/>
                <a:ea typeface="华文隶书" panose="02010800040101010101" charset="-122"/>
              </a:endParaRPr>
            </a:p>
          </p:txBody>
        </p:sp>
        <p:sp>
          <p:nvSpPr>
            <p:cNvPr id="3108" name="文本框 19"/>
            <p:cNvSpPr txBox="1">
              <a:spLocks noChangeArrowheads="1"/>
            </p:cNvSpPr>
            <p:nvPr/>
          </p:nvSpPr>
          <p:spPr bwMode="auto">
            <a:xfrm>
              <a:off x="0" y="0"/>
              <a:ext cx="25388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4DBF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01</a:t>
              </a:r>
              <a:endParaRPr lang="zh-CN" altLang="en-US" sz="2000" b="1">
                <a:solidFill>
                  <a:srgbClr val="4DBF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79" name="组合 36"/>
          <p:cNvGrpSpPr/>
          <p:nvPr/>
        </p:nvGrpSpPr>
        <p:grpSpPr bwMode="auto">
          <a:xfrm>
            <a:off x="3784600" y="4738688"/>
            <a:ext cx="2538413" cy="922338"/>
            <a:chOff x="0" y="0"/>
            <a:chExt cx="2538886" cy="921744"/>
          </a:xfrm>
        </p:grpSpPr>
        <p:sp>
          <p:nvSpPr>
            <p:cNvPr id="3105" name="文本框 20"/>
            <p:cNvSpPr txBox="1">
              <a:spLocks noChangeArrowheads="1"/>
            </p:cNvSpPr>
            <p:nvPr/>
          </p:nvSpPr>
          <p:spPr bwMode="auto">
            <a:xfrm>
              <a:off x="0" y="400110"/>
              <a:ext cx="2538886" cy="521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4DBF4D"/>
                  </a:solidFill>
                  <a:latin typeface="华文隶书" panose="02010800040101010101" charset="-122"/>
                  <a:ea typeface="华文隶书" panose="02010800040101010101" charset="-122"/>
                </a:rPr>
                <a:t>项目内容</a:t>
              </a:r>
              <a:endParaRPr lang="zh-CN" altLang="en-US" sz="2800" b="1">
                <a:solidFill>
                  <a:srgbClr val="4DBF4D"/>
                </a:solidFill>
                <a:latin typeface="华文隶书" panose="02010800040101010101" charset="-122"/>
                <a:ea typeface="华文隶书" panose="02010800040101010101" charset="-122"/>
              </a:endParaRPr>
            </a:p>
          </p:txBody>
        </p:sp>
        <p:sp>
          <p:nvSpPr>
            <p:cNvPr id="3106" name="文本框 21"/>
            <p:cNvSpPr txBox="1">
              <a:spLocks noChangeArrowheads="1"/>
            </p:cNvSpPr>
            <p:nvPr/>
          </p:nvSpPr>
          <p:spPr bwMode="auto">
            <a:xfrm>
              <a:off x="0" y="0"/>
              <a:ext cx="25388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4DBF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02</a:t>
              </a:r>
              <a:endParaRPr lang="zh-CN" altLang="en-US" sz="2000" b="1">
                <a:solidFill>
                  <a:srgbClr val="4DBF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80" name="组合 37"/>
          <p:cNvGrpSpPr/>
          <p:nvPr/>
        </p:nvGrpSpPr>
        <p:grpSpPr bwMode="auto">
          <a:xfrm>
            <a:off x="6265863" y="4738688"/>
            <a:ext cx="2538412" cy="922338"/>
            <a:chOff x="0" y="0"/>
            <a:chExt cx="2538886" cy="921744"/>
          </a:xfrm>
        </p:grpSpPr>
        <p:sp>
          <p:nvSpPr>
            <p:cNvPr id="3103" name="文本框 22"/>
            <p:cNvSpPr txBox="1">
              <a:spLocks noChangeArrowheads="1"/>
            </p:cNvSpPr>
            <p:nvPr/>
          </p:nvSpPr>
          <p:spPr bwMode="auto">
            <a:xfrm>
              <a:off x="0" y="400110"/>
              <a:ext cx="2538886" cy="521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4DBF4D"/>
                  </a:solidFill>
                  <a:latin typeface="华文隶书" panose="02010800040101010101" charset="-122"/>
                  <a:ea typeface="华文隶书" panose="02010800040101010101" charset="-122"/>
                </a:rPr>
                <a:t>功能介绍</a:t>
              </a:r>
              <a:endParaRPr lang="zh-CN" altLang="en-US" sz="2800" b="1">
                <a:solidFill>
                  <a:srgbClr val="4DBF4D"/>
                </a:solidFill>
                <a:latin typeface="华文隶书" panose="02010800040101010101" charset="-122"/>
                <a:ea typeface="华文隶书" panose="02010800040101010101" charset="-122"/>
              </a:endParaRPr>
            </a:p>
          </p:txBody>
        </p:sp>
        <p:sp>
          <p:nvSpPr>
            <p:cNvPr id="3104" name="文本框 23"/>
            <p:cNvSpPr txBox="1">
              <a:spLocks noChangeArrowheads="1"/>
            </p:cNvSpPr>
            <p:nvPr/>
          </p:nvSpPr>
          <p:spPr bwMode="auto">
            <a:xfrm>
              <a:off x="0" y="0"/>
              <a:ext cx="25388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4DBF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03</a:t>
              </a:r>
              <a:endParaRPr lang="zh-CN" altLang="en-US" sz="2000" b="1">
                <a:solidFill>
                  <a:srgbClr val="4DBF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81" name="组合 38"/>
          <p:cNvGrpSpPr/>
          <p:nvPr/>
        </p:nvGrpSpPr>
        <p:grpSpPr bwMode="auto">
          <a:xfrm>
            <a:off x="8747125" y="4738688"/>
            <a:ext cx="2595563" cy="922338"/>
            <a:chOff x="0" y="0"/>
            <a:chExt cx="2596047" cy="921744"/>
          </a:xfrm>
        </p:grpSpPr>
        <p:sp>
          <p:nvSpPr>
            <p:cNvPr id="3101" name="文本框 24"/>
            <p:cNvSpPr txBox="1">
              <a:spLocks noChangeArrowheads="1"/>
            </p:cNvSpPr>
            <p:nvPr/>
          </p:nvSpPr>
          <p:spPr bwMode="auto">
            <a:xfrm>
              <a:off x="57161" y="400110"/>
              <a:ext cx="2538886" cy="521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4DBF4D"/>
                  </a:solidFill>
                  <a:latin typeface="华文隶书" panose="02010800040101010101" charset="-122"/>
                  <a:ea typeface="华文隶书" panose="02010800040101010101" charset="-122"/>
                </a:rPr>
                <a:t>最后收获</a:t>
              </a:r>
              <a:endParaRPr lang="zh-CN" altLang="en-US" sz="2800" b="1">
                <a:solidFill>
                  <a:srgbClr val="4DBF4D"/>
                </a:solidFill>
                <a:latin typeface="华文隶书" panose="02010800040101010101" charset="-122"/>
                <a:ea typeface="华文隶书" panose="02010800040101010101" charset="-122"/>
              </a:endParaRPr>
            </a:p>
          </p:txBody>
        </p:sp>
        <p:sp>
          <p:nvSpPr>
            <p:cNvPr id="3102" name="文本框 25"/>
            <p:cNvSpPr txBox="1">
              <a:spLocks noChangeArrowheads="1"/>
            </p:cNvSpPr>
            <p:nvPr/>
          </p:nvSpPr>
          <p:spPr bwMode="auto">
            <a:xfrm>
              <a:off x="0" y="0"/>
              <a:ext cx="25388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4DBF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04</a:t>
              </a:r>
              <a:endParaRPr lang="zh-CN" altLang="en-US" sz="2000" b="1">
                <a:solidFill>
                  <a:srgbClr val="4DBF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82" name="组合 67"/>
          <p:cNvGrpSpPr/>
          <p:nvPr/>
        </p:nvGrpSpPr>
        <p:grpSpPr bwMode="auto">
          <a:xfrm>
            <a:off x="1497013" y="2473325"/>
            <a:ext cx="2144712" cy="1849438"/>
            <a:chOff x="0" y="0"/>
            <a:chExt cx="2144432" cy="1848646"/>
          </a:xfrm>
        </p:grpSpPr>
        <p:sp>
          <p:nvSpPr>
            <p:cNvPr id="3091" name="六边形 56"/>
            <p:cNvSpPr>
              <a:spLocks noChangeArrowheads="1"/>
            </p:cNvSpPr>
            <p:nvPr/>
          </p:nvSpPr>
          <p:spPr bwMode="auto">
            <a:xfrm>
              <a:off x="0" y="0"/>
              <a:ext cx="2144432" cy="1848646"/>
            </a:xfrm>
            <a:prstGeom prst="hexagon">
              <a:avLst>
                <a:gd name="adj" fmla="val 24999"/>
                <a:gd name="vf" fmla="val 11547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9D9D9"/>
                </a:gs>
              </a:gsLst>
              <a:lin ang="5400000" scaled="1"/>
            </a:gradFill>
            <a:ln w="12700">
              <a:solidFill>
                <a:schemeClr val="bg1"/>
              </a:solidFill>
              <a:miter lim="800000"/>
            </a:ln>
            <a:effectLst>
              <a:outerShdw dist="63500" dir="8100000" algn="ctr" rotWithShape="0">
                <a:srgbClr val="000000">
                  <a:alpha val="25000"/>
                </a:srgbClr>
              </a:outerShdw>
            </a:effectLst>
          </p:spPr>
          <p:txBody>
            <a:bodyPr anchor="ctr"/>
            <a:lstStyle/>
            <a:p>
              <a:pPr algn="ctr" eaLnBrk="1" hangingPunct="1"/>
              <a:endParaRPr lang="zh-CN" altLang="en-US" sz="3100">
                <a:solidFill>
                  <a:srgbClr val="FFFFFF"/>
                </a:solidFill>
              </a:endParaRPr>
            </a:p>
          </p:txBody>
        </p:sp>
        <p:grpSp>
          <p:nvGrpSpPr>
            <p:cNvPr id="3092" name="组合 63"/>
            <p:cNvGrpSpPr/>
            <p:nvPr/>
          </p:nvGrpSpPr>
          <p:grpSpPr bwMode="auto">
            <a:xfrm>
              <a:off x="488311" y="426950"/>
              <a:ext cx="1267205" cy="1053505"/>
              <a:chOff x="0" y="0"/>
              <a:chExt cx="1267205" cy="1053505"/>
            </a:xfrm>
          </p:grpSpPr>
          <p:sp>
            <p:nvSpPr>
              <p:cNvPr id="3093" name="Freeform 97"/>
              <p:cNvSpPr>
                <a:spLocks noEditPoints="1"/>
              </p:cNvSpPr>
              <p:nvPr/>
            </p:nvSpPr>
            <p:spPr bwMode="auto">
              <a:xfrm>
                <a:off x="555663" y="528628"/>
                <a:ext cx="62153" cy="0"/>
              </a:xfrm>
              <a:custGeom>
                <a:avLst/>
                <a:gdLst>
                  <a:gd name="T0" fmla="*/ 0 w 19"/>
                  <a:gd name="T1" fmla="*/ 2147483647 w 19"/>
                  <a:gd name="T2" fmla="*/ 2147483647 w 19"/>
                  <a:gd name="T3" fmla="*/ 2147483647 w 19"/>
                  <a:gd name="T4" fmla="*/ 2147483647 w 19"/>
                  <a:gd name="T5" fmla="*/ 2147483647 w 19"/>
                  <a:gd name="T6" fmla="*/ 2147483647 w 19"/>
                  <a:gd name="T7" fmla="*/ 2147483647 w 19"/>
                  <a:gd name="T8" fmla="*/ 2147483647 w 19"/>
                  <a:gd name="T9" fmla="*/ 2147483647 w 19"/>
                  <a:gd name="T10" fmla="*/ 2147483647 w 19"/>
                  <a:gd name="T11" fmla="*/ 2147483647 w 19"/>
                  <a:gd name="T12" fmla="*/ 2147483647 w 19"/>
                  <a:gd name="T13" fmla="*/ 2147483647 w 19"/>
                  <a:gd name="T14" fmla="*/ 2147483647 w 19"/>
                  <a:gd name="T15" fmla="*/ 2147483647 w 19"/>
                  <a:gd name="T16" fmla="*/ 2147483647 w 19"/>
                  <a:gd name="T17" fmla="*/ 2147483647 w 19"/>
                  <a:gd name="T18" fmla="*/ 2147483647 w 19"/>
                  <a:gd name="T19" fmla="*/ 2147483647 w 19"/>
                  <a:gd name="T20" fmla="*/ 2147483647 w 19"/>
                  <a:gd name="T21" fmla="*/ 2147483647 w 19"/>
                  <a:gd name="T22" fmla="*/ 2147483647 w 19"/>
                  <a:gd name="T23" fmla="*/ 2147483647 w 19"/>
                  <a:gd name="T24" fmla="*/ 2147483647 w 19"/>
                  <a:gd name="T25" fmla="*/ 2147483647 w 19"/>
                  <a:gd name="T26" fmla="*/ 2147483647 w 19"/>
                  <a:gd name="T27" fmla="*/ 2147483647 w 19"/>
                  <a:gd name="T28" fmla="*/ 2147483647 w 19"/>
                  <a:gd name="T29" fmla="*/ 2147483647 w 19"/>
                  <a:gd name="T30" fmla="*/ 2147483647 w 19"/>
                  <a:gd name="T31" fmla="*/ 2147483647 w 19"/>
                  <a:gd name="T32" fmla="*/ 2147483647 w 19"/>
                  <a:gd name="T33" fmla="*/ 2147483647 w 19"/>
                  <a:gd name="T34" fmla="*/ 2147483647 w 19"/>
                  <a:gd name="T35" fmla="*/ 2147483647 w 19"/>
                  <a:gd name="T36" fmla="*/ 2147483647 w 19"/>
                  <a:gd name="T37" fmla="*/ 2147483647 w 19"/>
                  <a:gd name="T38" fmla="*/ 2147483647 w 19"/>
                  <a:gd name="T39" fmla="*/ 2147483647 w 19"/>
                  <a:gd name="T40" fmla="*/ 2147483647 w 19"/>
                  <a:gd name="T41" fmla="*/ 2147483647 w 19"/>
                  <a:gd name="T42" fmla="*/ 2147483647 w 19"/>
                  <a:gd name="T43" fmla="*/ 2147483647 w 19"/>
                  <a:gd name="T44" fmla="*/ 2147483647 w 19"/>
                  <a:gd name="T45" fmla="*/ 2147483647 w 19"/>
                  <a:gd name="T46" fmla="*/ 2147483647 w 19"/>
                  <a:gd name="T47" fmla="*/ 2147483647 w 19"/>
                  <a:gd name="T48" fmla="*/ 2147483647 w 19"/>
                  <a:gd name="T49" fmla="*/ 2147483647 w 19"/>
                  <a:gd name="T50" fmla="*/ 2147483647 w 19"/>
                  <a:gd name="T51" fmla="*/ 2147483647 w 1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</a:gdLst>
                <a:ahLst/>
                <a:cxnLst>
                  <a:cxn ang="T52">
                    <a:pos x="T0" y="0"/>
                  </a:cxn>
                  <a:cxn ang="T53">
                    <a:pos x="T1" y="0"/>
                  </a:cxn>
                  <a:cxn ang="T54">
                    <a:pos x="T2" y="0"/>
                  </a:cxn>
                  <a:cxn ang="T55">
                    <a:pos x="T3" y="0"/>
                  </a:cxn>
                  <a:cxn ang="T56">
                    <a:pos x="T4" y="0"/>
                  </a:cxn>
                  <a:cxn ang="T57">
                    <a:pos x="T5" y="0"/>
                  </a:cxn>
                  <a:cxn ang="T58">
                    <a:pos x="T6" y="0"/>
                  </a:cxn>
                  <a:cxn ang="T59">
                    <a:pos x="T7" y="0"/>
                  </a:cxn>
                  <a:cxn ang="T60">
                    <a:pos x="T8" y="0"/>
                  </a:cxn>
                  <a:cxn ang="T61">
                    <a:pos x="T9" y="0"/>
                  </a:cxn>
                  <a:cxn ang="T62">
                    <a:pos x="T10" y="0"/>
                  </a:cxn>
                  <a:cxn ang="T63">
                    <a:pos x="T11" y="0"/>
                  </a:cxn>
                  <a:cxn ang="T64">
                    <a:pos x="T12" y="0"/>
                  </a:cxn>
                  <a:cxn ang="T65">
                    <a:pos x="T13" y="0"/>
                  </a:cxn>
                  <a:cxn ang="T66">
                    <a:pos x="T14" y="0"/>
                  </a:cxn>
                  <a:cxn ang="T67">
                    <a:pos x="T15" y="0"/>
                  </a:cxn>
                  <a:cxn ang="T68">
                    <a:pos x="T16" y="0"/>
                  </a:cxn>
                  <a:cxn ang="T69">
                    <a:pos x="T17" y="0"/>
                  </a:cxn>
                  <a:cxn ang="T70">
                    <a:pos x="T18" y="0"/>
                  </a:cxn>
                  <a:cxn ang="T71">
                    <a:pos x="T19" y="0"/>
                  </a:cxn>
                  <a:cxn ang="T72">
                    <a:pos x="T20" y="0"/>
                  </a:cxn>
                  <a:cxn ang="T73">
                    <a:pos x="T21" y="0"/>
                  </a:cxn>
                  <a:cxn ang="T74">
                    <a:pos x="T22" y="0"/>
                  </a:cxn>
                  <a:cxn ang="T75">
                    <a:pos x="T23" y="0"/>
                  </a:cxn>
                  <a:cxn ang="T76">
                    <a:pos x="T24" y="0"/>
                  </a:cxn>
                  <a:cxn ang="T77">
                    <a:pos x="T25" y="0"/>
                  </a:cxn>
                  <a:cxn ang="T78">
                    <a:pos x="T26" y="0"/>
                  </a:cxn>
                  <a:cxn ang="T79">
                    <a:pos x="T27" y="0"/>
                  </a:cxn>
                  <a:cxn ang="T80">
                    <a:pos x="T28" y="0"/>
                  </a:cxn>
                  <a:cxn ang="T81">
                    <a:pos x="T29" y="0"/>
                  </a:cxn>
                  <a:cxn ang="T82">
                    <a:pos x="T30" y="0"/>
                  </a:cxn>
                  <a:cxn ang="T83">
                    <a:pos x="T31" y="0"/>
                  </a:cxn>
                  <a:cxn ang="T84">
                    <a:pos x="T32" y="0"/>
                  </a:cxn>
                  <a:cxn ang="T85">
                    <a:pos x="T33" y="0"/>
                  </a:cxn>
                  <a:cxn ang="T86">
                    <a:pos x="T34" y="0"/>
                  </a:cxn>
                  <a:cxn ang="T87">
                    <a:pos x="T35" y="0"/>
                  </a:cxn>
                  <a:cxn ang="T88">
                    <a:pos x="T36" y="0"/>
                  </a:cxn>
                  <a:cxn ang="T89">
                    <a:pos x="T37" y="0"/>
                  </a:cxn>
                  <a:cxn ang="T90">
                    <a:pos x="T38" y="0"/>
                  </a:cxn>
                  <a:cxn ang="T91">
                    <a:pos x="T39" y="0"/>
                  </a:cxn>
                  <a:cxn ang="T92">
                    <a:pos x="T40" y="0"/>
                  </a:cxn>
                  <a:cxn ang="T93">
                    <a:pos x="T41" y="0"/>
                  </a:cxn>
                  <a:cxn ang="T94">
                    <a:pos x="T42" y="0"/>
                  </a:cxn>
                  <a:cxn ang="T95">
                    <a:pos x="T43" y="0"/>
                  </a:cxn>
                  <a:cxn ang="T96">
                    <a:pos x="T44" y="0"/>
                  </a:cxn>
                  <a:cxn ang="T97">
                    <a:pos x="T45" y="0"/>
                  </a:cxn>
                  <a:cxn ang="T98">
                    <a:pos x="T46" y="0"/>
                  </a:cxn>
                  <a:cxn ang="T99">
                    <a:pos x="T47" y="0"/>
                  </a:cxn>
                  <a:cxn ang="T100">
                    <a:pos x="T48" y="0"/>
                  </a:cxn>
                  <a:cxn ang="T101">
                    <a:pos x="T49" y="0"/>
                  </a:cxn>
                  <a:cxn ang="T102">
                    <a:pos x="T50" y="0"/>
                  </a:cxn>
                  <a:cxn ang="T103">
                    <a:pos x="T51" y="0"/>
                  </a:cxn>
                </a:cxnLst>
                <a:rect l="0" t="0" r="r" b="b"/>
                <a:pathLst>
                  <a:path w="19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moveTo>
                      <a:pt x="4" y="0"/>
                    </a:move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moveTo>
                      <a:pt x="5" y="0"/>
                    </a:move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moveTo>
                      <a:pt x="6" y="0"/>
                    </a:move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moveTo>
                      <a:pt x="7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moveTo>
                      <a:pt x="8" y="0"/>
                    </a:moveTo>
                    <a:cubicBezTo>
                      <a:pt x="8" y="0"/>
                      <a:pt x="8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moveTo>
                      <a:pt x="9" y="0"/>
                    </a:moveTo>
                    <a:cubicBezTo>
                      <a:pt x="9" y="0"/>
                      <a:pt x="9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moveTo>
                      <a:pt x="10" y="0"/>
                    </a:move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moveTo>
                      <a:pt x="13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moveTo>
                      <a:pt x="13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moveTo>
                      <a:pt x="18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moveTo>
                      <a:pt x="18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</a:path>
                </a:pathLst>
              </a:custGeom>
              <a:solidFill>
                <a:srgbClr val="4DBF4D"/>
              </a:solidFill>
              <a:ln w="28575" cap="flat" cmpd="sng">
                <a:solidFill>
                  <a:schemeClr val="bg1"/>
                </a:solidFill>
                <a:round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094" name="Freeform 95"/>
              <p:cNvSpPr/>
              <p:nvPr/>
            </p:nvSpPr>
            <p:spPr bwMode="auto">
              <a:xfrm>
                <a:off x="862299" y="134969"/>
                <a:ext cx="404906" cy="521130"/>
              </a:xfrm>
              <a:custGeom>
                <a:avLst/>
                <a:gdLst>
                  <a:gd name="T0" fmla="*/ 2147483647 w 126"/>
                  <a:gd name="T1" fmla="*/ 2147483647 h 162"/>
                  <a:gd name="T2" fmla="*/ 2147483647 w 126"/>
                  <a:gd name="T3" fmla="*/ 2147483647 h 162"/>
                  <a:gd name="T4" fmla="*/ 2147483647 w 126"/>
                  <a:gd name="T5" fmla="*/ 2147483647 h 162"/>
                  <a:gd name="T6" fmla="*/ 2147483647 w 126"/>
                  <a:gd name="T7" fmla="*/ 2147483647 h 162"/>
                  <a:gd name="T8" fmla="*/ 0 w 126"/>
                  <a:gd name="T9" fmla="*/ 2147483647 h 162"/>
                  <a:gd name="T10" fmla="*/ 2147483647 w 126"/>
                  <a:gd name="T11" fmla="*/ 2147483647 h 162"/>
                  <a:gd name="T12" fmla="*/ 2147483647 w 126"/>
                  <a:gd name="T13" fmla="*/ 2147483647 h 162"/>
                  <a:gd name="T14" fmla="*/ 2147483647 w 126"/>
                  <a:gd name="T15" fmla="*/ 2147483647 h 162"/>
                  <a:gd name="T16" fmla="*/ 2147483647 w 126"/>
                  <a:gd name="T17" fmla="*/ 2147483647 h 162"/>
                  <a:gd name="T18" fmla="*/ 2147483647 w 126"/>
                  <a:gd name="T19" fmla="*/ 2147483647 h 162"/>
                  <a:gd name="T20" fmla="*/ 2147483647 w 126"/>
                  <a:gd name="T21" fmla="*/ 2147483647 h 16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26" h="162">
                    <a:moveTo>
                      <a:pt x="119" y="7"/>
                    </a:moveTo>
                    <a:cubicBezTo>
                      <a:pt x="118" y="6"/>
                      <a:pt x="117" y="5"/>
                      <a:pt x="115" y="4"/>
                    </a:cubicBezTo>
                    <a:cubicBezTo>
                      <a:pt x="110" y="0"/>
                      <a:pt x="102" y="2"/>
                      <a:pt x="97" y="8"/>
                    </a:cubicBezTo>
                    <a:cubicBezTo>
                      <a:pt x="65" y="51"/>
                      <a:pt x="33" y="94"/>
                      <a:pt x="1" y="137"/>
                    </a:cubicBezTo>
                    <a:cubicBezTo>
                      <a:pt x="1" y="138"/>
                      <a:pt x="0" y="139"/>
                      <a:pt x="0" y="139"/>
                    </a:cubicBezTo>
                    <a:cubicBezTo>
                      <a:pt x="2" y="139"/>
                      <a:pt x="5" y="140"/>
                      <a:pt x="7" y="141"/>
                    </a:cubicBezTo>
                    <a:cubicBezTo>
                      <a:pt x="28" y="156"/>
                      <a:pt x="28" y="156"/>
                      <a:pt x="28" y="156"/>
                    </a:cubicBezTo>
                    <a:cubicBezTo>
                      <a:pt x="30" y="157"/>
                      <a:pt x="31" y="159"/>
                      <a:pt x="32" y="162"/>
                    </a:cubicBezTo>
                    <a:cubicBezTo>
                      <a:pt x="32" y="161"/>
                      <a:pt x="33" y="160"/>
                      <a:pt x="33" y="160"/>
                    </a:cubicBezTo>
                    <a:cubicBezTo>
                      <a:pt x="63" y="115"/>
                      <a:pt x="92" y="70"/>
                      <a:pt x="122" y="25"/>
                    </a:cubicBezTo>
                    <a:cubicBezTo>
                      <a:pt x="126" y="19"/>
                      <a:pt x="125" y="11"/>
                      <a:pt x="119" y="7"/>
                    </a:cubicBezTo>
                    <a:close/>
                  </a:path>
                </a:pathLst>
              </a:custGeom>
              <a:solidFill>
                <a:srgbClr val="4DBF4D"/>
              </a:solidFill>
              <a:ln w="28575" cap="flat" cmpd="sng">
                <a:solidFill>
                  <a:schemeClr val="bg1"/>
                </a:solidFill>
                <a:round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095" name="Freeform 96"/>
              <p:cNvSpPr>
                <a:spLocks noEditPoints="1"/>
              </p:cNvSpPr>
              <p:nvPr/>
            </p:nvSpPr>
            <p:spPr bwMode="auto">
              <a:xfrm>
                <a:off x="704836" y="599860"/>
                <a:ext cx="247442" cy="303680"/>
              </a:xfrm>
              <a:custGeom>
                <a:avLst/>
                <a:gdLst>
                  <a:gd name="T0" fmla="*/ 2147483647 w 76"/>
                  <a:gd name="T1" fmla="*/ 2147483647 h 94"/>
                  <a:gd name="T2" fmla="*/ 2147483647 w 76"/>
                  <a:gd name="T3" fmla="*/ 2147483647 h 94"/>
                  <a:gd name="T4" fmla="*/ 2147483647 w 76"/>
                  <a:gd name="T5" fmla="*/ 2147483647 h 94"/>
                  <a:gd name="T6" fmla="*/ 2147483647 w 76"/>
                  <a:gd name="T7" fmla="*/ 2147483647 h 94"/>
                  <a:gd name="T8" fmla="*/ 2147483647 w 76"/>
                  <a:gd name="T9" fmla="*/ 2147483647 h 94"/>
                  <a:gd name="T10" fmla="*/ 2147483647 w 76"/>
                  <a:gd name="T11" fmla="*/ 2147483647 h 94"/>
                  <a:gd name="T12" fmla="*/ 2147483647 w 76"/>
                  <a:gd name="T13" fmla="*/ 2147483647 h 94"/>
                  <a:gd name="T14" fmla="*/ 2147483647 w 76"/>
                  <a:gd name="T15" fmla="*/ 2147483647 h 94"/>
                  <a:gd name="T16" fmla="*/ 2147483647 w 76"/>
                  <a:gd name="T17" fmla="*/ 2147483647 h 94"/>
                  <a:gd name="T18" fmla="*/ 2147483647 w 76"/>
                  <a:gd name="T19" fmla="*/ 2147483647 h 94"/>
                  <a:gd name="T20" fmla="*/ 2147483647 w 76"/>
                  <a:gd name="T21" fmla="*/ 2147483647 h 94"/>
                  <a:gd name="T22" fmla="*/ 2147483647 w 76"/>
                  <a:gd name="T23" fmla="*/ 2147483647 h 94"/>
                  <a:gd name="T24" fmla="*/ 2147483647 w 76"/>
                  <a:gd name="T25" fmla="*/ 2147483647 h 94"/>
                  <a:gd name="T26" fmla="*/ 2147483647 w 76"/>
                  <a:gd name="T27" fmla="*/ 2147483647 h 94"/>
                  <a:gd name="T28" fmla="*/ 2147483647 w 76"/>
                  <a:gd name="T29" fmla="*/ 2147483647 h 94"/>
                  <a:gd name="T30" fmla="*/ 2147483647 w 76"/>
                  <a:gd name="T31" fmla="*/ 2147483647 h 94"/>
                  <a:gd name="T32" fmla="*/ 2147483647 w 76"/>
                  <a:gd name="T33" fmla="*/ 2147483647 h 94"/>
                  <a:gd name="T34" fmla="*/ 2147483647 w 76"/>
                  <a:gd name="T35" fmla="*/ 2147483647 h 94"/>
                  <a:gd name="T36" fmla="*/ 2147483647 w 76"/>
                  <a:gd name="T37" fmla="*/ 2147483647 h 94"/>
                  <a:gd name="T38" fmla="*/ 2147483647 w 76"/>
                  <a:gd name="T39" fmla="*/ 2147483647 h 94"/>
                  <a:gd name="T40" fmla="*/ 2147483647 w 76"/>
                  <a:gd name="T41" fmla="*/ 2147483647 h 94"/>
                  <a:gd name="T42" fmla="*/ 2147483647 w 76"/>
                  <a:gd name="T43" fmla="*/ 2147483647 h 94"/>
                  <a:gd name="T44" fmla="*/ 2147483647 w 76"/>
                  <a:gd name="T45" fmla="*/ 2147483647 h 94"/>
                  <a:gd name="T46" fmla="*/ 2147483647 w 76"/>
                  <a:gd name="T47" fmla="*/ 2147483647 h 94"/>
                  <a:gd name="T48" fmla="*/ 2147483647 w 76"/>
                  <a:gd name="T49" fmla="*/ 2147483647 h 94"/>
                  <a:gd name="T50" fmla="*/ 2147483647 w 76"/>
                  <a:gd name="T51" fmla="*/ 2147483647 h 9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76" h="94">
                    <a:moveTo>
                      <a:pt x="73" y="16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0" y="0"/>
                      <a:pt x="48" y="0"/>
                      <a:pt x="46" y="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7" y="25"/>
                      <a:pt x="6" y="27"/>
                      <a:pt x="7" y="30"/>
                    </a:cubicBezTo>
                    <a:cubicBezTo>
                      <a:pt x="11" y="44"/>
                      <a:pt x="4" y="76"/>
                      <a:pt x="1" y="87"/>
                    </a:cubicBezTo>
                    <a:cubicBezTo>
                      <a:pt x="0" y="89"/>
                      <a:pt x="1" y="92"/>
                      <a:pt x="3" y="93"/>
                    </a:cubicBezTo>
                    <a:cubicBezTo>
                      <a:pt x="5" y="94"/>
                      <a:pt x="8" y="94"/>
                      <a:pt x="10" y="93"/>
                    </a:cubicBezTo>
                    <a:cubicBezTo>
                      <a:pt x="19" y="86"/>
                      <a:pt x="46" y="69"/>
                      <a:pt x="61" y="68"/>
                    </a:cubicBezTo>
                    <a:cubicBezTo>
                      <a:pt x="64" y="68"/>
                      <a:pt x="66" y="66"/>
                      <a:pt x="66" y="64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6" y="19"/>
                      <a:pt x="75" y="17"/>
                      <a:pt x="73" y="16"/>
                    </a:cubicBezTo>
                    <a:close/>
                    <a:moveTo>
                      <a:pt x="56" y="58"/>
                    </a:moveTo>
                    <a:cubicBezTo>
                      <a:pt x="48" y="59"/>
                      <a:pt x="37" y="64"/>
                      <a:pt x="24" y="71"/>
                    </a:cubicBezTo>
                    <a:cubicBezTo>
                      <a:pt x="23" y="71"/>
                      <a:pt x="23" y="72"/>
                      <a:pt x="22" y="72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42" y="47"/>
                      <a:pt x="44" y="46"/>
                      <a:pt x="45" y="44"/>
                    </a:cubicBezTo>
                    <a:cubicBezTo>
                      <a:pt x="47" y="41"/>
                      <a:pt x="47" y="37"/>
                      <a:pt x="44" y="35"/>
                    </a:cubicBezTo>
                    <a:cubicBezTo>
                      <a:pt x="41" y="33"/>
                      <a:pt x="36" y="34"/>
                      <a:pt x="34" y="37"/>
                    </a:cubicBezTo>
                    <a:cubicBezTo>
                      <a:pt x="33" y="39"/>
                      <a:pt x="33" y="41"/>
                      <a:pt x="34" y="43"/>
                    </a:cubicBezTo>
                    <a:cubicBezTo>
                      <a:pt x="17" y="68"/>
                      <a:pt x="17" y="68"/>
                      <a:pt x="17" y="68"/>
                    </a:cubicBezTo>
                    <a:cubicBezTo>
                      <a:pt x="17" y="67"/>
                      <a:pt x="17" y="67"/>
                      <a:pt x="17" y="66"/>
                    </a:cubicBezTo>
                    <a:cubicBezTo>
                      <a:pt x="19" y="51"/>
                      <a:pt x="20" y="39"/>
                      <a:pt x="18" y="3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64" y="23"/>
                      <a:pt x="64" y="23"/>
                      <a:pt x="64" y="23"/>
                    </a:cubicBezTo>
                    <a:lnTo>
                      <a:pt x="56" y="58"/>
                    </a:lnTo>
                    <a:close/>
                  </a:path>
                </a:pathLst>
              </a:custGeom>
              <a:solidFill>
                <a:srgbClr val="4DBF4D"/>
              </a:solidFill>
              <a:ln w="28575" cap="flat" cmpd="sng">
                <a:solidFill>
                  <a:schemeClr val="bg1"/>
                </a:solidFill>
                <a:round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096" name="Freeform 97"/>
              <p:cNvSpPr/>
              <p:nvPr/>
            </p:nvSpPr>
            <p:spPr bwMode="auto">
              <a:xfrm>
                <a:off x="0" y="0"/>
                <a:ext cx="907289" cy="1053505"/>
              </a:xfrm>
              <a:custGeom>
                <a:avLst/>
                <a:gdLst>
                  <a:gd name="T0" fmla="*/ 2147483647 w 281"/>
                  <a:gd name="T1" fmla="*/ 2147483647 h 326"/>
                  <a:gd name="T2" fmla="*/ 2147483647 w 281"/>
                  <a:gd name="T3" fmla="*/ 2147483647 h 326"/>
                  <a:gd name="T4" fmla="*/ 2147483647 w 281"/>
                  <a:gd name="T5" fmla="*/ 2147483647 h 326"/>
                  <a:gd name="T6" fmla="*/ 2147483647 w 281"/>
                  <a:gd name="T7" fmla="*/ 2147483647 h 326"/>
                  <a:gd name="T8" fmla="*/ 2147483647 w 281"/>
                  <a:gd name="T9" fmla="*/ 2147483647 h 326"/>
                  <a:gd name="T10" fmla="*/ 2147483647 w 281"/>
                  <a:gd name="T11" fmla="*/ 2147483647 h 326"/>
                  <a:gd name="T12" fmla="*/ 2147483647 w 281"/>
                  <a:gd name="T13" fmla="*/ 2147483647 h 326"/>
                  <a:gd name="T14" fmla="*/ 2147483647 w 281"/>
                  <a:gd name="T15" fmla="*/ 2147483647 h 326"/>
                  <a:gd name="T16" fmla="*/ 2147483647 w 281"/>
                  <a:gd name="T17" fmla="*/ 2147483647 h 326"/>
                  <a:gd name="T18" fmla="*/ 2147483647 w 281"/>
                  <a:gd name="T19" fmla="*/ 2147483647 h 326"/>
                  <a:gd name="T20" fmla="*/ 2147483647 w 281"/>
                  <a:gd name="T21" fmla="*/ 0 h 326"/>
                  <a:gd name="T22" fmla="*/ 2147483647 w 281"/>
                  <a:gd name="T23" fmla="*/ 0 h 326"/>
                  <a:gd name="T24" fmla="*/ 0 w 281"/>
                  <a:gd name="T25" fmla="*/ 2147483647 h 326"/>
                  <a:gd name="T26" fmla="*/ 0 w 281"/>
                  <a:gd name="T27" fmla="*/ 2147483647 h 326"/>
                  <a:gd name="T28" fmla="*/ 2147483647 w 281"/>
                  <a:gd name="T29" fmla="*/ 2147483647 h 326"/>
                  <a:gd name="T30" fmla="*/ 2147483647 w 281"/>
                  <a:gd name="T31" fmla="*/ 2147483647 h 326"/>
                  <a:gd name="T32" fmla="*/ 2147483647 w 281"/>
                  <a:gd name="T33" fmla="*/ 2147483647 h 326"/>
                  <a:gd name="T34" fmla="*/ 2147483647 w 281"/>
                  <a:gd name="T35" fmla="*/ 2147483647 h 326"/>
                  <a:gd name="T36" fmla="*/ 2147483647 w 281"/>
                  <a:gd name="T37" fmla="*/ 2147483647 h 32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81" h="326">
                    <a:moveTo>
                      <a:pt x="270" y="276"/>
                    </a:moveTo>
                    <a:cubicBezTo>
                      <a:pt x="264" y="276"/>
                      <a:pt x="259" y="281"/>
                      <a:pt x="259" y="287"/>
                    </a:cubicBezTo>
                    <a:cubicBezTo>
                      <a:pt x="259" y="304"/>
                      <a:pt x="259" y="304"/>
                      <a:pt x="259" y="304"/>
                    </a:cubicBezTo>
                    <a:cubicBezTo>
                      <a:pt x="22" y="304"/>
                      <a:pt x="22" y="304"/>
                      <a:pt x="22" y="304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59" y="22"/>
                      <a:pt x="259" y="22"/>
                      <a:pt x="259" y="22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9" y="146"/>
                      <a:pt x="264" y="151"/>
                      <a:pt x="270" y="151"/>
                    </a:cubicBezTo>
                    <a:cubicBezTo>
                      <a:pt x="276" y="151"/>
                      <a:pt x="281" y="146"/>
                      <a:pt x="281" y="140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281" y="5"/>
                      <a:pt x="276" y="0"/>
                      <a:pt x="27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21"/>
                      <a:pt x="5" y="326"/>
                      <a:pt x="11" y="326"/>
                    </a:cubicBezTo>
                    <a:cubicBezTo>
                      <a:pt x="270" y="326"/>
                      <a:pt x="270" y="326"/>
                      <a:pt x="270" y="326"/>
                    </a:cubicBezTo>
                    <a:cubicBezTo>
                      <a:pt x="276" y="326"/>
                      <a:pt x="281" y="321"/>
                      <a:pt x="281" y="315"/>
                    </a:cubicBezTo>
                    <a:cubicBezTo>
                      <a:pt x="281" y="287"/>
                      <a:pt x="281" y="287"/>
                      <a:pt x="281" y="287"/>
                    </a:cubicBezTo>
                    <a:cubicBezTo>
                      <a:pt x="281" y="281"/>
                      <a:pt x="276" y="276"/>
                      <a:pt x="270" y="276"/>
                    </a:cubicBezTo>
                    <a:close/>
                  </a:path>
                </a:pathLst>
              </a:custGeom>
              <a:solidFill>
                <a:srgbClr val="4DBF4D"/>
              </a:solidFill>
              <a:ln w="28575" cap="flat" cmpd="sng">
                <a:solidFill>
                  <a:schemeClr val="bg1"/>
                </a:solidFill>
                <a:round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097" name="Rectangle 98"/>
              <p:cNvSpPr>
                <a:spLocks noChangeArrowheads="1"/>
              </p:cNvSpPr>
              <p:nvPr/>
            </p:nvSpPr>
            <p:spPr bwMode="auto">
              <a:xfrm>
                <a:off x="194955" y="176210"/>
                <a:ext cx="513632" cy="59986"/>
              </a:xfrm>
              <a:prstGeom prst="rect">
                <a:avLst/>
              </a:prstGeom>
              <a:solidFill>
                <a:srgbClr val="4DBF4D"/>
              </a:solidFill>
              <a:ln w="28575">
                <a:solidFill>
                  <a:schemeClr val="bg1"/>
                </a:solidFill>
                <a:miter lim="800000"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/>
                <a:endParaRPr lang="zh-CN" altLang="en-US" sz="310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Rectangle 99"/>
              <p:cNvSpPr>
                <a:spLocks noChangeArrowheads="1"/>
              </p:cNvSpPr>
              <p:nvPr/>
            </p:nvSpPr>
            <p:spPr bwMode="auto">
              <a:xfrm>
                <a:off x="194955" y="348670"/>
                <a:ext cx="513632" cy="59986"/>
              </a:xfrm>
              <a:prstGeom prst="rect">
                <a:avLst/>
              </a:prstGeom>
              <a:solidFill>
                <a:srgbClr val="4DBF4D"/>
              </a:solidFill>
              <a:ln w="28575">
                <a:solidFill>
                  <a:schemeClr val="bg1"/>
                </a:solidFill>
                <a:miter lim="800000"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/>
                <a:endParaRPr lang="zh-CN" altLang="en-US" sz="310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Rectangle 100"/>
              <p:cNvSpPr>
                <a:spLocks noChangeArrowheads="1"/>
              </p:cNvSpPr>
              <p:nvPr/>
            </p:nvSpPr>
            <p:spPr bwMode="auto">
              <a:xfrm>
                <a:off x="194955" y="521130"/>
                <a:ext cx="513632" cy="59986"/>
              </a:xfrm>
              <a:prstGeom prst="rect">
                <a:avLst/>
              </a:prstGeom>
              <a:solidFill>
                <a:srgbClr val="4DBF4D"/>
              </a:solidFill>
              <a:ln w="28575">
                <a:solidFill>
                  <a:schemeClr val="bg1"/>
                </a:solidFill>
                <a:miter lim="800000"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/>
                <a:endParaRPr lang="zh-CN" altLang="en-US" sz="310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Rectangle 101"/>
              <p:cNvSpPr>
                <a:spLocks noChangeArrowheads="1"/>
              </p:cNvSpPr>
              <p:nvPr/>
            </p:nvSpPr>
            <p:spPr bwMode="auto">
              <a:xfrm>
                <a:off x="194955" y="809811"/>
                <a:ext cx="434899" cy="59986"/>
              </a:xfrm>
              <a:prstGeom prst="rect">
                <a:avLst/>
              </a:prstGeom>
              <a:solidFill>
                <a:srgbClr val="4DBF4D"/>
              </a:solidFill>
              <a:ln w="28575">
                <a:solidFill>
                  <a:schemeClr val="bg1"/>
                </a:solidFill>
                <a:miter lim="800000"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/>
                <a:endParaRPr lang="zh-CN" altLang="en-US" sz="31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083" name="文本框 43"/>
          <p:cNvSpPr txBox="1">
            <a:spLocks noChangeArrowheads="1"/>
          </p:cNvSpPr>
          <p:nvPr/>
        </p:nvSpPr>
        <p:spPr bwMode="auto">
          <a:xfrm>
            <a:off x="5285105" y="948055"/>
            <a:ext cx="17049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800" b="1">
                <a:solidFill>
                  <a:srgbClr val="4DBF4D"/>
                </a:solidFill>
                <a:latin typeface="华文隶书" panose="02010800040101010101" charset="-122"/>
                <a:ea typeface="华文隶书" panose="02010800040101010101" charset="-122"/>
              </a:rPr>
              <a:t>项目答辩</a:t>
            </a:r>
            <a:r>
              <a:rPr lang="zh-CN" altLang="zh-CN" sz="1600" b="1">
                <a:solidFill>
                  <a:srgbClr val="4DBF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zh-CN" altLang="zh-CN" sz="1600" b="1">
              <a:solidFill>
                <a:srgbClr val="4DBF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84" name="组合 1"/>
          <p:cNvGrpSpPr/>
          <p:nvPr/>
        </p:nvGrpSpPr>
        <p:grpSpPr bwMode="auto">
          <a:xfrm>
            <a:off x="4127500" y="912813"/>
            <a:ext cx="3937000" cy="557212"/>
            <a:chOff x="0" y="0"/>
            <a:chExt cx="3936737" cy="557328"/>
          </a:xfrm>
        </p:grpSpPr>
        <p:grpSp>
          <p:nvGrpSpPr>
            <p:cNvPr id="3085" name="组合 71"/>
            <p:cNvGrpSpPr/>
            <p:nvPr/>
          </p:nvGrpSpPr>
          <p:grpSpPr bwMode="auto">
            <a:xfrm>
              <a:off x="2984261" y="0"/>
              <a:ext cx="952476" cy="557328"/>
              <a:chOff x="0" y="0"/>
              <a:chExt cx="1857168" cy="1086697"/>
            </a:xfrm>
          </p:grpSpPr>
          <p:sp>
            <p:nvSpPr>
              <p:cNvPr id="3089" name="燕尾形 69"/>
              <p:cNvSpPr>
                <a:spLocks noChangeArrowheads="1"/>
              </p:cNvSpPr>
              <p:nvPr/>
            </p:nvSpPr>
            <p:spPr bwMode="auto">
              <a:xfrm>
                <a:off x="0" y="9444"/>
                <a:ext cx="1077253" cy="1077253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D9D9D9"/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miter lim="800000"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/>
                <a:endParaRPr lang="zh-CN" altLang="en-US" sz="310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0" name="燕尾形 70"/>
              <p:cNvSpPr>
                <a:spLocks noChangeArrowheads="1"/>
              </p:cNvSpPr>
              <p:nvPr/>
            </p:nvSpPr>
            <p:spPr bwMode="auto">
              <a:xfrm>
                <a:off x="779915" y="0"/>
                <a:ext cx="1077253" cy="1077253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D9D9D9"/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miter lim="800000"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/>
                <a:endParaRPr lang="zh-CN" altLang="en-US" sz="31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086" name="组合 75"/>
            <p:cNvGrpSpPr/>
            <p:nvPr/>
          </p:nvGrpSpPr>
          <p:grpSpPr bwMode="auto">
            <a:xfrm flipH="1">
              <a:off x="0" y="0"/>
              <a:ext cx="952476" cy="557328"/>
              <a:chOff x="0" y="0"/>
              <a:chExt cx="1857168" cy="1086697"/>
            </a:xfrm>
          </p:grpSpPr>
          <p:sp>
            <p:nvSpPr>
              <p:cNvPr id="3087" name="燕尾形 76"/>
              <p:cNvSpPr>
                <a:spLocks noChangeArrowheads="1"/>
              </p:cNvSpPr>
              <p:nvPr/>
            </p:nvSpPr>
            <p:spPr bwMode="auto">
              <a:xfrm>
                <a:off x="0" y="9444"/>
                <a:ext cx="1077253" cy="1077253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D9D9D9"/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miter lim="800000"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/>
                <a:endParaRPr lang="zh-CN" altLang="en-US" sz="3100">
                  <a:solidFill>
                    <a:srgbClr val="FFFFFF"/>
                  </a:solidFill>
                </a:endParaRPr>
              </a:p>
            </p:txBody>
          </p:sp>
          <p:sp>
            <p:nvSpPr>
              <p:cNvPr id="3088" name="燕尾形 77"/>
              <p:cNvSpPr>
                <a:spLocks noChangeArrowheads="1"/>
              </p:cNvSpPr>
              <p:nvPr/>
            </p:nvSpPr>
            <p:spPr bwMode="auto">
              <a:xfrm>
                <a:off x="779915" y="0"/>
                <a:ext cx="1077253" cy="1077253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D9D9D9"/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miter lim="800000"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/>
                <a:endParaRPr lang="zh-CN" altLang="en-US" sz="3100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六边形 9"/>
          <p:cNvSpPr>
            <a:spLocks noChangeArrowheads="1"/>
          </p:cNvSpPr>
          <p:nvPr/>
        </p:nvSpPr>
        <p:spPr bwMode="auto">
          <a:xfrm>
            <a:off x="2255838" y="2505075"/>
            <a:ext cx="7680325" cy="1847850"/>
          </a:xfrm>
          <a:prstGeom prst="hexagon">
            <a:avLst>
              <a:gd name="adj" fmla="val 25015"/>
              <a:gd name="vf" fmla="val 115470"/>
            </a:avLst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zh-CN" altLang="en-US" sz="3100">
              <a:solidFill>
                <a:srgbClr val="FFFFFF"/>
              </a:solidFill>
            </a:endParaRPr>
          </a:p>
        </p:txBody>
      </p:sp>
      <p:sp>
        <p:nvSpPr>
          <p:cNvPr id="4099" name="六边形 21"/>
          <p:cNvSpPr>
            <a:spLocks noChangeArrowheads="1"/>
          </p:cNvSpPr>
          <p:nvPr/>
        </p:nvSpPr>
        <p:spPr bwMode="auto">
          <a:xfrm>
            <a:off x="2425700" y="2619375"/>
            <a:ext cx="7340600" cy="1619250"/>
          </a:xfrm>
          <a:prstGeom prst="hexagon">
            <a:avLst>
              <a:gd name="adj" fmla="val 24996"/>
              <a:gd name="vf" fmla="val 115470"/>
            </a:avLst>
          </a:prstGeom>
          <a:solidFill>
            <a:srgbClr val="4DBF4D"/>
          </a:solidFill>
          <a:ln w="28575">
            <a:solidFill>
              <a:schemeClr val="bg1"/>
            </a:solidFill>
            <a:miter lim="800000"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zh-CN" altLang="en-US" sz="3100">
              <a:solidFill>
                <a:srgbClr val="FFFFFF"/>
              </a:solidFill>
            </a:endParaRPr>
          </a:p>
        </p:txBody>
      </p:sp>
      <p:pic>
        <p:nvPicPr>
          <p:cNvPr id="4100" name="组合 3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2962275"/>
            <a:ext cx="11525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文本框 18"/>
          <p:cNvSpPr txBox="1">
            <a:spLocks noChangeArrowheads="1"/>
          </p:cNvSpPr>
          <p:nvPr/>
        </p:nvSpPr>
        <p:spPr bwMode="auto">
          <a:xfrm>
            <a:off x="6015038" y="2946400"/>
            <a:ext cx="3751262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自我介绍</a:t>
            </a:r>
            <a:endParaRPr lang="zh-CN" altLang="en-US" sz="60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4102" name="文本框 19"/>
          <p:cNvSpPr txBox="1">
            <a:spLocks noChangeArrowheads="1"/>
          </p:cNvSpPr>
          <p:nvPr/>
        </p:nvSpPr>
        <p:spPr bwMode="auto">
          <a:xfrm>
            <a:off x="4552950" y="2946400"/>
            <a:ext cx="13763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03" name="直接连接符 5"/>
          <p:cNvCxnSpPr>
            <a:cxnSpLocks noChangeShapeType="1"/>
          </p:cNvCxnSpPr>
          <p:nvPr/>
        </p:nvCxnSpPr>
        <p:spPr bwMode="auto">
          <a:xfrm>
            <a:off x="5842000" y="3025775"/>
            <a:ext cx="0" cy="85725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/>
          <p:cNvSpPr txBox="1"/>
          <p:nvPr/>
        </p:nvSpPr>
        <p:spPr>
          <a:xfrm>
            <a:off x="975360" y="5481955"/>
            <a:ext cx="102495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B05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姓名：肖子良                            毕业院校：乐山师范学院                                   专业：数学与应用数学</a:t>
            </a:r>
            <a:endParaRPr lang="zh-CN" altLang="en-US" sz="2800">
              <a:solidFill>
                <a:srgbClr val="00B050"/>
              </a:solidFill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1"/>
          <p:cNvGrpSpPr/>
          <p:nvPr/>
        </p:nvGrpSpPr>
        <p:grpSpPr bwMode="auto">
          <a:xfrm>
            <a:off x="248920" y="376238"/>
            <a:ext cx="2327275" cy="368300"/>
            <a:chOff x="0" y="0"/>
            <a:chExt cx="2327170" cy="367747"/>
          </a:xfrm>
        </p:grpSpPr>
        <p:grpSp>
          <p:nvGrpSpPr>
            <p:cNvPr id="5138" name="组合 12"/>
            <p:cNvGrpSpPr/>
            <p:nvPr/>
          </p:nvGrpSpPr>
          <p:grpSpPr bwMode="auto">
            <a:xfrm>
              <a:off x="1967328" y="79388"/>
              <a:ext cx="359842" cy="210557"/>
              <a:chOff x="0" y="0"/>
              <a:chExt cx="1857168" cy="1086697"/>
            </a:xfrm>
          </p:grpSpPr>
          <p:sp>
            <p:nvSpPr>
              <p:cNvPr id="5143" name="燕尾形 16"/>
              <p:cNvSpPr>
                <a:spLocks noChangeArrowheads="1"/>
              </p:cNvSpPr>
              <p:nvPr/>
            </p:nvSpPr>
            <p:spPr bwMode="auto">
              <a:xfrm>
                <a:off x="0" y="9444"/>
                <a:ext cx="1077253" cy="1077253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D9D9D9"/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miter lim="800000"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/>
                <a:endParaRPr lang="zh-CN" altLang="en-US" sz="31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44" name="燕尾形 17"/>
              <p:cNvSpPr>
                <a:spLocks noChangeArrowheads="1"/>
              </p:cNvSpPr>
              <p:nvPr/>
            </p:nvSpPr>
            <p:spPr bwMode="auto">
              <a:xfrm>
                <a:off x="779915" y="0"/>
                <a:ext cx="1077253" cy="1077253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D9D9D9"/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miter lim="800000"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/>
                <a:endParaRPr lang="zh-CN" altLang="en-US" sz="31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139" name="组合 13"/>
            <p:cNvGrpSpPr/>
            <p:nvPr/>
          </p:nvGrpSpPr>
          <p:grpSpPr bwMode="auto">
            <a:xfrm flipH="1">
              <a:off x="0" y="79388"/>
              <a:ext cx="359842" cy="210557"/>
              <a:chOff x="0" y="0"/>
              <a:chExt cx="1857168" cy="1086697"/>
            </a:xfrm>
          </p:grpSpPr>
          <p:sp>
            <p:nvSpPr>
              <p:cNvPr id="5141" name="燕尾形 14"/>
              <p:cNvSpPr>
                <a:spLocks noChangeArrowheads="1"/>
              </p:cNvSpPr>
              <p:nvPr/>
            </p:nvSpPr>
            <p:spPr bwMode="auto">
              <a:xfrm>
                <a:off x="0" y="9444"/>
                <a:ext cx="1077253" cy="1077253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D9D9D9"/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miter lim="800000"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/>
                <a:endParaRPr lang="zh-CN" altLang="en-US" sz="3100">
                  <a:solidFill>
                    <a:srgbClr val="FFFFFF"/>
                  </a:solidFill>
                </a:endParaRPr>
              </a:p>
            </p:txBody>
          </p:sp>
          <p:sp>
            <p:nvSpPr>
              <p:cNvPr id="5142" name="燕尾形 15"/>
              <p:cNvSpPr>
                <a:spLocks noChangeArrowheads="1"/>
              </p:cNvSpPr>
              <p:nvPr/>
            </p:nvSpPr>
            <p:spPr bwMode="auto">
              <a:xfrm>
                <a:off x="779915" y="0"/>
                <a:ext cx="1077253" cy="1077253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D9D9D9"/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miter lim="800000"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/>
                <a:endParaRPr lang="zh-CN" altLang="en-US" sz="31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140" name="文本框 20"/>
            <p:cNvSpPr txBox="1">
              <a:spLocks noChangeArrowheads="1"/>
            </p:cNvSpPr>
            <p:nvPr/>
          </p:nvSpPr>
          <p:spPr bwMode="auto">
            <a:xfrm>
              <a:off x="359842" y="0"/>
              <a:ext cx="1607486" cy="36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4DBF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02|</a:t>
              </a:r>
              <a:r>
                <a:rPr lang="zh-CN" altLang="en-US" b="1">
                  <a:solidFill>
                    <a:srgbClr val="4DBF4D"/>
                  </a:solidFill>
                  <a:latin typeface="华文隶书" panose="02010800040101010101" charset="-122"/>
                  <a:ea typeface="华文隶书" panose="02010800040101010101" charset="-122"/>
                </a:rPr>
                <a:t>项目内容</a:t>
              </a:r>
              <a:endParaRPr lang="zh-CN" altLang="en-US" b="1">
                <a:solidFill>
                  <a:srgbClr val="4DBF4D"/>
                </a:solidFill>
                <a:latin typeface="华文隶书" panose="02010800040101010101" charset="-122"/>
                <a:ea typeface="华文隶书" panose="02010800040101010101" charset="-122"/>
              </a:endParaRPr>
            </a:p>
          </p:txBody>
        </p:sp>
      </p:grpSp>
      <p:sp>
        <p:nvSpPr>
          <p:cNvPr id="5123" name="椭圆 9"/>
          <p:cNvSpPr>
            <a:spLocks noChangeArrowheads="1"/>
          </p:cNvSpPr>
          <p:nvPr/>
        </p:nvSpPr>
        <p:spPr bwMode="auto">
          <a:xfrm>
            <a:off x="4803775" y="2074863"/>
            <a:ext cx="2624138" cy="26241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chemeClr val="bg1"/>
            </a:solidFill>
            <a:rou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zh-CN" altLang="en-US" sz="3100">
              <a:solidFill>
                <a:srgbClr val="FFFFFF"/>
              </a:solidFill>
            </a:endParaRPr>
          </a:p>
        </p:txBody>
      </p:sp>
      <p:sp>
        <p:nvSpPr>
          <p:cNvPr id="5124" name="椭圆 10"/>
          <p:cNvSpPr>
            <a:spLocks noChangeArrowheads="1"/>
          </p:cNvSpPr>
          <p:nvPr/>
        </p:nvSpPr>
        <p:spPr bwMode="auto">
          <a:xfrm>
            <a:off x="8154988" y="2074863"/>
            <a:ext cx="2624137" cy="26241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chemeClr val="bg1"/>
            </a:solidFill>
            <a:rou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zh-CN" altLang="en-US" sz="3100">
              <a:solidFill>
                <a:srgbClr val="FFFFFF"/>
              </a:solidFill>
            </a:endParaRPr>
          </a:p>
        </p:txBody>
      </p:sp>
      <p:sp>
        <p:nvSpPr>
          <p:cNvPr id="5125" name="椭圆 11"/>
          <p:cNvSpPr>
            <a:spLocks noChangeArrowheads="1"/>
          </p:cNvSpPr>
          <p:nvPr/>
        </p:nvSpPr>
        <p:spPr bwMode="auto">
          <a:xfrm>
            <a:off x="1416050" y="2074863"/>
            <a:ext cx="2622550" cy="26241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chemeClr val="bg1"/>
            </a:solidFill>
            <a:rou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zh-CN" altLang="en-US" sz="3100">
              <a:solidFill>
                <a:srgbClr val="FFFFFF"/>
              </a:solidFill>
            </a:endParaRPr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5078413" y="2354263"/>
            <a:ext cx="2054225" cy="2054225"/>
          </a:xfrm>
          <a:prstGeom prst="ellipse">
            <a:avLst/>
          </a:prstGeom>
          <a:solidFill>
            <a:srgbClr val="4DBF4D"/>
          </a:solidFill>
          <a:ln w="28575">
            <a:solidFill>
              <a:schemeClr val="bg1"/>
            </a:solidFill>
            <a:rou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en-US" altLang="zh-CN" sz="3100">
              <a:solidFill>
                <a:srgbClr val="FFFFFF"/>
              </a:solidFill>
            </a:endParaRPr>
          </a:p>
        </p:txBody>
      </p:sp>
      <p:sp>
        <p:nvSpPr>
          <p:cNvPr id="5127" name="Oval 10"/>
          <p:cNvSpPr>
            <a:spLocks noChangeArrowheads="1"/>
          </p:cNvSpPr>
          <p:nvPr/>
        </p:nvSpPr>
        <p:spPr bwMode="auto">
          <a:xfrm>
            <a:off x="1717675" y="2354263"/>
            <a:ext cx="2052638" cy="2054225"/>
          </a:xfrm>
          <a:prstGeom prst="ellipse">
            <a:avLst/>
          </a:prstGeom>
          <a:solidFill>
            <a:srgbClr val="4DBF4D"/>
          </a:solidFill>
          <a:ln w="28575">
            <a:solidFill>
              <a:schemeClr val="bg1"/>
            </a:solidFill>
            <a:rou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en-US" altLang="zh-CN" sz="3100">
              <a:solidFill>
                <a:srgbClr val="FFFFFF"/>
              </a:solidFill>
            </a:endParaRPr>
          </a:p>
        </p:txBody>
      </p:sp>
      <p:sp>
        <p:nvSpPr>
          <p:cNvPr id="5128" name="Oval 13"/>
          <p:cNvSpPr>
            <a:spLocks noChangeArrowheads="1"/>
          </p:cNvSpPr>
          <p:nvPr/>
        </p:nvSpPr>
        <p:spPr bwMode="auto">
          <a:xfrm>
            <a:off x="8440738" y="2354263"/>
            <a:ext cx="2052637" cy="2054225"/>
          </a:xfrm>
          <a:prstGeom prst="ellipse">
            <a:avLst/>
          </a:prstGeom>
          <a:solidFill>
            <a:srgbClr val="4DBF4D"/>
          </a:solidFill>
          <a:ln w="28575">
            <a:solidFill>
              <a:schemeClr val="bg1"/>
            </a:solidFill>
            <a:rou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en-US" altLang="zh-CN" sz="3100">
              <a:solidFill>
                <a:srgbClr val="FFFFFF"/>
              </a:solidFill>
            </a:endParaRPr>
          </a:p>
        </p:txBody>
      </p:sp>
      <p:sp>
        <p:nvSpPr>
          <p:cNvPr id="5129" name="Freeform 283"/>
          <p:cNvSpPr>
            <a:spLocks noEditPoints="1"/>
          </p:cNvSpPr>
          <p:nvPr/>
        </p:nvSpPr>
        <p:spPr bwMode="auto">
          <a:xfrm>
            <a:off x="2422525" y="2592388"/>
            <a:ext cx="617538" cy="617537"/>
          </a:xfrm>
          <a:custGeom>
            <a:avLst/>
            <a:gdLst>
              <a:gd name="T0" fmla="*/ 2147483647 w 288"/>
              <a:gd name="T1" fmla="*/ 0 h 288"/>
              <a:gd name="T2" fmla="*/ 0 w 288"/>
              <a:gd name="T3" fmla="*/ 2147483647 h 288"/>
              <a:gd name="T4" fmla="*/ 2147483647 w 288"/>
              <a:gd name="T5" fmla="*/ 2147483647 h 288"/>
              <a:gd name="T6" fmla="*/ 2147483647 w 288"/>
              <a:gd name="T7" fmla="*/ 2147483647 h 288"/>
              <a:gd name="T8" fmla="*/ 2147483647 w 288"/>
              <a:gd name="T9" fmla="*/ 2147483647 h 288"/>
              <a:gd name="T10" fmla="*/ 2147483647 w 288"/>
              <a:gd name="T11" fmla="*/ 2147483647 h 288"/>
              <a:gd name="T12" fmla="*/ 2147483647 w 288"/>
              <a:gd name="T13" fmla="*/ 2147483647 h 288"/>
              <a:gd name="T14" fmla="*/ 2147483647 w 288"/>
              <a:gd name="T15" fmla="*/ 2147483647 h 288"/>
              <a:gd name="T16" fmla="*/ 2147483647 w 288"/>
              <a:gd name="T17" fmla="*/ 0 h 288"/>
              <a:gd name="T18" fmla="*/ 2147483647 w 288"/>
              <a:gd name="T19" fmla="*/ 2147483647 h 288"/>
              <a:gd name="T20" fmla="*/ 2147483647 w 288"/>
              <a:gd name="T21" fmla="*/ 2147483647 h 288"/>
              <a:gd name="T22" fmla="*/ 2147483647 w 288"/>
              <a:gd name="T23" fmla="*/ 2147483647 h 288"/>
              <a:gd name="T24" fmla="*/ 2147483647 w 288"/>
              <a:gd name="T25" fmla="*/ 2147483647 h 288"/>
              <a:gd name="T26" fmla="*/ 2147483647 w 288"/>
              <a:gd name="T27" fmla="*/ 2147483647 h 288"/>
              <a:gd name="T28" fmla="*/ 2147483647 w 288"/>
              <a:gd name="T29" fmla="*/ 2147483647 h 288"/>
              <a:gd name="T30" fmla="*/ 2147483647 w 288"/>
              <a:gd name="T31" fmla="*/ 2147483647 h 288"/>
              <a:gd name="T32" fmla="*/ 2147483647 w 288"/>
              <a:gd name="T33" fmla="*/ 2147483647 h 288"/>
              <a:gd name="T34" fmla="*/ 2147483647 w 288"/>
              <a:gd name="T35" fmla="*/ 2147483647 h 288"/>
              <a:gd name="T36" fmla="*/ 2147483647 w 288"/>
              <a:gd name="T37" fmla="*/ 2147483647 h 288"/>
              <a:gd name="T38" fmla="*/ 2147483647 w 288"/>
              <a:gd name="T39" fmla="*/ 2147483647 h 288"/>
              <a:gd name="T40" fmla="*/ 2147483647 w 288"/>
              <a:gd name="T41" fmla="*/ 2147483647 h 288"/>
              <a:gd name="T42" fmla="*/ 2147483647 w 288"/>
              <a:gd name="T43" fmla="*/ 2147483647 h 288"/>
              <a:gd name="T44" fmla="*/ 2147483647 w 288"/>
              <a:gd name="T45" fmla="*/ 2147483647 h 288"/>
              <a:gd name="T46" fmla="*/ 2147483647 w 288"/>
              <a:gd name="T47" fmla="*/ 2147483647 h 288"/>
              <a:gd name="T48" fmla="*/ 2147483647 w 288"/>
              <a:gd name="T49" fmla="*/ 2147483647 h 288"/>
              <a:gd name="T50" fmla="*/ 2147483647 w 288"/>
              <a:gd name="T51" fmla="*/ 2147483647 h 288"/>
              <a:gd name="T52" fmla="*/ 2147483647 w 288"/>
              <a:gd name="T53" fmla="*/ 2147483647 h 288"/>
              <a:gd name="T54" fmla="*/ 2147483647 w 288"/>
              <a:gd name="T55" fmla="*/ 2147483647 h 288"/>
              <a:gd name="T56" fmla="*/ 2147483647 w 288"/>
              <a:gd name="T57" fmla="*/ 2147483647 h 288"/>
              <a:gd name="T58" fmla="*/ 2147483647 w 288"/>
              <a:gd name="T59" fmla="*/ 2147483647 h 288"/>
              <a:gd name="T60" fmla="*/ 2147483647 w 288"/>
              <a:gd name="T61" fmla="*/ 2147483647 h 288"/>
              <a:gd name="T62" fmla="*/ 2147483647 w 288"/>
              <a:gd name="T63" fmla="*/ 2147483647 h 288"/>
              <a:gd name="T64" fmla="*/ 2147483647 w 288"/>
              <a:gd name="T65" fmla="*/ 2147483647 h 288"/>
              <a:gd name="T66" fmla="*/ 2147483647 w 288"/>
              <a:gd name="T67" fmla="*/ 2147483647 h 288"/>
              <a:gd name="T68" fmla="*/ 2147483647 w 288"/>
              <a:gd name="T69" fmla="*/ 2147483647 h 288"/>
              <a:gd name="T70" fmla="*/ 2147483647 w 288"/>
              <a:gd name="T71" fmla="*/ 2147483647 h 288"/>
              <a:gd name="T72" fmla="*/ 2147483647 w 288"/>
              <a:gd name="T73" fmla="*/ 2147483647 h 288"/>
              <a:gd name="T74" fmla="*/ 2147483647 w 288"/>
              <a:gd name="T75" fmla="*/ 2147483647 h 288"/>
              <a:gd name="T76" fmla="*/ 2147483647 w 288"/>
              <a:gd name="T77" fmla="*/ 2147483647 h 288"/>
              <a:gd name="T78" fmla="*/ 2147483647 w 288"/>
              <a:gd name="T79" fmla="*/ 2147483647 h 288"/>
              <a:gd name="T80" fmla="*/ 2147483647 w 288"/>
              <a:gd name="T81" fmla="*/ 2147483647 h 288"/>
              <a:gd name="T82" fmla="*/ 2147483647 w 288"/>
              <a:gd name="T83" fmla="*/ 2147483647 h 288"/>
              <a:gd name="T84" fmla="*/ 2147483647 w 288"/>
              <a:gd name="T85" fmla="*/ 2147483647 h 288"/>
              <a:gd name="T86" fmla="*/ 2147483647 w 288"/>
              <a:gd name="T87" fmla="*/ 2147483647 h 288"/>
              <a:gd name="T88" fmla="*/ 2147483647 w 288"/>
              <a:gd name="T89" fmla="*/ 2147483647 h 28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169"/>
                  <a:pt x="6" y="192"/>
                  <a:pt x="17" y="212"/>
                </a:cubicBezTo>
                <a:cubicBezTo>
                  <a:pt x="31" y="237"/>
                  <a:pt x="52" y="258"/>
                  <a:pt x="77" y="272"/>
                </a:cubicBezTo>
                <a:cubicBezTo>
                  <a:pt x="97" y="282"/>
                  <a:pt x="120" y="288"/>
                  <a:pt x="144" y="288"/>
                </a:cubicBezTo>
                <a:cubicBezTo>
                  <a:pt x="169" y="288"/>
                  <a:pt x="192" y="282"/>
                  <a:pt x="213" y="271"/>
                </a:cubicBezTo>
                <a:cubicBezTo>
                  <a:pt x="238" y="257"/>
                  <a:pt x="259" y="236"/>
                  <a:pt x="272" y="210"/>
                </a:cubicBezTo>
                <a:cubicBezTo>
                  <a:pt x="282" y="190"/>
                  <a:pt x="288" y="168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48" y="138"/>
                </a:moveTo>
                <a:cubicBezTo>
                  <a:pt x="215" y="138"/>
                  <a:pt x="215" y="138"/>
                  <a:pt x="215" y="138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48" y="125"/>
                  <a:pt x="248" y="125"/>
                  <a:pt x="248" y="125"/>
                </a:cubicBezTo>
                <a:lnTo>
                  <a:pt x="248" y="138"/>
                </a:lnTo>
                <a:close/>
                <a:moveTo>
                  <a:pt x="212" y="65"/>
                </a:moveTo>
                <a:cubicBezTo>
                  <a:pt x="221" y="74"/>
                  <a:pt x="221" y="74"/>
                  <a:pt x="221" y="74"/>
                </a:cubicBezTo>
                <a:cubicBezTo>
                  <a:pt x="198" y="97"/>
                  <a:pt x="198" y="97"/>
                  <a:pt x="198" y="97"/>
                </a:cubicBezTo>
                <a:cubicBezTo>
                  <a:pt x="189" y="88"/>
                  <a:pt x="189" y="88"/>
                  <a:pt x="189" y="88"/>
                </a:cubicBezTo>
                <a:lnTo>
                  <a:pt x="212" y="65"/>
                </a:lnTo>
                <a:close/>
                <a:moveTo>
                  <a:pt x="137" y="35"/>
                </a:moveTo>
                <a:cubicBezTo>
                  <a:pt x="151" y="35"/>
                  <a:pt x="151" y="35"/>
                  <a:pt x="151" y="35"/>
                </a:cubicBezTo>
                <a:cubicBezTo>
                  <a:pt x="151" y="36"/>
                  <a:pt x="151" y="36"/>
                  <a:pt x="151" y="36"/>
                </a:cubicBezTo>
                <a:cubicBezTo>
                  <a:pt x="151" y="68"/>
                  <a:pt x="151" y="68"/>
                  <a:pt x="151" y="68"/>
                </a:cubicBezTo>
                <a:cubicBezTo>
                  <a:pt x="137" y="68"/>
                  <a:pt x="137" y="68"/>
                  <a:pt x="137" y="68"/>
                </a:cubicBezTo>
                <a:cubicBezTo>
                  <a:pt x="137" y="36"/>
                  <a:pt x="137" y="36"/>
                  <a:pt x="137" y="36"/>
                </a:cubicBezTo>
                <a:lnTo>
                  <a:pt x="137" y="35"/>
                </a:lnTo>
                <a:close/>
                <a:moveTo>
                  <a:pt x="40" y="125"/>
                </a:moveTo>
                <a:cubicBezTo>
                  <a:pt x="73" y="125"/>
                  <a:pt x="73" y="125"/>
                  <a:pt x="73" y="125"/>
                </a:cubicBezTo>
                <a:cubicBezTo>
                  <a:pt x="73" y="138"/>
                  <a:pt x="73" y="138"/>
                  <a:pt x="73" y="138"/>
                </a:cubicBezTo>
                <a:cubicBezTo>
                  <a:pt x="40" y="138"/>
                  <a:pt x="40" y="138"/>
                  <a:pt x="40" y="138"/>
                </a:cubicBezTo>
                <a:lnTo>
                  <a:pt x="40" y="125"/>
                </a:lnTo>
                <a:close/>
                <a:moveTo>
                  <a:pt x="90" y="97"/>
                </a:moveTo>
                <a:cubicBezTo>
                  <a:pt x="66" y="74"/>
                  <a:pt x="66" y="74"/>
                  <a:pt x="66" y="74"/>
                </a:cubicBezTo>
                <a:cubicBezTo>
                  <a:pt x="76" y="65"/>
                  <a:pt x="76" y="65"/>
                  <a:pt x="76" y="65"/>
                </a:cubicBezTo>
                <a:cubicBezTo>
                  <a:pt x="99" y="88"/>
                  <a:pt x="99" y="88"/>
                  <a:pt x="99" y="88"/>
                </a:cubicBezTo>
                <a:lnTo>
                  <a:pt x="90" y="97"/>
                </a:lnTo>
                <a:close/>
                <a:moveTo>
                  <a:pt x="140" y="252"/>
                </a:moveTo>
                <a:cubicBezTo>
                  <a:pt x="137" y="251"/>
                  <a:pt x="135" y="250"/>
                  <a:pt x="132" y="248"/>
                </a:cubicBezTo>
                <a:cubicBezTo>
                  <a:pt x="126" y="242"/>
                  <a:pt x="126" y="232"/>
                  <a:pt x="130" y="225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50" y="107"/>
                  <a:pt x="150" y="107"/>
                  <a:pt x="150" y="107"/>
                </a:cubicBezTo>
                <a:cubicBezTo>
                  <a:pt x="160" y="226"/>
                  <a:pt x="160" y="226"/>
                  <a:pt x="160" y="226"/>
                </a:cubicBezTo>
                <a:cubicBezTo>
                  <a:pt x="164" y="233"/>
                  <a:pt x="164" y="242"/>
                  <a:pt x="157" y="248"/>
                </a:cubicBezTo>
                <a:cubicBezTo>
                  <a:pt x="156" y="250"/>
                  <a:pt x="153" y="251"/>
                  <a:pt x="151" y="252"/>
                </a:cubicBezTo>
                <a:cubicBezTo>
                  <a:pt x="147" y="253"/>
                  <a:pt x="143" y="253"/>
                  <a:pt x="140" y="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Freeform 362"/>
          <p:cNvSpPr>
            <a:spLocks noEditPoints="1"/>
          </p:cNvSpPr>
          <p:nvPr/>
        </p:nvSpPr>
        <p:spPr bwMode="auto">
          <a:xfrm>
            <a:off x="5791200" y="2613025"/>
            <a:ext cx="617538" cy="439738"/>
          </a:xfrm>
          <a:custGeom>
            <a:avLst/>
            <a:gdLst>
              <a:gd name="T0" fmla="*/ 2147483647 w 288"/>
              <a:gd name="T1" fmla="*/ 2147483647 h 204"/>
              <a:gd name="T2" fmla="*/ 2147483647 w 288"/>
              <a:gd name="T3" fmla="*/ 2147483647 h 204"/>
              <a:gd name="T4" fmla="*/ 2147483647 w 288"/>
              <a:gd name="T5" fmla="*/ 2147483647 h 204"/>
              <a:gd name="T6" fmla="*/ 2147483647 w 288"/>
              <a:gd name="T7" fmla="*/ 2147483647 h 204"/>
              <a:gd name="T8" fmla="*/ 2147483647 w 288"/>
              <a:gd name="T9" fmla="*/ 0 h 204"/>
              <a:gd name="T10" fmla="*/ 2147483647 w 288"/>
              <a:gd name="T11" fmla="*/ 0 h 204"/>
              <a:gd name="T12" fmla="*/ 2147483647 w 288"/>
              <a:gd name="T13" fmla="*/ 2147483647 h 204"/>
              <a:gd name="T14" fmla="*/ 2147483647 w 288"/>
              <a:gd name="T15" fmla="*/ 2147483647 h 204"/>
              <a:gd name="T16" fmla="*/ 2147483647 w 288"/>
              <a:gd name="T17" fmla="*/ 2147483647 h 204"/>
              <a:gd name="T18" fmla="*/ 2147483647 w 288"/>
              <a:gd name="T19" fmla="*/ 2147483647 h 204"/>
              <a:gd name="T20" fmla="*/ 0 w 288"/>
              <a:gd name="T21" fmla="*/ 2147483647 h 204"/>
              <a:gd name="T22" fmla="*/ 0 w 288"/>
              <a:gd name="T23" fmla="*/ 2147483647 h 204"/>
              <a:gd name="T24" fmla="*/ 2147483647 w 288"/>
              <a:gd name="T25" fmla="*/ 2147483647 h 204"/>
              <a:gd name="T26" fmla="*/ 2147483647 w 288"/>
              <a:gd name="T27" fmla="*/ 2147483647 h 204"/>
              <a:gd name="T28" fmla="*/ 2147483647 w 288"/>
              <a:gd name="T29" fmla="*/ 2147483647 h 204"/>
              <a:gd name="T30" fmla="*/ 2147483647 w 288"/>
              <a:gd name="T31" fmla="*/ 2147483647 h 204"/>
              <a:gd name="T32" fmla="*/ 2147483647 w 288"/>
              <a:gd name="T33" fmla="*/ 2147483647 h 204"/>
              <a:gd name="T34" fmla="*/ 2147483647 w 288"/>
              <a:gd name="T35" fmla="*/ 2147483647 h 204"/>
              <a:gd name="T36" fmla="*/ 2147483647 w 288"/>
              <a:gd name="T37" fmla="*/ 2147483647 h 204"/>
              <a:gd name="T38" fmla="*/ 2147483647 w 288"/>
              <a:gd name="T39" fmla="*/ 2147483647 h 204"/>
              <a:gd name="T40" fmla="*/ 2147483647 w 288"/>
              <a:gd name="T41" fmla="*/ 2147483647 h 204"/>
              <a:gd name="T42" fmla="*/ 2147483647 w 288"/>
              <a:gd name="T43" fmla="*/ 2147483647 h 20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88" h="204">
                <a:moveTo>
                  <a:pt x="279" y="24"/>
                </a:moveTo>
                <a:cubicBezTo>
                  <a:pt x="219" y="24"/>
                  <a:pt x="219" y="24"/>
                  <a:pt x="219" y="24"/>
                </a:cubicBezTo>
                <a:cubicBezTo>
                  <a:pt x="219" y="24"/>
                  <a:pt x="219" y="24"/>
                  <a:pt x="219" y="24"/>
                </a:cubicBezTo>
                <a:cubicBezTo>
                  <a:pt x="211" y="8"/>
                  <a:pt x="211" y="8"/>
                  <a:pt x="211" y="8"/>
                </a:cubicBezTo>
                <a:cubicBezTo>
                  <a:pt x="209" y="3"/>
                  <a:pt x="204" y="0"/>
                  <a:pt x="199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4" y="0"/>
                  <a:pt x="79" y="3"/>
                  <a:pt x="77" y="8"/>
                </a:cubicBezTo>
                <a:cubicBezTo>
                  <a:pt x="68" y="24"/>
                  <a:pt x="68" y="24"/>
                  <a:pt x="68" y="24"/>
                </a:cubicBezTo>
                <a:cubicBezTo>
                  <a:pt x="68" y="24"/>
                  <a:pt x="68" y="24"/>
                  <a:pt x="68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4" y="24"/>
                  <a:pt x="0" y="28"/>
                  <a:pt x="0" y="33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200"/>
                  <a:pt x="4" y="204"/>
                  <a:pt x="9" y="204"/>
                </a:cubicBezTo>
                <a:cubicBezTo>
                  <a:pt x="279" y="204"/>
                  <a:pt x="279" y="204"/>
                  <a:pt x="279" y="204"/>
                </a:cubicBezTo>
                <a:cubicBezTo>
                  <a:pt x="284" y="204"/>
                  <a:pt x="288" y="200"/>
                  <a:pt x="288" y="195"/>
                </a:cubicBezTo>
                <a:cubicBezTo>
                  <a:pt x="288" y="33"/>
                  <a:pt x="288" y="33"/>
                  <a:pt x="288" y="33"/>
                </a:cubicBezTo>
                <a:cubicBezTo>
                  <a:pt x="288" y="28"/>
                  <a:pt x="284" y="24"/>
                  <a:pt x="279" y="24"/>
                </a:cubicBezTo>
                <a:close/>
                <a:moveTo>
                  <a:pt x="144" y="175"/>
                </a:moveTo>
                <a:cubicBezTo>
                  <a:pt x="109" y="175"/>
                  <a:pt x="82" y="147"/>
                  <a:pt x="82" y="113"/>
                </a:cubicBezTo>
                <a:cubicBezTo>
                  <a:pt x="82" y="78"/>
                  <a:pt x="109" y="51"/>
                  <a:pt x="144" y="51"/>
                </a:cubicBezTo>
                <a:cubicBezTo>
                  <a:pt x="178" y="51"/>
                  <a:pt x="206" y="78"/>
                  <a:pt x="206" y="113"/>
                </a:cubicBezTo>
                <a:cubicBezTo>
                  <a:pt x="206" y="147"/>
                  <a:pt x="178" y="175"/>
                  <a:pt x="144" y="1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Freeform 382"/>
          <p:cNvSpPr>
            <a:spLocks noEditPoints="1"/>
          </p:cNvSpPr>
          <p:nvPr/>
        </p:nvSpPr>
        <p:spPr bwMode="auto">
          <a:xfrm>
            <a:off x="9158288" y="2660650"/>
            <a:ext cx="617537" cy="309563"/>
          </a:xfrm>
          <a:custGeom>
            <a:avLst/>
            <a:gdLst>
              <a:gd name="T0" fmla="*/ 2147483647 w 288"/>
              <a:gd name="T1" fmla="*/ 2147483647 h 144"/>
              <a:gd name="T2" fmla="*/ 2147483647 w 288"/>
              <a:gd name="T3" fmla="*/ 2147483647 h 144"/>
              <a:gd name="T4" fmla="*/ 2147483647 w 288"/>
              <a:gd name="T5" fmla="*/ 2147483647 h 144"/>
              <a:gd name="T6" fmla="*/ 0 w 288"/>
              <a:gd name="T7" fmla="*/ 2147483647 h 144"/>
              <a:gd name="T8" fmla="*/ 2147483647 w 288"/>
              <a:gd name="T9" fmla="*/ 2147483647 h 144"/>
              <a:gd name="T10" fmla="*/ 2147483647 w 288"/>
              <a:gd name="T11" fmla="*/ 0 h 144"/>
              <a:gd name="T12" fmla="*/ 2147483647 w 288"/>
              <a:gd name="T13" fmla="*/ 2147483647 h 144"/>
              <a:gd name="T14" fmla="*/ 2147483647 w 288"/>
              <a:gd name="T15" fmla="*/ 0 h 144"/>
              <a:gd name="T16" fmla="*/ 2147483647 w 288"/>
              <a:gd name="T17" fmla="*/ 2147483647 h 144"/>
              <a:gd name="T18" fmla="*/ 2147483647 w 288"/>
              <a:gd name="T19" fmla="*/ 2147483647 h 144"/>
              <a:gd name="T20" fmla="*/ 2147483647 w 288"/>
              <a:gd name="T21" fmla="*/ 2147483647 h 144"/>
              <a:gd name="T22" fmla="*/ 2147483647 w 288"/>
              <a:gd name="T23" fmla="*/ 2147483647 h 144"/>
              <a:gd name="T24" fmla="*/ 2147483647 w 288"/>
              <a:gd name="T25" fmla="*/ 2147483647 h 144"/>
              <a:gd name="T26" fmla="*/ 2147483647 w 288"/>
              <a:gd name="T27" fmla="*/ 2147483647 h 144"/>
              <a:gd name="T28" fmla="*/ 2147483647 w 288"/>
              <a:gd name="T29" fmla="*/ 2147483647 h 144"/>
              <a:gd name="T30" fmla="*/ 2147483647 w 288"/>
              <a:gd name="T31" fmla="*/ 2147483647 h 144"/>
              <a:gd name="T32" fmla="*/ 2147483647 w 288"/>
              <a:gd name="T33" fmla="*/ 2147483647 h 144"/>
              <a:gd name="T34" fmla="*/ 2147483647 w 288"/>
              <a:gd name="T35" fmla="*/ 2147483647 h 144"/>
              <a:gd name="T36" fmla="*/ 2147483647 w 288"/>
              <a:gd name="T37" fmla="*/ 2147483647 h 144"/>
              <a:gd name="T38" fmla="*/ 2147483647 w 288"/>
              <a:gd name="T39" fmla="*/ 2147483647 h 144"/>
              <a:gd name="T40" fmla="*/ 2147483647 w 288"/>
              <a:gd name="T41" fmla="*/ 2147483647 h 144"/>
              <a:gd name="T42" fmla="*/ 2147483647 w 288"/>
              <a:gd name="T43" fmla="*/ 2147483647 h 144"/>
              <a:gd name="T44" fmla="*/ 2147483647 w 288"/>
              <a:gd name="T45" fmla="*/ 2147483647 h 144"/>
              <a:gd name="T46" fmla="*/ 2147483647 w 288"/>
              <a:gd name="T47" fmla="*/ 2147483647 h 144"/>
              <a:gd name="T48" fmla="*/ 2147483647 w 288"/>
              <a:gd name="T49" fmla="*/ 2147483647 h 144"/>
              <a:gd name="T50" fmla="*/ 2147483647 w 288"/>
              <a:gd name="T51" fmla="*/ 2147483647 h 144"/>
              <a:gd name="T52" fmla="*/ 2147483647 w 288"/>
              <a:gd name="T53" fmla="*/ 2147483647 h 14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88" h="144">
                <a:moveTo>
                  <a:pt x="144" y="102"/>
                </a:moveTo>
                <a:cubicBezTo>
                  <a:pt x="122" y="130"/>
                  <a:pt x="99" y="144"/>
                  <a:pt x="72" y="144"/>
                </a:cubicBezTo>
                <a:cubicBezTo>
                  <a:pt x="51" y="144"/>
                  <a:pt x="33" y="137"/>
                  <a:pt x="20" y="124"/>
                </a:cubicBezTo>
                <a:cubicBezTo>
                  <a:pt x="6" y="110"/>
                  <a:pt x="0" y="93"/>
                  <a:pt x="0" y="72"/>
                </a:cubicBezTo>
                <a:cubicBezTo>
                  <a:pt x="0" y="51"/>
                  <a:pt x="7" y="34"/>
                  <a:pt x="20" y="20"/>
                </a:cubicBezTo>
                <a:cubicBezTo>
                  <a:pt x="34" y="7"/>
                  <a:pt x="51" y="0"/>
                  <a:pt x="72" y="0"/>
                </a:cubicBezTo>
                <a:cubicBezTo>
                  <a:pt x="98" y="0"/>
                  <a:pt x="123" y="14"/>
                  <a:pt x="144" y="42"/>
                </a:cubicBezTo>
                <a:cubicBezTo>
                  <a:pt x="164" y="14"/>
                  <a:pt x="188" y="0"/>
                  <a:pt x="216" y="0"/>
                </a:cubicBezTo>
                <a:cubicBezTo>
                  <a:pt x="238" y="0"/>
                  <a:pt x="255" y="7"/>
                  <a:pt x="268" y="20"/>
                </a:cubicBezTo>
                <a:cubicBezTo>
                  <a:pt x="281" y="34"/>
                  <a:pt x="288" y="51"/>
                  <a:pt x="288" y="72"/>
                </a:cubicBezTo>
                <a:cubicBezTo>
                  <a:pt x="288" y="93"/>
                  <a:pt x="281" y="110"/>
                  <a:pt x="268" y="124"/>
                </a:cubicBezTo>
                <a:cubicBezTo>
                  <a:pt x="255" y="137"/>
                  <a:pt x="238" y="144"/>
                  <a:pt x="217" y="144"/>
                </a:cubicBezTo>
                <a:cubicBezTo>
                  <a:pt x="189" y="144"/>
                  <a:pt x="164" y="130"/>
                  <a:pt x="144" y="102"/>
                </a:cubicBezTo>
                <a:close/>
                <a:moveTo>
                  <a:pt x="121" y="72"/>
                </a:moveTo>
                <a:cubicBezTo>
                  <a:pt x="106" y="50"/>
                  <a:pt x="88" y="39"/>
                  <a:pt x="73" y="39"/>
                </a:cubicBezTo>
                <a:cubicBezTo>
                  <a:pt x="63" y="39"/>
                  <a:pt x="56" y="42"/>
                  <a:pt x="50" y="49"/>
                </a:cubicBezTo>
                <a:cubicBezTo>
                  <a:pt x="44" y="55"/>
                  <a:pt x="40" y="63"/>
                  <a:pt x="40" y="72"/>
                </a:cubicBezTo>
                <a:cubicBezTo>
                  <a:pt x="40" y="81"/>
                  <a:pt x="44" y="89"/>
                  <a:pt x="50" y="96"/>
                </a:cubicBezTo>
                <a:cubicBezTo>
                  <a:pt x="56" y="102"/>
                  <a:pt x="64" y="105"/>
                  <a:pt x="73" y="105"/>
                </a:cubicBezTo>
                <a:cubicBezTo>
                  <a:pt x="88" y="105"/>
                  <a:pt x="106" y="94"/>
                  <a:pt x="121" y="72"/>
                </a:cubicBezTo>
                <a:close/>
                <a:moveTo>
                  <a:pt x="167" y="72"/>
                </a:moveTo>
                <a:cubicBezTo>
                  <a:pt x="182" y="94"/>
                  <a:pt x="200" y="105"/>
                  <a:pt x="215" y="105"/>
                </a:cubicBezTo>
                <a:cubicBezTo>
                  <a:pt x="224" y="105"/>
                  <a:pt x="232" y="102"/>
                  <a:pt x="238" y="96"/>
                </a:cubicBezTo>
                <a:cubicBezTo>
                  <a:pt x="244" y="89"/>
                  <a:pt x="247" y="82"/>
                  <a:pt x="247" y="72"/>
                </a:cubicBezTo>
                <a:cubicBezTo>
                  <a:pt x="247" y="63"/>
                  <a:pt x="244" y="55"/>
                  <a:pt x="238" y="49"/>
                </a:cubicBezTo>
                <a:cubicBezTo>
                  <a:pt x="232" y="42"/>
                  <a:pt x="224" y="39"/>
                  <a:pt x="215" y="39"/>
                </a:cubicBezTo>
                <a:cubicBezTo>
                  <a:pt x="200" y="39"/>
                  <a:pt x="182" y="50"/>
                  <a:pt x="167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2" name="TextBox 13"/>
          <p:cNvSpPr txBox="1">
            <a:spLocks noChangeArrowheads="1"/>
          </p:cNvSpPr>
          <p:nvPr/>
        </p:nvSpPr>
        <p:spPr bwMode="auto">
          <a:xfrm>
            <a:off x="2063750" y="3386138"/>
            <a:ext cx="13763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  <a:sym typeface="+mn-ea"/>
              </a:rPr>
              <a:t>未来几天天气的查询</a:t>
            </a:r>
            <a:endParaRPr lang="en-US" altLang="zh-CN" sz="1600" b="1">
              <a:solidFill>
                <a:srgbClr val="FFFFFF"/>
              </a:solidFill>
              <a:latin typeface="华文隶书" panose="02010800040101010101" charset="-122"/>
              <a:ea typeface="华文隶书" panose="02010800040101010101" charset="-122"/>
              <a:sym typeface="Arial" panose="020B0604020202020204" pitchFamily="34" charset="0"/>
            </a:endParaRPr>
          </a:p>
        </p:txBody>
      </p:sp>
      <p:sp>
        <p:nvSpPr>
          <p:cNvPr id="5134" name="TextBox 13"/>
          <p:cNvSpPr txBox="1">
            <a:spLocks noChangeArrowheads="1"/>
          </p:cNvSpPr>
          <p:nvPr/>
        </p:nvSpPr>
        <p:spPr bwMode="auto">
          <a:xfrm>
            <a:off x="5427663" y="3386138"/>
            <a:ext cx="13763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accent3"/>
                </a:solidFill>
                <a:latin typeface="华文隶书" panose="02010800040101010101" charset="-122"/>
                <a:ea typeface="华文隶书" panose="02010800040101010101" charset="-122"/>
                <a:sym typeface="+mn-ea"/>
              </a:rPr>
              <a:t>不同城市天气的查询</a:t>
            </a:r>
            <a:endParaRPr lang="zh-CN" altLang="en-US" sz="1600" b="1">
              <a:solidFill>
                <a:schemeClr val="accent3"/>
              </a:solidFill>
              <a:latin typeface="华文隶书" panose="02010800040101010101" charset="-122"/>
              <a:ea typeface="华文隶书" panose="02010800040101010101" charset="-122"/>
              <a:sym typeface="+mn-ea"/>
            </a:endParaRPr>
          </a:p>
        </p:txBody>
      </p:sp>
      <p:sp>
        <p:nvSpPr>
          <p:cNvPr id="5136" name="TextBox 13"/>
          <p:cNvSpPr txBox="1">
            <a:spLocks noChangeArrowheads="1"/>
          </p:cNvSpPr>
          <p:nvPr/>
        </p:nvSpPr>
        <p:spPr bwMode="auto">
          <a:xfrm>
            <a:off x="8774113" y="3386138"/>
            <a:ext cx="13763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  <a:sym typeface="+mn-ea"/>
              </a:rPr>
              <a:t>全球各个城市的天气查询</a:t>
            </a:r>
            <a:endParaRPr lang="en-US" altLang="zh-CN" sz="1600" b="1">
              <a:solidFill>
                <a:srgbClr val="FFFFFF"/>
              </a:solidFill>
              <a:latin typeface="华文隶书" panose="02010800040101010101" charset="-122"/>
              <a:ea typeface="华文隶书" panose="0201080004010101010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"/>
          <p:cNvGrpSpPr/>
          <p:nvPr/>
        </p:nvGrpSpPr>
        <p:grpSpPr bwMode="auto">
          <a:xfrm>
            <a:off x="285750" y="376238"/>
            <a:ext cx="2327275" cy="368300"/>
            <a:chOff x="0" y="0"/>
            <a:chExt cx="2327170" cy="367747"/>
          </a:xfrm>
        </p:grpSpPr>
        <p:grpSp>
          <p:nvGrpSpPr>
            <p:cNvPr id="6180" name="组合 12"/>
            <p:cNvGrpSpPr/>
            <p:nvPr/>
          </p:nvGrpSpPr>
          <p:grpSpPr bwMode="auto">
            <a:xfrm>
              <a:off x="1967328" y="79388"/>
              <a:ext cx="359842" cy="210557"/>
              <a:chOff x="0" y="0"/>
              <a:chExt cx="1857168" cy="1086697"/>
            </a:xfrm>
          </p:grpSpPr>
          <p:sp>
            <p:nvSpPr>
              <p:cNvPr id="6185" name="燕尾形 16"/>
              <p:cNvSpPr>
                <a:spLocks noChangeArrowheads="1"/>
              </p:cNvSpPr>
              <p:nvPr/>
            </p:nvSpPr>
            <p:spPr bwMode="auto">
              <a:xfrm>
                <a:off x="0" y="9444"/>
                <a:ext cx="1077253" cy="1077253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D9D9D9"/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miter lim="800000"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/>
                <a:endParaRPr lang="zh-CN" altLang="en-US" sz="3100">
                  <a:solidFill>
                    <a:srgbClr val="FFFFFF"/>
                  </a:solidFill>
                </a:endParaRPr>
              </a:p>
            </p:txBody>
          </p:sp>
          <p:sp>
            <p:nvSpPr>
              <p:cNvPr id="6186" name="燕尾形 17"/>
              <p:cNvSpPr>
                <a:spLocks noChangeArrowheads="1"/>
              </p:cNvSpPr>
              <p:nvPr/>
            </p:nvSpPr>
            <p:spPr bwMode="auto">
              <a:xfrm>
                <a:off x="779915" y="0"/>
                <a:ext cx="1077253" cy="1077253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D9D9D9"/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miter lim="800000"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/>
                <a:endParaRPr lang="zh-CN" altLang="en-US" sz="31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181" name="组合 13"/>
            <p:cNvGrpSpPr/>
            <p:nvPr/>
          </p:nvGrpSpPr>
          <p:grpSpPr bwMode="auto">
            <a:xfrm flipH="1">
              <a:off x="0" y="79388"/>
              <a:ext cx="359842" cy="210557"/>
              <a:chOff x="0" y="0"/>
              <a:chExt cx="1857168" cy="1086697"/>
            </a:xfrm>
          </p:grpSpPr>
          <p:sp>
            <p:nvSpPr>
              <p:cNvPr id="6183" name="燕尾形 14"/>
              <p:cNvSpPr>
                <a:spLocks noChangeArrowheads="1"/>
              </p:cNvSpPr>
              <p:nvPr/>
            </p:nvSpPr>
            <p:spPr bwMode="auto">
              <a:xfrm>
                <a:off x="0" y="9444"/>
                <a:ext cx="1077253" cy="1077253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D9D9D9"/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miter lim="800000"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/>
                <a:endParaRPr lang="zh-CN" altLang="en-US" sz="3100">
                  <a:solidFill>
                    <a:srgbClr val="FFFFFF"/>
                  </a:solidFill>
                </a:endParaRPr>
              </a:p>
            </p:txBody>
          </p:sp>
          <p:sp>
            <p:nvSpPr>
              <p:cNvPr id="6184" name="燕尾形 15"/>
              <p:cNvSpPr>
                <a:spLocks noChangeArrowheads="1"/>
              </p:cNvSpPr>
              <p:nvPr/>
            </p:nvSpPr>
            <p:spPr bwMode="auto">
              <a:xfrm>
                <a:off x="779915" y="0"/>
                <a:ext cx="1077253" cy="1077253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D9D9D9"/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miter lim="800000"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/>
                <a:endParaRPr lang="zh-CN" altLang="en-US" sz="31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182" name="文本框 20"/>
            <p:cNvSpPr txBox="1">
              <a:spLocks noChangeArrowheads="1"/>
            </p:cNvSpPr>
            <p:nvPr/>
          </p:nvSpPr>
          <p:spPr bwMode="auto">
            <a:xfrm>
              <a:off x="359842" y="0"/>
              <a:ext cx="1607486" cy="36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4DBF4D"/>
                  </a:solidFill>
                  <a:latin typeface="华文隶书" panose="02010800040101010101" charset="-122"/>
                  <a:ea typeface="华文隶书" panose="02010800040101010101" charset="-122"/>
                </a:rPr>
                <a:t>功能介绍</a:t>
              </a:r>
              <a:endParaRPr lang="zh-CN" altLang="en-US" b="1">
                <a:solidFill>
                  <a:srgbClr val="4DBF4D"/>
                </a:solidFill>
                <a:latin typeface="华文隶书" panose="02010800040101010101" charset="-122"/>
                <a:ea typeface="华文隶书" panose="02010800040101010101" charset="-122"/>
              </a:endParaRPr>
            </a:p>
          </p:txBody>
        </p:sp>
      </p:grpSp>
      <p:sp>
        <p:nvSpPr>
          <p:cNvPr id="6147" name="Slide Number Placeholder 1"/>
          <p:cNvSpPr txBox="1">
            <a:spLocks noChangeArrowheads="1"/>
          </p:cNvSpPr>
          <p:nvPr/>
        </p:nvSpPr>
        <p:spPr bwMode="auto">
          <a:xfrm>
            <a:off x="11410950" y="109538"/>
            <a:ext cx="781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5637B5-D11D-4AA1-B5F3-6C2A4B224B74}" type="slidenum">
              <a:rPr lang="en-US" altLang="zh-CN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fld>
            <a:endParaRPr lang="en-US" altLang="zh-CN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48" name="Oval 2"/>
          <p:cNvSpPr>
            <a:spLocks noChangeArrowheads="1"/>
          </p:cNvSpPr>
          <p:nvPr/>
        </p:nvSpPr>
        <p:spPr bwMode="auto">
          <a:xfrm>
            <a:off x="850900" y="1654175"/>
            <a:ext cx="2181225" cy="2181225"/>
          </a:xfrm>
          <a:prstGeom prst="ellipse">
            <a:avLst/>
          </a:prstGeom>
          <a:solidFill>
            <a:srgbClr val="4DBF4D"/>
          </a:solidFill>
          <a:ln w="28575">
            <a:solidFill>
              <a:schemeClr val="bg1"/>
            </a:solidFill>
            <a:rou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en-US" altLang="zh-CN" sz="31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6149" name="Oval 3"/>
          <p:cNvSpPr>
            <a:spLocks noChangeArrowheads="1"/>
          </p:cNvSpPr>
          <p:nvPr/>
        </p:nvSpPr>
        <p:spPr bwMode="auto">
          <a:xfrm>
            <a:off x="2508250" y="1654175"/>
            <a:ext cx="2181225" cy="2181225"/>
          </a:xfrm>
          <a:prstGeom prst="ellipse">
            <a:avLst/>
          </a:prstGeom>
          <a:solidFill>
            <a:srgbClr val="4DBF4D"/>
          </a:solidFill>
          <a:ln w="28575">
            <a:solidFill>
              <a:schemeClr val="bg1"/>
            </a:solidFill>
            <a:rou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en-US" altLang="zh-CN" sz="31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6150" name="Oval 4"/>
          <p:cNvSpPr>
            <a:spLocks noChangeArrowheads="1"/>
          </p:cNvSpPr>
          <p:nvPr/>
        </p:nvSpPr>
        <p:spPr bwMode="auto">
          <a:xfrm>
            <a:off x="4197350" y="1654175"/>
            <a:ext cx="2181225" cy="2181225"/>
          </a:xfrm>
          <a:prstGeom prst="ellipse">
            <a:avLst/>
          </a:prstGeom>
          <a:solidFill>
            <a:srgbClr val="4DBF4D"/>
          </a:solidFill>
          <a:ln w="28575">
            <a:solidFill>
              <a:schemeClr val="bg1"/>
            </a:solidFill>
            <a:rou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en-US" altLang="zh-CN" sz="31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6151" name="Oval 5"/>
          <p:cNvSpPr>
            <a:spLocks noChangeArrowheads="1"/>
          </p:cNvSpPr>
          <p:nvPr/>
        </p:nvSpPr>
        <p:spPr bwMode="auto">
          <a:xfrm>
            <a:off x="5861050" y="1654175"/>
            <a:ext cx="2181225" cy="2181225"/>
          </a:xfrm>
          <a:prstGeom prst="ellipse">
            <a:avLst/>
          </a:prstGeom>
          <a:solidFill>
            <a:srgbClr val="4DBF4D"/>
          </a:solidFill>
          <a:ln w="28575">
            <a:solidFill>
              <a:schemeClr val="bg1"/>
            </a:solidFill>
            <a:rou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en-US" altLang="zh-CN" sz="31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6152" name="Oval 6"/>
          <p:cNvSpPr>
            <a:spLocks noChangeArrowheads="1"/>
          </p:cNvSpPr>
          <p:nvPr/>
        </p:nvSpPr>
        <p:spPr bwMode="auto">
          <a:xfrm>
            <a:off x="7548563" y="1654175"/>
            <a:ext cx="2181225" cy="2181225"/>
          </a:xfrm>
          <a:prstGeom prst="ellipse">
            <a:avLst/>
          </a:prstGeom>
          <a:solidFill>
            <a:srgbClr val="4DBF4D"/>
          </a:solidFill>
          <a:ln w="28575">
            <a:solidFill>
              <a:schemeClr val="bg1"/>
            </a:solidFill>
            <a:rou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en-US" altLang="zh-CN" sz="31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6153" name="Oval 7"/>
          <p:cNvSpPr>
            <a:spLocks noChangeArrowheads="1"/>
          </p:cNvSpPr>
          <p:nvPr/>
        </p:nvSpPr>
        <p:spPr bwMode="auto">
          <a:xfrm>
            <a:off x="9231313" y="1654175"/>
            <a:ext cx="2179637" cy="2181225"/>
          </a:xfrm>
          <a:prstGeom prst="ellipse">
            <a:avLst/>
          </a:prstGeom>
          <a:solidFill>
            <a:srgbClr val="4DBF4D"/>
          </a:solidFill>
          <a:ln w="28575">
            <a:solidFill>
              <a:schemeClr val="bg1"/>
            </a:solidFill>
            <a:rou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en-US" altLang="zh-CN" sz="31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6159" name="Title 20"/>
          <p:cNvSpPr txBox="1">
            <a:spLocks noChangeArrowheads="1"/>
          </p:cNvSpPr>
          <p:nvPr/>
        </p:nvSpPr>
        <p:spPr bwMode="auto">
          <a:xfrm>
            <a:off x="7943850" y="5208429"/>
            <a:ext cx="866775" cy="47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4" tIns="22857" rIns="45714" bIns="22857" anchor="ctr"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4DBF4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800" b="1">
              <a:solidFill>
                <a:srgbClr val="4DBF4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62" name="Freeform 91"/>
          <p:cNvSpPr/>
          <p:nvPr/>
        </p:nvSpPr>
        <p:spPr bwMode="auto">
          <a:xfrm>
            <a:off x="1427163" y="2117725"/>
            <a:ext cx="906462" cy="1138238"/>
          </a:xfrm>
          <a:custGeom>
            <a:avLst/>
            <a:gdLst>
              <a:gd name="T0" fmla="*/ 2147483647 w 937"/>
              <a:gd name="T1" fmla="*/ 2147483647 h 1171"/>
              <a:gd name="T2" fmla="*/ 2147483647 w 937"/>
              <a:gd name="T3" fmla="*/ 2147483647 h 1171"/>
              <a:gd name="T4" fmla="*/ 2147483647 w 937"/>
              <a:gd name="T5" fmla="*/ 2147483647 h 1171"/>
              <a:gd name="T6" fmla="*/ 2147483647 w 937"/>
              <a:gd name="T7" fmla="*/ 2147483647 h 1171"/>
              <a:gd name="T8" fmla="*/ 2147483647 w 937"/>
              <a:gd name="T9" fmla="*/ 2147483647 h 1171"/>
              <a:gd name="T10" fmla="*/ 2147483647 w 937"/>
              <a:gd name="T11" fmla="*/ 2147483647 h 1171"/>
              <a:gd name="T12" fmla="*/ 2147483647 w 937"/>
              <a:gd name="T13" fmla="*/ 2147483647 h 1171"/>
              <a:gd name="T14" fmla="*/ 2147483647 w 937"/>
              <a:gd name="T15" fmla="*/ 2147483647 h 1171"/>
              <a:gd name="T16" fmla="*/ 2147483647 w 937"/>
              <a:gd name="T17" fmla="*/ 2147483647 h 1171"/>
              <a:gd name="T18" fmla="*/ 2147483647 w 937"/>
              <a:gd name="T19" fmla="*/ 2147483647 h 1171"/>
              <a:gd name="T20" fmla="*/ 2147483647 w 937"/>
              <a:gd name="T21" fmla="*/ 2147483647 h 1171"/>
              <a:gd name="T22" fmla="*/ 0 w 937"/>
              <a:gd name="T23" fmla="*/ 2147483647 h 1171"/>
              <a:gd name="T24" fmla="*/ 2147483647 w 937"/>
              <a:gd name="T25" fmla="*/ 2147483647 h 1171"/>
              <a:gd name="T26" fmla="*/ 2147483647 w 937"/>
              <a:gd name="T27" fmla="*/ 2147483647 h 1171"/>
              <a:gd name="T28" fmla="*/ 2147483647 w 937"/>
              <a:gd name="T29" fmla="*/ 2147483647 h 1171"/>
              <a:gd name="T30" fmla="*/ 2147483647 w 937"/>
              <a:gd name="T31" fmla="*/ 2147483647 h 1171"/>
              <a:gd name="T32" fmla="*/ 2147483647 w 937"/>
              <a:gd name="T33" fmla="*/ 2147483647 h 1171"/>
              <a:gd name="T34" fmla="*/ 2147483647 w 937"/>
              <a:gd name="T35" fmla="*/ 2147483647 h 1171"/>
              <a:gd name="T36" fmla="*/ 2147483647 w 937"/>
              <a:gd name="T37" fmla="*/ 2147483647 h 1171"/>
              <a:gd name="T38" fmla="*/ 2147483647 w 937"/>
              <a:gd name="T39" fmla="*/ 2147483647 h 1171"/>
              <a:gd name="T40" fmla="*/ 2147483647 w 937"/>
              <a:gd name="T41" fmla="*/ 2147483647 h 1171"/>
              <a:gd name="T42" fmla="*/ 2147483647 w 937"/>
              <a:gd name="T43" fmla="*/ 2147483647 h 1171"/>
              <a:gd name="T44" fmla="*/ 2147483647 w 937"/>
              <a:gd name="T45" fmla="*/ 2147483647 h 1171"/>
              <a:gd name="T46" fmla="*/ 2147483647 w 937"/>
              <a:gd name="T47" fmla="*/ 0 h 1171"/>
              <a:gd name="T48" fmla="*/ 2147483647 w 937"/>
              <a:gd name="T49" fmla="*/ 2147483647 h 1171"/>
              <a:gd name="T50" fmla="*/ 2147483647 w 937"/>
              <a:gd name="T51" fmla="*/ 2147483647 h 1171"/>
              <a:gd name="T52" fmla="*/ 2147483647 w 937"/>
              <a:gd name="T53" fmla="*/ 2147483647 h 1171"/>
              <a:gd name="T54" fmla="*/ 2147483647 w 937"/>
              <a:gd name="T55" fmla="*/ 2147483647 h 1171"/>
              <a:gd name="T56" fmla="*/ 2147483647 w 937"/>
              <a:gd name="T57" fmla="*/ 2147483647 h 1171"/>
              <a:gd name="T58" fmla="*/ 2147483647 w 937"/>
              <a:gd name="T59" fmla="*/ 2147483647 h 1171"/>
              <a:gd name="T60" fmla="*/ 2147483647 w 937"/>
              <a:gd name="T61" fmla="*/ 2147483647 h 1171"/>
              <a:gd name="T62" fmla="*/ 2147483647 w 937"/>
              <a:gd name="T63" fmla="*/ 2147483647 h 1171"/>
              <a:gd name="T64" fmla="*/ 2147483647 w 937"/>
              <a:gd name="T65" fmla="*/ 2147483647 h 117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937" h="1171">
                <a:moveTo>
                  <a:pt x="66" y="577"/>
                </a:moveTo>
                <a:cubicBezTo>
                  <a:pt x="66" y="510"/>
                  <a:pt x="125" y="452"/>
                  <a:pt x="192" y="452"/>
                </a:cubicBezTo>
                <a:cubicBezTo>
                  <a:pt x="259" y="452"/>
                  <a:pt x="317" y="510"/>
                  <a:pt x="317" y="577"/>
                </a:cubicBezTo>
                <a:cubicBezTo>
                  <a:pt x="317" y="644"/>
                  <a:pt x="259" y="702"/>
                  <a:pt x="192" y="702"/>
                </a:cubicBezTo>
                <a:cubicBezTo>
                  <a:pt x="125" y="702"/>
                  <a:pt x="66" y="644"/>
                  <a:pt x="66" y="577"/>
                </a:cubicBezTo>
                <a:close/>
                <a:moveTo>
                  <a:pt x="744" y="702"/>
                </a:moveTo>
                <a:cubicBezTo>
                  <a:pt x="811" y="702"/>
                  <a:pt x="869" y="644"/>
                  <a:pt x="869" y="577"/>
                </a:cubicBezTo>
                <a:cubicBezTo>
                  <a:pt x="869" y="510"/>
                  <a:pt x="811" y="452"/>
                  <a:pt x="744" y="452"/>
                </a:cubicBezTo>
                <a:cubicBezTo>
                  <a:pt x="677" y="452"/>
                  <a:pt x="618" y="510"/>
                  <a:pt x="618" y="577"/>
                </a:cubicBezTo>
                <a:cubicBezTo>
                  <a:pt x="618" y="644"/>
                  <a:pt x="677" y="702"/>
                  <a:pt x="744" y="702"/>
                </a:cubicBezTo>
                <a:close/>
                <a:moveTo>
                  <a:pt x="802" y="744"/>
                </a:moveTo>
                <a:cubicBezTo>
                  <a:pt x="694" y="744"/>
                  <a:pt x="694" y="744"/>
                  <a:pt x="694" y="744"/>
                </a:cubicBezTo>
                <a:cubicBezTo>
                  <a:pt x="610" y="744"/>
                  <a:pt x="552" y="803"/>
                  <a:pt x="552" y="878"/>
                </a:cubicBezTo>
                <a:cubicBezTo>
                  <a:pt x="552" y="961"/>
                  <a:pt x="552" y="961"/>
                  <a:pt x="552" y="961"/>
                </a:cubicBezTo>
                <a:cubicBezTo>
                  <a:pt x="552" y="970"/>
                  <a:pt x="552" y="978"/>
                  <a:pt x="543" y="978"/>
                </a:cubicBezTo>
                <a:cubicBezTo>
                  <a:pt x="476" y="1028"/>
                  <a:pt x="476" y="1028"/>
                  <a:pt x="476" y="1028"/>
                </a:cubicBezTo>
                <a:cubicBezTo>
                  <a:pt x="468" y="1028"/>
                  <a:pt x="468" y="1028"/>
                  <a:pt x="460" y="1028"/>
                </a:cubicBezTo>
                <a:cubicBezTo>
                  <a:pt x="401" y="978"/>
                  <a:pt x="401" y="978"/>
                  <a:pt x="401" y="978"/>
                </a:cubicBezTo>
                <a:cubicBezTo>
                  <a:pt x="393" y="978"/>
                  <a:pt x="384" y="970"/>
                  <a:pt x="384" y="961"/>
                </a:cubicBezTo>
                <a:cubicBezTo>
                  <a:pt x="384" y="878"/>
                  <a:pt x="384" y="878"/>
                  <a:pt x="384" y="878"/>
                </a:cubicBezTo>
                <a:cubicBezTo>
                  <a:pt x="384" y="803"/>
                  <a:pt x="326" y="744"/>
                  <a:pt x="251" y="744"/>
                </a:cubicBezTo>
                <a:cubicBezTo>
                  <a:pt x="142" y="744"/>
                  <a:pt x="142" y="744"/>
                  <a:pt x="142" y="744"/>
                </a:cubicBezTo>
                <a:cubicBezTo>
                  <a:pt x="58" y="744"/>
                  <a:pt x="0" y="803"/>
                  <a:pt x="0" y="878"/>
                </a:cubicBezTo>
                <a:cubicBezTo>
                  <a:pt x="0" y="1062"/>
                  <a:pt x="0" y="1062"/>
                  <a:pt x="0" y="1062"/>
                </a:cubicBezTo>
                <a:cubicBezTo>
                  <a:pt x="0" y="1078"/>
                  <a:pt x="16" y="1095"/>
                  <a:pt x="33" y="1095"/>
                </a:cubicBezTo>
                <a:cubicBezTo>
                  <a:pt x="50" y="1095"/>
                  <a:pt x="66" y="1078"/>
                  <a:pt x="66" y="1062"/>
                </a:cubicBezTo>
                <a:cubicBezTo>
                  <a:pt x="66" y="1170"/>
                  <a:pt x="66" y="1170"/>
                  <a:pt x="66" y="1170"/>
                </a:cubicBezTo>
                <a:cubicBezTo>
                  <a:pt x="317" y="1170"/>
                  <a:pt x="317" y="1170"/>
                  <a:pt x="317" y="1170"/>
                </a:cubicBezTo>
                <a:cubicBezTo>
                  <a:pt x="317" y="1011"/>
                  <a:pt x="317" y="1011"/>
                  <a:pt x="317" y="1011"/>
                </a:cubicBezTo>
                <a:cubicBezTo>
                  <a:pt x="384" y="1062"/>
                  <a:pt x="384" y="1062"/>
                  <a:pt x="384" y="1062"/>
                </a:cubicBezTo>
                <a:cubicBezTo>
                  <a:pt x="443" y="1095"/>
                  <a:pt x="443" y="1095"/>
                  <a:pt x="443" y="1095"/>
                </a:cubicBezTo>
                <a:cubicBezTo>
                  <a:pt x="460" y="1104"/>
                  <a:pt x="485" y="1104"/>
                  <a:pt x="501" y="1095"/>
                </a:cubicBezTo>
                <a:cubicBezTo>
                  <a:pt x="552" y="1062"/>
                  <a:pt x="552" y="1062"/>
                  <a:pt x="552" y="1062"/>
                </a:cubicBezTo>
                <a:cubicBezTo>
                  <a:pt x="618" y="1011"/>
                  <a:pt x="618" y="1011"/>
                  <a:pt x="618" y="1011"/>
                </a:cubicBezTo>
                <a:cubicBezTo>
                  <a:pt x="618" y="1170"/>
                  <a:pt x="618" y="1170"/>
                  <a:pt x="618" y="1170"/>
                </a:cubicBezTo>
                <a:cubicBezTo>
                  <a:pt x="869" y="1170"/>
                  <a:pt x="869" y="1170"/>
                  <a:pt x="869" y="1170"/>
                </a:cubicBezTo>
                <a:cubicBezTo>
                  <a:pt x="869" y="1062"/>
                  <a:pt x="869" y="1062"/>
                  <a:pt x="869" y="1062"/>
                </a:cubicBezTo>
                <a:cubicBezTo>
                  <a:pt x="869" y="1078"/>
                  <a:pt x="886" y="1095"/>
                  <a:pt x="903" y="1095"/>
                </a:cubicBezTo>
                <a:cubicBezTo>
                  <a:pt x="919" y="1095"/>
                  <a:pt x="936" y="1078"/>
                  <a:pt x="936" y="1062"/>
                </a:cubicBezTo>
                <a:cubicBezTo>
                  <a:pt x="936" y="878"/>
                  <a:pt x="936" y="878"/>
                  <a:pt x="936" y="878"/>
                </a:cubicBezTo>
                <a:cubicBezTo>
                  <a:pt x="936" y="803"/>
                  <a:pt x="878" y="744"/>
                  <a:pt x="802" y="744"/>
                </a:cubicBezTo>
                <a:close/>
                <a:moveTo>
                  <a:pt x="744" y="192"/>
                </a:moveTo>
                <a:cubicBezTo>
                  <a:pt x="744" y="293"/>
                  <a:pt x="618" y="385"/>
                  <a:pt x="460" y="385"/>
                </a:cubicBezTo>
                <a:cubicBezTo>
                  <a:pt x="434" y="385"/>
                  <a:pt x="418" y="385"/>
                  <a:pt x="409" y="376"/>
                </a:cubicBezTo>
                <a:cubicBezTo>
                  <a:pt x="367" y="426"/>
                  <a:pt x="284" y="435"/>
                  <a:pt x="284" y="435"/>
                </a:cubicBezTo>
                <a:cubicBezTo>
                  <a:pt x="301" y="401"/>
                  <a:pt x="309" y="376"/>
                  <a:pt x="309" y="359"/>
                </a:cubicBezTo>
                <a:cubicBezTo>
                  <a:pt x="225" y="326"/>
                  <a:pt x="167" y="259"/>
                  <a:pt x="167" y="192"/>
                </a:cubicBezTo>
                <a:cubicBezTo>
                  <a:pt x="167" y="84"/>
                  <a:pt x="292" y="0"/>
                  <a:pt x="460" y="0"/>
                </a:cubicBezTo>
                <a:cubicBezTo>
                  <a:pt x="618" y="0"/>
                  <a:pt x="744" y="84"/>
                  <a:pt x="744" y="192"/>
                </a:cubicBezTo>
                <a:close/>
                <a:moveTo>
                  <a:pt x="376" y="192"/>
                </a:moveTo>
                <a:cubicBezTo>
                  <a:pt x="376" y="167"/>
                  <a:pt x="359" y="151"/>
                  <a:pt x="343" y="151"/>
                </a:cubicBezTo>
                <a:cubicBezTo>
                  <a:pt x="317" y="151"/>
                  <a:pt x="301" y="167"/>
                  <a:pt x="301" y="192"/>
                </a:cubicBezTo>
                <a:cubicBezTo>
                  <a:pt x="301" y="209"/>
                  <a:pt x="317" y="234"/>
                  <a:pt x="343" y="234"/>
                </a:cubicBezTo>
                <a:cubicBezTo>
                  <a:pt x="359" y="234"/>
                  <a:pt x="376" y="209"/>
                  <a:pt x="376" y="192"/>
                </a:cubicBezTo>
                <a:close/>
                <a:moveTo>
                  <a:pt x="501" y="192"/>
                </a:moveTo>
                <a:cubicBezTo>
                  <a:pt x="501" y="167"/>
                  <a:pt x="485" y="151"/>
                  <a:pt x="460" y="151"/>
                </a:cubicBezTo>
                <a:cubicBezTo>
                  <a:pt x="443" y="151"/>
                  <a:pt x="418" y="167"/>
                  <a:pt x="418" y="192"/>
                </a:cubicBezTo>
                <a:cubicBezTo>
                  <a:pt x="418" y="209"/>
                  <a:pt x="443" y="234"/>
                  <a:pt x="460" y="234"/>
                </a:cubicBezTo>
                <a:cubicBezTo>
                  <a:pt x="485" y="234"/>
                  <a:pt x="501" y="209"/>
                  <a:pt x="501" y="192"/>
                </a:cubicBezTo>
                <a:close/>
                <a:moveTo>
                  <a:pt x="627" y="192"/>
                </a:moveTo>
                <a:cubicBezTo>
                  <a:pt x="627" y="167"/>
                  <a:pt x="610" y="151"/>
                  <a:pt x="585" y="151"/>
                </a:cubicBezTo>
                <a:cubicBezTo>
                  <a:pt x="560" y="151"/>
                  <a:pt x="543" y="167"/>
                  <a:pt x="543" y="192"/>
                </a:cubicBezTo>
                <a:cubicBezTo>
                  <a:pt x="543" y="209"/>
                  <a:pt x="560" y="234"/>
                  <a:pt x="585" y="234"/>
                </a:cubicBezTo>
                <a:cubicBezTo>
                  <a:pt x="610" y="234"/>
                  <a:pt x="627" y="209"/>
                  <a:pt x="627" y="192"/>
                </a:cubicBezTo>
                <a:close/>
                <a:moveTo>
                  <a:pt x="627" y="192"/>
                </a:moveTo>
                <a:lnTo>
                  <a:pt x="627" y="1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121910" tIns="60955" rIns="121910" bIns="60955" anchor="ctr"/>
          <a:lstStyle/>
          <a:p>
            <a:endParaRPr lang="zh-CN" altLang="en-US"/>
          </a:p>
        </p:txBody>
      </p:sp>
      <p:sp>
        <p:nvSpPr>
          <p:cNvPr id="6163" name="Freeform 17"/>
          <p:cNvSpPr>
            <a:spLocks noChangeAspect="1"/>
          </p:cNvSpPr>
          <p:nvPr/>
        </p:nvSpPr>
        <p:spPr bwMode="auto">
          <a:xfrm>
            <a:off x="3222625" y="2239963"/>
            <a:ext cx="723900" cy="1008062"/>
          </a:xfrm>
          <a:custGeom>
            <a:avLst/>
            <a:gdLst>
              <a:gd name="T0" fmla="*/ 2147483647 w 503"/>
              <a:gd name="T1" fmla="*/ 2147483647 h 703"/>
              <a:gd name="T2" fmla="*/ 2147483647 w 503"/>
              <a:gd name="T3" fmla="*/ 2147483647 h 703"/>
              <a:gd name="T4" fmla="*/ 2147483647 w 503"/>
              <a:gd name="T5" fmla="*/ 2147483647 h 703"/>
              <a:gd name="T6" fmla="*/ 2147483647 w 503"/>
              <a:gd name="T7" fmla="*/ 2147483647 h 703"/>
              <a:gd name="T8" fmla="*/ 2147483647 w 503"/>
              <a:gd name="T9" fmla="*/ 2147483647 h 703"/>
              <a:gd name="T10" fmla="*/ 2147483647 w 503"/>
              <a:gd name="T11" fmla="*/ 0 h 703"/>
              <a:gd name="T12" fmla="*/ 2147483647 w 503"/>
              <a:gd name="T13" fmla="*/ 0 h 703"/>
              <a:gd name="T14" fmla="*/ 2147483647 w 503"/>
              <a:gd name="T15" fmla="*/ 2147483647 h 703"/>
              <a:gd name="T16" fmla="*/ 2147483647 w 503"/>
              <a:gd name="T17" fmla="*/ 2147483647 h 703"/>
              <a:gd name="T18" fmla="*/ 2147483647 w 503"/>
              <a:gd name="T19" fmla="*/ 2147483647 h 703"/>
              <a:gd name="T20" fmla="*/ 2147483647 w 503"/>
              <a:gd name="T21" fmla="*/ 2147483647 h 703"/>
              <a:gd name="T22" fmla="*/ 2147483647 w 503"/>
              <a:gd name="T23" fmla="*/ 2147483647 h 703"/>
              <a:gd name="T24" fmla="*/ 2147483647 w 503"/>
              <a:gd name="T25" fmla="*/ 2147483647 h 703"/>
              <a:gd name="T26" fmla="*/ 2147483647 w 503"/>
              <a:gd name="T27" fmla="*/ 2147483647 h 703"/>
              <a:gd name="T28" fmla="*/ 2147483647 w 503"/>
              <a:gd name="T29" fmla="*/ 2147483647 h 703"/>
              <a:gd name="T30" fmla="*/ 0 w 503"/>
              <a:gd name="T31" fmla="*/ 2147483647 h 703"/>
              <a:gd name="T32" fmla="*/ 2147483647 w 503"/>
              <a:gd name="T33" fmla="*/ 2147483647 h 703"/>
              <a:gd name="T34" fmla="*/ 2147483647 w 503"/>
              <a:gd name="T35" fmla="*/ 2147483647 h 703"/>
              <a:gd name="T36" fmla="*/ 2147483647 w 503"/>
              <a:gd name="T37" fmla="*/ 2147483647 h 703"/>
              <a:gd name="T38" fmla="*/ 2147483647 w 503"/>
              <a:gd name="T39" fmla="*/ 2147483647 h 703"/>
              <a:gd name="T40" fmla="*/ 2147483647 w 503"/>
              <a:gd name="T41" fmla="*/ 2147483647 h 703"/>
              <a:gd name="T42" fmla="*/ 2147483647 w 503"/>
              <a:gd name="T43" fmla="*/ 2147483647 h 703"/>
              <a:gd name="T44" fmla="*/ 2147483647 w 503"/>
              <a:gd name="T45" fmla="*/ 2147483647 h 703"/>
              <a:gd name="T46" fmla="*/ 2147483647 w 503"/>
              <a:gd name="T47" fmla="*/ 2147483647 h 703"/>
              <a:gd name="T48" fmla="*/ 2147483647 w 503"/>
              <a:gd name="T49" fmla="*/ 2147483647 h 703"/>
              <a:gd name="T50" fmla="*/ 2147483647 w 503"/>
              <a:gd name="T51" fmla="*/ 2147483647 h 703"/>
              <a:gd name="T52" fmla="*/ 2147483647 w 503"/>
              <a:gd name="T53" fmla="*/ 2147483647 h 703"/>
              <a:gd name="T54" fmla="*/ 2147483647 w 503"/>
              <a:gd name="T55" fmla="*/ 2147483647 h 703"/>
              <a:gd name="T56" fmla="*/ 2147483647 w 503"/>
              <a:gd name="T57" fmla="*/ 2147483647 h 703"/>
              <a:gd name="T58" fmla="*/ 2147483647 w 503"/>
              <a:gd name="T59" fmla="*/ 2147483647 h 703"/>
              <a:gd name="T60" fmla="*/ 2147483647 w 503"/>
              <a:gd name="T61" fmla="*/ 2147483647 h 703"/>
              <a:gd name="T62" fmla="*/ 2147483647 w 503"/>
              <a:gd name="T63" fmla="*/ 2147483647 h 703"/>
              <a:gd name="T64" fmla="*/ 2147483647 w 503"/>
              <a:gd name="T65" fmla="*/ 2147483647 h 703"/>
              <a:gd name="T66" fmla="*/ 2147483647 w 503"/>
              <a:gd name="T67" fmla="*/ 2147483647 h 703"/>
              <a:gd name="T68" fmla="*/ 2147483647 w 503"/>
              <a:gd name="T69" fmla="*/ 2147483647 h 703"/>
              <a:gd name="T70" fmla="*/ 2147483647 w 503"/>
              <a:gd name="T71" fmla="*/ 2147483647 h 703"/>
              <a:gd name="T72" fmla="*/ 2147483647 w 503"/>
              <a:gd name="T73" fmla="*/ 2147483647 h 703"/>
              <a:gd name="T74" fmla="*/ 2147483647 w 503"/>
              <a:gd name="T75" fmla="*/ 2147483647 h 703"/>
              <a:gd name="T76" fmla="*/ 2147483647 w 503"/>
              <a:gd name="T77" fmla="*/ 2147483647 h 703"/>
              <a:gd name="T78" fmla="*/ 2147483647 w 503"/>
              <a:gd name="T79" fmla="*/ 2147483647 h 703"/>
              <a:gd name="T80" fmla="*/ 2147483647 w 503"/>
              <a:gd name="T81" fmla="*/ 2147483647 h 703"/>
              <a:gd name="T82" fmla="*/ 2147483647 w 503"/>
              <a:gd name="T83" fmla="*/ 2147483647 h 703"/>
              <a:gd name="T84" fmla="*/ 2147483647 w 503"/>
              <a:gd name="T85" fmla="*/ 2147483647 h 703"/>
              <a:gd name="T86" fmla="*/ 2147483647 w 503"/>
              <a:gd name="T87" fmla="*/ 2147483647 h 703"/>
              <a:gd name="T88" fmla="*/ 2147483647 w 503"/>
              <a:gd name="T89" fmla="*/ 2147483647 h 703"/>
              <a:gd name="T90" fmla="*/ 2147483647 w 503"/>
              <a:gd name="T91" fmla="*/ 2147483647 h 703"/>
              <a:gd name="T92" fmla="*/ 2147483647 w 503"/>
              <a:gd name="T93" fmla="*/ 2147483647 h 703"/>
              <a:gd name="T94" fmla="*/ 2147483647 w 503"/>
              <a:gd name="T95" fmla="*/ 2147483647 h 703"/>
              <a:gd name="T96" fmla="*/ 2147483647 w 503"/>
              <a:gd name="T97" fmla="*/ 2147483647 h 703"/>
              <a:gd name="T98" fmla="*/ 2147483647 w 503"/>
              <a:gd name="T99" fmla="*/ 2147483647 h 703"/>
              <a:gd name="T100" fmla="*/ 2147483647 w 503"/>
              <a:gd name="T101" fmla="*/ 2147483647 h 703"/>
              <a:gd name="T102" fmla="*/ 2147483647 w 503"/>
              <a:gd name="T103" fmla="*/ 2147483647 h 703"/>
              <a:gd name="T104" fmla="*/ 2147483647 w 503"/>
              <a:gd name="T105" fmla="*/ 2147483647 h 703"/>
              <a:gd name="T106" fmla="*/ 2147483647 w 503"/>
              <a:gd name="T107" fmla="*/ 2147483647 h 703"/>
              <a:gd name="T108" fmla="*/ 2147483647 w 503"/>
              <a:gd name="T109" fmla="*/ 2147483647 h 703"/>
              <a:gd name="T110" fmla="*/ 2147483647 w 503"/>
              <a:gd name="T111" fmla="*/ 2147483647 h 70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03" h="703">
                <a:moveTo>
                  <a:pt x="326" y="142"/>
                </a:moveTo>
                <a:cubicBezTo>
                  <a:pt x="168" y="142"/>
                  <a:pt x="168" y="142"/>
                  <a:pt x="168" y="142"/>
                </a:cubicBezTo>
                <a:cubicBezTo>
                  <a:pt x="168" y="134"/>
                  <a:pt x="168" y="134"/>
                  <a:pt x="168" y="134"/>
                </a:cubicBezTo>
                <a:cubicBezTo>
                  <a:pt x="184" y="125"/>
                  <a:pt x="184" y="125"/>
                  <a:pt x="184" y="125"/>
                </a:cubicBezTo>
                <a:cubicBezTo>
                  <a:pt x="310" y="125"/>
                  <a:pt x="310" y="125"/>
                  <a:pt x="310" y="125"/>
                </a:cubicBezTo>
                <a:cubicBezTo>
                  <a:pt x="343" y="0"/>
                  <a:pt x="343" y="0"/>
                  <a:pt x="343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76" y="125"/>
                  <a:pt x="176" y="125"/>
                  <a:pt x="176" y="125"/>
                </a:cubicBezTo>
                <a:cubicBezTo>
                  <a:pt x="159" y="100"/>
                  <a:pt x="109" y="50"/>
                  <a:pt x="67" y="67"/>
                </a:cubicBezTo>
                <a:cubicBezTo>
                  <a:pt x="75" y="84"/>
                  <a:pt x="75" y="84"/>
                  <a:pt x="75" y="84"/>
                </a:cubicBezTo>
                <a:cubicBezTo>
                  <a:pt x="109" y="67"/>
                  <a:pt x="159" y="117"/>
                  <a:pt x="168" y="134"/>
                </a:cubicBezTo>
                <a:cubicBezTo>
                  <a:pt x="142" y="142"/>
                  <a:pt x="109" y="151"/>
                  <a:pt x="92" y="134"/>
                </a:cubicBezTo>
                <a:cubicBezTo>
                  <a:pt x="84" y="142"/>
                  <a:pt x="84" y="142"/>
                  <a:pt x="84" y="142"/>
                </a:cubicBezTo>
                <a:cubicBezTo>
                  <a:pt x="92" y="151"/>
                  <a:pt x="109" y="159"/>
                  <a:pt x="126" y="159"/>
                </a:cubicBezTo>
                <a:cubicBezTo>
                  <a:pt x="134" y="159"/>
                  <a:pt x="142" y="159"/>
                  <a:pt x="151" y="151"/>
                </a:cubicBezTo>
                <a:cubicBezTo>
                  <a:pt x="67" y="217"/>
                  <a:pt x="0" y="351"/>
                  <a:pt x="0" y="460"/>
                </a:cubicBezTo>
                <a:cubicBezTo>
                  <a:pt x="0" y="594"/>
                  <a:pt x="117" y="702"/>
                  <a:pt x="251" y="702"/>
                </a:cubicBezTo>
                <a:cubicBezTo>
                  <a:pt x="393" y="702"/>
                  <a:pt x="502" y="594"/>
                  <a:pt x="502" y="452"/>
                </a:cubicBezTo>
                <a:cubicBezTo>
                  <a:pt x="502" y="343"/>
                  <a:pt x="427" y="192"/>
                  <a:pt x="326" y="142"/>
                </a:cubicBezTo>
                <a:close/>
                <a:moveTo>
                  <a:pt x="318" y="535"/>
                </a:moveTo>
                <a:cubicBezTo>
                  <a:pt x="310" y="552"/>
                  <a:pt x="293" y="552"/>
                  <a:pt x="276" y="560"/>
                </a:cubicBezTo>
                <a:cubicBezTo>
                  <a:pt x="276" y="602"/>
                  <a:pt x="276" y="602"/>
                  <a:pt x="276" y="602"/>
                </a:cubicBezTo>
                <a:cubicBezTo>
                  <a:pt x="234" y="602"/>
                  <a:pt x="234" y="602"/>
                  <a:pt x="234" y="602"/>
                </a:cubicBezTo>
                <a:cubicBezTo>
                  <a:pt x="226" y="560"/>
                  <a:pt x="226" y="560"/>
                  <a:pt x="226" y="560"/>
                </a:cubicBezTo>
                <a:cubicBezTo>
                  <a:pt x="209" y="560"/>
                  <a:pt x="193" y="552"/>
                  <a:pt x="176" y="535"/>
                </a:cubicBezTo>
                <a:cubicBezTo>
                  <a:pt x="159" y="518"/>
                  <a:pt x="151" y="502"/>
                  <a:pt x="151" y="485"/>
                </a:cubicBezTo>
                <a:cubicBezTo>
                  <a:pt x="151" y="468"/>
                  <a:pt x="151" y="468"/>
                  <a:pt x="151" y="468"/>
                </a:cubicBezTo>
                <a:cubicBezTo>
                  <a:pt x="193" y="468"/>
                  <a:pt x="193" y="468"/>
                  <a:pt x="193" y="468"/>
                </a:cubicBezTo>
                <a:cubicBezTo>
                  <a:pt x="193" y="476"/>
                  <a:pt x="193" y="476"/>
                  <a:pt x="193" y="476"/>
                </a:cubicBezTo>
                <a:cubicBezTo>
                  <a:pt x="193" y="493"/>
                  <a:pt x="201" y="502"/>
                  <a:pt x="209" y="510"/>
                </a:cubicBezTo>
                <a:cubicBezTo>
                  <a:pt x="218" y="518"/>
                  <a:pt x="234" y="527"/>
                  <a:pt x="251" y="527"/>
                </a:cubicBezTo>
                <a:cubicBezTo>
                  <a:pt x="268" y="527"/>
                  <a:pt x="284" y="518"/>
                  <a:pt x="293" y="510"/>
                </a:cubicBezTo>
                <a:cubicBezTo>
                  <a:pt x="301" y="502"/>
                  <a:pt x="310" y="493"/>
                  <a:pt x="310" y="476"/>
                </a:cubicBezTo>
                <a:cubicBezTo>
                  <a:pt x="310" y="460"/>
                  <a:pt x="301" y="452"/>
                  <a:pt x="293" y="443"/>
                </a:cubicBezTo>
                <a:cubicBezTo>
                  <a:pt x="284" y="435"/>
                  <a:pt x="268" y="426"/>
                  <a:pt x="243" y="426"/>
                </a:cubicBezTo>
                <a:cubicBezTo>
                  <a:pt x="218" y="418"/>
                  <a:pt x="193" y="410"/>
                  <a:pt x="184" y="393"/>
                </a:cubicBezTo>
                <a:cubicBezTo>
                  <a:pt x="168" y="385"/>
                  <a:pt x="159" y="368"/>
                  <a:pt x="159" y="351"/>
                </a:cubicBezTo>
                <a:cubicBezTo>
                  <a:pt x="159" y="326"/>
                  <a:pt x="168" y="309"/>
                  <a:pt x="184" y="293"/>
                </a:cubicBezTo>
                <a:cubicBezTo>
                  <a:pt x="201" y="284"/>
                  <a:pt x="209" y="276"/>
                  <a:pt x="226" y="276"/>
                </a:cubicBezTo>
                <a:cubicBezTo>
                  <a:pt x="226" y="234"/>
                  <a:pt x="226" y="234"/>
                  <a:pt x="226" y="234"/>
                </a:cubicBezTo>
                <a:cubicBezTo>
                  <a:pt x="268" y="234"/>
                  <a:pt x="268" y="234"/>
                  <a:pt x="268" y="234"/>
                </a:cubicBezTo>
                <a:cubicBezTo>
                  <a:pt x="268" y="267"/>
                  <a:pt x="268" y="267"/>
                  <a:pt x="268" y="267"/>
                </a:cubicBezTo>
                <a:cubicBezTo>
                  <a:pt x="293" y="276"/>
                  <a:pt x="310" y="276"/>
                  <a:pt x="318" y="293"/>
                </a:cubicBezTo>
                <a:cubicBezTo>
                  <a:pt x="335" y="301"/>
                  <a:pt x="343" y="326"/>
                  <a:pt x="343" y="351"/>
                </a:cubicBezTo>
                <a:cubicBezTo>
                  <a:pt x="301" y="351"/>
                  <a:pt x="301" y="351"/>
                  <a:pt x="301" y="351"/>
                </a:cubicBezTo>
                <a:cubicBezTo>
                  <a:pt x="301" y="334"/>
                  <a:pt x="293" y="326"/>
                  <a:pt x="284" y="318"/>
                </a:cubicBezTo>
                <a:cubicBezTo>
                  <a:pt x="284" y="309"/>
                  <a:pt x="268" y="301"/>
                  <a:pt x="251" y="301"/>
                </a:cubicBezTo>
                <a:cubicBezTo>
                  <a:pt x="234" y="301"/>
                  <a:pt x="226" y="309"/>
                  <a:pt x="218" y="318"/>
                </a:cubicBezTo>
                <a:cubicBezTo>
                  <a:pt x="209" y="326"/>
                  <a:pt x="201" y="334"/>
                  <a:pt x="201" y="343"/>
                </a:cubicBezTo>
                <a:cubicBezTo>
                  <a:pt x="201" y="360"/>
                  <a:pt x="209" y="368"/>
                  <a:pt x="218" y="376"/>
                </a:cubicBezTo>
                <a:cubicBezTo>
                  <a:pt x="226" y="385"/>
                  <a:pt x="234" y="385"/>
                  <a:pt x="260" y="393"/>
                </a:cubicBezTo>
                <a:cubicBezTo>
                  <a:pt x="284" y="401"/>
                  <a:pt x="310" y="410"/>
                  <a:pt x="326" y="426"/>
                </a:cubicBezTo>
                <a:cubicBezTo>
                  <a:pt x="343" y="435"/>
                  <a:pt x="351" y="452"/>
                  <a:pt x="351" y="476"/>
                </a:cubicBezTo>
                <a:cubicBezTo>
                  <a:pt x="351" y="502"/>
                  <a:pt x="343" y="518"/>
                  <a:pt x="318" y="535"/>
                </a:cubicBezTo>
                <a:close/>
                <a:moveTo>
                  <a:pt x="318" y="535"/>
                </a:moveTo>
                <a:lnTo>
                  <a:pt x="318" y="5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121910" tIns="60955" rIns="121910" bIns="60955" anchor="ctr"/>
          <a:lstStyle/>
          <a:p>
            <a:endParaRPr lang="zh-CN" altLang="en-US"/>
          </a:p>
        </p:txBody>
      </p:sp>
      <p:pic>
        <p:nvPicPr>
          <p:cNvPr id="6164" name="Group 4681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300" y="2170113"/>
            <a:ext cx="860425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5" name="Freeform 299"/>
          <p:cNvSpPr/>
          <p:nvPr/>
        </p:nvSpPr>
        <p:spPr bwMode="auto">
          <a:xfrm>
            <a:off x="6553200" y="2298700"/>
            <a:ext cx="800100" cy="765175"/>
          </a:xfrm>
          <a:custGeom>
            <a:avLst/>
            <a:gdLst>
              <a:gd name="T0" fmla="*/ 2147483647 w 1665"/>
              <a:gd name="T1" fmla="*/ 2147483647 h 1598"/>
              <a:gd name="T2" fmla="*/ 2147483647 w 1665"/>
              <a:gd name="T3" fmla="*/ 2147483647 h 1598"/>
              <a:gd name="T4" fmla="*/ 2147483647 w 1665"/>
              <a:gd name="T5" fmla="*/ 2147483647 h 1598"/>
              <a:gd name="T6" fmla="*/ 2147483647 w 1665"/>
              <a:gd name="T7" fmla="*/ 2147483647 h 1598"/>
              <a:gd name="T8" fmla="*/ 2147483647 w 1665"/>
              <a:gd name="T9" fmla="*/ 0 h 1598"/>
              <a:gd name="T10" fmla="*/ 2147483647 w 1665"/>
              <a:gd name="T11" fmla="*/ 2147483647 h 1598"/>
              <a:gd name="T12" fmla="*/ 2147483647 w 1665"/>
              <a:gd name="T13" fmla="*/ 2147483647 h 1598"/>
              <a:gd name="T14" fmla="*/ 2147483647 w 1665"/>
              <a:gd name="T15" fmla="*/ 2147483647 h 1598"/>
              <a:gd name="T16" fmla="*/ 2147483647 w 1665"/>
              <a:gd name="T17" fmla="*/ 2147483647 h 1598"/>
              <a:gd name="T18" fmla="*/ 0 w 1665"/>
              <a:gd name="T19" fmla="*/ 2147483647 h 1598"/>
              <a:gd name="T20" fmla="*/ 2147483647 w 1665"/>
              <a:gd name="T21" fmla="*/ 2147483647 h 1598"/>
              <a:gd name="T22" fmla="*/ 2147483647 w 1665"/>
              <a:gd name="T23" fmla="*/ 2147483647 h 1598"/>
              <a:gd name="T24" fmla="*/ 2147483647 w 1665"/>
              <a:gd name="T25" fmla="*/ 2147483647 h 1598"/>
              <a:gd name="T26" fmla="*/ 2147483647 w 1665"/>
              <a:gd name="T27" fmla="*/ 2147483647 h 1598"/>
              <a:gd name="T28" fmla="*/ 2147483647 w 1665"/>
              <a:gd name="T29" fmla="*/ 2147483647 h 1598"/>
              <a:gd name="T30" fmla="*/ 2147483647 w 1665"/>
              <a:gd name="T31" fmla="*/ 2147483647 h 1598"/>
              <a:gd name="T32" fmla="*/ 2147483647 w 1665"/>
              <a:gd name="T33" fmla="*/ 2147483647 h 1598"/>
              <a:gd name="T34" fmla="*/ 2147483647 w 1665"/>
              <a:gd name="T35" fmla="*/ 2147483647 h 1598"/>
              <a:gd name="T36" fmla="*/ 2147483647 w 1665"/>
              <a:gd name="T37" fmla="*/ 2147483647 h 1598"/>
              <a:gd name="T38" fmla="*/ 2147483647 w 1665"/>
              <a:gd name="T39" fmla="*/ 2147483647 h 1598"/>
              <a:gd name="T40" fmla="*/ 2147483647 w 1665"/>
              <a:gd name="T41" fmla="*/ 2147483647 h 1598"/>
              <a:gd name="T42" fmla="*/ 2147483647 w 1665"/>
              <a:gd name="T43" fmla="*/ 2147483647 h 1598"/>
              <a:gd name="T44" fmla="*/ 2147483647 w 1665"/>
              <a:gd name="T45" fmla="*/ 2147483647 h 1598"/>
              <a:gd name="T46" fmla="*/ 2147483647 w 1665"/>
              <a:gd name="T47" fmla="*/ 2147483647 h 1598"/>
              <a:gd name="T48" fmla="*/ 2147483647 w 1665"/>
              <a:gd name="T49" fmla="*/ 2147483647 h 1598"/>
              <a:gd name="T50" fmla="*/ 2147483647 w 1665"/>
              <a:gd name="T51" fmla="*/ 2147483647 h 1598"/>
              <a:gd name="T52" fmla="*/ 2147483647 w 1665"/>
              <a:gd name="T53" fmla="*/ 2147483647 h 1598"/>
              <a:gd name="T54" fmla="*/ 2147483647 w 1665"/>
              <a:gd name="T55" fmla="*/ 2147483647 h 1598"/>
              <a:gd name="T56" fmla="*/ 2147483647 w 1665"/>
              <a:gd name="T57" fmla="*/ 2147483647 h 1598"/>
              <a:gd name="T58" fmla="*/ 2147483647 w 1665"/>
              <a:gd name="T59" fmla="*/ 2147483647 h 1598"/>
              <a:gd name="T60" fmla="*/ 2147483647 w 1665"/>
              <a:gd name="T61" fmla="*/ 2147483647 h 1598"/>
              <a:gd name="T62" fmla="*/ 2147483647 w 1665"/>
              <a:gd name="T63" fmla="*/ 2147483647 h 1598"/>
              <a:gd name="T64" fmla="*/ 2147483647 w 1665"/>
              <a:gd name="T65" fmla="*/ 2147483647 h 1598"/>
              <a:gd name="T66" fmla="*/ 2147483647 w 1665"/>
              <a:gd name="T67" fmla="*/ 2147483647 h 1598"/>
              <a:gd name="T68" fmla="*/ 2147483647 w 1665"/>
              <a:gd name="T69" fmla="*/ 2147483647 h 1598"/>
              <a:gd name="T70" fmla="*/ 2147483647 w 1665"/>
              <a:gd name="T71" fmla="*/ 2147483647 h 1598"/>
              <a:gd name="T72" fmla="*/ 2147483647 w 1665"/>
              <a:gd name="T73" fmla="*/ 2147483647 h 1598"/>
              <a:gd name="T74" fmla="*/ 2147483647 w 1665"/>
              <a:gd name="T75" fmla="*/ 2147483647 h 1598"/>
              <a:gd name="T76" fmla="*/ 2147483647 w 1665"/>
              <a:gd name="T77" fmla="*/ 2147483647 h 1598"/>
              <a:gd name="T78" fmla="*/ 2147483647 w 1665"/>
              <a:gd name="T79" fmla="*/ 2147483647 h 1598"/>
              <a:gd name="T80" fmla="*/ 2147483647 w 1665"/>
              <a:gd name="T81" fmla="*/ 2147483647 h 1598"/>
              <a:gd name="T82" fmla="*/ 2147483647 w 1665"/>
              <a:gd name="T83" fmla="*/ 2147483647 h 1598"/>
              <a:gd name="T84" fmla="*/ 2147483647 w 1665"/>
              <a:gd name="T85" fmla="*/ 2147483647 h 1598"/>
              <a:gd name="T86" fmla="*/ 2147483647 w 1665"/>
              <a:gd name="T87" fmla="*/ 2147483647 h 1598"/>
              <a:gd name="T88" fmla="*/ 2147483647 w 1665"/>
              <a:gd name="T89" fmla="*/ 2147483647 h 1598"/>
              <a:gd name="T90" fmla="*/ 2147483647 w 1665"/>
              <a:gd name="T91" fmla="*/ 2147483647 h 1598"/>
              <a:gd name="T92" fmla="*/ 2147483647 w 1665"/>
              <a:gd name="T93" fmla="*/ 2147483647 h 1598"/>
              <a:gd name="T94" fmla="*/ 2147483647 w 1665"/>
              <a:gd name="T95" fmla="*/ 2147483647 h 1598"/>
              <a:gd name="T96" fmla="*/ 2147483647 w 1665"/>
              <a:gd name="T97" fmla="*/ 2147483647 h 1598"/>
              <a:gd name="T98" fmla="*/ 2147483647 w 1665"/>
              <a:gd name="T99" fmla="*/ 2147483647 h 1598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665" h="1598">
                <a:moveTo>
                  <a:pt x="1229" y="561"/>
                </a:moveTo>
                <a:cubicBezTo>
                  <a:pt x="1079" y="561"/>
                  <a:pt x="1028" y="653"/>
                  <a:pt x="911" y="686"/>
                </a:cubicBezTo>
                <a:cubicBezTo>
                  <a:pt x="928" y="552"/>
                  <a:pt x="1012" y="419"/>
                  <a:pt x="1246" y="419"/>
                </a:cubicBezTo>
                <a:cubicBezTo>
                  <a:pt x="1580" y="419"/>
                  <a:pt x="1664" y="193"/>
                  <a:pt x="1664" y="76"/>
                </a:cubicBezTo>
                <a:cubicBezTo>
                  <a:pt x="1664" y="34"/>
                  <a:pt x="1630" y="0"/>
                  <a:pt x="1597" y="0"/>
                </a:cubicBezTo>
                <a:cubicBezTo>
                  <a:pt x="1555" y="0"/>
                  <a:pt x="1530" y="34"/>
                  <a:pt x="1530" y="76"/>
                </a:cubicBezTo>
                <a:cubicBezTo>
                  <a:pt x="1530" y="84"/>
                  <a:pt x="1522" y="276"/>
                  <a:pt x="1246" y="276"/>
                </a:cubicBezTo>
                <a:cubicBezTo>
                  <a:pt x="870" y="276"/>
                  <a:pt x="786" y="535"/>
                  <a:pt x="769" y="686"/>
                </a:cubicBezTo>
                <a:cubicBezTo>
                  <a:pt x="644" y="661"/>
                  <a:pt x="594" y="561"/>
                  <a:pt x="435" y="561"/>
                </a:cubicBezTo>
                <a:cubicBezTo>
                  <a:pt x="268" y="561"/>
                  <a:pt x="0" y="887"/>
                  <a:pt x="0" y="1288"/>
                </a:cubicBezTo>
                <a:cubicBezTo>
                  <a:pt x="0" y="1489"/>
                  <a:pt x="100" y="1597"/>
                  <a:pt x="201" y="1597"/>
                </a:cubicBezTo>
                <a:cubicBezTo>
                  <a:pt x="418" y="1597"/>
                  <a:pt x="460" y="1255"/>
                  <a:pt x="836" y="1255"/>
                </a:cubicBezTo>
                <a:cubicBezTo>
                  <a:pt x="1204" y="1255"/>
                  <a:pt x="1246" y="1597"/>
                  <a:pt x="1463" y="1597"/>
                </a:cubicBezTo>
                <a:cubicBezTo>
                  <a:pt x="1564" y="1597"/>
                  <a:pt x="1664" y="1497"/>
                  <a:pt x="1664" y="1288"/>
                </a:cubicBezTo>
                <a:cubicBezTo>
                  <a:pt x="1664" y="887"/>
                  <a:pt x="1405" y="561"/>
                  <a:pt x="1229" y="561"/>
                </a:cubicBezTo>
                <a:close/>
                <a:moveTo>
                  <a:pt x="1246" y="811"/>
                </a:moveTo>
                <a:cubicBezTo>
                  <a:pt x="1296" y="811"/>
                  <a:pt x="1338" y="853"/>
                  <a:pt x="1338" y="903"/>
                </a:cubicBezTo>
                <a:cubicBezTo>
                  <a:pt x="1338" y="954"/>
                  <a:pt x="1296" y="995"/>
                  <a:pt x="1246" y="995"/>
                </a:cubicBezTo>
                <a:cubicBezTo>
                  <a:pt x="1204" y="995"/>
                  <a:pt x="1162" y="954"/>
                  <a:pt x="1162" y="903"/>
                </a:cubicBezTo>
                <a:cubicBezTo>
                  <a:pt x="1162" y="853"/>
                  <a:pt x="1204" y="811"/>
                  <a:pt x="1246" y="811"/>
                </a:cubicBezTo>
                <a:close/>
                <a:moveTo>
                  <a:pt x="627" y="1112"/>
                </a:moveTo>
                <a:cubicBezTo>
                  <a:pt x="485" y="1112"/>
                  <a:pt x="485" y="1112"/>
                  <a:pt x="485" y="1112"/>
                </a:cubicBezTo>
                <a:cubicBezTo>
                  <a:pt x="485" y="1255"/>
                  <a:pt x="485" y="1255"/>
                  <a:pt x="485" y="1255"/>
                </a:cubicBezTo>
                <a:cubicBezTo>
                  <a:pt x="351" y="1255"/>
                  <a:pt x="351" y="1255"/>
                  <a:pt x="351" y="1255"/>
                </a:cubicBezTo>
                <a:cubicBezTo>
                  <a:pt x="351" y="1112"/>
                  <a:pt x="351" y="1112"/>
                  <a:pt x="351" y="1112"/>
                </a:cubicBezTo>
                <a:cubicBezTo>
                  <a:pt x="209" y="1112"/>
                  <a:pt x="209" y="1112"/>
                  <a:pt x="209" y="1112"/>
                </a:cubicBezTo>
                <a:cubicBezTo>
                  <a:pt x="209" y="970"/>
                  <a:pt x="209" y="970"/>
                  <a:pt x="209" y="970"/>
                </a:cubicBezTo>
                <a:cubicBezTo>
                  <a:pt x="351" y="970"/>
                  <a:pt x="351" y="970"/>
                  <a:pt x="351" y="970"/>
                </a:cubicBezTo>
                <a:cubicBezTo>
                  <a:pt x="351" y="836"/>
                  <a:pt x="351" y="836"/>
                  <a:pt x="351" y="836"/>
                </a:cubicBezTo>
                <a:cubicBezTo>
                  <a:pt x="485" y="836"/>
                  <a:pt x="485" y="836"/>
                  <a:pt x="485" y="836"/>
                </a:cubicBezTo>
                <a:cubicBezTo>
                  <a:pt x="485" y="970"/>
                  <a:pt x="485" y="970"/>
                  <a:pt x="485" y="970"/>
                </a:cubicBezTo>
                <a:cubicBezTo>
                  <a:pt x="627" y="970"/>
                  <a:pt x="627" y="970"/>
                  <a:pt x="627" y="970"/>
                </a:cubicBezTo>
                <a:lnTo>
                  <a:pt x="627" y="1112"/>
                </a:lnTo>
                <a:close/>
                <a:moveTo>
                  <a:pt x="1020" y="1045"/>
                </a:moveTo>
                <a:cubicBezTo>
                  <a:pt x="1020" y="995"/>
                  <a:pt x="1062" y="954"/>
                  <a:pt x="1112" y="954"/>
                </a:cubicBezTo>
                <a:cubicBezTo>
                  <a:pt x="1162" y="954"/>
                  <a:pt x="1204" y="995"/>
                  <a:pt x="1204" y="1045"/>
                </a:cubicBezTo>
                <a:cubicBezTo>
                  <a:pt x="1204" y="1087"/>
                  <a:pt x="1162" y="1129"/>
                  <a:pt x="1112" y="1129"/>
                </a:cubicBezTo>
                <a:cubicBezTo>
                  <a:pt x="1062" y="1129"/>
                  <a:pt x="1020" y="1087"/>
                  <a:pt x="1020" y="1045"/>
                </a:cubicBezTo>
                <a:close/>
                <a:moveTo>
                  <a:pt x="1246" y="1271"/>
                </a:moveTo>
                <a:cubicBezTo>
                  <a:pt x="1204" y="1271"/>
                  <a:pt x="1162" y="1229"/>
                  <a:pt x="1162" y="1179"/>
                </a:cubicBezTo>
                <a:cubicBezTo>
                  <a:pt x="1162" y="1129"/>
                  <a:pt x="1204" y="1087"/>
                  <a:pt x="1246" y="1087"/>
                </a:cubicBezTo>
                <a:cubicBezTo>
                  <a:pt x="1296" y="1087"/>
                  <a:pt x="1338" y="1129"/>
                  <a:pt x="1338" y="1179"/>
                </a:cubicBezTo>
                <a:cubicBezTo>
                  <a:pt x="1338" y="1229"/>
                  <a:pt x="1296" y="1271"/>
                  <a:pt x="1246" y="1271"/>
                </a:cubicBezTo>
                <a:close/>
                <a:moveTo>
                  <a:pt x="1480" y="1045"/>
                </a:moveTo>
                <a:cubicBezTo>
                  <a:pt x="1480" y="1087"/>
                  <a:pt x="1438" y="1129"/>
                  <a:pt x="1388" y="1129"/>
                </a:cubicBezTo>
                <a:cubicBezTo>
                  <a:pt x="1338" y="1129"/>
                  <a:pt x="1296" y="1087"/>
                  <a:pt x="1296" y="1045"/>
                </a:cubicBezTo>
                <a:cubicBezTo>
                  <a:pt x="1296" y="995"/>
                  <a:pt x="1338" y="954"/>
                  <a:pt x="1388" y="954"/>
                </a:cubicBezTo>
                <a:cubicBezTo>
                  <a:pt x="1438" y="954"/>
                  <a:pt x="1480" y="995"/>
                  <a:pt x="1480" y="1045"/>
                </a:cubicBezTo>
                <a:close/>
                <a:moveTo>
                  <a:pt x="1480" y="1045"/>
                </a:moveTo>
                <a:lnTo>
                  <a:pt x="1480" y="10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121910" tIns="60955" rIns="121910" bIns="60955" anchor="ctr"/>
          <a:lstStyle/>
          <a:p>
            <a:endParaRPr lang="zh-CN" altLang="en-US"/>
          </a:p>
        </p:txBody>
      </p:sp>
      <p:sp>
        <p:nvSpPr>
          <p:cNvPr id="6166" name="Freeform 106"/>
          <p:cNvSpPr/>
          <p:nvPr/>
        </p:nvSpPr>
        <p:spPr bwMode="auto">
          <a:xfrm>
            <a:off x="4927600" y="2397125"/>
            <a:ext cx="760413" cy="658813"/>
          </a:xfrm>
          <a:custGeom>
            <a:avLst/>
            <a:gdLst>
              <a:gd name="T0" fmla="*/ 2147483647 w 1013"/>
              <a:gd name="T1" fmla="*/ 0 h 879"/>
              <a:gd name="T2" fmla="*/ 0 w 1013"/>
              <a:gd name="T3" fmla="*/ 2147483647 h 879"/>
              <a:gd name="T4" fmla="*/ 2147483647 w 1013"/>
              <a:gd name="T5" fmla="*/ 2147483647 h 879"/>
              <a:gd name="T6" fmla="*/ 2147483647 w 1013"/>
              <a:gd name="T7" fmla="*/ 2147483647 h 879"/>
              <a:gd name="T8" fmla="*/ 2147483647 w 1013"/>
              <a:gd name="T9" fmla="*/ 2147483647 h 879"/>
              <a:gd name="T10" fmla="*/ 2147483647 w 1013"/>
              <a:gd name="T11" fmla="*/ 2147483647 h 879"/>
              <a:gd name="T12" fmla="*/ 2147483647 w 1013"/>
              <a:gd name="T13" fmla="*/ 2147483647 h 879"/>
              <a:gd name="T14" fmla="*/ 2147483647 w 1013"/>
              <a:gd name="T15" fmla="*/ 2147483647 h 879"/>
              <a:gd name="T16" fmla="*/ 2147483647 w 1013"/>
              <a:gd name="T17" fmla="*/ 2147483647 h 879"/>
              <a:gd name="T18" fmla="*/ 2147483647 w 1013"/>
              <a:gd name="T19" fmla="*/ 2147483647 h 879"/>
              <a:gd name="T20" fmla="*/ 2147483647 w 1013"/>
              <a:gd name="T21" fmla="*/ 0 h 879"/>
              <a:gd name="T22" fmla="*/ 2147483647 w 1013"/>
              <a:gd name="T23" fmla="*/ 0 h 879"/>
              <a:gd name="T24" fmla="*/ 2147483647 w 1013"/>
              <a:gd name="T25" fmla="*/ 0 h 87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13" h="879">
                <a:moveTo>
                  <a:pt x="502" y="0"/>
                </a:moveTo>
                <a:cubicBezTo>
                  <a:pt x="226" y="0"/>
                  <a:pt x="0" y="159"/>
                  <a:pt x="0" y="351"/>
                </a:cubicBezTo>
                <a:cubicBezTo>
                  <a:pt x="0" y="469"/>
                  <a:pt x="67" y="569"/>
                  <a:pt x="193" y="636"/>
                </a:cubicBezTo>
                <a:cubicBezTo>
                  <a:pt x="176" y="711"/>
                  <a:pt x="142" y="811"/>
                  <a:pt x="92" y="862"/>
                </a:cubicBezTo>
                <a:cubicBezTo>
                  <a:pt x="92" y="870"/>
                  <a:pt x="92" y="870"/>
                  <a:pt x="92" y="878"/>
                </a:cubicBezTo>
                <a:lnTo>
                  <a:pt x="101" y="878"/>
                </a:lnTo>
                <a:lnTo>
                  <a:pt x="109" y="878"/>
                </a:lnTo>
                <a:cubicBezTo>
                  <a:pt x="118" y="878"/>
                  <a:pt x="335" y="862"/>
                  <a:pt x="485" y="711"/>
                </a:cubicBezTo>
                <a:cubicBezTo>
                  <a:pt x="485" y="711"/>
                  <a:pt x="494" y="711"/>
                  <a:pt x="502" y="711"/>
                </a:cubicBezTo>
                <a:cubicBezTo>
                  <a:pt x="786" y="711"/>
                  <a:pt x="1012" y="552"/>
                  <a:pt x="1012" y="351"/>
                </a:cubicBezTo>
                <a:cubicBezTo>
                  <a:pt x="1012" y="159"/>
                  <a:pt x="786" y="0"/>
                  <a:pt x="502" y="0"/>
                </a:cubicBezTo>
                <a:close/>
                <a:moveTo>
                  <a:pt x="502" y="0"/>
                </a:moveTo>
                <a:lnTo>
                  <a:pt x="50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121910" tIns="60955" rIns="121910" bIns="60955" anchor="ctr"/>
          <a:lstStyle/>
          <a:p>
            <a:endParaRPr lang="zh-CN" altLang="en-US"/>
          </a:p>
        </p:txBody>
      </p:sp>
      <p:sp>
        <p:nvSpPr>
          <p:cNvPr id="6167" name="Freeform 441"/>
          <p:cNvSpPr/>
          <p:nvPr/>
        </p:nvSpPr>
        <p:spPr bwMode="auto">
          <a:xfrm>
            <a:off x="8259763" y="2327275"/>
            <a:ext cx="812800" cy="808038"/>
          </a:xfrm>
          <a:custGeom>
            <a:avLst/>
            <a:gdLst>
              <a:gd name="T0" fmla="*/ 2147483647 w 1348"/>
              <a:gd name="T1" fmla="*/ 2147483647 h 1347"/>
              <a:gd name="T2" fmla="*/ 2147483647 w 1348"/>
              <a:gd name="T3" fmla="*/ 2147483647 h 1347"/>
              <a:gd name="T4" fmla="*/ 2147483647 w 1348"/>
              <a:gd name="T5" fmla="*/ 2147483647 h 1347"/>
              <a:gd name="T6" fmla="*/ 2147483647 w 1348"/>
              <a:gd name="T7" fmla="*/ 2147483647 h 1347"/>
              <a:gd name="T8" fmla="*/ 2147483647 w 1348"/>
              <a:gd name="T9" fmla="*/ 2147483647 h 1347"/>
              <a:gd name="T10" fmla="*/ 2147483647 w 1348"/>
              <a:gd name="T11" fmla="*/ 2147483647 h 1347"/>
              <a:gd name="T12" fmla="*/ 2147483647 w 1348"/>
              <a:gd name="T13" fmla="*/ 2147483647 h 1347"/>
              <a:gd name="T14" fmla="*/ 2147483647 w 1348"/>
              <a:gd name="T15" fmla="*/ 2147483647 h 1347"/>
              <a:gd name="T16" fmla="*/ 2147483647 w 1348"/>
              <a:gd name="T17" fmla="*/ 2147483647 h 1347"/>
              <a:gd name="T18" fmla="*/ 2147483647 w 1348"/>
              <a:gd name="T19" fmla="*/ 2147483647 h 1347"/>
              <a:gd name="T20" fmla="*/ 2147483647 w 1348"/>
              <a:gd name="T21" fmla="*/ 2147483647 h 1347"/>
              <a:gd name="T22" fmla="*/ 0 w 1348"/>
              <a:gd name="T23" fmla="*/ 2147483647 h 1347"/>
              <a:gd name="T24" fmla="*/ 2147483647 w 1348"/>
              <a:gd name="T25" fmla="*/ 2147483647 h 1347"/>
              <a:gd name="T26" fmla="*/ 2147483647 w 1348"/>
              <a:gd name="T27" fmla="*/ 2147483647 h 1347"/>
              <a:gd name="T28" fmla="*/ 2147483647 w 1348"/>
              <a:gd name="T29" fmla="*/ 2147483647 h 1347"/>
              <a:gd name="T30" fmla="*/ 2147483647 w 1348"/>
              <a:gd name="T31" fmla="*/ 2147483647 h 1347"/>
              <a:gd name="T32" fmla="*/ 2147483647 w 1348"/>
              <a:gd name="T33" fmla="*/ 2147483647 h 1347"/>
              <a:gd name="T34" fmla="*/ 2147483647 w 1348"/>
              <a:gd name="T35" fmla="*/ 2147483647 h 1347"/>
              <a:gd name="T36" fmla="*/ 2147483647 w 1348"/>
              <a:gd name="T37" fmla="*/ 2147483647 h 1347"/>
              <a:gd name="T38" fmla="*/ 2147483647 w 1348"/>
              <a:gd name="T39" fmla="*/ 2147483647 h 1347"/>
              <a:gd name="T40" fmla="*/ 2147483647 w 1348"/>
              <a:gd name="T41" fmla="*/ 2147483647 h 1347"/>
              <a:gd name="T42" fmla="*/ 2147483647 w 1348"/>
              <a:gd name="T43" fmla="*/ 2147483647 h 1347"/>
              <a:gd name="T44" fmla="*/ 2147483647 w 1348"/>
              <a:gd name="T45" fmla="*/ 2147483647 h 1347"/>
              <a:gd name="T46" fmla="*/ 2147483647 w 1348"/>
              <a:gd name="T47" fmla="*/ 2147483647 h 1347"/>
              <a:gd name="T48" fmla="*/ 2147483647 w 1348"/>
              <a:gd name="T49" fmla="*/ 2147483647 h 1347"/>
              <a:gd name="T50" fmla="*/ 2147483647 w 1348"/>
              <a:gd name="T51" fmla="*/ 2147483647 h 1347"/>
              <a:gd name="T52" fmla="*/ 2147483647 w 1348"/>
              <a:gd name="T53" fmla="*/ 2147483647 h 1347"/>
              <a:gd name="T54" fmla="*/ 2147483647 w 1348"/>
              <a:gd name="T55" fmla="*/ 2147483647 h 1347"/>
              <a:gd name="T56" fmla="*/ 2147483647 w 1348"/>
              <a:gd name="T57" fmla="*/ 2147483647 h 1347"/>
              <a:gd name="T58" fmla="*/ 2147483647 w 1348"/>
              <a:gd name="T59" fmla="*/ 2147483647 h 1347"/>
              <a:gd name="T60" fmla="*/ 2147483647 w 1348"/>
              <a:gd name="T61" fmla="*/ 2147483647 h 1347"/>
              <a:gd name="T62" fmla="*/ 2147483647 w 1348"/>
              <a:gd name="T63" fmla="*/ 2147483647 h 1347"/>
              <a:gd name="T64" fmla="*/ 2147483647 w 1348"/>
              <a:gd name="T65" fmla="*/ 2147483647 h 1347"/>
              <a:gd name="T66" fmla="*/ 2147483647 w 1348"/>
              <a:gd name="T67" fmla="*/ 2147483647 h 1347"/>
              <a:gd name="T68" fmla="*/ 2147483647 w 1348"/>
              <a:gd name="T69" fmla="*/ 2147483647 h 1347"/>
              <a:gd name="T70" fmla="*/ 2147483647 w 1348"/>
              <a:gd name="T71" fmla="*/ 2147483647 h 1347"/>
              <a:gd name="T72" fmla="*/ 2147483647 w 1348"/>
              <a:gd name="T73" fmla="*/ 2147483647 h 1347"/>
              <a:gd name="T74" fmla="*/ 2147483647 w 1348"/>
              <a:gd name="T75" fmla="*/ 2147483647 h 1347"/>
              <a:gd name="T76" fmla="*/ 2147483647 w 1348"/>
              <a:gd name="T77" fmla="*/ 0 h 1347"/>
              <a:gd name="T78" fmla="*/ 2147483647 w 1348"/>
              <a:gd name="T79" fmla="*/ 2147483647 h 1347"/>
              <a:gd name="T80" fmla="*/ 2147483647 w 1348"/>
              <a:gd name="T81" fmla="*/ 2147483647 h 1347"/>
              <a:gd name="T82" fmla="*/ 2147483647 w 1348"/>
              <a:gd name="T83" fmla="*/ 2147483647 h 1347"/>
              <a:gd name="T84" fmla="*/ 2147483647 w 1348"/>
              <a:gd name="T85" fmla="*/ 2147483647 h 1347"/>
              <a:gd name="T86" fmla="*/ 2147483647 w 1348"/>
              <a:gd name="T87" fmla="*/ 2147483647 h 134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348" h="1347">
                <a:moveTo>
                  <a:pt x="1271" y="677"/>
                </a:moveTo>
                <a:cubicBezTo>
                  <a:pt x="1221" y="677"/>
                  <a:pt x="1204" y="635"/>
                  <a:pt x="1196" y="618"/>
                </a:cubicBezTo>
                <a:cubicBezTo>
                  <a:pt x="1171" y="568"/>
                  <a:pt x="1129" y="493"/>
                  <a:pt x="1062" y="451"/>
                </a:cubicBezTo>
                <a:cubicBezTo>
                  <a:pt x="1037" y="493"/>
                  <a:pt x="1029" y="518"/>
                  <a:pt x="1012" y="585"/>
                </a:cubicBezTo>
                <a:cubicBezTo>
                  <a:pt x="970" y="368"/>
                  <a:pt x="1054" y="234"/>
                  <a:pt x="1062" y="167"/>
                </a:cubicBezTo>
                <a:cubicBezTo>
                  <a:pt x="987" y="184"/>
                  <a:pt x="878" y="259"/>
                  <a:pt x="837" y="359"/>
                </a:cubicBezTo>
                <a:cubicBezTo>
                  <a:pt x="820" y="343"/>
                  <a:pt x="761" y="334"/>
                  <a:pt x="745" y="334"/>
                </a:cubicBezTo>
                <a:cubicBezTo>
                  <a:pt x="552" y="334"/>
                  <a:pt x="552" y="334"/>
                  <a:pt x="552" y="334"/>
                </a:cubicBezTo>
                <a:cubicBezTo>
                  <a:pt x="360" y="334"/>
                  <a:pt x="159" y="476"/>
                  <a:pt x="117" y="694"/>
                </a:cubicBezTo>
                <a:cubicBezTo>
                  <a:pt x="92" y="702"/>
                  <a:pt x="59" y="685"/>
                  <a:pt x="59" y="644"/>
                </a:cubicBezTo>
                <a:cubicBezTo>
                  <a:pt x="59" y="585"/>
                  <a:pt x="126" y="594"/>
                  <a:pt x="126" y="618"/>
                </a:cubicBezTo>
                <a:cubicBezTo>
                  <a:pt x="126" y="535"/>
                  <a:pt x="0" y="543"/>
                  <a:pt x="0" y="652"/>
                </a:cubicBezTo>
                <a:cubicBezTo>
                  <a:pt x="0" y="761"/>
                  <a:pt x="67" y="786"/>
                  <a:pt x="109" y="786"/>
                </a:cubicBezTo>
                <a:cubicBezTo>
                  <a:pt x="109" y="903"/>
                  <a:pt x="168" y="1011"/>
                  <a:pt x="259" y="1095"/>
                </a:cubicBezTo>
                <a:cubicBezTo>
                  <a:pt x="276" y="1103"/>
                  <a:pt x="301" y="1129"/>
                  <a:pt x="293" y="1179"/>
                </a:cubicBezTo>
                <a:cubicBezTo>
                  <a:pt x="285" y="1220"/>
                  <a:pt x="268" y="1304"/>
                  <a:pt x="268" y="1304"/>
                </a:cubicBezTo>
                <a:cubicBezTo>
                  <a:pt x="510" y="1346"/>
                  <a:pt x="510" y="1346"/>
                  <a:pt x="510" y="1346"/>
                </a:cubicBezTo>
                <a:cubicBezTo>
                  <a:pt x="510" y="1346"/>
                  <a:pt x="519" y="1312"/>
                  <a:pt x="527" y="1271"/>
                </a:cubicBezTo>
                <a:cubicBezTo>
                  <a:pt x="536" y="1237"/>
                  <a:pt x="569" y="1229"/>
                  <a:pt x="602" y="1229"/>
                </a:cubicBezTo>
                <a:cubicBezTo>
                  <a:pt x="627" y="1237"/>
                  <a:pt x="653" y="1237"/>
                  <a:pt x="678" y="1237"/>
                </a:cubicBezTo>
                <a:cubicBezTo>
                  <a:pt x="703" y="1237"/>
                  <a:pt x="736" y="1237"/>
                  <a:pt x="761" y="1229"/>
                </a:cubicBezTo>
                <a:cubicBezTo>
                  <a:pt x="778" y="1229"/>
                  <a:pt x="811" y="1229"/>
                  <a:pt x="820" y="1262"/>
                </a:cubicBezTo>
                <a:cubicBezTo>
                  <a:pt x="828" y="1296"/>
                  <a:pt x="837" y="1346"/>
                  <a:pt x="837" y="1346"/>
                </a:cubicBezTo>
                <a:cubicBezTo>
                  <a:pt x="1079" y="1304"/>
                  <a:pt x="1079" y="1304"/>
                  <a:pt x="1079" y="1304"/>
                </a:cubicBezTo>
                <a:cubicBezTo>
                  <a:pt x="1079" y="1304"/>
                  <a:pt x="1062" y="1204"/>
                  <a:pt x="1054" y="1170"/>
                </a:cubicBezTo>
                <a:cubicBezTo>
                  <a:pt x="1046" y="1145"/>
                  <a:pt x="1071" y="1120"/>
                  <a:pt x="1079" y="1112"/>
                </a:cubicBezTo>
                <a:cubicBezTo>
                  <a:pt x="1121" y="1078"/>
                  <a:pt x="1146" y="1045"/>
                  <a:pt x="1162" y="1011"/>
                </a:cubicBezTo>
                <a:cubicBezTo>
                  <a:pt x="1171" y="986"/>
                  <a:pt x="1204" y="953"/>
                  <a:pt x="1254" y="953"/>
                </a:cubicBezTo>
                <a:cubicBezTo>
                  <a:pt x="1347" y="953"/>
                  <a:pt x="1347" y="953"/>
                  <a:pt x="1347" y="953"/>
                </a:cubicBezTo>
                <a:cubicBezTo>
                  <a:pt x="1347" y="677"/>
                  <a:pt x="1347" y="677"/>
                  <a:pt x="1347" y="677"/>
                </a:cubicBezTo>
                <a:lnTo>
                  <a:pt x="1271" y="677"/>
                </a:lnTo>
                <a:close/>
                <a:moveTo>
                  <a:pt x="1037" y="844"/>
                </a:moveTo>
                <a:cubicBezTo>
                  <a:pt x="995" y="844"/>
                  <a:pt x="954" y="802"/>
                  <a:pt x="954" y="761"/>
                </a:cubicBezTo>
                <a:cubicBezTo>
                  <a:pt x="954" y="710"/>
                  <a:pt x="995" y="677"/>
                  <a:pt x="1037" y="677"/>
                </a:cubicBezTo>
                <a:cubicBezTo>
                  <a:pt x="1087" y="677"/>
                  <a:pt x="1121" y="710"/>
                  <a:pt x="1121" y="761"/>
                </a:cubicBezTo>
                <a:cubicBezTo>
                  <a:pt x="1121" y="802"/>
                  <a:pt x="1087" y="844"/>
                  <a:pt x="1037" y="844"/>
                </a:cubicBezTo>
                <a:close/>
                <a:moveTo>
                  <a:pt x="410" y="276"/>
                </a:moveTo>
                <a:cubicBezTo>
                  <a:pt x="402" y="251"/>
                  <a:pt x="393" y="226"/>
                  <a:pt x="393" y="192"/>
                </a:cubicBezTo>
                <a:cubicBezTo>
                  <a:pt x="393" y="83"/>
                  <a:pt x="477" y="0"/>
                  <a:pt x="586" y="0"/>
                </a:cubicBezTo>
                <a:cubicBezTo>
                  <a:pt x="694" y="0"/>
                  <a:pt x="786" y="83"/>
                  <a:pt x="786" y="192"/>
                </a:cubicBezTo>
                <a:cubicBezTo>
                  <a:pt x="786" y="226"/>
                  <a:pt x="778" y="251"/>
                  <a:pt x="770" y="276"/>
                </a:cubicBezTo>
                <a:lnTo>
                  <a:pt x="410" y="276"/>
                </a:lnTo>
                <a:close/>
                <a:moveTo>
                  <a:pt x="410" y="276"/>
                </a:moveTo>
                <a:lnTo>
                  <a:pt x="410" y="2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121910" tIns="60955" rIns="121910" bIns="60955" anchor="ctr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27480" y="4150360"/>
            <a:ext cx="96215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00B05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+mn-ea"/>
              </a:rPr>
              <a:t>得到输入城市未来几天的天气</a:t>
            </a:r>
            <a:endParaRPr lang="zh-CN" altLang="en-US" sz="3600">
              <a:solidFill>
                <a:srgbClr val="00B050"/>
              </a:solidFill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  <a:p>
            <a:r>
              <a:rPr lang="zh-CN" altLang="en-US" sz="3600">
                <a:solidFill>
                  <a:srgbClr val="00B05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+mn-ea"/>
              </a:rPr>
              <a:t>可以知晓最高温度和最低温度 </a:t>
            </a:r>
            <a:endParaRPr lang="zh-CN" altLang="en-US" sz="3600">
              <a:solidFill>
                <a:srgbClr val="00B050"/>
              </a:solidFill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  <a:p>
            <a:r>
              <a:rPr lang="zh-CN" altLang="en-US" sz="3600">
                <a:solidFill>
                  <a:srgbClr val="00B050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  <a:sym typeface="+mn-ea"/>
              </a:rPr>
              <a:t>还能了解全球认识城市的气温气压</a:t>
            </a:r>
            <a:endParaRPr lang="zh-CN" altLang="en-US" sz="3600"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"/>
          <p:cNvGrpSpPr/>
          <p:nvPr/>
        </p:nvGrpSpPr>
        <p:grpSpPr bwMode="auto">
          <a:xfrm>
            <a:off x="285750" y="376238"/>
            <a:ext cx="2327275" cy="368300"/>
            <a:chOff x="0" y="0"/>
            <a:chExt cx="2327170" cy="367747"/>
          </a:xfrm>
        </p:grpSpPr>
        <p:grpSp>
          <p:nvGrpSpPr>
            <p:cNvPr id="7184" name="组合 12"/>
            <p:cNvGrpSpPr/>
            <p:nvPr/>
          </p:nvGrpSpPr>
          <p:grpSpPr bwMode="auto">
            <a:xfrm>
              <a:off x="1967328" y="79388"/>
              <a:ext cx="359842" cy="210557"/>
              <a:chOff x="0" y="0"/>
              <a:chExt cx="1857168" cy="1086697"/>
            </a:xfrm>
          </p:grpSpPr>
          <p:sp>
            <p:nvSpPr>
              <p:cNvPr id="7189" name="燕尾形 16"/>
              <p:cNvSpPr>
                <a:spLocks noChangeArrowheads="1"/>
              </p:cNvSpPr>
              <p:nvPr/>
            </p:nvSpPr>
            <p:spPr bwMode="auto">
              <a:xfrm>
                <a:off x="0" y="9444"/>
                <a:ext cx="1077253" cy="1077253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D9D9D9"/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miter lim="800000"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/>
                <a:endParaRPr lang="zh-CN" altLang="en-US" sz="3100">
                  <a:solidFill>
                    <a:srgbClr val="FFFFFF"/>
                  </a:solidFill>
                </a:endParaRPr>
              </a:p>
            </p:txBody>
          </p:sp>
          <p:sp>
            <p:nvSpPr>
              <p:cNvPr id="7190" name="燕尾形 17"/>
              <p:cNvSpPr>
                <a:spLocks noChangeArrowheads="1"/>
              </p:cNvSpPr>
              <p:nvPr/>
            </p:nvSpPr>
            <p:spPr bwMode="auto">
              <a:xfrm>
                <a:off x="779915" y="0"/>
                <a:ext cx="1077253" cy="1077253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D9D9D9"/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miter lim="800000"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/>
                <a:endParaRPr lang="zh-CN" altLang="en-US" sz="31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85" name="组合 13"/>
            <p:cNvGrpSpPr/>
            <p:nvPr/>
          </p:nvGrpSpPr>
          <p:grpSpPr bwMode="auto">
            <a:xfrm flipH="1">
              <a:off x="0" y="79388"/>
              <a:ext cx="359842" cy="210557"/>
              <a:chOff x="0" y="0"/>
              <a:chExt cx="1857168" cy="1086697"/>
            </a:xfrm>
          </p:grpSpPr>
          <p:sp>
            <p:nvSpPr>
              <p:cNvPr id="7187" name="燕尾形 14"/>
              <p:cNvSpPr>
                <a:spLocks noChangeArrowheads="1"/>
              </p:cNvSpPr>
              <p:nvPr/>
            </p:nvSpPr>
            <p:spPr bwMode="auto">
              <a:xfrm>
                <a:off x="0" y="9444"/>
                <a:ext cx="1077253" cy="1077253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D9D9D9"/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miter lim="800000"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/>
                <a:endParaRPr lang="zh-CN" altLang="en-US" sz="3100">
                  <a:solidFill>
                    <a:srgbClr val="FFFFFF"/>
                  </a:solidFill>
                </a:endParaRPr>
              </a:p>
            </p:txBody>
          </p:sp>
          <p:sp>
            <p:nvSpPr>
              <p:cNvPr id="7188" name="燕尾形 15"/>
              <p:cNvSpPr>
                <a:spLocks noChangeArrowheads="1"/>
              </p:cNvSpPr>
              <p:nvPr/>
            </p:nvSpPr>
            <p:spPr bwMode="auto">
              <a:xfrm>
                <a:off x="779915" y="0"/>
                <a:ext cx="1077253" cy="1077253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D9D9D9"/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miter lim="800000"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/>
                <a:endParaRPr lang="zh-CN" altLang="en-US" sz="31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186" name="文本框 20"/>
            <p:cNvSpPr txBox="1">
              <a:spLocks noChangeArrowheads="1"/>
            </p:cNvSpPr>
            <p:nvPr/>
          </p:nvSpPr>
          <p:spPr bwMode="auto">
            <a:xfrm>
              <a:off x="359842" y="0"/>
              <a:ext cx="1607486" cy="36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4DBF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本周计划</a:t>
              </a:r>
              <a:endParaRPr lang="zh-CN" altLang="en-US" b="1">
                <a:solidFill>
                  <a:srgbClr val="4DBF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71" name="Group 7"/>
          <p:cNvGrpSpPr>
            <a:grpSpLocks noChangeAspect="1"/>
          </p:cNvGrpSpPr>
          <p:nvPr/>
        </p:nvGrpSpPr>
        <p:grpSpPr bwMode="auto">
          <a:xfrm flipH="1">
            <a:off x="0" y="1457325"/>
            <a:ext cx="5143500" cy="5505450"/>
            <a:chOff x="0" y="0"/>
            <a:chExt cx="6504023" cy="6963305"/>
          </a:xfrm>
        </p:grpSpPr>
        <p:pic>
          <p:nvPicPr>
            <p:cNvPr id="7182" name="Picture 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0" y="0"/>
              <a:ext cx="6504023" cy="6963305"/>
            </a:xfrm>
            <a:prstGeom prst="rect">
              <a:avLst/>
            </a:prstGeom>
            <a:noFill/>
            <a:ln>
              <a:noFill/>
            </a:ln>
            <a:effectLst>
              <a:outerShdw dist="228601" dir="4679996" sx="99001" sy="99001" algn="t" rotWithShape="0">
                <a:srgbClr val="000000">
                  <a:alpha val="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3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24740" y="263104"/>
              <a:ext cx="1840996" cy="1743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2" name="Freeform 8"/>
          <p:cNvSpPr/>
          <p:nvPr/>
        </p:nvSpPr>
        <p:spPr bwMode="auto">
          <a:xfrm>
            <a:off x="2376488" y="2011363"/>
            <a:ext cx="2159000" cy="2271712"/>
          </a:xfrm>
          <a:custGeom>
            <a:avLst/>
            <a:gdLst>
              <a:gd name="T0" fmla="*/ 514619 w 2731325"/>
              <a:gd name="T1" fmla="*/ 0 h 2873829"/>
              <a:gd name="T2" fmla="*/ 1066327 w 2731325"/>
              <a:gd name="T3" fmla="*/ 111283 h 2873829"/>
              <a:gd name="T4" fmla="*/ 519256 w 2731325"/>
              <a:gd name="T5" fmla="*/ 1122096 h 2873829"/>
              <a:gd name="T6" fmla="*/ 0 w 2731325"/>
              <a:gd name="T7" fmla="*/ 964447 h 2873829"/>
              <a:gd name="T8" fmla="*/ 514619 w 2731325"/>
              <a:gd name="T9" fmla="*/ 0 h 28738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31325" h="2873829">
                <a:moveTo>
                  <a:pt x="1318161" y="0"/>
                </a:moveTo>
                <a:lnTo>
                  <a:pt x="2731325" y="285008"/>
                </a:lnTo>
                <a:lnTo>
                  <a:pt x="1330037" y="2873829"/>
                </a:lnTo>
                <a:lnTo>
                  <a:pt x="0" y="2470068"/>
                </a:lnTo>
                <a:lnTo>
                  <a:pt x="1318161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7173" name="图片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2009775"/>
            <a:ext cx="2160587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圆角矩形 21"/>
          <p:cNvSpPr>
            <a:spLocks noChangeArrowheads="1"/>
          </p:cNvSpPr>
          <p:nvPr/>
        </p:nvSpPr>
        <p:spPr bwMode="auto">
          <a:xfrm>
            <a:off x="6305550" y="1943100"/>
            <a:ext cx="4591050" cy="1476375"/>
          </a:xfrm>
          <a:prstGeom prst="roundRect">
            <a:avLst>
              <a:gd name="adj" fmla="val 9083"/>
            </a:avLst>
          </a:prstGeom>
          <a:noFill/>
          <a:ln w="12700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175" name="矩形 22"/>
          <p:cNvSpPr>
            <a:spLocks noChangeArrowheads="1"/>
          </p:cNvSpPr>
          <p:nvPr/>
        </p:nvSpPr>
        <p:spPr bwMode="auto">
          <a:xfrm>
            <a:off x="6639560" y="2220278"/>
            <a:ext cx="392430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努力跟随老师的节奏，跟上进度，在学习中不懂的问题问老师同学。认真解决</a:t>
            </a:r>
            <a:endParaRPr lang="zh-CN" altLang="en-US" sz="200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6" name="圆角矩形 23"/>
          <p:cNvSpPr>
            <a:spLocks noChangeArrowheads="1"/>
          </p:cNvSpPr>
          <p:nvPr/>
        </p:nvSpPr>
        <p:spPr bwMode="auto">
          <a:xfrm>
            <a:off x="6305550" y="4152900"/>
            <a:ext cx="4591050" cy="1476375"/>
          </a:xfrm>
          <a:prstGeom prst="roundRect">
            <a:avLst>
              <a:gd name="adj" fmla="val 9083"/>
            </a:avLst>
          </a:prstGeom>
          <a:noFill/>
          <a:ln w="12700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177" name="矩形 24"/>
          <p:cNvSpPr>
            <a:spLocks noChangeArrowheads="1"/>
          </p:cNvSpPr>
          <p:nvPr/>
        </p:nvSpPr>
        <p:spPr bwMode="auto">
          <a:xfrm>
            <a:off x="6638925" y="4481513"/>
            <a:ext cx="392430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按时完成作业，在学习中不断总结经验，努力学习大数据和</a:t>
            </a:r>
            <a:r>
              <a:rPr lang="en-US" altLang="zh-CN" sz="200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00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，争取能得到新的知识。</a:t>
            </a:r>
            <a:endParaRPr lang="zh-CN" altLang="en-US" sz="200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8" name="圆角矩形 25"/>
          <p:cNvSpPr>
            <a:spLocks noChangeArrowheads="1"/>
          </p:cNvSpPr>
          <p:nvPr/>
        </p:nvSpPr>
        <p:spPr bwMode="auto">
          <a:xfrm>
            <a:off x="6961188" y="1709738"/>
            <a:ext cx="3279775" cy="461962"/>
          </a:xfrm>
          <a:prstGeom prst="roundRect">
            <a:avLst>
              <a:gd name="adj" fmla="val 16667"/>
            </a:avLst>
          </a:prstGeom>
          <a:solidFill>
            <a:srgbClr val="4DBF4D"/>
          </a:solidFill>
          <a:ln w="28575">
            <a:solidFill>
              <a:schemeClr val="bg1"/>
            </a:solidFill>
            <a:rou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zh-CN" altLang="en-US" sz="3100">
              <a:solidFill>
                <a:srgbClr val="FFFFFF"/>
              </a:solidFill>
            </a:endParaRPr>
          </a:p>
        </p:txBody>
      </p:sp>
      <p:sp>
        <p:nvSpPr>
          <p:cNvPr id="7179" name="文本框 26"/>
          <p:cNvSpPr txBox="1">
            <a:spLocks noChangeArrowheads="1"/>
          </p:cNvSpPr>
          <p:nvPr/>
        </p:nvSpPr>
        <p:spPr bwMode="auto">
          <a:xfrm>
            <a:off x="7192963" y="1758950"/>
            <a:ext cx="279717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计划一</a:t>
            </a:r>
            <a:endParaRPr lang="zh-CN" altLang="en-US" sz="16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80" name="圆角矩形 27"/>
          <p:cNvSpPr>
            <a:spLocks noChangeArrowheads="1"/>
          </p:cNvSpPr>
          <p:nvPr/>
        </p:nvSpPr>
        <p:spPr bwMode="auto">
          <a:xfrm>
            <a:off x="6961188" y="3960813"/>
            <a:ext cx="3279775" cy="461962"/>
          </a:xfrm>
          <a:prstGeom prst="roundRect">
            <a:avLst>
              <a:gd name="adj" fmla="val 16667"/>
            </a:avLst>
          </a:prstGeom>
          <a:solidFill>
            <a:srgbClr val="4DBF4D"/>
          </a:solidFill>
          <a:ln w="28575">
            <a:solidFill>
              <a:schemeClr val="bg1"/>
            </a:solidFill>
            <a:rou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zh-CN" altLang="en-US" sz="3100">
              <a:solidFill>
                <a:srgbClr val="FFFFFF"/>
              </a:solidFill>
            </a:endParaRPr>
          </a:p>
        </p:txBody>
      </p:sp>
      <p:sp>
        <p:nvSpPr>
          <p:cNvPr id="7181" name="文本框 28"/>
          <p:cNvSpPr txBox="1">
            <a:spLocks noChangeArrowheads="1"/>
          </p:cNvSpPr>
          <p:nvPr/>
        </p:nvSpPr>
        <p:spPr bwMode="auto">
          <a:xfrm>
            <a:off x="7173913" y="4013200"/>
            <a:ext cx="279717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计划二</a:t>
            </a:r>
            <a:endParaRPr lang="zh-CN" altLang="en-US" sz="16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1"/>
          <p:cNvGrpSpPr/>
          <p:nvPr/>
        </p:nvGrpSpPr>
        <p:grpSpPr bwMode="auto">
          <a:xfrm>
            <a:off x="285750" y="376238"/>
            <a:ext cx="2327275" cy="368300"/>
            <a:chOff x="0" y="0"/>
            <a:chExt cx="2327170" cy="367747"/>
          </a:xfrm>
        </p:grpSpPr>
        <p:grpSp>
          <p:nvGrpSpPr>
            <p:cNvPr id="8217" name="组合 12"/>
            <p:cNvGrpSpPr/>
            <p:nvPr/>
          </p:nvGrpSpPr>
          <p:grpSpPr bwMode="auto">
            <a:xfrm>
              <a:off x="1967328" y="79388"/>
              <a:ext cx="359842" cy="210557"/>
              <a:chOff x="0" y="0"/>
              <a:chExt cx="1857168" cy="1086697"/>
            </a:xfrm>
          </p:grpSpPr>
          <p:sp>
            <p:nvSpPr>
              <p:cNvPr id="8222" name="燕尾形 16"/>
              <p:cNvSpPr>
                <a:spLocks noChangeArrowheads="1"/>
              </p:cNvSpPr>
              <p:nvPr/>
            </p:nvSpPr>
            <p:spPr bwMode="auto">
              <a:xfrm>
                <a:off x="0" y="9444"/>
                <a:ext cx="1077253" cy="1077253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D9D9D9"/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miter lim="800000"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/>
                <a:endParaRPr lang="zh-CN" altLang="en-US" sz="31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23" name="燕尾形 17"/>
              <p:cNvSpPr>
                <a:spLocks noChangeArrowheads="1"/>
              </p:cNvSpPr>
              <p:nvPr/>
            </p:nvSpPr>
            <p:spPr bwMode="auto">
              <a:xfrm>
                <a:off x="779915" y="0"/>
                <a:ext cx="1077253" cy="1077253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D9D9D9"/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miter lim="800000"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/>
                <a:endParaRPr lang="zh-CN" altLang="en-US" sz="31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218" name="组合 13"/>
            <p:cNvGrpSpPr/>
            <p:nvPr/>
          </p:nvGrpSpPr>
          <p:grpSpPr bwMode="auto">
            <a:xfrm flipH="1">
              <a:off x="0" y="79388"/>
              <a:ext cx="359842" cy="210557"/>
              <a:chOff x="0" y="0"/>
              <a:chExt cx="1857168" cy="1086697"/>
            </a:xfrm>
          </p:grpSpPr>
          <p:sp>
            <p:nvSpPr>
              <p:cNvPr id="8220" name="燕尾形 14"/>
              <p:cNvSpPr>
                <a:spLocks noChangeArrowheads="1"/>
              </p:cNvSpPr>
              <p:nvPr/>
            </p:nvSpPr>
            <p:spPr bwMode="auto">
              <a:xfrm>
                <a:off x="0" y="9444"/>
                <a:ext cx="1077253" cy="1077253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D9D9D9"/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miter lim="800000"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/>
                <a:endParaRPr lang="zh-CN" altLang="en-US" sz="31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21" name="燕尾形 15"/>
              <p:cNvSpPr>
                <a:spLocks noChangeArrowheads="1"/>
              </p:cNvSpPr>
              <p:nvPr/>
            </p:nvSpPr>
            <p:spPr bwMode="auto">
              <a:xfrm>
                <a:off x="779915" y="0"/>
                <a:ext cx="1077253" cy="1077253"/>
              </a:xfrm>
              <a:prstGeom prst="chevron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D9D9D9"/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miter lim="800000"/>
              </a:ln>
              <a:effectLst>
                <a:outerShdw dist="63500" dir="8100000" algn="ctr" rotWithShape="0">
                  <a:srgbClr val="000000">
                    <a:alpha val="25000"/>
                  </a:srgbClr>
                </a:outerShdw>
              </a:effectLst>
            </p:spPr>
            <p:txBody>
              <a:bodyPr anchor="ctr"/>
              <a:lstStyle/>
              <a:p>
                <a:pPr algn="ctr" eaLnBrk="1" hangingPunct="1"/>
                <a:endParaRPr lang="zh-CN" altLang="en-US" sz="31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219" name="文本框 20"/>
            <p:cNvSpPr txBox="1">
              <a:spLocks noChangeArrowheads="1"/>
            </p:cNvSpPr>
            <p:nvPr/>
          </p:nvSpPr>
          <p:spPr bwMode="auto">
            <a:xfrm>
              <a:off x="359842" y="0"/>
              <a:ext cx="1607486" cy="36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4DBF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最后收获</a:t>
              </a:r>
              <a:endParaRPr lang="zh-CN" altLang="en-US" b="1">
                <a:solidFill>
                  <a:srgbClr val="4DBF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95" name="Rounded Rectangle 39"/>
          <p:cNvSpPr>
            <a:spLocks noChangeAspect="1"/>
          </p:cNvSpPr>
          <p:nvPr/>
        </p:nvSpPr>
        <p:spPr bwMode="auto">
          <a:xfrm>
            <a:off x="1225550" y="2014538"/>
            <a:ext cx="1020763" cy="1019175"/>
          </a:xfrm>
          <a:prstGeom prst="roundRect">
            <a:avLst>
              <a:gd name="adj" fmla="val 5884"/>
            </a:avLst>
          </a:prstGeom>
          <a:solidFill>
            <a:srgbClr val="4DBF4D"/>
          </a:solidFill>
          <a:ln w="12700">
            <a:solidFill>
              <a:schemeClr val="bg1"/>
            </a:solidFill>
            <a:rou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en-US" altLang="zh-CN" sz="3100">
              <a:solidFill>
                <a:srgbClr val="FFFFFF"/>
              </a:solidFill>
            </a:endParaRPr>
          </a:p>
        </p:txBody>
      </p:sp>
      <p:pic>
        <p:nvPicPr>
          <p:cNvPr id="8196" name="Picture 67"/>
          <p:cNvPicPr>
            <a:picLocks noChangeAspect="1" noChangeArrowheads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195513"/>
            <a:ext cx="59531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ounded Rectangle 40"/>
          <p:cNvSpPr>
            <a:spLocks noChangeAspect="1"/>
          </p:cNvSpPr>
          <p:nvPr/>
        </p:nvSpPr>
        <p:spPr bwMode="auto">
          <a:xfrm>
            <a:off x="2427288" y="2014538"/>
            <a:ext cx="1020762" cy="1019175"/>
          </a:xfrm>
          <a:prstGeom prst="roundRect">
            <a:avLst>
              <a:gd name="adj" fmla="val 5884"/>
            </a:avLst>
          </a:prstGeom>
          <a:solidFill>
            <a:srgbClr val="4DBF4D"/>
          </a:solidFill>
          <a:ln w="12700">
            <a:solidFill>
              <a:schemeClr val="bg1"/>
            </a:solidFill>
            <a:rou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en-US" altLang="zh-CN" sz="3100">
              <a:solidFill>
                <a:srgbClr val="FFFFFF"/>
              </a:solidFill>
            </a:endParaRPr>
          </a:p>
        </p:txBody>
      </p:sp>
      <p:pic>
        <p:nvPicPr>
          <p:cNvPr id="8198" name="Picture 68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2227263"/>
            <a:ext cx="595312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ounded Rectangle 41"/>
          <p:cNvSpPr>
            <a:spLocks noChangeAspect="1"/>
          </p:cNvSpPr>
          <p:nvPr/>
        </p:nvSpPr>
        <p:spPr bwMode="auto">
          <a:xfrm>
            <a:off x="3608388" y="2014538"/>
            <a:ext cx="1020762" cy="1019175"/>
          </a:xfrm>
          <a:prstGeom prst="roundRect">
            <a:avLst>
              <a:gd name="adj" fmla="val 5884"/>
            </a:avLst>
          </a:prstGeom>
          <a:solidFill>
            <a:srgbClr val="4DBF4D"/>
          </a:solidFill>
          <a:ln w="12700">
            <a:solidFill>
              <a:schemeClr val="bg1"/>
            </a:solidFill>
            <a:rou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en-US" altLang="zh-CN" sz="3100">
              <a:solidFill>
                <a:srgbClr val="FFFFFF"/>
              </a:solidFill>
            </a:endParaRPr>
          </a:p>
        </p:txBody>
      </p:sp>
      <p:pic>
        <p:nvPicPr>
          <p:cNvPr id="8200" name="Picture 69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5" y="2235200"/>
            <a:ext cx="595313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Rounded Rectangle 43"/>
          <p:cNvSpPr>
            <a:spLocks noChangeAspect="1"/>
          </p:cNvSpPr>
          <p:nvPr/>
        </p:nvSpPr>
        <p:spPr bwMode="auto">
          <a:xfrm>
            <a:off x="4808538" y="2014538"/>
            <a:ext cx="1020762" cy="1019175"/>
          </a:xfrm>
          <a:prstGeom prst="roundRect">
            <a:avLst>
              <a:gd name="adj" fmla="val 5884"/>
            </a:avLst>
          </a:prstGeom>
          <a:solidFill>
            <a:srgbClr val="4DBF4D"/>
          </a:solidFill>
          <a:ln w="12700">
            <a:solidFill>
              <a:schemeClr val="bg1"/>
            </a:solidFill>
            <a:rou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en-US" altLang="zh-CN" sz="3100">
              <a:solidFill>
                <a:srgbClr val="FFFFFF"/>
              </a:solidFill>
            </a:endParaRPr>
          </a:p>
        </p:txBody>
      </p:sp>
      <p:pic>
        <p:nvPicPr>
          <p:cNvPr id="8202" name="Picture 70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450" y="2235200"/>
            <a:ext cx="595313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Rounded Rectangle 44"/>
          <p:cNvSpPr>
            <a:spLocks noChangeAspect="1"/>
          </p:cNvSpPr>
          <p:nvPr/>
        </p:nvSpPr>
        <p:spPr bwMode="auto">
          <a:xfrm>
            <a:off x="1225550" y="4254500"/>
            <a:ext cx="1020763" cy="1019175"/>
          </a:xfrm>
          <a:prstGeom prst="roundRect">
            <a:avLst>
              <a:gd name="adj" fmla="val 5884"/>
            </a:avLst>
          </a:prstGeom>
          <a:solidFill>
            <a:srgbClr val="4DBF4D"/>
          </a:solidFill>
          <a:ln w="12700">
            <a:solidFill>
              <a:schemeClr val="bg1"/>
            </a:solidFill>
            <a:rou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en-US" altLang="zh-CN" sz="3100">
              <a:solidFill>
                <a:srgbClr val="FFFFFF"/>
              </a:solidFill>
            </a:endParaRPr>
          </a:p>
        </p:txBody>
      </p:sp>
      <p:sp>
        <p:nvSpPr>
          <p:cNvPr id="8204" name="Rounded Rectangle 45"/>
          <p:cNvSpPr>
            <a:spLocks noChangeAspect="1"/>
          </p:cNvSpPr>
          <p:nvPr/>
        </p:nvSpPr>
        <p:spPr bwMode="auto">
          <a:xfrm>
            <a:off x="2427288" y="4254500"/>
            <a:ext cx="1020762" cy="1019175"/>
          </a:xfrm>
          <a:prstGeom prst="roundRect">
            <a:avLst>
              <a:gd name="adj" fmla="val 5884"/>
            </a:avLst>
          </a:prstGeom>
          <a:solidFill>
            <a:srgbClr val="4DBF4D"/>
          </a:solidFill>
          <a:ln w="12700">
            <a:solidFill>
              <a:schemeClr val="bg1"/>
            </a:solidFill>
            <a:rou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en-US" altLang="zh-CN" sz="3100">
              <a:solidFill>
                <a:srgbClr val="FFFFFF"/>
              </a:solidFill>
            </a:endParaRPr>
          </a:p>
        </p:txBody>
      </p:sp>
      <p:sp>
        <p:nvSpPr>
          <p:cNvPr id="8205" name="Rounded Rectangle 46"/>
          <p:cNvSpPr>
            <a:spLocks noChangeAspect="1"/>
          </p:cNvSpPr>
          <p:nvPr/>
        </p:nvSpPr>
        <p:spPr bwMode="auto">
          <a:xfrm>
            <a:off x="3608388" y="4254500"/>
            <a:ext cx="1020762" cy="1019175"/>
          </a:xfrm>
          <a:prstGeom prst="roundRect">
            <a:avLst>
              <a:gd name="adj" fmla="val 5884"/>
            </a:avLst>
          </a:prstGeom>
          <a:solidFill>
            <a:srgbClr val="4DBF4D"/>
          </a:solidFill>
          <a:ln w="12700">
            <a:solidFill>
              <a:schemeClr val="bg1"/>
            </a:solidFill>
            <a:rou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en-US" altLang="zh-CN" sz="3100">
              <a:solidFill>
                <a:srgbClr val="FFFFFF"/>
              </a:solidFill>
            </a:endParaRPr>
          </a:p>
        </p:txBody>
      </p:sp>
      <p:sp>
        <p:nvSpPr>
          <p:cNvPr id="8206" name="Rounded Rectangle 66"/>
          <p:cNvSpPr>
            <a:spLocks noChangeAspect="1"/>
          </p:cNvSpPr>
          <p:nvPr/>
        </p:nvSpPr>
        <p:spPr bwMode="auto">
          <a:xfrm>
            <a:off x="4808538" y="4254500"/>
            <a:ext cx="1020762" cy="1019175"/>
          </a:xfrm>
          <a:prstGeom prst="roundRect">
            <a:avLst>
              <a:gd name="adj" fmla="val 5884"/>
            </a:avLst>
          </a:prstGeom>
          <a:solidFill>
            <a:srgbClr val="4DBF4D"/>
          </a:solidFill>
          <a:ln w="12700">
            <a:solidFill>
              <a:schemeClr val="bg1"/>
            </a:solidFill>
            <a:rou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en-US" altLang="zh-CN" sz="3100">
              <a:solidFill>
                <a:srgbClr val="FFFFFF"/>
              </a:solidFill>
            </a:endParaRPr>
          </a:p>
        </p:txBody>
      </p:sp>
      <p:pic>
        <p:nvPicPr>
          <p:cNvPr id="8207" name="Picture 74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4518025"/>
            <a:ext cx="5953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8" name="Freeform 36"/>
          <p:cNvSpPr/>
          <p:nvPr/>
        </p:nvSpPr>
        <p:spPr bwMode="auto">
          <a:xfrm>
            <a:off x="6546850" y="1995488"/>
            <a:ext cx="61913" cy="3863975"/>
          </a:xfrm>
          <a:custGeom>
            <a:avLst/>
            <a:gdLst>
              <a:gd name="T0" fmla="*/ 0 w 55460"/>
              <a:gd name="T1" fmla="*/ 0 h 1519481"/>
              <a:gd name="T2" fmla="*/ 17228 w 55460"/>
              <a:gd name="T3" fmla="*/ 26436623 h 1519481"/>
              <a:gd name="T4" fmla="*/ 25841 w 55460"/>
              <a:gd name="T5" fmla="*/ 30378893 h 1519481"/>
              <a:gd name="T6" fmla="*/ 86137 w 55460"/>
              <a:gd name="T7" fmla="*/ 32234079 h 1519481"/>
              <a:gd name="T8" fmla="*/ 8613 w 55460"/>
              <a:gd name="T9" fmla="*/ 33161725 h 1519481"/>
              <a:gd name="T10" fmla="*/ 8613 w 55460"/>
              <a:gd name="T11" fmla="*/ 33161725 h 1519481"/>
              <a:gd name="T12" fmla="*/ 0 w 55460"/>
              <a:gd name="T13" fmla="*/ 63308697 h 1519481"/>
              <a:gd name="T14" fmla="*/ 0 w 55460"/>
              <a:gd name="T15" fmla="*/ 63540617 h 1519481"/>
              <a:gd name="T16" fmla="*/ 0 w 55460"/>
              <a:gd name="T17" fmla="*/ 63540617 h 1519481"/>
              <a:gd name="T18" fmla="*/ 0 w 55460"/>
              <a:gd name="T19" fmla="*/ 63540617 h 151948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5460" h="1519481">
                <a:moveTo>
                  <a:pt x="0" y="0"/>
                </a:moveTo>
                <a:lnTo>
                  <a:pt x="11092" y="632193"/>
                </a:lnTo>
                <a:lnTo>
                  <a:pt x="16638" y="726467"/>
                </a:lnTo>
                <a:lnTo>
                  <a:pt x="55460" y="770831"/>
                </a:lnTo>
                <a:lnTo>
                  <a:pt x="5546" y="793014"/>
                </a:lnTo>
                <a:cubicBezTo>
                  <a:pt x="3697" y="1033321"/>
                  <a:pt x="1849" y="1273628"/>
                  <a:pt x="0" y="1513935"/>
                </a:cubicBezTo>
                <a:lnTo>
                  <a:pt x="0" y="1519481"/>
                </a:lnTo>
              </a:path>
            </a:pathLst>
          </a:custGeom>
          <a:noFill/>
          <a:ln w="12700" cap="flat" cmpd="sng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209" name="Freeform 188"/>
          <p:cNvSpPr/>
          <p:nvPr/>
        </p:nvSpPr>
        <p:spPr bwMode="auto">
          <a:xfrm>
            <a:off x="1473200" y="4575175"/>
            <a:ext cx="525463" cy="460375"/>
          </a:xfrm>
          <a:custGeom>
            <a:avLst/>
            <a:gdLst>
              <a:gd name="T0" fmla="*/ 2147483647 w 288"/>
              <a:gd name="T1" fmla="*/ 0 h 252"/>
              <a:gd name="T2" fmla="*/ 2147483647 w 288"/>
              <a:gd name="T3" fmla="*/ 2147483647 h 252"/>
              <a:gd name="T4" fmla="*/ 2147483647 w 288"/>
              <a:gd name="T5" fmla="*/ 0 h 252"/>
              <a:gd name="T6" fmla="*/ 0 w 288"/>
              <a:gd name="T7" fmla="*/ 2147483647 h 252"/>
              <a:gd name="T8" fmla="*/ 2147483647 w 288"/>
              <a:gd name="T9" fmla="*/ 2147483647 h 252"/>
              <a:gd name="T10" fmla="*/ 2147483647 w 288"/>
              <a:gd name="T11" fmla="*/ 2147483647 h 252"/>
              <a:gd name="T12" fmla="*/ 2147483647 w 288"/>
              <a:gd name="T13" fmla="*/ 2147483647 h 252"/>
              <a:gd name="T14" fmla="*/ 2147483647 w 288"/>
              <a:gd name="T15" fmla="*/ 2147483647 h 252"/>
              <a:gd name="T16" fmla="*/ 2147483647 w 288"/>
              <a:gd name="T17" fmla="*/ 0 h 2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8" h="252">
                <a:moveTo>
                  <a:pt x="217" y="0"/>
                </a:moveTo>
                <a:cubicBezTo>
                  <a:pt x="180" y="0"/>
                  <a:pt x="144" y="44"/>
                  <a:pt x="144" y="44"/>
                </a:cubicBezTo>
                <a:cubicBezTo>
                  <a:pt x="144" y="44"/>
                  <a:pt x="108" y="0"/>
                  <a:pt x="72" y="0"/>
                </a:cubicBezTo>
                <a:cubicBezTo>
                  <a:pt x="35" y="0"/>
                  <a:pt x="0" y="18"/>
                  <a:pt x="0" y="72"/>
                </a:cubicBezTo>
                <a:cubicBezTo>
                  <a:pt x="0" y="111"/>
                  <a:pt x="36" y="144"/>
                  <a:pt x="36" y="144"/>
                </a:cubicBezTo>
                <a:cubicBezTo>
                  <a:pt x="144" y="252"/>
                  <a:pt x="144" y="252"/>
                  <a:pt x="144" y="252"/>
                </a:cubicBezTo>
                <a:cubicBezTo>
                  <a:pt x="252" y="144"/>
                  <a:pt x="252" y="144"/>
                  <a:pt x="252" y="144"/>
                </a:cubicBezTo>
                <a:cubicBezTo>
                  <a:pt x="252" y="144"/>
                  <a:pt x="288" y="111"/>
                  <a:pt x="288" y="72"/>
                </a:cubicBezTo>
                <a:cubicBezTo>
                  <a:pt x="288" y="18"/>
                  <a:pt x="253" y="0"/>
                  <a:pt x="2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0" name="Freeform 411"/>
          <p:cNvSpPr>
            <a:spLocks noEditPoints="1"/>
          </p:cNvSpPr>
          <p:nvPr/>
        </p:nvSpPr>
        <p:spPr bwMode="auto">
          <a:xfrm>
            <a:off x="2679700" y="4518025"/>
            <a:ext cx="525463" cy="530225"/>
          </a:xfrm>
          <a:custGeom>
            <a:avLst/>
            <a:gdLst>
              <a:gd name="T0" fmla="*/ 2147483647 w 288"/>
              <a:gd name="T1" fmla="*/ 2147483647 h 288"/>
              <a:gd name="T2" fmla="*/ 2147483647 w 288"/>
              <a:gd name="T3" fmla="*/ 2147483647 h 288"/>
              <a:gd name="T4" fmla="*/ 2147483647 w 288"/>
              <a:gd name="T5" fmla="*/ 2147483647 h 288"/>
              <a:gd name="T6" fmla="*/ 2147483647 w 288"/>
              <a:gd name="T7" fmla="*/ 2147483647 h 288"/>
              <a:gd name="T8" fmla="*/ 2147483647 w 288"/>
              <a:gd name="T9" fmla="*/ 2147483647 h 288"/>
              <a:gd name="T10" fmla="*/ 2147483647 w 288"/>
              <a:gd name="T11" fmla="*/ 2147483647 h 288"/>
              <a:gd name="T12" fmla="*/ 2147483647 w 288"/>
              <a:gd name="T13" fmla="*/ 2147483647 h 288"/>
              <a:gd name="T14" fmla="*/ 2147483647 w 288"/>
              <a:gd name="T15" fmla="*/ 2147483647 h 288"/>
              <a:gd name="T16" fmla="*/ 2147483647 w 288"/>
              <a:gd name="T17" fmla="*/ 2147483647 h 288"/>
              <a:gd name="T18" fmla="*/ 2147483647 w 288"/>
              <a:gd name="T19" fmla="*/ 2147483647 h 288"/>
              <a:gd name="T20" fmla="*/ 2147483647 w 288"/>
              <a:gd name="T21" fmla="*/ 0 h 288"/>
              <a:gd name="T22" fmla="*/ 2147483647 w 288"/>
              <a:gd name="T23" fmla="*/ 0 h 288"/>
              <a:gd name="T24" fmla="*/ 2147483647 w 288"/>
              <a:gd name="T25" fmla="*/ 2147483647 h 288"/>
              <a:gd name="T26" fmla="*/ 2147483647 w 288"/>
              <a:gd name="T27" fmla="*/ 2147483647 h 288"/>
              <a:gd name="T28" fmla="*/ 2147483647 w 288"/>
              <a:gd name="T29" fmla="*/ 2147483647 h 288"/>
              <a:gd name="T30" fmla="*/ 2147483647 w 288"/>
              <a:gd name="T31" fmla="*/ 2147483647 h 288"/>
              <a:gd name="T32" fmla="*/ 2147483647 w 288"/>
              <a:gd name="T33" fmla="*/ 2147483647 h 288"/>
              <a:gd name="T34" fmla="*/ 2147483647 w 288"/>
              <a:gd name="T35" fmla="*/ 2147483647 h 288"/>
              <a:gd name="T36" fmla="*/ 2147483647 w 288"/>
              <a:gd name="T37" fmla="*/ 2147483647 h 288"/>
              <a:gd name="T38" fmla="*/ 2147483647 w 288"/>
              <a:gd name="T39" fmla="*/ 2147483647 h 288"/>
              <a:gd name="T40" fmla="*/ 2147483647 w 288"/>
              <a:gd name="T41" fmla="*/ 2147483647 h 288"/>
              <a:gd name="T42" fmla="*/ 2147483647 w 288"/>
              <a:gd name="T43" fmla="*/ 2147483647 h 288"/>
              <a:gd name="T44" fmla="*/ 0 w 288"/>
              <a:gd name="T45" fmla="*/ 2147483647 h 288"/>
              <a:gd name="T46" fmla="*/ 0 w 288"/>
              <a:gd name="T47" fmla="*/ 2147483647 h 288"/>
              <a:gd name="T48" fmla="*/ 2147483647 w 288"/>
              <a:gd name="T49" fmla="*/ 2147483647 h 288"/>
              <a:gd name="T50" fmla="*/ 2147483647 w 288"/>
              <a:gd name="T51" fmla="*/ 2147483647 h 288"/>
              <a:gd name="T52" fmla="*/ 2147483647 w 288"/>
              <a:gd name="T53" fmla="*/ 2147483647 h 288"/>
              <a:gd name="T54" fmla="*/ 2147483647 w 288"/>
              <a:gd name="T55" fmla="*/ 2147483647 h 288"/>
              <a:gd name="T56" fmla="*/ 2147483647 w 288"/>
              <a:gd name="T57" fmla="*/ 2147483647 h 288"/>
              <a:gd name="T58" fmla="*/ 2147483647 w 288"/>
              <a:gd name="T59" fmla="*/ 2147483647 h 288"/>
              <a:gd name="T60" fmla="*/ 2147483647 w 288"/>
              <a:gd name="T61" fmla="*/ 2147483647 h 288"/>
              <a:gd name="T62" fmla="*/ 2147483647 w 288"/>
              <a:gd name="T63" fmla="*/ 2147483647 h 288"/>
              <a:gd name="T64" fmla="*/ 2147483647 w 288"/>
              <a:gd name="T65" fmla="*/ 2147483647 h 288"/>
              <a:gd name="T66" fmla="*/ 2147483647 w 288"/>
              <a:gd name="T67" fmla="*/ 2147483647 h 288"/>
              <a:gd name="T68" fmla="*/ 2147483647 w 288"/>
              <a:gd name="T69" fmla="*/ 2147483647 h 288"/>
              <a:gd name="T70" fmla="*/ 2147483647 w 288"/>
              <a:gd name="T71" fmla="*/ 2147483647 h 288"/>
              <a:gd name="T72" fmla="*/ 2147483647 w 288"/>
              <a:gd name="T73" fmla="*/ 2147483647 h 288"/>
              <a:gd name="T74" fmla="*/ 2147483647 w 288"/>
              <a:gd name="T75" fmla="*/ 2147483647 h 288"/>
              <a:gd name="T76" fmla="*/ 2147483647 w 288"/>
              <a:gd name="T77" fmla="*/ 2147483647 h 288"/>
              <a:gd name="T78" fmla="*/ 2147483647 w 288"/>
              <a:gd name="T79" fmla="*/ 2147483647 h 288"/>
              <a:gd name="T80" fmla="*/ 2147483647 w 288"/>
              <a:gd name="T81" fmla="*/ 2147483647 h 288"/>
              <a:gd name="T82" fmla="*/ 2147483647 w 288"/>
              <a:gd name="T83" fmla="*/ 2147483647 h 288"/>
              <a:gd name="T84" fmla="*/ 2147483647 w 288"/>
              <a:gd name="T85" fmla="*/ 2147483647 h 288"/>
              <a:gd name="T86" fmla="*/ 2147483647 w 288"/>
              <a:gd name="T87" fmla="*/ 2147483647 h 288"/>
              <a:gd name="T88" fmla="*/ 2147483647 w 288"/>
              <a:gd name="T89" fmla="*/ 2147483647 h 288"/>
              <a:gd name="T90" fmla="*/ 2147483647 w 288"/>
              <a:gd name="T91" fmla="*/ 2147483647 h 288"/>
              <a:gd name="T92" fmla="*/ 2147483647 w 288"/>
              <a:gd name="T93" fmla="*/ 2147483647 h 288"/>
              <a:gd name="T94" fmla="*/ 2147483647 w 288"/>
              <a:gd name="T95" fmla="*/ 2147483647 h 288"/>
              <a:gd name="T96" fmla="*/ 2147483647 w 288"/>
              <a:gd name="T97" fmla="*/ 2147483647 h 288"/>
              <a:gd name="T98" fmla="*/ 2147483647 w 288"/>
              <a:gd name="T99" fmla="*/ 2147483647 h 288"/>
              <a:gd name="T100" fmla="*/ 2147483647 w 288"/>
              <a:gd name="T101" fmla="*/ 2147483647 h 288"/>
              <a:gd name="T102" fmla="*/ 2147483647 w 288"/>
              <a:gd name="T103" fmla="*/ 2147483647 h 288"/>
              <a:gd name="T104" fmla="*/ 2147483647 w 288"/>
              <a:gd name="T105" fmla="*/ 2147483647 h 288"/>
              <a:gd name="T106" fmla="*/ 2147483647 w 288"/>
              <a:gd name="T107" fmla="*/ 2147483647 h 28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88" h="288">
                <a:moveTo>
                  <a:pt x="280" y="118"/>
                </a:moveTo>
                <a:cubicBezTo>
                  <a:pt x="237" y="110"/>
                  <a:pt x="237" y="110"/>
                  <a:pt x="237" y="110"/>
                </a:cubicBezTo>
                <a:cubicBezTo>
                  <a:pt x="233" y="109"/>
                  <a:pt x="232" y="106"/>
                  <a:pt x="234" y="102"/>
                </a:cubicBezTo>
                <a:cubicBezTo>
                  <a:pt x="259" y="66"/>
                  <a:pt x="259" y="66"/>
                  <a:pt x="259" y="66"/>
                </a:cubicBezTo>
                <a:cubicBezTo>
                  <a:pt x="261" y="62"/>
                  <a:pt x="261" y="57"/>
                  <a:pt x="258" y="54"/>
                </a:cubicBezTo>
                <a:cubicBezTo>
                  <a:pt x="234" y="30"/>
                  <a:pt x="234" y="30"/>
                  <a:pt x="234" y="30"/>
                </a:cubicBezTo>
                <a:cubicBezTo>
                  <a:pt x="231" y="27"/>
                  <a:pt x="226" y="27"/>
                  <a:pt x="222" y="29"/>
                </a:cubicBezTo>
                <a:cubicBezTo>
                  <a:pt x="186" y="54"/>
                  <a:pt x="186" y="54"/>
                  <a:pt x="186" y="54"/>
                </a:cubicBezTo>
                <a:cubicBezTo>
                  <a:pt x="182" y="56"/>
                  <a:pt x="179" y="55"/>
                  <a:pt x="178" y="51"/>
                </a:cubicBezTo>
                <a:cubicBezTo>
                  <a:pt x="170" y="8"/>
                  <a:pt x="170" y="8"/>
                  <a:pt x="170" y="8"/>
                </a:cubicBezTo>
                <a:cubicBezTo>
                  <a:pt x="169" y="4"/>
                  <a:pt x="165" y="0"/>
                  <a:pt x="161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3" y="0"/>
                  <a:pt x="119" y="4"/>
                  <a:pt x="118" y="8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10" y="55"/>
                  <a:pt x="106" y="56"/>
                  <a:pt x="103" y="54"/>
                </a:cubicBezTo>
                <a:cubicBezTo>
                  <a:pt x="66" y="29"/>
                  <a:pt x="66" y="29"/>
                  <a:pt x="66" y="29"/>
                </a:cubicBezTo>
                <a:cubicBezTo>
                  <a:pt x="63" y="27"/>
                  <a:pt x="57" y="27"/>
                  <a:pt x="54" y="30"/>
                </a:cubicBezTo>
                <a:cubicBezTo>
                  <a:pt x="31" y="54"/>
                  <a:pt x="31" y="54"/>
                  <a:pt x="31" y="54"/>
                </a:cubicBezTo>
                <a:cubicBezTo>
                  <a:pt x="28" y="57"/>
                  <a:pt x="27" y="62"/>
                  <a:pt x="29" y="66"/>
                </a:cubicBezTo>
                <a:cubicBezTo>
                  <a:pt x="54" y="102"/>
                  <a:pt x="54" y="102"/>
                  <a:pt x="54" y="102"/>
                </a:cubicBezTo>
                <a:cubicBezTo>
                  <a:pt x="56" y="106"/>
                  <a:pt x="55" y="109"/>
                  <a:pt x="51" y="110"/>
                </a:cubicBezTo>
                <a:cubicBezTo>
                  <a:pt x="8" y="118"/>
                  <a:pt x="8" y="118"/>
                  <a:pt x="8" y="118"/>
                </a:cubicBezTo>
                <a:cubicBezTo>
                  <a:pt x="4" y="119"/>
                  <a:pt x="0" y="123"/>
                  <a:pt x="0" y="127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65"/>
                  <a:pt x="4" y="169"/>
                  <a:pt x="8" y="170"/>
                </a:cubicBezTo>
                <a:cubicBezTo>
                  <a:pt x="51" y="178"/>
                  <a:pt x="51" y="178"/>
                  <a:pt x="51" y="178"/>
                </a:cubicBezTo>
                <a:cubicBezTo>
                  <a:pt x="55" y="179"/>
                  <a:pt x="56" y="182"/>
                  <a:pt x="54" y="186"/>
                </a:cubicBezTo>
                <a:cubicBezTo>
                  <a:pt x="29" y="222"/>
                  <a:pt x="29" y="222"/>
                  <a:pt x="29" y="222"/>
                </a:cubicBezTo>
                <a:cubicBezTo>
                  <a:pt x="27" y="226"/>
                  <a:pt x="28" y="231"/>
                  <a:pt x="31" y="234"/>
                </a:cubicBezTo>
                <a:cubicBezTo>
                  <a:pt x="54" y="258"/>
                  <a:pt x="54" y="258"/>
                  <a:pt x="54" y="258"/>
                </a:cubicBezTo>
                <a:cubicBezTo>
                  <a:pt x="57" y="261"/>
                  <a:pt x="63" y="261"/>
                  <a:pt x="66" y="259"/>
                </a:cubicBezTo>
                <a:cubicBezTo>
                  <a:pt x="103" y="234"/>
                  <a:pt x="103" y="234"/>
                  <a:pt x="103" y="234"/>
                </a:cubicBezTo>
                <a:cubicBezTo>
                  <a:pt x="106" y="232"/>
                  <a:pt x="110" y="233"/>
                  <a:pt x="110" y="237"/>
                </a:cubicBezTo>
                <a:cubicBezTo>
                  <a:pt x="118" y="280"/>
                  <a:pt x="118" y="280"/>
                  <a:pt x="118" y="280"/>
                </a:cubicBezTo>
                <a:cubicBezTo>
                  <a:pt x="119" y="285"/>
                  <a:pt x="123" y="288"/>
                  <a:pt x="127" y="288"/>
                </a:cubicBezTo>
                <a:cubicBezTo>
                  <a:pt x="161" y="288"/>
                  <a:pt x="161" y="288"/>
                  <a:pt x="161" y="288"/>
                </a:cubicBezTo>
                <a:cubicBezTo>
                  <a:pt x="165" y="288"/>
                  <a:pt x="169" y="285"/>
                  <a:pt x="170" y="280"/>
                </a:cubicBezTo>
                <a:cubicBezTo>
                  <a:pt x="178" y="237"/>
                  <a:pt x="178" y="237"/>
                  <a:pt x="178" y="237"/>
                </a:cubicBezTo>
                <a:cubicBezTo>
                  <a:pt x="179" y="233"/>
                  <a:pt x="182" y="232"/>
                  <a:pt x="186" y="234"/>
                </a:cubicBezTo>
                <a:cubicBezTo>
                  <a:pt x="222" y="259"/>
                  <a:pt x="222" y="259"/>
                  <a:pt x="222" y="259"/>
                </a:cubicBezTo>
                <a:cubicBezTo>
                  <a:pt x="226" y="261"/>
                  <a:pt x="231" y="261"/>
                  <a:pt x="234" y="258"/>
                </a:cubicBezTo>
                <a:cubicBezTo>
                  <a:pt x="258" y="234"/>
                  <a:pt x="258" y="234"/>
                  <a:pt x="258" y="234"/>
                </a:cubicBezTo>
                <a:cubicBezTo>
                  <a:pt x="261" y="231"/>
                  <a:pt x="261" y="226"/>
                  <a:pt x="259" y="222"/>
                </a:cubicBezTo>
                <a:cubicBezTo>
                  <a:pt x="234" y="186"/>
                  <a:pt x="234" y="186"/>
                  <a:pt x="234" y="186"/>
                </a:cubicBezTo>
                <a:cubicBezTo>
                  <a:pt x="232" y="182"/>
                  <a:pt x="233" y="179"/>
                  <a:pt x="237" y="178"/>
                </a:cubicBezTo>
                <a:cubicBezTo>
                  <a:pt x="280" y="170"/>
                  <a:pt x="280" y="170"/>
                  <a:pt x="280" y="170"/>
                </a:cubicBezTo>
                <a:cubicBezTo>
                  <a:pt x="285" y="169"/>
                  <a:pt x="288" y="165"/>
                  <a:pt x="288" y="161"/>
                </a:cubicBezTo>
                <a:cubicBezTo>
                  <a:pt x="288" y="127"/>
                  <a:pt x="288" y="127"/>
                  <a:pt x="288" y="127"/>
                </a:cubicBezTo>
                <a:cubicBezTo>
                  <a:pt x="288" y="123"/>
                  <a:pt x="285" y="119"/>
                  <a:pt x="280" y="118"/>
                </a:cubicBezTo>
                <a:close/>
                <a:moveTo>
                  <a:pt x="144" y="196"/>
                </a:moveTo>
                <a:cubicBezTo>
                  <a:pt x="115" y="196"/>
                  <a:pt x="92" y="173"/>
                  <a:pt x="92" y="144"/>
                </a:cubicBezTo>
                <a:cubicBezTo>
                  <a:pt x="92" y="115"/>
                  <a:pt x="115" y="92"/>
                  <a:pt x="144" y="92"/>
                </a:cubicBezTo>
                <a:cubicBezTo>
                  <a:pt x="173" y="92"/>
                  <a:pt x="196" y="115"/>
                  <a:pt x="196" y="144"/>
                </a:cubicBezTo>
                <a:cubicBezTo>
                  <a:pt x="196" y="173"/>
                  <a:pt x="173" y="196"/>
                  <a:pt x="144" y="1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211" name="组合 32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8" y="4516438"/>
            <a:ext cx="328612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2" name="圆角矩形 35"/>
          <p:cNvSpPr>
            <a:spLocks noChangeArrowheads="1"/>
          </p:cNvSpPr>
          <p:nvPr/>
        </p:nvSpPr>
        <p:spPr bwMode="auto">
          <a:xfrm>
            <a:off x="6858000" y="3098800"/>
            <a:ext cx="4591050" cy="1476375"/>
          </a:xfrm>
          <a:prstGeom prst="roundRect">
            <a:avLst>
              <a:gd name="adj" fmla="val 9083"/>
            </a:avLst>
          </a:prstGeom>
          <a:noFill/>
          <a:ln w="12700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213" name="矩形 36"/>
          <p:cNvSpPr>
            <a:spLocks noChangeArrowheads="1"/>
          </p:cNvSpPr>
          <p:nvPr/>
        </p:nvSpPr>
        <p:spPr bwMode="auto">
          <a:xfrm>
            <a:off x="7192010" y="3327083"/>
            <a:ext cx="3924300" cy="1677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80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知道字典以及函数的运用，提高自己的打字速度，努力跟上节奏，积极探求新知识，不断强化自己。能做到把</a:t>
            </a:r>
            <a:r>
              <a:rPr lang="en-US" altLang="zh-CN" sz="180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2w</a:t>
            </a:r>
            <a:r>
              <a:rPr lang="zh-CN" altLang="en-US" sz="180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代码打完，可以得到很好的提升。</a:t>
            </a:r>
            <a:endParaRPr lang="en-US" altLang="zh-CN" sz="120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20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14" name="圆角矩形 37"/>
          <p:cNvSpPr>
            <a:spLocks noChangeArrowheads="1"/>
          </p:cNvSpPr>
          <p:nvPr/>
        </p:nvSpPr>
        <p:spPr bwMode="auto">
          <a:xfrm>
            <a:off x="7513638" y="2865438"/>
            <a:ext cx="3279775" cy="461962"/>
          </a:xfrm>
          <a:prstGeom prst="roundRect">
            <a:avLst>
              <a:gd name="adj" fmla="val 16667"/>
            </a:avLst>
          </a:prstGeom>
          <a:solidFill>
            <a:srgbClr val="4DBF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215" name="文本框 38"/>
          <p:cNvSpPr txBox="1">
            <a:spLocks noChangeArrowheads="1"/>
          </p:cNvSpPr>
          <p:nvPr/>
        </p:nvSpPr>
        <p:spPr bwMode="auto">
          <a:xfrm>
            <a:off x="7745413" y="2914650"/>
            <a:ext cx="279717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收获</a:t>
            </a:r>
            <a:endParaRPr lang="zh-CN" altLang="en-US" sz="16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16" name="矩形 39"/>
          <p:cNvSpPr>
            <a:spLocks noChangeArrowheads="1"/>
          </p:cNvSpPr>
          <p:nvPr/>
        </p:nvSpPr>
        <p:spPr bwMode="auto">
          <a:xfrm>
            <a:off x="1349058" y="3251835"/>
            <a:ext cx="4479925" cy="97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了解大数据的基本框架，以及在学习中不断进取，学习到</a:t>
            </a:r>
            <a:r>
              <a:rPr lang="en-US" altLang="zh-CN" sz="160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160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的基本用法以及大数据的基本操作。</a:t>
            </a:r>
            <a:endParaRPr lang="zh-CN" altLang="en-US" sz="160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WPS 演示</Application>
  <PresentationFormat>自定义</PresentationFormat>
  <Paragraphs>64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Calibri Light</vt:lpstr>
      <vt:lpstr>微软雅黑</vt:lpstr>
      <vt:lpstr>华文隶书</vt:lpstr>
      <vt:lpstr>Bebas Neue</vt:lpstr>
      <vt:lpstr>Arial Unicode MS</vt:lpstr>
      <vt:lpstr>Segoe Print</vt:lpstr>
      <vt:lpstr>黑体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萧子良</cp:lastModifiedBy>
  <cp:revision>16</cp:revision>
  <dcterms:created xsi:type="dcterms:W3CDTF">2015-07-21T13:59:00Z</dcterms:created>
  <dcterms:modified xsi:type="dcterms:W3CDTF">2018-06-05T13:26:56Z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