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30" r:id="rId3"/>
    <p:sldId id="466" r:id="rId4"/>
    <p:sldId id="468" r:id="rId5"/>
    <p:sldId id="470" r:id="rId6"/>
    <p:sldId id="471" r:id="rId7"/>
    <p:sldId id="472" r:id="rId8"/>
    <p:sldId id="474" r:id="rId9"/>
    <p:sldId id="29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07F146F7-C3B7-4203-B789-89797A5F9805}">
          <p14:sldIdLst>
            <p14:sldId id="256"/>
            <p14:sldId id="330"/>
            <p14:sldId id="466"/>
            <p14:sldId id="468"/>
            <p14:sldId id="470"/>
            <p14:sldId id="471"/>
            <p14:sldId id="472"/>
            <p14:sldId id="474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pos="349">
          <p15:clr>
            <a:srgbClr val="A4A3A4"/>
          </p15:clr>
        </p15:guide>
        <p15:guide id="2" pos="7358">
          <p15:clr>
            <a:srgbClr val="A4A3A4"/>
          </p15:clr>
        </p15:guide>
        <p15:guide id="3" orient="horz" pos="504">
          <p15:clr>
            <a:srgbClr val="A4A3A4"/>
          </p15:clr>
        </p15:guide>
        <p15:guide id="4" orient="horz" pos="998">
          <p15:clr>
            <a:srgbClr val="A4A3A4"/>
          </p15:clr>
        </p15:guide>
        <p15:guide id="5" orient="horz" pos="4010">
          <p15:clr>
            <a:srgbClr val="A4A3A4"/>
          </p15:clr>
        </p15:guide>
        <p15:guide id="6" orient="horz" pos="3886">
          <p15:clr>
            <a:srgbClr val="A4A3A4"/>
          </p15:clr>
        </p15:guide>
        <p15:guide id="7" orient="horz" pos="882">
          <p15:clr>
            <a:srgbClr val="A4A3A4"/>
          </p15:clr>
        </p15:guide>
        <p15:guide id="8" orient="horz" pos="1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070C0"/>
    <a:srgbClr val="6B96CE"/>
    <a:srgbClr val="539BDE"/>
    <a:srgbClr val="DCE6F1"/>
    <a:srgbClr val="F8CBAD"/>
    <a:srgbClr val="5299DD"/>
    <a:srgbClr val="DDE2E6"/>
    <a:srgbClr val="D9D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4558"/>
  </p:normalViewPr>
  <p:slideViewPr>
    <p:cSldViewPr snapToGrid="0">
      <p:cViewPr varScale="1">
        <p:scale>
          <a:sx n="84" d="100"/>
          <a:sy n="84" d="100"/>
        </p:scale>
        <p:origin x="744" y="53"/>
      </p:cViewPr>
      <p:guideLst>
        <p:guide pos="349"/>
        <p:guide pos="7358"/>
        <p:guide orient="horz" pos="504"/>
        <p:guide orient="horz" pos="998"/>
        <p:guide orient="horz" pos="4010"/>
        <p:guide orient="horz" pos="3886"/>
        <p:guide orient="horz" pos="882"/>
        <p:guide orient="horz" pos="160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4023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51450-55FE-4347-9F50-E1818F6C717D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BAE22-9F6B-4CA3-AC95-9FA6581E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10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29EEA-8BD0-45FC-94BF-A81C14DDF10B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7677E-27AB-42CE-A90B-2606F9BF9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file:///C:\Users\1V994W2\PycharmProjects\PPT_Background_Generation/pic_temp/pic_half_left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 userDrawn="1"/>
        </p:nvSpPr>
        <p:spPr>
          <a:xfrm>
            <a:off x="198085" y="6454689"/>
            <a:ext cx="1203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让智造更简单</a:t>
            </a:r>
          </a:p>
        </p:txBody>
      </p:sp>
      <p:cxnSp>
        <p:nvCxnSpPr>
          <p:cNvPr id="17" name="直接连接符 16"/>
          <p:cNvCxnSpPr/>
          <p:nvPr userDrawn="1"/>
        </p:nvCxnSpPr>
        <p:spPr>
          <a:xfrm flipV="1">
            <a:off x="1436914" y="6589336"/>
            <a:ext cx="9075678" cy="3850"/>
          </a:xfrm>
          <a:prstGeom prst="line">
            <a:avLst/>
          </a:prstGeom>
          <a:ln>
            <a:solidFill>
              <a:srgbClr val="92929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512592" y="314643"/>
            <a:ext cx="1365083" cy="390202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547748" y="6443714"/>
            <a:ext cx="1659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www.ipi-tech.com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5262742" y="6454689"/>
            <a:ext cx="120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" name="直接连接符 1"/>
          <p:cNvCxnSpPr/>
          <p:nvPr userDrawn="1"/>
        </p:nvCxnSpPr>
        <p:spPr>
          <a:xfrm>
            <a:off x="365125" y="790575"/>
            <a:ext cx="4989195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5294630" y="781050"/>
            <a:ext cx="6697980" cy="952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98085" y="6454689"/>
            <a:ext cx="1203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让智造更简单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436914" y="6593186"/>
            <a:ext cx="8998558" cy="0"/>
          </a:xfrm>
          <a:prstGeom prst="line">
            <a:avLst/>
          </a:prstGeom>
          <a:ln>
            <a:solidFill>
              <a:srgbClr val="92929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512592" y="314643"/>
            <a:ext cx="1365083" cy="390202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0641330" y="6430259"/>
            <a:ext cx="1550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www.ipi-tech.com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1397000"/>
            <a:ext cx="2086332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50905" y="2273644"/>
            <a:ext cx="4837938" cy="107656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6000" b="1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750900" y="3424785"/>
            <a:ext cx="4837938" cy="1258426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 noChangeAspect="1"/>
          </p:cNvSpPr>
          <p:nvPr userDrawn="1"/>
        </p:nvSpPr>
        <p:spPr>
          <a:xfrm>
            <a:off x="-1" y="404132"/>
            <a:ext cx="288000" cy="248544"/>
          </a:xfrm>
          <a:prstGeom prst="rect">
            <a:avLst/>
          </a:prstGeom>
          <a:solidFill>
            <a:srgbClr val="6B96CD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 panose="020F0502020204030204"/>
                <a:ea typeface="Open Sans" pitchFamily="34" charset="0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7B18ED-D931-45F4-8873-1BEDAB4DC03E}" type="slidenum">
              <a:rPr lang="en-US" sz="700" b="1" smtClean="0">
                <a:solidFill>
                  <a:schemeClr val="bg1"/>
                </a:solidFill>
                <a:latin typeface="Open Sans Light"/>
                <a:cs typeface="Open Sans Light"/>
              </a:rPr>
              <a:t>‹#›</a:t>
            </a:fld>
            <a:endParaRPr lang="en-US" sz="900" b="1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10512592" y="314643"/>
            <a:ext cx="1365083" cy="390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" y="2223729"/>
            <a:ext cx="12191998" cy="222388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506704" y="356461"/>
            <a:ext cx="4924425" cy="5653040"/>
            <a:chOff x="2276475" y="2174875"/>
            <a:chExt cx="2800350" cy="3214688"/>
          </a:xfrm>
        </p:grpSpPr>
        <p:sp>
          <p:nvSpPr>
            <p:cNvPr id="13" name="Freeform 5"/>
            <p:cNvSpPr/>
            <p:nvPr/>
          </p:nvSpPr>
          <p:spPr bwMode="auto">
            <a:xfrm>
              <a:off x="4143375" y="2174875"/>
              <a:ext cx="933450" cy="1446213"/>
            </a:xfrm>
            <a:custGeom>
              <a:avLst/>
              <a:gdLst>
                <a:gd name="T0" fmla="*/ 87 w 87"/>
                <a:gd name="T1" fmla="*/ 29 h 135"/>
                <a:gd name="T2" fmla="*/ 86 w 87"/>
                <a:gd name="T3" fmla="*/ 38 h 135"/>
                <a:gd name="T4" fmla="*/ 86 w 87"/>
                <a:gd name="T5" fmla="*/ 38 h 135"/>
                <a:gd name="T6" fmla="*/ 60 w 87"/>
                <a:gd name="T7" fmla="*/ 135 h 135"/>
                <a:gd name="T8" fmla="*/ 0 w 87"/>
                <a:gd name="T9" fmla="*/ 135 h 135"/>
                <a:gd name="T10" fmla="*/ 36 w 87"/>
                <a:gd name="T11" fmla="*/ 0 h 135"/>
                <a:gd name="T12" fmla="*/ 58 w 87"/>
                <a:gd name="T13" fmla="*/ 0 h 135"/>
                <a:gd name="T14" fmla="*/ 87 w 87"/>
                <a:gd name="T15" fmla="*/ 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35">
                  <a:moveTo>
                    <a:pt x="87" y="29"/>
                  </a:moveTo>
                  <a:cubicBezTo>
                    <a:pt x="87" y="32"/>
                    <a:pt x="87" y="35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7" y="13"/>
                    <a:pt x="87" y="29"/>
                  </a:cubicBez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2276475" y="3621088"/>
              <a:ext cx="976313" cy="1285875"/>
            </a:xfrm>
            <a:custGeom>
              <a:avLst/>
              <a:gdLst>
                <a:gd name="T0" fmla="*/ 406 w 615"/>
                <a:gd name="T1" fmla="*/ 810 h 810"/>
                <a:gd name="T2" fmla="*/ 615 w 615"/>
                <a:gd name="T3" fmla="*/ 0 h 810"/>
                <a:gd name="T4" fmla="*/ 210 w 615"/>
                <a:gd name="T5" fmla="*/ 0 h 810"/>
                <a:gd name="T6" fmla="*/ 210 w 615"/>
                <a:gd name="T7" fmla="*/ 0 h 810"/>
                <a:gd name="T8" fmla="*/ 0 w 615"/>
                <a:gd name="T9" fmla="*/ 810 h 810"/>
                <a:gd name="T10" fmla="*/ 406 w 615"/>
                <a:gd name="T11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810">
                  <a:moveTo>
                    <a:pt x="406" y="810"/>
                  </a:moveTo>
                  <a:lnTo>
                    <a:pt x="615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0" y="810"/>
                  </a:lnTo>
                  <a:lnTo>
                    <a:pt x="406" y="810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4014788" y="3943350"/>
              <a:ext cx="1019175" cy="1446213"/>
            </a:xfrm>
            <a:custGeom>
              <a:avLst/>
              <a:gdLst>
                <a:gd name="T0" fmla="*/ 405 w 642"/>
                <a:gd name="T1" fmla="*/ 911 h 911"/>
                <a:gd name="T2" fmla="*/ 642 w 642"/>
                <a:gd name="T3" fmla="*/ 0 h 911"/>
                <a:gd name="T4" fmla="*/ 236 w 642"/>
                <a:gd name="T5" fmla="*/ 0 h 911"/>
                <a:gd name="T6" fmla="*/ 0 w 642"/>
                <a:gd name="T7" fmla="*/ 911 h 911"/>
                <a:gd name="T8" fmla="*/ 405 w 642"/>
                <a:gd name="T9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11">
                  <a:moveTo>
                    <a:pt x="405" y="911"/>
                  </a:moveTo>
                  <a:lnTo>
                    <a:pt x="642" y="0"/>
                  </a:lnTo>
                  <a:lnTo>
                    <a:pt x="236" y="0"/>
                  </a:lnTo>
                  <a:lnTo>
                    <a:pt x="0" y="911"/>
                  </a:lnTo>
                  <a:lnTo>
                    <a:pt x="405" y="911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3252788" y="2174875"/>
              <a:ext cx="1190625" cy="2089150"/>
            </a:xfrm>
            <a:custGeom>
              <a:avLst/>
              <a:gdLst>
                <a:gd name="T0" fmla="*/ 405 w 750"/>
                <a:gd name="T1" fmla="*/ 1316 h 1316"/>
                <a:gd name="T2" fmla="*/ 750 w 750"/>
                <a:gd name="T3" fmla="*/ 0 h 1316"/>
                <a:gd name="T4" fmla="*/ 345 w 750"/>
                <a:gd name="T5" fmla="*/ 0 h 1316"/>
                <a:gd name="T6" fmla="*/ 0 w 750"/>
                <a:gd name="T7" fmla="*/ 1316 h 1316"/>
                <a:gd name="T8" fmla="*/ 405 w 750"/>
                <a:gd name="T9" fmla="*/ 1316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1316">
                  <a:moveTo>
                    <a:pt x="405" y="1316"/>
                  </a:moveTo>
                  <a:lnTo>
                    <a:pt x="750" y="0"/>
                  </a:lnTo>
                  <a:lnTo>
                    <a:pt x="345" y="0"/>
                  </a:lnTo>
                  <a:lnTo>
                    <a:pt x="0" y="1316"/>
                  </a:lnTo>
                  <a:lnTo>
                    <a:pt x="405" y="1316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4143375" y="2174875"/>
              <a:ext cx="933450" cy="1446213"/>
            </a:xfrm>
            <a:custGeom>
              <a:avLst/>
              <a:gdLst>
                <a:gd name="T0" fmla="*/ 87 w 87"/>
                <a:gd name="T1" fmla="*/ 29 h 135"/>
                <a:gd name="T2" fmla="*/ 86 w 87"/>
                <a:gd name="T3" fmla="*/ 38 h 135"/>
                <a:gd name="T4" fmla="*/ 86 w 87"/>
                <a:gd name="T5" fmla="*/ 38 h 135"/>
                <a:gd name="T6" fmla="*/ 60 w 87"/>
                <a:gd name="T7" fmla="*/ 135 h 135"/>
                <a:gd name="T8" fmla="*/ 0 w 87"/>
                <a:gd name="T9" fmla="*/ 135 h 135"/>
                <a:gd name="T10" fmla="*/ 36 w 87"/>
                <a:gd name="T11" fmla="*/ 0 h 135"/>
                <a:gd name="T12" fmla="*/ 58 w 87"/>
                <a:gd name="T13" fmla="*/ 0 h 135"/>
                <a:gd name="T14" fmla="*/ 87 w 87"/>
                <a:gd name="T15" fmla="*/ 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35">
                  <a:moveTo>
                    <a:pt x="87" y="29"/>
                  </a:moveTo>
                  <a:cubicBezTo>
                    <a:pt x="87" y="32"/>
                    <a:pt x="87" y="35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7" y="13"/>
                    <a:pt x="87" y="29"/>
                  </a:cubicBez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276475" y="3621088"/>
              <a:ext cx="976313" cy="1285875"/>
            </a:xfrm>
            <a:custGeom>
              <a:avLst/>
              <a:gdLst>
                <a:gd name="T0" fmla="*/ 406 w 615"/>
                <a:gd name="T1" fmla="*/ 810 h 810"/>
                <a:gd name="T2" fmla="*/ 615 w 615"/>
                <a:gd name="T3" fmla="*/ 0 h 810"/>
                <a:gd name="T4" fmla="*/ 210 w 615"/>
                <a:gd name="T5" fmla="*/ 0 h 810"/>
                <a:gd name="T6" fmla="*/ 210 w 615"/>
                <a:gd name="T7" fmla="*/ 0 h 810"/>
                <a:gd name="T8" fmla="*/ 0 w 615"/>
                <a:gd name="T9" fmla="*/ 810 h 810"/>
                <a:gd name="T10" fmla="*/ 406 w 615"/>
                <a:gd name="T11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810">
                  <a:moveTo>
                    <a:pt x="406" y="810"/>
                  </a:moveTo>
                  <a:lnTo>
                    <a:pt x="615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0" y="810"/>
                  </a:lnTo>
                  <a:lnTo>
                    <a:pt x="406" y="810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4014788" y="3943350"/>
              <a:ext cx="1019175" cy="1446213"/>
            </a:xfrm>
            <a:custGeom>
              <a:avLst/>
              <a:gdLst>
                <a:gd name="T0" fmla="*/ 405 w 642"/>
                <a:gd name="T1" fmla="*/ 911 h 911"/>
                <a:gd name="T2" fmla="*/ 642 w 642"/>
                <a:gd name="T3" fmla="*/ 0 h 911"/>
                <a:gd name="T4" fmla="*/ 236 w 642"/>
                <a:gd name="T5" fmla="*/ 0 h 911"/>
                <a:gd name="T6" fmla="*/ 0 w 642"/>
                <a:gd name="T7" fmla="*/ 911 h 911"/>
                <a:gd name="T8" fmla="*/ 405 w 642"/>
                <a:gd name="T9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11">
                  <a:moveTo>
                    <a:pt x="405" y="911"/>
                  </a:moveTo>
                  <a:lnTo>
                    <a:pt x="642" y="0"/>
                  </a:lnTo>
                  <a:lnTo>
                    <a:pt x="236" y="0"/>
                  </a:lnTo>
                  <a:lnTo>
                    <a:pt x="0" y="911"/>
                  </a:lnTo>
                  <a:lnTo>
                    <a:pt x="405" y="911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3252788" y="2174875"/>
              <a:ext cx="1190625" cy="2089150"/>
            </a:xfrm>
            <a:custGeom>
              <a:avLst/>
              <a:gdLst>
                <a:gd name="T0" fmla="*/ 405 w 750"/>
                <a:gd name="T1" fmla="*/ 1316 h 1316"/>
                <a:gd name="T2" fmla="*/ 750 w 750"/>
                <a:gd name="T3" fmla="*/ 0 h 1316"/>
                <a:gd name="T4" fmla="*/ 345 w 750"/>
                <a:gd name="T5" fmla="*/ 0 h 1316"/>
                <a:gd name="T6" fmla="*/ 0 w 750"/>
                <a:gd name="T7" fmla="*/ 1316 h 1316"/>
                <a:gd name="T8" fmla="*/ 405 w 750"/>
                <a:gd name="T9" fmla="*/ 1316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1316">
                  <a:moveTo>
                    <a:pt x="405" y="1316"/>
                  </a:moveTo>
                  <a:lnTo>
                    <a:pt x="750" y="0"/>
                  </a:lnTo>
                  <a:lnTo>
                    <a:pt x="345" y="0"/>
                  </a:lnTo>
                  <a:lnTo>
                    <a:pt x="0" y="1316"/>
                  </a:lnTo>
                  <a:lnTo>
                    <a:pt x="405" y="1316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05046" y="2700670"/>
            <a:ext cx="518025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转正述职报告</a:t>
            </a:r>
          </a:p>
        </p:txBody>
      </p:sp>
      <p:sp>
        <p:nvSpPr>
          <p:cNvPr id="39" name="TextBox 3"/>
          <p:cNvSpPr txBox="1"/>
          <p:nvPr/>
        </p:nvSpPr>
        <p:spPr>
          <a:xfrm>
            <a:off x="504591" y="3907128"/>
            <a:ext cx="1370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prstClr val="white"/>
                </a:solidFill>
                <a:latin typeface="Myriad Pro Light" panose="020B0403030403020204" pitchFamily="34" charset="0"/>
                <a:ea typeface="思源黑体 CN Light" panose="020B0300000000000000" pitchFamily="34" charset="-122"/>
                <a:cs typeface="Open Sans"/>
              </a:rPr>
              <a:t>www.ipi-tech.com</a:t>
            </a: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403509" y="424872"/>
            <a:ext cx="4951413" cy="5713169"/>
          </a:xfrm>
          <a:prstGeom prst="rect">
            <a:avLst/>
          </a:prstGeom>
        </p:spPr>
      </p:pic>
      <p:sp>
        <p:nvSpPr>
          <p:cNvPr id="2" name="TextBox 3"/>
          <p:cNvSpPr txBox="1"/>
          <p:nvPr/>
        </p:nvSpPr>
        <p:spPr>
          <a:xfrm>
            <a:off x="3112135" y="5062855"/>
            <a:ext cx="3394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述职人：吴利登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37260" y="906145"/>
            <a:ext cx="4170680" cy="517779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7" name="文本框 16"/>
          <p:cNvSpPr txBox="1"/>
          <p:nvPr/>
        </p:nvSpPr>
        <p:spPr>
          <a:xfrm>
            <a:off x="7733030" y="906145"/>
            <a:ext cx="1512570" cy="7683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rgbClr val="4472C4"/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781040" y="179006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562725" y="1819910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自我介绍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780405" y="263207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2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562090" y="2662555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试用期工作总结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781040" y="347408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63360" y="3505200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试用期工作亮点展示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781040" y="431609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63360" y="4347845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下阶段工作计划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780405" y="515810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63360" y="5190490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自我总结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54355" y="1230630"/>
            <a:ext cx="10937240" cy="4949825"/>
          </a:xfrm>
          <a:prstGeom prst="rect">
            <a:avLst/>
          </a:prstGeom>
          <a:solidFill>
            <a:srgbClr val="6B96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21900" y="2566015"/>
            <a:ext cx="4799965" cy="398780"/>
            <a:chOff x="5012373" y="3489017"/>
            <a:chExt cx="4799965" cy="398780"/>
          </a:xfrm>
        </p:grpSpPr>
        <p:sp>
          <p:nvSpPr>
            <p:cNvPr id="32" name="文本框 31"/>
            <p:cNvSpPr txBox="1"/>
            <p:nvPr/>
          </p:nvSpPr>
          <p:spPr>
            <a:xfrm>
              <a:off x="7847013" y="3489017"/>
              <a:ext cx="1965325" cy="39878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岗位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zh-CN" altLang="en-US" sz="1600" dirty="0" smtClean="0">
                  <a:solidFill>
                    <a:schemeClr val="bg1"/>
                  </a:solidFill>
                  <a:cs typeface="+mn-ea"/>
                  <a:sym typeface="+mn-lt"/>
                </a:rPr>
                <a:t>软件工程师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12373" y="3489017"/>
              <a:ext cx="2304474" cy="39878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部门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zh-CN" altLang="en-US" sz="1600" dirty="0" smtClean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通用研发部</a:t>
              </a:r>
              <a:endParaRPr lang="zh-CN" altLang="en-US" sz="16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921900" y="1428995"/>
            <a:ext cx="1848014" cy="39878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姓名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肖自翔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22020" y="3324225"/>
            <a:ext cx="10304780" cy="2031325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cs typeface="+mn-ea"/>
                <a:sym typeface="+mn-lt"/>
              </a:rPr>
              <a:t>主要工作职责：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cs typeface="+mn-ea"/>
                <a:sym typeface="+mn-lt"/>
              </a:rPr>
              <a:t>1.WMS</a:t>
            </a:r>
            <a:r>
              <a:rPr lang="zh-CN" altLang="en-US" sz="1600" b="1" dirty="0" smtClean="0">
                <a:solidFill>
                  <a:schemeClr val="tx1"/>
                </a:solidFill>
                <a:cs typeface="+mn-ea"/>
                <a:sym typeface="+mn-lt"/>
              </a:rPr>
              <a:t>仓储模块： 出入库单据，库存查询，备料，收料通知单</a:t>
            </a:r>
            <a:endParaRPr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cs typeface="+mn-ea"/>
                <a:sym typeface="+mn-lt"/>
              </a:rPr>
              <a:t>2.MES</a:t>
            </a:r>
            <a:r>
              <a:rPr lang="zh-CN" altLang="en-US" sz="1600" b="1" dirty="0" smtClean="0">
                <a:solidFill>
                  <a:schemeClr val="tx1"/>
                </a:solidFill>
                <a:cs typeface="+mn-ea"/>
                <a:sym typeface="+mn-lt"/>
              </a:rPr>
              <a:t>生成模块：上料表管理，上料，下料，过站扫描，退料通知单，包装作业</a:t>
            </a:r>
            <a:endParaRPr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cs typeface="+mn-ea"/>
                <a:sym typeface="+mn-lt"/>
              </a:rPr>
              <a:t>3.</a:t>
            </a:r>
            <a:r>
              <a:rPr lang="zh-CN" altLang="en-US" sz="1600" b="1" dirty="0" smtClean="0">
                <a:solidFill>
                  <a:schemeClr val="tx1"/>
                </a:solidFill>
                <a:cs typeface="+mn-ea"/>
                <a:sym typeface="+mn-lt"/>
              </a:rPr>
              <a:t>设备管理模块：设备维修任务，设备维修申请</a:t>
            </a:r>
            <a:endParaRPr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en-US" altLang="zh-CN" sz="1600" b="1" dirty="0" smtClean="0">
                <a:solidFill>
                  <a:schemeClr val="tx1"/>
                </a:solidFill>
                <a:cs typeface="+mn-ea"/>
                <a:sym typeface="+mn-lt"/>
              </a:rPr>
              <a:t>.</a:t>
            </a:r>
            <a:r>
              <a:rPr lang="zh-CN" altLang="en-US" sz="1600" b="1" dirty="0" smtClean="0">
                <a:solidFill>
                  <a:schemeClr val="tx1"/>
                </a:solidFill>
                <a:cs typeface="+mn-ea"/>
                <a:sym typeface="+mn-lt"/>
              </a:rPr>
              <a:t>品质管理模块：条码锁定</a:t>
            </a:r>
            <a:endParaRPr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923170" y="1987150"/>
            <a:ext cx="4720331" cy="399445"/>
            <a:chOff x="5012373" y="2819577"/>
            <a:chExt cx="4720331" cy="399445"/>
          </a:xfrm>
        </p:grpSpPr>
        <p:sp>
          <p:nvSpPr>
            <p:cNvPr id="40" name="文本框 39"/>
            <p:cNvSpPr txBox="1"/>
            <p:nvPr/>
          </p:nvSpPr>
          <p:spPr>
            <a:xfrm>
              <a:off x="5012373" y="2820242"/>
              <a:ext cx="1848014" cy="39878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年龄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1600" dirty="0" smtClean="0">
                  <a:solidFill>
                    <a:schemeClr val="bg1"/>
                  </a:solidFill>
                  <a:cs typeface="+mn-ea"/>
                  <a:sym typeface="+mn-lt"/>
                </a:rPr>
                <a:t>28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847027" y="2819577"/>
              <a:ext cx="1885677" cy="39878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学历：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本科</a:t>
              </a:r>
            </a:p>
          </p:txBody>
        </p:sp>
      </p:grpSp>
      <p:cxnSp>
        <p:nvCxnSpPr>
          <p:cNvPr id="42" name="直接连接符 41"/>
          <p:cNvCxnSpPr/>
          <p:nvPr/>
        </p:nvCxnSpPr>
        <p:spPr>
          <a:xfrm flipV="1">
            <a:off x="922020" y="3134360"/>
            <a:ext cx="10305415" cy="10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1" name="文本框 15"/>
          <p:cNvSpPr txBox="1"/>
          <p:nvPr/>
        </p:nvSpPr>
        <p:spPr>
          <a:xfrm>
            <a:off x="479743" y="246380"/>
            <a:ext cx="401383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1</a:t>
            </a:r>
            <a:r>
              <a:rPr lang="zh-CN" altLang="en-US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、自我介绍</a:t>
            </a:r>
            <a:r>
              <a:rPr lang="en-US" altLang="zh-CN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-</a:t>
            </a:r>
            <a:r>
              <a:rPr lang="zh-CN" altLang="en-US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基础信息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54355" y="1162685"/>
            <a:ext cx="10937240" cy="4949825"/>
          </a:xfrm>
          <a:prstGeom prst="rect">
            <a:avLst/>
          </a:prstGeom>
          <a:solidFill>
            <a:srgbClr val="6B96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74649" y="1368213"/>
            <a:ext cx="3187053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公司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索菲亚家具股份有限公司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869950" y="3632200"/>
            <a:ext cx="10305415" cy="10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1" name="文本框 15"/>
          <p:cNvSpPr txBox="1"/>
          <p:nvPr/>
        </p:nvSpPr>
        <p:spPr>
          <a:xfrm>
            <a:off x="479743" y="246380"/>
            <a:ext cx="401383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1</a:t>
            </a:r>
            <a:r>
              <a:rPr lang="zh-CN" altLang="en-US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、自我介绍</a:t>
            </a:r>
            <a:r>
              <a:rPr lang="en-US" altLang="zh-CN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-</a:t>
            </a:r>
            <a:r>
              <a:rPr lang="zh-CN" altLang="en-US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工作经历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74650" y="3759623"/>
            <a:ext cx="1848014" cy="39878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公司：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******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0280" y="1884680"/>
            <a:ext cx="10252075" cy="1630045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职责：</a:t>
            </a: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1.</a:t>
            </a: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2.</a:t>
            </a: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3.</a:t>
            </a: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4.</a:t>
            </a: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0280" y="4276090"/>
            <a:ext cx="10252075" cy="1630045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职责：</a:t>
            </a: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1.</a:t>
            </a: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2.</a:t>
            </a: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3.</a:t>
            </a: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4.</a:t>
            </a: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75430" y="1368213"/>
            <a:ext cx="3017124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职务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err="1" smtClean="0">
                <a:solidFill>
                  <a:schemeClr val="bg1"/>
                </a:solidFill>
                <a:cs typeface="+mn-ea"/>
                <a:sym typeface="+mn-lt"/>
              </a:rPr>
              <a:t>.net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开发工程师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0280" y="1368425"/>
            <a:ext cx="2749550" cy="39878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2019.07-2022.03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0280" y="3759835"/>
            <a:ext cx="2749550" cy="39878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2015.03-2020.02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75430" y="3759623"/>
            <a:ext cx="1848014" cy="39878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职务：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******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5"/>
          <p:cNvSpPr txBox="1"/>
          <p:nvPr/>
        </p:nvSpPr>
        <p:spPr>
          <a:xfrm>
            <a:off x="479743" y="246380"/>
            <a:ext cx="343852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2</a:t>
            </a:r>
            <a:r>
              <a:rPr lang="zh-CN" altLang="en-US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、试用期工作总结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6110" y="1094740"/>
            <a:ext cx="6704965" cy="39878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sz="2000" dirty="0">
                <a:solidFill>
                  <a:srgbClr val="FF0000"/>
                </a:solidFill>
                <a:ea typeface="宋体" panose="02010600030101010101" pitchFamily="2" charset="-122"/>
                <a:cs typeface="+mn-ea"/>
                <a:sym typeface="+mn-lt"/>
              </a:rPr>
              <a:t>备注：工作总结要求量化具体，尽量用数据说明</a:t>
            </a:r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5"/>
          <p:cNvSpPr txBox="1"/>
          <p:nvPr/>
        </p:nvSpPr>
        <p:spPr>
          <a:xfrm>
            <a:off x="479743" y="246380"/>
            <a:ext cx="420433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3</a:t>
            </a:r>
            <a:r>
              <a:rPr lang="zh-CN" altLang="en-US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、试用期工作亮点展示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6110" y="1094740"/>
            <a:ext cx="6704965" cy="39878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sz="2000" dirty="0">
                <a:solidFill>
                  <a:srgbClr val="FF0000"/>
                </a:solidFill>
                <a:ea typeface="宋体" panose="02010600030101010101" pitchFamily="2" charset="-122"/>
                <a:cs typeface="+mn-ea"/>
                <a:sym typeface="+mn-lt"/>
              </a:rPr>
              <a:t>备注：试用期突出贡献</a:t>
            </a:r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5"/>
          <p:cNvSpPr txBox="1"/>
          <p:nvPr/>
        </p:nvSpPr>
        <p:spPr>
          <a:xfrm>
            <a:off x="479743" y="246380"/>
            <a:ext cx="343852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4</a:t>
            </a:r>
            <a:r>
              <a:rPr lang="zh-CN" altLang="en-US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、下阶段工作计划</a:t>
            </a:r>
            <a:endParaRPr lang="zh-CN" altLang="en-US" sz="3000" b="1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5"/>
          <p:cNvSpPr txBox="1"/>
          <p:nvPr/>
        </p:nvSpPr>
        <p:spPr>
          <a:xfrm>
            <a:off x="479743" y="246380"/>
            <a:ext cx="228981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4</a:t>
            </a:r>
            <a:r>
              <a:rPr lang="zh-CN" altLang="en-US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</a:t>
            </a:r>
            <a:r>
              <a:rPr lang="zh-CN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自我总结</a:t>
            </a:r>
            <a:endParaRPr lang="zh-CN" sz="3000" b="1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19115" y="1421130"/>
            <a:ext cx="60960" cy="47472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1653540" y="3615690"/>
            <a:ext cx="7992745" cy="203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74800" y="1400810"/>
            <a:ext cx="2082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strength</a:t>
            </a:r>
            <a:r>
              <a:rPr lang="en-US" altLang="zh-CN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竞争优势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574280" y="1400810"/>
            <a:ext cx="2207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weakness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竞争劣势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17650" y="5637530"/>
            <a:ext cx="2019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opportunity</a:t>
            </a:r>
            <a:r>
              <a:rPr lang="en-US" altLang="zh-CN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493760" y="5637530"/>
            <a:ext cx="1358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威胁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0560" y="3072130"/>
            <a:ext cx="490220" cy="1107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外部因素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136505" y="3072130"/>
            <a:ext cx="490220" cy="1107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内部因素</a:t>
            </a:r>
          </a:p>
        </p:txBody>
      </p:sp>
      <p:sp>
        <p:nvSpPr>
          <p:cNvPr id="19" name="燕尾形 18"/>
          <p:cNvSpPr/>
          <p:nvPr/>
        </p:nvSpPr>
        <p:spPr>
          <a:xfrm>
            <a:off x="9781540" y="3418840"/>
            <a:ext cx="356870" cy="4146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燕尾形 19"/>
          <p:cNvSpPr/>
          <p:nvPr/>
        </p:nvSpPr>
        <p:spPr>
          <a:xfrm rot="10800000">
            <a:off x="1160780" y="3418840"/>
            <a:ext cx="356870" cy="4146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645920" y="1769110"/>
            <a:ext cx="3845560" cy="1568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713730" y="1769110"/>
            <a:ext cx="3845560" cy="1568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645920" y="3833495"/>
            <a:ext cx="3845560" cy="1568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807710" y="3824605"/>
            <a:ext cx="3845560" cy="1568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0" y="2223729"/>
            <a:ext cx="12191998" cy="222388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506704" y="356461"/>
            <a:ext cx="4924425" cy="5653040"/>
            <a:chOff x="2276475" y="2174875"/>
            <a:chExt cx="2800350" cy="3214688"/>
          </a:xfrm>
        </p:grpSpPr>
        <p:sp>
          <p:nvSpPr>
            <p:cNvPr id="13" name="Freeform 5"/>
            <p:cNvSpPr/>
            <p:nvPr/>
          </p:nvSpPr>
          <p:spPr bwMode="auto">
            <a:xfrm>
              <a:off x="4143375" y="2174875"/>
              <a:ext cx="933450" cy="1446213"/>
            </a:xfrm>
            <a:custGeom>
              <a:avLst/>
              <a:gdLst>
                <a:gd name="T0" fmla="*/ 87 w 87"/>
                <a:gd name="T1" fmla="*/ 29 h 135"/>
                <a:gd name="T2" fmla="*/ 86 w 87"/>
                <a:gd name="T3" fmla="*/ 38 h 135"/>
                <a:gd name="T4" fmla="*/ 86 w 87"/>
                <a:gd name="T5" fmla="*/ 38 h 135"/>
                <a:gd name="T6" fmla="*/ 60 w 87"/>
                <a:gd name="T7" fmla="*/ 135 h 135"/>
                <a:gd name="T8" fmla="*/ 0 w 87"/>
                <a:gd name="T9" fmla="*/ 135 h 135"/>
                <a:gd name="T10" fmla="*/ 36 w 87"/>
                <a:gd name="T11" fmla="*/ 0 h 135"/>
                <a:gd name="T12" fmla="*/ 58 w 87"/>
                <a:gd name="T13" fmla="*/ 0 h 135"/>
                <a:gd name="T14" fmla="*/ 87 w 87"/>
                <a:gd name="T15" fmla="*/ 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35">
                  <a:moveTo>
                    <a:pt x="87" y="29"/>
                  </a:moveTo>
                  <a:cubicBezTo>
                    <a:pt x="87" y="32"/>
                    <a:pt x="87" y="35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7" y="13"/>
                    <a:pt x="87" y="29"/>
                  </a:cubicBez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2276475" y="3621088"/>
              <a:ext cx="976313" cy="1285875"/>
            </a:xfrm>
            <a:custGeom>
              <a:avLst/>
              <a:gdLst>
                <a:gd name="T0" fmla="*/ 406 w 615"/>
                <a:gd name="T1" fmla="*/ 810 h 810"/>
                <a:gd name="T2" fmla="*/ 615 w 615"/>
                <a:gd name="T3" fmla="*/ 0 h 810"/>
                <a:gd name="T4" fmla="*/ 210 w 615"/>
                <a:gd name="T5" fmla="*/ 0 h 810"/>
                <a:gd name="T6" fmla="*/ 210 w 615"/>
                <a:gd name="T7" fmla="*/ 0 h 810"/>
                <a:gd name="T8" fmla="*/ 0 w 615"/>
                <a:gd name="T9" fmla="*/ 810 h 810"/>
                <a:gd name="T10" fmla="*/ 406 w 615"/>
                <a:gd name="T11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810">
                  <a:moveTo>
                    <a:pt x="406" y="810"/>
                  </a:moveTo>
                  <a:lnTo>
                    <a:pt x="615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0" y="810"/>
                  </a:lnTo>
                  <a:lnTo>
                    <a:pt x="406" y="810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4014788" y="3943350"/>
              <a:ext cx="1019175" cy="1446213"/>
            </a:xfrm>
            <a:custGeom>
              <a:avLst/>
              <a:gdLst>
                <a:gd name="T0" fmla="*/ 405 w 642"/>
                <a:gd name="T1" fmla="*/ 911 h 911"/>
                <a:gd name="T2" fmla="*/ 642 w 642"/>
                <a:gd name="T3" fmla="*/ 0 h 911"/>
                <a:gd name="T4" fmla="*/ 236 w 642"/>
                <a:gd name="T5" fmla="*/ 0 h 911"/>
                <a:gd name="T6" fmla="*/ 0 w 642"/>
                <a:gd name="T7" fmla="*/ 911 h 911"/>
                <a:gd name="T8" fmla="*/ 405 w 642"/>
                <a:gd name="T9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11">
                  <a:moveTo>
                    <a:pt x="405" y="911"/>
                  </a:moveTo>
                  <a:lnTo>
                    <a:pt x="642" y="0"/>
                  </a:lnTo>
                  <a:lnTo>
                    <a:pt x="236" y="0"/>
                  </a:lnTo>
                  <a:lnTo>
                    <a:pt x="0" y="911"/>
                  </a:lnTo>
                  <a:lnTo>
                    <a:pt x="405" y="911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3252788" y="2174875"/>
              <a:ext cx="1190625" cy="2089150"/>
            </a:xfrm>
            <a:custGeom>
              <a:avLst/>
              <a:gdLst>
                <a:gd name="T0" fmla="*/ 405 w 750"/>
                <a:gd name="T1" fmla="*/ 1316 h 1316"/>
                <a:gd name="T2" fmla="*/ 750 w 750"/>
                <a:gd name="T3" fmla="*/ 0 h 1316"/>
                <a:gd name="T4" fmla="*/ 345 w 750"/>
                <a:gd name="T5" fmla="*/ 0 h 1316"/>
                <a:gd name="T6" fmla="*/ 0 w 750"/>
                <a:gd name="T7" fmla="*/ 1316 h 1316"/>
                <a:gd name="T8" fmla="*/ 405 w 750"/>
                <a:gd name="T9" fmla="*/ 1316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1316">
                  <a:moveTo>
                    <a:pt x="405" y="1316"/>
                  </a:moveTo>
                  <a:lnTo>
                    <a:pt x="750" y="0"/>
                  </a:lnTo>
                  <a:lnTo>
                    <a:pt x="345" y="0"/>
                  </a:lnTo>
                  <a:lnTo>
                    <a:pt x="0" y="1316"/>
                  </a:lnTo>
                  <a:lnTo>
                    <a:pt x="405" y="1316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4143375" y="2174875"/>
              <a:ext cx="933450" cy="1446213"/>
            </a:xfrm>
            <a:custGeom>
              <a:avLst/>
              <a:gdLst>
                <a:gd name="T0" fmla="*/ 87 w 87"/>
                <a:gd name="T1" fmla="*/ 29 h 135"/>
                <a:gd name="T2" fmla="*/ 86 w 87"/>
                <a:gd name="T3" fmla="*/ 38 h 135"/>
                <a:gd name="T4" fmla="*/ 86 w 87"/>
                <a:gd name="T5" fmla="*/ 38 h 135"/>
                <a:gd name="T6" fmla="*/ 60 w 87"/>
                <a:gd name="T7" fmla="*/ 135 h 135"/>
                <a:gd name="T8" fmla="*/ 0 w 87"/>
                <a:gd name="T9" fmla="*/ 135 h 135"/>
                <a:gd name="T10" fmla="*/ 36 w 87"/>
                <a:gd name="T11" fmla="*/ 0 h 135"/>
                <a:gd name="T12" fmla="*/ 58 w 87"/>
                <a:gd name="T13" fmla="*/ 0 h 135"/>
                <a:gd name="T14" fmla="*/ 87 w 87"/>
                <a:gd name="T15" fmla="*/ 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35">
                  <a:moveTo>
                    <a:pt x="87" y="29"/>
                  </a:moveTo>
                  <a:cubicBezTo>
                    <a:pt x="87" y="32"/>
                    <a:pt x="87" y="35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7" y="13"/>
                    <a:pt x="87" y="29"/>
                  </a:cubicBez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276475" y="3621088"/>
              <a:ext cx="976313" cy="1285875"/>
            </a:xfrm>
            <a:custGeom>
              <a:avLst/>
              <a:gdLst>
                <a:gd name="T0" fmla="*/ 406 w 615"/>
                <a:gd name="T1" fmla="*/ 810 h 810"/>
                <a:gd name="T2" fmla="*/ 615 w 615"/>
                <a:gd name="T3" fmla="*/ 0 h 810"/>
                <a:gd name="T4" fmla="*/ 210 w 615"/>
                <a:gd name="T5" fmla="*/ 0 h 810"/>
                <a:gd name="T6" fmla="*/ 210 w 615"/>
                <a:gd name="T7" fmla="*/ 0 h 810"/>
                <a:gd name="T8" fmla="*/ 0 w 615"/>
                <a:gd name="T9" fmla="*/ 810 h 810"/>
                <a:gd name="T10" fmla="*/ 406 w 615"/>
                <a:gd name="T11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810">
                  <a:moveTo>
                    <a:pt x="406" y="810"/>
                  </a:moveTo>
                  <a:lnTo>
                    <a:pt x="615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0" y="810"/>
                  </a:lnTo>
                  <a:lnTo>
                    <a:pt x="406" y="810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4014788" y="3943350"/>
              <a:ext cx="1019175" cy="1446213"/>
            </a:xfrm>
            <a:custGeom>
              <a:avLst/>
              <a:gdLst>
                <a:gd name="T0" fmla="*/ 405 w 642"/>
                <a:gd name="T1" fmla="*/ 911 h 911"/>
                <a:gd name="T2" fmla="*/ 642 w 642"/>
                <a:gd name="T3" fmla="*/ 0 h 911"/>
                <a:gd name="T4" fmla="*/ 236 w 642"/>
                <a:gd name="T5" fmla="*/ 0 h 911"/>
                <a:gd name="T6" fmla="*/ 0 w 642"/>
                <a:gd name="T7" fmla="*/ 911 h 911"/>
                <a:gd name="T8" fmla="*/ 405 w 642"/>
                <a:gd name="T9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11">
                  <a:moveTo>
                    <a:pt x="405" y="911"/>
                  </a:moveTo>
                  <a:lnTo>
                    <a:pt x="642" y="0"/>
                  </a:lnTo>
                  <a:lnTo>
                    <a:pt x="236" y="0"/>
                  </a:lnTo>
                  <a:lnTo>
                    <a:pt x="0" y="911"/>
                  </a:lnTo>
                  <a:lnTo>
                    <a:pt x="405" y="911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3252788" y="2174875"/>
              <a:ext cx="1190625" cy="2089150"/>
            </a:xfrm>
            <a:custGeom>
              <a:avLst/>
              <a:gdLst>
                <a:gd name="T0" fmla="*/ 405 w 750"/>
                <a:gd name="T1" fmla="*/ 1316 h 1316"/>
                <a:gd name="T2" fmla="*/ 750 w 750"/>
                <a:gd name="T3" fmla="*/ 0 h 1316"/>
                <a:gd name="T4" fmla="*/ 345 w 750"/>
                <a:gd name="T5" fmla="*/ 0 h 1316"/>
                <a:gd name="T6" fmla="*/ 0 w 750"/>
                <a:gd name="T7" fmla="*/ 1316 h 1316"/>
                <a:gd name="T8" fmla="*/ 405 w 750"/>
                <a:gd name="T9" fmla="*/ 1316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1316">
                  <a:moveTo>
                    <a:pt x="405" y="1316"/>
                  </a:moveTo>
                  <a:lnTo>
                    <a:pt x="750" y="0"/>
                  </a:lnTo>
                  <a:lnTo>
                    <a:pt x="345" y="0"/>
                  </a:lnTo>
                  <a:lnTo>
                    <a:pt x="0" y="1316"/>
                  </a:lnTo>
                  <a:lnTo>
                    <a:pt x="405" y="1316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65508" y="2914499"/>
            <a:ext cx="5476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感谢您的聆听与阅读！</a:t>
            </a:r>
          </a:p>
        </p:txBody>
      </p:sp>
      <p:sp>
        <p:nvSpPr>
          <p:cNvPr id="39" name="TextBox 3"/>
          <p:cNvSpPr txBox="1"/>
          <p:nvPr/>
        </p:nvSpPr>
        <p:spPr>
          <a:xfrm>
            <a:off x="576981" y="3907128"/>
            <a:ext cx="1370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/>
              </a:rPr>
              <a:t>www.ipi-tech.com</a:t>
            </a:r>
          </a:p>
        </p:txBody>
      </p:sp>
      <p:sp>
        <p:nvSpPr>
          <p:cNvPr id="42" name="TextBox 6"/>
          <p:cNvSpPr txBox="1"/>
          <p:nvPr/>
        </p:nvSpPr>
        <p:spPr>
          <a:xfrm>
            <a:off x="2136820" y="3910087"/>
            <a:ext cx="578068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endParaRPr lang="en-US" sz="1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/>
            </a:endParaRPr>
          </a:p>
        </p:txBody>
      </p:sp>
      <p:pic>
        <p:nvPicPr>
          <p:cNvPr id="23" name="图形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81" y="479088"/>
            <a:ext cx="4951413" cy="5713169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456,&quot;width&quot;:629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0m1zphy">
      <a:majorFont>
        <a:latin typeface="Arial"/>
        <a:ea typeface="Source Han Sans CN"/>
        <a:cs typeface=""/>
      </a:majorFont>
      <a:minorFont>
        <a:latin typeface="Arial"/>
        <a:ea typeface="Source Han Sans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254</Words>
  <Application>Microsoft Office PowerPoint</Application>
  <PresentationFormat>宽屏</PresentationFormat>
  <Paragraphs>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Myriad Pro Light</vt:lpstr>
      <vt:lpstr>Open Sans</vt:lpstr>
      <vt:lpstr>Open Sans Light</vt:lpstr>
      <vt:lpstr>Source Han Sans CN</vt:lpstr>
      <vt:lpstr>等线</vt:lpstr>
      <vt:lpstr>汉仪旗黑-85S</vt:lpstr>
      <vt:lpstr>黑体</vt:lpstr>
      <vt:lpstr>思源黑体 CN Light</vt:lpstr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Chunlei</dc:creator>
  <cp:lastModifiedBy>牙政维</cp:lastModifiedBy>
  <cp:revision>282</cp:revision>
  <dcterms:created xsi:type="dcterms:W3CDTF">2021-03-06T09:03:00Z</dcterms:created>
  <dcterms:modified xsi:type="dcterms:W3CDTF">2022-11-24T06:24:14Z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118CAA71AF8B49AF9BEAD8B70ADFC4E2</vt:lpwstr>
  </property>
</Properties>
</file>