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466" r:id="rId4"/>
    <p:sldId id="468" r:id="rId5"/>
    <p:sldId id="470" r:id="rId6"/>
    <p:sldId id="471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85" r:id="rId20"/>
    <p:sldId id="472" r:id="rId21"/>
    <p:sldId id="474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07F146F7-C3B7-4203-B789-89797A5F9805}">
          <p14:sldIdLst>
            <p14:sldId id="256"/>
            <p14:sldId id="330"/>
            <p14:sldId id="466"/>
            <p14:sldId id="468"/>
            <p14:sldId id="470"/>
            <p14:sldId id="471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85"/>
            <p14:sldId id="472"/>
            <p14:sldId id="474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349">
          <p15:clr>
            <a:srgbClr val="A4A3A4"/>
          </p15:clr>
        </p15:guide>
        <p15:guide id="2" pos="7358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orient="horz" pos="998">
          <p15:clr>
            <a:srgbClr val="A4A3A4"/>
          </p15:clr>
        </p15:guide>
        <p15:guide id="5" orient="horz" pos="4010">
          <p15:clr>
            <a:srgbClr val="A4A3A4"/>
          </p15:clr>
        </p15:guide>
        <p15:guide id="6" orient="horz" pos="3886">
          <p15:clr>
            <a:srgbClr val="A4A3A4"/>
          </p15:clr>
        </p15:guide>
        <p15:guide id="7" orient="horz" pos="882">
          <p15:clr>
            <a:srgbClr val="A4A3A4"/>
          </p15:clr>
        </p15:guide>
        <p15:guide id="8" orient="horz" pos="1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70C0"/>
    <a:srgbClr val="6B96CE"/>
    <a:srgbClr val="539BDE"/>
    <a:srgbClr val="DCE6F1"/>
    <a:srgbClr val="F8CBAD"/>
    <a:srgbClr val="5299DD"/>
    <a:srgbClr val="DDE2E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558"/>
  </p:normalViewPr>
  <p:slideViewPr>
    <p:cSldViewPr snapToGrid="0">
      <p:cViewPr varScale="1">
        <p:scale>
          <a:sx n="89" d="100"/>
          <a:sy n="89" d="100"/>
        </p:scale>
        <p:origin x="202" y="48"/>
      </p:cViewPr>
      <p:guideLst>
        <p:guide pos="349"/>
        <p:guide pos="7358"/>
        <p:guide orient="horz" pos="504"/>
        <p:guide orient="horz" pos="998"/>
        <p:guide orient="horz" pos="4010"/>
        <p:guide orient="horz" pos="3886"/>
        <p:guide orient="horz" pos="882"/>
        <p:guide orient="horz" pos="1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3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1450-55FE-4347-9F50-E1818F6C717D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AE22-9F6B-4CA3-AC95-9FA6581E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9EEA-8BD0-45FC-94BF-A81C14DDF10B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677E-27AB-42CE-A90B-2606F9BF9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 flipV="1">
            <a:off x="1436914" y="6589336"/>
            <a:ext cx="9075678" cy="385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547748" y="6443714"/>
            <a:ext cx="165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262742" y="6454689"/>
            <a:ext cx="120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365125" y="790575"/>
            <a:ext cx="4989195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5294630" y="781050"/>
            <a:ext cx="6697980" cy="95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36914" y="6593186"/>
            <a:ext cx="8998558" cy="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641330" y="6430259"/>
            <a:ext cx="155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50905" y="2273644"/>
            <a:ext cx="4837938" cy="107656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60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50900" y="3424785"/>
            <a:ext cx="4837938" cy="1258426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ChangeAspect="1"/>
          </p:cNvSpPr>
          <p:nvPr userDrawn="1"/>
        </p:nvSpPr>
        <p:spPr>
          <a:xfrm>
            <a:off x="-1" y="404132"/>
            <a:ext cx="288000" cy="248544"/>
          </a:xfrm>
          <a:prstGeom prst="rect">
            <a:avLst/>
          </a:prstGeom>
          <a:solidFill>
            <a:srgbClr val="6B96CD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 panose="020F0502020204030204"/>
                <a:ea typeface="Open Sans" pitchFamily="34" charset="0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US" sz="700" b="1" smtClean="0">
                <a:solidFill>
                  <a:schemeClr val="bg1"/>
                </a:solidFill>
                <a:latin typeface="Open Sans Light"/>
                <a:cs typeface="Open Sans Light"/>
              </a:rPr>
              <a:t>‹#›</a:t>
            </a:fld>
            <a:endParaRPr lang="en-US" sz="9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05046" y="2700670"/>
            <a:ext cx="5180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转正述职报告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0459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prstClr val="white"/>
                </a:solidFill>
                <a:latin typeface="Myriad Pro Light" panose="020B0403030403020204" pitchFamily="34" charset="0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03509" y="424872"/>
            <a:ext cx="4951413" cy="5713169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3112135" y="5062855"/>
            <a:ext cx="3394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述职人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：肖自翔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8" y="1239140"/>
            <a:ext cx="9833713" cy="52368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8538" y="665220"/>
            <a:ext cx="9547869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包装采集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产品进行包装过站的逻辑动作，包装到箱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彩盒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托盘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栈板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 </a:t>
            </a: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539563" y="111222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5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5" y="1311650"/>
            <a:ext cx="11045251" cy="44090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428" y="714963"/>
            <a:ext cx="9315609" cy="1261884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料表管理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根据模板导入上料表数据，产品需要哪些物料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402831" y="96852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8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62" y="1478422"/>
            <a:ext cx="10371719" cy="5007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7153" y="843150"/>
            <a:ext cx="9289972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料表导入模板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设置导入模板的格式，然后进行导入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4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2" y="1281869"/>
            <a:ext cx="11024679" cy="50762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5882" y="849055"/>
            <a:ext cx="10418017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上料过站动作，在哪个工位，哪个制令单 过哪些物料，通过</a:t>
            </a:r>
            <a:r>
              <a:rPr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WebAPi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接口通讯过站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5" y="1196411"/>
            <a:ext cx="10850551" cy="51319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785" y="672235"/>
            <a:ext cx="10381282" cy="156966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下料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下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料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过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站动作，在哪个工位，哪个制令单 过哪些物料，通过</a:t>
            </a:r>
            <a:r>
              <a:rPr lang="en-US" altLang="zh-CN" sz="2000" dirty="0" err="1">
                <a:ea typeface="宋体" panose="02010600030101010101" pitchFamily="2" charset="-122"/>
                <a:cs typeface="+mn-ea"/>
                <a:sym typeface="+mn-lt"/>
              </a:rPr>
              <a:t>WebAPi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接口通讯过站</a:t>
            </a:r>
            <a:endParaRPr lang="en-US" altLang="zh-CN" sz="2000" dirty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394285" y="126783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0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9" y="1615154"/>
            <a:ext cx="10981991" cy="48861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287" y="973282"/>
            <a:ext cx="9797304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过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站扫描 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在每一个不同的工序进行过站逻辑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0" y="1521151"/>
            <a:ext cx="10756286" cy="45989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470" y="699817"/>
            <a:ext cx="9831487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退料通知单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改界面下达退料通知单后，出入库单据生成一笔出库单据，仓管员收到后，进行扫描出库动作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517470" y="145819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7" y="1455324"/>
            <a:ext cx="11463019" cy="4937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2928" y="648543"/>
            <a:ext cx="9669117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条码锁定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改界面是品质人员操作，定义哪些条码进行锁定，锁定的条码不能进行过站，在改界面也可以进行解锁功能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71197" y="94545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743" y="800378"/>
            <a:ext cx="11104810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拆箱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拆箱功能，当需要把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尾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箱进行拆箱放入到其它箱子的时候需要进行的操作，打开包装然后扫描条码进行拆箱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1" y="1546790"/>
            <a:ext cx="10951238" cy="4648912"/>
          </a:xfrm>
          <a:prstGeom prst="rect">
            <a:avLst/>
          </a:prstGeom>
        </p:spPr>
      </p:pic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" y="1452785"/>
            <a:ext cx="10793239" cy="51109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743" y="820444"/>
            <a:ext cx="10933894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设备维修单据申请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改界面是设备维修需要进行物料申请，然后进行领了单申请界面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4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260" y="906145"/>
            <a:ext cx="4170680" cy="51777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7733030" y="906145"/>
            <a:ext cx="1512570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4472C4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781040" y="179006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62725" y="181991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自我介绍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780405" y="263207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2090" y="266255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试用期工作总结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781040" y="347408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63360" y="350520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试用期工作亮点展示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781040" y="431609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63360" y="434784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下阶段工作计划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80405" y="515810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3360" y="519049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、下阶段工作计划</a:t>
            </a:r>
            <a:endParaRPr lang="zh-CN" altLang="en-US" sz="30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743" y="1034498"/>
            <a:ext cx="10937240" cy="494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031" y="1375874"/>
            <a:ext cx="10528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采集系统的开发和维护 </a:t>
            </a:r>
            <a:endParaRPr lang="en-US" altLang="zh-CN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目前自己的开发任务，对采集系统，或者以后的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SCADA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系统充分了解相关逻辑功能，做相应的开发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功能的开发和维护</a:t>
            </a:r>
            <a:endParaRPr lang="en-US" altLang="zh-CN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完善剩下的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开发功能，然后对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的整体功能不断的补充和扩展，对相应的客户进行定制化开发，完善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文档功能，和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实施，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时候了解市场的需求功能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，不断完善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的相关配套功能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22898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</a:t>
            </a:r>
            <a:r>
              <a:rPr 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自我总结</a:t>
            </a:r>
            <a:endParaRPr lang="zh-CN" sz="3000" b="1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19115" y="1421130"/>
            <a:ext cx="60960" cy="4747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515745" y="3606325"/>
            <a:ext cx="8130540" cy="9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65593" y="1354435"/>
            <a:ext cx="208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strength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竞争优势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74280" y="1400810"/>
            <a:ext cx="220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weakness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竞争劣势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7650" y="5637530"/>
            <a:ext cx="201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opportunity</a:t>
            </a:r>
            <a:r>
              <a:rPr lang="en-US" altLang="zh-CN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3760" y="5637530"/>
            <a:ext cx="1358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威胁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560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36505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</a:p>
        </p:txBody>
      </p:sp>
      <p:sp>
        <p:nvSpPr>
          <p:cNvPr id="19" name="燕尾形 18"/>
          <p:cNvSpPr/>
          <p:nvPr/>
        </p:nvSpPr>
        <p:spPr>
          <a:xfrm>
            <a:off x="9781540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/>
        </p:nvSpPr>
        <p:spPr>
          <a:xfrm rot="10800000">
            <a:off x="1109891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35693" y="1849755"/>
            <a:ext cx="414976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执行能力强（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快速完成领导下发的任务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适应力强（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快速融入新环境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团队协作能力强（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能快速帮助同事开发协作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3730" y="1769110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表达沟通能力弱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撰写能力弱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35693" y="3851275"/>
            <a:ext cx="400594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随着工业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的迅速兴起，工厂智能制造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4.0,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发展，传统的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MES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开发功能，也要向着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市场需求拓展。采集，视觉等开发，要相应的储备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07710" y="3824605"/>
            <a:ext cx="384556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随着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行业从业人员越来越多，年轻化增加，年龄压力越来越有威胁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明确好发展方向，不断的努力提升自己，才能发挥所用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65508" y="2914499"/>
            <a:ext cx="5476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感谢您的聆听与阅读！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7698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sp>
        <p:nvSpPr>
          <p:cNvPr id="42" name="TextBox 6"/>
          <p:cNvSpPr txBox="1"/>
          <p:nvPr/>
        </p:nvSpPr>
        <p:spPr>
          <a:xfrm>
            <a:off x="2136820" y="3910087"/>
            <a:ext cx="57806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en-US" sz="1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/>
            </a:endParaRPr>
          </a:p>
        </p:txBody>
      </p:sp>
      <p:pic>
        <p:nvPicPr>
          <p:cNvPr id="23" name="图形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81" y="479088"/>
            <a:ext cx="4951413" cy="57131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230630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1900" y="2566015"/>
            <a:ext cx="4799965" cy="398780"/>
            <a:chOff x="5012373" y="3489017"/>
            <a:chExt cx="4799965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7847013" y="3489017"/>
              <a:ext cx="1965325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岗位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软件工程师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12373" y="3489017"/>
              <a:ext cx="230447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部门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通用研发部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21900" y="1428995"/>
            <a:ext cx="1848014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肖自翔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2020" y="3324225"/>
            <a:ext cx="10304780" cy="20313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主要工作职责：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1.WMS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仓储模块： 出入库单据，库存查询，备料，收料通知单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2.MES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生成模块：上料表管理，上料，下料，过站扫描，退料通知单，包装作业，拆箱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3.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设备管理模块：设备维修任务，设备维修申请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品质管理模块：条码锁定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23170" y="1987150"/>
            <a:ext cx="4720331" cy="399445"/>
            <a:chOff x="5012373" y="2819577"/>
            <a:chExt cx="4720331" cy="399445"/>
          </a:xfrm>
        </p:grpSpPr>
        <p:sp>
          <p:nvSpPr>
            <p:cNvPr id="40" name="文本框 39"/>
            <p:cNvSpPr txBox="1"/>
            <p:nvPr/>
          </p:nvSpPr>
          <p:spPr>
            <a:xfrm>
              <a:off x="5012373" y="2820242"/>
              <a:ext cx="184801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年龄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28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847027" y="2819577"/>
              <a:ext cx="1885677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学历：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本科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V="1">
            <a:off x="922020" y="313436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基础信息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162685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74649" y="1368213"/>
            <a:ext cx="3187053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索菲亚家具股份有限公司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869950" y="363220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工作经历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4650" y="3759623"/>
            <a:ext cx="3187052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广东中德电缆有限公司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0280" y="1884680"/>
            <a:ext cx="10252075" cy="163004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DIY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系统模块开发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KD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软件的模块开发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MES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系统的生成板块开发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4.PDA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接口的开发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生成数据看板的报表接口开发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280" y="4276090"/>
            <a:ext cx="10252075" cy="138499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1.</a:t>
            </a:r>
            <a:r>
              <a:rPr lang="en-US" altLang="zh-CN" sz="1600" dirty="0" smtClean="0">
                <a:cs typeface="+mn-ea"/>
                <a:sym typeface="+mn-lt"/>
              </a:rPr>
              <a:t>OA</a:t>
            </a:r>
            <a:r>
              <a:rPr lang="zh-CN" altLang="en-US" sz="1600" dirty="0" smtClean="0">
                <a:cs typeface="+mn-ea"/>
                <a:sym typeface="+mn-lt"/>
              </a:rPr>
              <a:t>系统的二次开发</a:t>
            </a:r>
            <a:endParaRPr lang="en-US" altLang="zh-CN" sz="1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参与邮件系统，与服务器的搭建</a:t>
            </a:r>
            <a:endParaRPr lang="en-US" altLang="zh-CN" sz="1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4.OA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存储过程，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SQL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的编写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5.EDM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系统的开发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5430" y="136821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cs typeface="+mn-ea"/>
                <a:sym typeface="+mn-lt"/>
              </a:rPr>
              <a:t>.net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280" y="136842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2019.07-2022.03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0280" y="375983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2017.11-2019.03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5430" y="375962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软件开发工程师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2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479743" y="1077227"/>
            <a:ext cx="10937240" cy="494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486" y="1615154"/>
            <a:ext cx="105284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智能产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线管理平台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仓储模块：包括出入库单据，库存查询，仓库的备料功能，以及上料功能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设备管理模块： 设备的维修申请单，物料申请及更换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生成管理模块：条码的过站功能，上料下料的逻辑，退料通知单，及包装过站作业逻辑，和拆箱的逻辑，以及上料表管理，相关过站的</a:t>
            </a:r>
            <a:r>
              <a:rPr lang="en-US" altLang="zh-CN" sz="1600" dirty="0" err="1">
                <a:ea typeface="宋体" panose="02010600030101010101" pitchFamily="2" charset="-122"/>
                <a:cs typeface="+mn-ea"/>
              </a:rPr>
              <a:t>WebApi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接口开发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品质管理：条码的</a:t>
            </a:r>
            <a:r>
              <a:rPr lang="en-US" altLang="zh-CN" sz="1600" dirty="0">
                <a:ea typeface="宋体" panose="02010600030101010101" pitchFamily="2" charset="-122"/>
                <a:cs typeface="+mn-ea"/>
              </a:rPr>
              <a:t>SN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锁定功能逻辑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报表模块：条码的过站记录</a:t>
            </a:r>
            <a:r>
              <a:rPr lang="zh-CN" altLang="en-US" sz="1600" dirty="0" smtClean="0">
                <a:ea typeface="宋体" panose="02010600030101010101" pitchFamily="2" charset="-122"/>
                <a:cs typeface="+mn-ea"/>
              </a:rPr>
              <a:t>报表</a:t>
            </a:r>
            <a:r>
              <a:rPr lang="en-US" altLang="zh-CN" sz="1600" dirty="0" smtClean="0">
                <a:ea typeface="宋体" panose="02010600030101010101" pitchFamily="2" charset="-122"/>
                <a:cs typeface="+mn-ea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数据采集系统</a:t>
            </a:r>
            <a:endParaRPr lang="en-US" altLang="zh-CN" sz="1600" dirty="0" smtClean="0">
              <a:solidFill>
                <a:srgbClr val="FF0000"/>
              </a:solidFill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 smtClean="0">
                <a:ea typeface="宋体" panose="02010600030101010101" pitchFamily="2" charset="-122"/>
                <a:cs typeface="+mn-ea"/>
              </a:rPr>
              <a:t>运行采集主程序，通过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线程池开启线程，采集通用平台传输过来的数据写入到</a:t>
            </a:r>
            <a:r>
              <a:rPr lang="zh-CN" altLang="en-US" sz="1600" dirty="0" smtClean="0">
                <a:ea typeface="宋体" panose="02010600030101010101" pitchFamily="2" charset="-122"/>
                <a:cs typeface="+mn-ea"/>
              </a:rPr>
              <a:t>数据库，然后上传到</a:t>
            </a:r>
            <a:r>
              <a:rPr lang="en-US" altLang="zh-CN" sz="1600" dirty="0" smtClean="0">
                <a:ea typeface="宋体" panose="02010600030101010101" pitchFamily="2" charset="-122"/>
                <a:cs typeface="+mn-ea"/>
              </a:rPr>
              <a:t>OEE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42043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3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、试用期工作亮点展示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8289" y="914400"/>
            <a:ext cx="11106633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部分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MES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功能整体架构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9" y="1314510"/>
            <a:ext cx="9750751" cy="5240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" y="1324597"/>
            <a:ext cx="11001210" cy="3657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477" y="894002"/>
            <a:ext cx="10012472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库存查询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这个界面展示不同的库房 有哪些料号，良品库存有多少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3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780" y="800378"/>
            <a:ext cx="9912360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仓库备料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根据产线用量需求，需要在仓库备料，有备给产线，备给产品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1392963"/>
            <a:ext cx="9599931" cy="4754339"/>
          </a:xfrm>
          <a:prstGeom prst="rect">
            <a:avLst/>
          </a:prstGeom>
        </p:spPr>
      </p:pic>
      <p:sp>
        <p:nvSpPr>
          <p:cNvPr id="4" name="文本框 15"/>
          <p:cNvSpPr txBox="1"/>
          <p:nvPr/>
        </p:nvSpPr>
        <p:spPr>
          <a:xfrm>
            <a:off x="479743" y="246380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8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8538" y="644084"/>
            <a:ext cx="9453866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仓库收料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根据供应商提供过来的物料，进行扫描入产库动作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1153682"/>
            <a:ext cx="11274680" cy="5022614"/>
          </a:xfrm>
          <a:prstGeom prst="rect">
            <a:avLst/>
          </a:prstGeom>
        </p:spPr>
      </p:pic>
      <p:sp>
        <p:nvSpPr>
          <p:cNvPr id="5" name="文本框 15"/>
          <p:cNvSpPr txBox="1"/>
          <p:nvPr/>
        </p:nvSpPr>
        <p:spPr>
          <a:xfrm>
            <a:off x="548110" y="67886"/>
            <a:ext cx="250260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部分页面展示</a:t>
            </a:r>
            <a:endParaRPr lang="zh-CN" altLang="en-US" sz="3000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1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6,&quot;width&quot;:629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0m1zphy">
      <a:majorFont>
        <a:latin typeface="Arial"/>
        <a:ea typeface="Source Han Sans CN"/>
        <a:cs typeface=""/>
      </a:majorFont>
      <a:minorFont>
        <a:latin typeface="Arial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934</Words>
  <Application>Microsoft Office PowerPoint</Application>
  <PresentationFormat>宽屏</PresentationFormat>
  <Paragraphs>120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Myriad Pro Light</vt:lpstr>
      <vt:lpstr>Open Sans</vt:lpstr>
      <vt:lpstr>Open Sans Light</vt:lpstr>
      <vt:lpstr>Source Han Sans CN</vt:lpstr>
      <vt:lpstr>等线</vt:lpstr>
      <vt:lpstr>汉仪旗黑-85S</vt:lpstr>
      <vt:lpstr>黑体</vt:lpstr>
      <vt:lpstr>华文宋体</vt:lpstr>
      <vt:lpstr>思源黑体 CN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Chunlei</dc:creator>
  <cp:lastModifiedBy>牙政维</cp:lastModifiedBy>
  <cp:revision>399</cp:revision>
  <dcterms:created xsi:type="dcterms:W3CDTF">2021-03-06T09:03:00Z</dcterms:created>
  <dcterms:modified xsi:type="dcterms:W3CDTF">2022-12-07T01:19:47Z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118CAA71AF8B49AF9BEAD8B70ADFC4E2</vt:lpwstr>
  </property>
</Properties>
</file>