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0" r:id="rId3"/>
    <p:sldId id="466" r:id="rId4"/>
    <p:sldId id="468" r:id="rId5"/>
    <p:sldId id="470" r:id="rId6"/>
    <p:sldId id="475" r:id="rId7"/>
    <p:sldId id="476" r:id="rId8"/>
    <p:sldId id="477" r:id="rId9"/>
    <p:sldId id="478" r:id="rId10"/>
    <p:sldId id="479" r:id="rId11"/>
    <p:sldId id="486" r:id="rId12"/>
    <p:sldId id="480" r:id="rId13"/>
    <p:sldId id="481" r:id="rId14"/>
    <p:sldId id="482" r:id="rId15"/>
    <p:sldId id="483" r:id="rId16"/>
    <p:sldId id="484" r:id="rId17"/>
    <p:sldId id="485" r:id="rId18"/>
    <p:sldId id="471" r:id="rId19"/>
    <p:sldId id="472" r:id="rId20"/>
    <p:sldId id="474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7F146F7-C3B7-4203-B789-89797A5F9805}">
          <p14:sldIdLst>
            <p14:sldId id="256"/>
            <p14:sldId id="330"/>
            <p14:sldId id="466"/>
            <p14:sldId id="468"/>
            <p14:sldId id="470"/>
            <p14:sldId id="475"/>
            <p14:sldId id="476"/>
            <p14:sldId id="477"/>
            <p14:sldId id="478"/>
            <p14:sldId id="479"/>
            <p14:sldId id="486"/>
            <p14:sldId id="480"/>
            <p14:sldId id="481"/>
            <p14:sldId id="482"/>
            <p14:sldId id="483"/>
            <p14:sldId id="484"/>
            <p14:sldId id="485"/>
            <p14:sldId id="471"/>
            <p14:sldId id="472"/>
            <p14:sldId id="474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349">
          <p15:clr>
            <a:srgbClr val="A4A3A4"/>
          </p15:clr>
        </p15:guide>
        <p15:guide id="2" pos="7358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010">
          <p15:clr>
            <a:srgbClr val="A4A3A4"/>
          </p15:clr>
        </p15:guide>
        <p15:guide id="6" orient="horz" pos="3886">
          <p15:clr>
            <a:srgbClr val="A4A3A4"/>
          </p15:clr>
        </p15:guide>
        <p15:guide id="7" orient="horz" pos="882">
          <p15:clr>
            <a:srgbClr val="A4A3A4"/>
          </p15:clr>
        </p15:guide>
        <p15:guide id="8" orient="horz" pos="1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70C0"/>
    <a:srgbClr val="6B96CE"/>
    <a:srgbClr val="539BDE"/>
    <a:srgbClr val="DCE6F1"/>
    <a:srgbClr val="F8CBAD"/>
    <a:srgbClr val="5299DD"/>
    <a:srgbClr val="DDE2E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558"/>
  </p:normalViewPr>
  <p:slideViewPr>
    <p:cSldViewPr snapToGrid="0">
      <p:cViewPr varScale="1">
        <p:scale>
          <a:sx n="84" d="100"/>
          <a:sy n="84" d="100"/>
        </p:scale>
        <p:origin x="744" y="53"/>
      </p:cViewPr>
      <p:guideLst>
        <p:guide pos="349"/>
        <p:guide pos="7358"/>
        <p:guide orient="horz" pos="504"/>
        <p:guide orient="horz" pos="998"/>
        <p:guide orient="horz" pos="4010"/>
        <p:guide orient="horz" pos="3886"/>
        <p:guide orient="horz" pos="882"/>
        <p:guide orient="horz" pos="1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3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1450-55FE-4347-9F50-E1818F6C717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AE22-9F6B-4CA3-AC95-9FA6581E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9EEA-8BD0-45FC-94BF-A81C14DDF10B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677E-27AB-42CE-A90B-2606F9BF9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 flipV="1">
            <a:off x="1436914" y="6589336"/>
            <a:ext cx="9075678" cy="385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547748" y="6443714"/>
            <a:ext cx="165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262742" y="6454689"/>
            <a:ext cx="120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365125" y="790575"/>
            <a:ext cx="4989195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5294630" y="781050"/>
            <a:ext cx="6697980" cy="95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36914" y="6593186"/>
            <a:ext cx="8998558" cy="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641330" y="6430259"/>
            <a:ext cx="155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50905" y="2273644"/>
            <a:ext cx="4837938" cy="107656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6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50900" y="3424785"/>
            <a:ext cx="4837938" cy="1258426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ChangeAspect="1"/>
          </p:cNvSpPr>
          <p:nvPr userDrawn="1"/>
        </p:nvSpPr>
        <p:spPr>
          <a:xfrm>
            <a:off x="-1" y="404132"/>
            <a:ext cx="288000" cy="248544"/>
          </a:xfrm>
          <a:prstGeom prst="rect">
            <a:avLst/>
          </a:prstGeom>
          <a:solidFill>
            <a:srgbClr val="6B96CD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 panose="020F0502020204030204"/>
                <a:ea typeface="Open Sans" pitchFamily="34" charset="0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US" sz="700" b="1" smtClean="0">
                <a:solidFill>
                  <a:schemeClr val="bg1"/>
                </a:solidFill>
                <a:latin typeface="Open Sans Light"/>
                <a:cs typeface="Open Sans Light"/>
              </a:rPr>
              <a:t>‹#›</a:t>
            </a:fld>
            <a:endParaRPr lang="en-US" sz="9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05046" y="2700670"/>
            <a:ext cx="5180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转正述职报告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0459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prstClr val="white"/>
                </a:solidFill>
                <a:latin typeface="Myriad Pro Light" panose="020B0403030403020204" pitchFamily="34" charset="0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509" y="424872"/>
            <a:ext cx="4951413" cy="5713169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3112135" y="506285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述职人：吴利登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5" y="1140735"/>
            <a:ext cx="11045251" cy="44090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699" y="287673"/>
            <a:ext cx="6704965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料表管理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94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2" y="824261"/>
            <a:ext cx="10371719" cy="56621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699" y="287673"/>
            <a:ext cx="6704965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料表导入模板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67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5" y="918614"/>
            <a:ext cx="11024679" cy="54188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699" y="287673"/>
            <a:ext cx="6704965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010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5" y="918615"/>
            <a:ext cx="10850551" cy="54097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699" y="287673"/>
            <a:ext cx="6704965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下料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05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9" y="733330"/>
            <a:ext cx="10981991" cy="57680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470" y="169978"/>
            <a:ext cx="6704965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过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站扫描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13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0" y="1054486"/>
            <a:ext cx="10756286" cy="50656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470" y="169978"/>
            <a:ext cx="6704965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退料通知单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3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3" y="959668"/>
            <a:ext cx="11463019" cy="4937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470" y="169978"/>
            <a:ext cx="6704965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条码锁定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1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" y="647031"/>
            <a:ext cx="10793239" cy="5916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470" y="169978"/>
            <a:ext cx="6704965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设备维修单据申请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43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42043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3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、试用期工作亮点展示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6110" y="1094740"/>
            <a:ext cx="6704965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sz="2000" dirty="0">
                <a:solidFill>
                  <a:srgbClr val="FF0000"/>
                </a:solidFill>
                <a:ea typeface="宋体" panose="02010600030101010101" pitchFamily="2" charset="-122"/>
                <a:cs typeface="+mn-ea"/>
                <a:sym typeface="+mn-lt"/>
              </a:rPr>
              <a:t>备注：试用期突出贡献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、下阶段工作计划</a:t>
            </a:r>
            <a:endParaRPr lang="zh-CN" altLang="en-US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906145"/>
            <a:ext cx="4170680" cy="51777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7733030" y="906145"/>
            <a:ext cx="1512570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4472C4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781040" y="179006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62725" y="181991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自我介绍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80405" y="263207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2090" y="266255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试用期工作总结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781040" y="347408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63360" y="350520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试用期工作亮点展示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81040" y="431609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63360" y="434784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下阶段工作计划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80405" y="515810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3360" y="519049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22898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</a:t>
            </a:r>
            <a:r>
              <a:rPr 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自我总结</a:t>
            </a:r>
            <a:endParaRPr lang="zh-CN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19115" y="1421130"/>
            <a:ext cx="60960" cy="474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653540" y="3615690"/>
            <a:ext cx="7992745" cy="20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74800" y="1400810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strength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竞争优势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74280" y="1400810"/>
            <a:ext cx="220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weakness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竞争劣势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7650" y="5637530"/>
            <a:ext cx="201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opportunity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3760" y="5637530"/>
            <a:ext cx="1358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威胁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560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36505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</a:p>
        </p:txBody>
      </p:sp>
      <p:sp>
        <p:nvSpPr>
          <p:cNvPr id="19" name="燕尾形 18"/>
          <p:cNvSpPr/>
          <p:nvPr/>
        </p:nvSpPr>
        <p:spPr>
          <a:xfrm>
            <a:off x="978154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/>
        </p:nvSpPr>
        <p:spPr>
          <a:xfrm rot="10800000">
            <a:off x="116078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45920" y="1849755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3730" y="1769110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96073" y="3851275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07710" y="3824605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65508" y="2914499"/>
            <a:ext cx="5476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感谢您的聆听与阅读！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7698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2136820" y="3910087"/>
            <a:ext cx="57806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sz="1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/>
            </a:endParaRPr>
          </a:p>
        </p:txBody>
      </p:sp>
      <p:pic>
        <p:nvPicPr>
          <p:cNvPr id="23" name="图形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81" y="479088"/>
            <a:ext cx="4951413" cy="571316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230630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1900" y="2566015"/>
            <a:ext cx="4799965" cy="398780"/>
            <a:chOff x="5012373" y="3489017"/>
            <a:chExt cx="4799965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7847013" y="3489017"/>
              <a:ext cx="1965325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岗位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软件工程师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12373" y="3489017"/>
              <a:ext cx="230447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部门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通用研发部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21900" y="1428995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肖自翔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2020" y="3324225"/>
            <a:ext cx="10304780" cy="20313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主要工作职责：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1.WMS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仓储模块： 出入库单据，库存查询，备料，收料通知单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2.MES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生成模块：上料表管理，上料，下料，过站扫描，退料通知单，包装作业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设备管理模块：设备维修任务，设备维修申请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品质管理模块：条码锁定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3170" y="1987150"/>
            <a:ext cx="4720331" cy="399445"/>
            <a:chOff x="5012373" y="2819577"/>
            <a:chExt cx="4720331" cy="399445"/>
          </a:xfrm>
        </p:grpSpPr>
        <p:sp>
          <p:nvSpPr>
            <p:cNvPr id="40" name="文本框 39"/>
            <p:cNvSpPr txBox="1"/>
            <p:nvPr/>
          </p:nvSpPr>
          <p:spPr>
            <a:xfrm>
              <a:off x="5012373" y="2820242"/>
              <a:ext cx="184801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年龄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28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47027" y="2819577"/>
              <a:ext cx="1885677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学历：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本科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922020" y="313436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基础信息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162685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4649" y="1368213"/>
            <a:ext cx="3187053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索菲亚家具股份有限公司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869950" y="363220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工作经历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4650" y="3759623"/>
            <a:ext cx="3187052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中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软国际有限公司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280" y="1884680"/>
            <a:ext cx="10252075" cy="163004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DIY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KD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软件的模块开发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MES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系统的生成板块开发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4.PDA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接口的开发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生成数据看板的报表开发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280" y="4276090"/>
            <a:ext cx="10252075" cy="138499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负责饼图的开发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研究</a:t>
            </a:r>
            <a:r>
              <a:rPr lang="en-US" altLang="zh-CN" sz="1600" dirty="0" err="1" smtClean="0">
                <a:solidFill>
                  <a:schemeClr val="tx1"/>
                </a:solidFill>
                <a:cs typeface="+mn-ea"/>
                <a:sym typeface="+mn-lt"/>
              </a:rPr>
              <a:t>OpenXML</a:t>
            </a:r>
            <a:r>
              <a:rPr lang="zh-CN" altLang="en-US" sz="1600" dirty="0" smtClean="0">
                <a:cs typeface="+mn-ea"/>
                <a:sym typeface="+mn-lt"/>
              </a:rPr>
              <a:t>的使用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5430" y="136821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+mn-ea"/>
                <a:sym typeface="+mn-lt"/>
              </a:rPr>
              <a:t>.net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36842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2019.07-2022.03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280" y="375983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2022.03-2022.08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5430" y="375962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软件开发工程师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2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6110" y="939523"/>
            <a:ext cx="6704965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出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入库单据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3" y="1431945"/>
            <a:ext cx="10134400" cy="51757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" y="1144251"/>
            <a:ext cx="11316681" cy="44598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309" y="432529"/>
            <a:ext cx="6704965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库存查询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11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591" y="577384"/>
            <a:ext cx="6704965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仓库备料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1099645"/>
            <a:ext cx="9599931" cy="50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8538" y="269566"/>
            <a:ext cx="6704965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仓库收料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762016"/>
            <a:ext cx="11274680" cy="54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8" y="851781"/>
            <a:ext cx="9833713" cy="5624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8538" y="269566"/>
            <a:ext cx="6704965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包装采集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348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6,&quot;width&quot;:629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0m1zphy">
      <a:majorFont>
        <a:latin typeface="Arial"/>
        <a:ea typeface="Source Han Sans CN"/>
        <a:cs typeface=""/>
      </a:majorFont>
      <a:minorFont>
        <a:latin typeface="Arial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319</Words>
  <Application>Microsoft Office PowerPoint</Application>
  <PresentationFormat>宽屏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Myriad Pro Light</vt:lpstr>
      <vt:lpstr>Open Sans</vt:lpstr>
      <vt:lpstr>Open Sans Light</vt:lpstr>
      <vt:lpstr>Source Han Sans CN</vt:lpstr>
      <vt:lpstr>等线</vt:lpstr>
      <vt:lpstr>汉仪旗黑-85S</vt:lpstr>
      <vt:lpstr>黑体</vt:lpstr>
      <vt:lpstr>思源黑体 CN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Chunlei</dc:creator>
  <cp:lastModifiedBy>牙政维</cp:lastModifiedBy>
  <cp:revision>311</cp:revision>
  <dcterms:created xsi:type="dcterms:W3CDTF">2021-03-06T09:03:00Z</dcterms:created>
  <dcterms:modified xsi:type="dcterms:W3CDTF">2022-11-25T08:44:51Z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118CAA71AF8B49AF9BEAD8B70ADFC4E2</vt:lpwstr>
  </property>
</Properties>
</file>