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83" r:id="rId5"/>
    <p:sldId id="261" r:id="rId6"/>
    <p:sldId id="260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4"/>
    <p:restoredTop sz="76124"/>
  </p:normalViewPr>
  <p:slideViewPr>
    <p:cSldViewPr snapToGrid="0" snapToObjects="1">
      <p:cViewPr varScale="1">
        <p:scale>
          <a:sx n="84" d="100"/>
          <a:sy n="8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62898"/>
            <a:ext cx="12192000" cy="1194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680" y="382589"/>
            <a:ext cx="1674071" cy="450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6916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488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563" y="422275"/>
            <a:ext cx="3975101" cy="646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矩形 4"/>
          <p:cNvSpPr txBox="1"/>
          <p:nvPr/>
        </p:nvSpPr>
        <p:spPr>
          <a:xfrm>
            <a:off x="8897938" y="2574925"/>
            <a:ext cx="1160464" cy="3520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800"/>
              </a:lnSpc>
              <a:defRPr b="1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品牌部</a:t>
            </a:r>
          </a:p>
        </p:txBody>
      </p:sp>
      <p:sp>
        <p:nvSpPr>
          <p:cNvPr id="116" name="矩形 2"/>
          <p:cNvSpPr txBox="1"/>
          <p:nvPr/>
        </p:nvSpPr>
        <p:spPr>
          <a:xfrm>
            <a:off x="8897938" y="2820988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欧阳䶮</a:t>
            </a:r>
          </a:p>
        </p:txBody>
      </p:sp>
      <p:sp>
        <p:nvSpPr>
          <p:cNvPr id="117" name="矩形 6"/>
          <p:cNvSpPr txBox="1"/>
          <p:nvPr/>
        </p:nvSpPr>
        <p:spPr>
          <a:xfrm>
            <a:off x="8897938" y="2984500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罗博雅</a:t>
            </a:r>
          </a:p>
        </p:txBody>
      </p:sp>
      <p:pic>
        <p:nvPicPr>
          <p:cNvPr id="1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" y="-10161"/>
            <a:ext cx="12284076" cy="691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文本框 3"/>
          <p:cNvSpPr txBox="1"/>
          <p:nvPr/>
        </p:nvSpPr>
        <p:spPr>
          <a:xfrm>
            <a:off x="206996" y="2572031"/>
            <a:ext cx="8208138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             </a:t>
            </a:r>
            <a:r>
              <a:rPr lang="zh-CN" altLang="en-US" dirty="0"/>
              <a:t>2.一个Vue应用的建立</a:t>
            </a:r>
            <a:endParaRPr lang="zh-CN" altLang="en-US" dirty="0"/>
          </a:p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	</a:t>
            </a:r>
            <a:r>
              <a:rPr dirty="0" err="1"/>
              <a:t>萧镇升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8395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360" y="2644686"/>
            <a:ext cx="7261022" cy="15684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的介绍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脚手架的介绍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ctr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NPM的介绍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19125" y="1182370"/>
            <a:ext cx="1128522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8" y="0"/>
            <a:ext cx="12284076" cy="6916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矩形 4"/>
          <p:cNvSpPr txBox="1"/>
          <p:nvPr/>
        </p:nvSpPr>
        <p:spPr>
          <a:xfrm>
            <a:off x="3670300" y="2601913"/>
            <a:ext cx="5059363" cy="1437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7500" b="1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 谢 观 看</a:t>
            </a:r>
          </a:p>
        </p:txBody>
      </p:sp>
      <p:sp>
        <p:nvSpPr>
          <p:cNvPr id="135" name="矩形 1"/>
          <p:cNvSpPr/>
          <p:nvPr/>
        </p:nvSpPr>
        <p:spPr>
          <a:xfrm>
            <a:off x="184150" y="346075"/>
            <a:ext cx="3938588" cy="1354138"/>
          </a:xfrm>
          <a:prstGeom prst="rect">
            <a:avLst/>
          </a:prstGeom>
          <a:solidFill>
            <a:srgbClr val="14AAC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6" name="矩形 1"/>
          <p:cNvSpPr/>
          <p:nvPr/>
        </p:nvSpPr>
        <p:spPr>
          <a:xfrm>
            <a:off x="2978149" y="471487"/>
            <a:ext cx="9312276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  <a:alpha val="5019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7" name="矩形 1"/>
          <p:cNvSpPr/>
          <p:nvPr/>
        </p:nvSpPr>
        <p:spPr>
          <a:xfrm>
            <a:off x="3216274" y="477837"/>
            <a:ext cx="9310690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8" name="矩形 8"/>
          <p:cNvSpPr txBox="1"/>
          <p:nvPr/>
        </p:nvSpPr>
        <p:spPr>
          <a:xfrm>
            <a:off x="3927474" y="550862"/>
            <a:ext cx="537582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中国广东省广州市黄埔区科学城开创大道2819号   邮编 510530</a:t>
            </a:r>
          </a:p>
        </p:txBody>
      </p:sp>
      <p:sp>
        <p:nvSpPr>
          <p:cNvPr id="139" name="矩形 9"/>
          <p:cNvSpPr txBox="1"/>
          <p:nvPr/>
        </p:nvSpPr>
        <p:spPr>
          <a:xfrm>
            <a:off x="9842499" y="550862"/>
            <a:ext cx="1832966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500" b="1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www.gosuncn.com</a:t>
            </a:r>
          </a:p>
        </p:txBody>
      </p:sp>
      <p:sp>
        <p:nvSpPr>
          <p:cNvPr id="140" name="矩形 10"/>
          <p:cNvSpPr txBox="1"/>
          <p:nvPr/>
        </p:nvSpPr>
        <p:spPr>
          <a:xfrm>
            <a:off x="9858374" y="862012"/>
            <a:ext cx="1554751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股票代码 300098</a:t>
            </a:r>
          </a:p>
        </p:txBody>
      </p:sp>
      <p:sp>
        <p:nvSpPr>
          <p:cNvPr id="141" name="矩形 11"/>
          <p:cNvSpPr txBox="1"/>
          <p:nvPr/>
        </p:nvSpPr>
        <p:spPr>
          <a:xfrm>
            <a:off x="4024312" y="862012"/>
            <a:ext cx="5134532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+86 020 </a:t>
            </a:r>
            <a:r>
              <a:rPr b="1"/>
              <a:t>32068888</a:t>
            </a:r>
            <a:r>
              <a:t>（电话）      +86 020 </a:t>
            </a:r>
            <a:r>
              <a:rPr b="1"/>
              <a:t>32032888</a:t>
            </a:r>
            <a:r>
              <a:t>（传真）</a:t>
            </a:r>
          </a:p>
        </p:txBody>
      </p:sp>
      <p:pic>
        <p:nvPicPr>
          <p:cNvPr id="14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22300"/>
            <a:ext cx="2320925" cy="625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33</Paragraphs>
  <Slides>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Arial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xiaozhensheng</cp:lastModifiedBy>
  <cp:revision>591</cp:revision>
  <dcterms:created xsi:type="dcterms:W3CDTF">2019-07-30T02:08:00Z</dcterms:created>
  <dcterms:modified xsi:type="dcterms:W3CDTF">2019-07-31T00:45:30Z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