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83" r:id="rId5"/>
    <p:sldId id="261" r:id="rId6"/>
    <p:sldId id="296" r:id="rId8"/>
    <p:sldId id="287" r:id="rId9"/>
    <p:sldId id="297" r:id="rId10"/>
    <p:sldId id="288" r:id="rId11"/>
    <p:sldId id="299" r:id="rId12"/>
    <p:sldId id="298" r:id="rId13"/>
    <p:sldId id="290" r:id="rId14"/>
    <p:sldId id="291" r:id="rId15"/>
    <p:sldId id="292" r:id="rId16"/>
    <p:sldId id="293" r:id="rId17"/>
    <p:sldId id="294" r:id="rId18"/>
    <p:sldId id="295" r:id="rId19"/>
    <p:sldId id="260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4"/>
    <p:restoredTop sz="76124"/>
  </p:normalViewPr>
  <p:slideViewPr>
    <p:cSldViewPr snapToGrid="0" snapToObjects="1">
      <p:cViewPr varScale="1">
        <p:scale>
          <a:sx n="84" d="100"/>
          <a:sy n="8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问题：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当我们开发这个库的时候，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eChart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究竟要不要写在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ependencies或</a:t>
            </a:r>
            <a:r>
              <a:rPr lang="en-US" altLang="zh-CN" dirty="0">
                <a:sym typeface="+mn-ea"/>
              </a:rPr>
              <a:t>devD</a:t>
            </a:r>
            <a:r>
              <a:rPr lang="zh-CN" altLang="en-US" dirty="0">
                <a:sym typeface="+mn-ea"/>
              </a:rPr>
              <a:t>ependencies里面？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要的话是写在哪一个里面？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devD</a:t>
            </a:r>
            <a:r>
              <a:rPr lang="zh-CN" altLang="en-US" dirty="0">
                <a:sym typeface="+mn-ea"/>
              </a:rPr>
              <a:t>ependencies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初始化生成的</a:t>
            </a:r>
            <a:r>
              <a:rPr lang="en-US" altLang="zh-CN" dirty="0">
                <a:sym typeface="+mn-ea"/>
              </a:rPr>
              <a:t>package.json</a:t>
            </a:r>
            <a:r>
              <a:rPr lang="zh-CN" altLang="en-US" dirty="0">
                <a:sym typeface="+mn-ea"/>
              </a:rPr>
              <a:t>文件就好像是它的后缀说的一样是一个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文件</a:t>
            </a:r>
            <a:r>
              <a:rPr lang="zh-CN" altLang="en-US" dirty="0">
                <a:sym typeface="+mn-ea"/>
              </a:rPr>
              <a:t>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里面有几个有用的字段，我们会在接下来介绍。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由于国内环境的特殊性，安装依赖的时候很可能遇到依赖下不下来的问题。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要解决这些问题需要对</a:t>
            </a:r>
            <a:r>
              <a:rPr lang="en-US" altLang="zh-CN" dirty="0">
                <a:sym typeface="+mn-ea"/>
              </a:rPr>
              <a:t>NPM</a:t>
            </a:r>
            <a:r>
              <a:rPr lang="zh-CN" altLang="en-US" dirty="0">
                <a:sym typeface="+mn-ea"/>
              </a:rPr>
              <a:t>进行一些配置这个也会再接下来介绍。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至于添加依赖的时候</a:t>
            </a:r>
            <a:r>
              <a:rPr lang="en-US" altLang="zh-CN" dirty="0">
                <a:sym typeface="+mn-ea"/>
              </a:rPr>
              <a:t>-D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-S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，也是跟</a:t>
            </a:r>
            <a:r>
              <a:rPr lang="en-US" altLang="zh-CN" dirty="0">
                <a:sym typeface="+mn-ea"/>
              </a:rPr>
              <a:t>package.json</a:t>
            </a:r>
            <a:r>
              <a:rPr lang="zh-CN" altLang="en-US" dirty="0">
                <a:sym typeface="+mn-ea"/>
              </a:rPr>
              <a:t>文件的字段有关的。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-g</a:t>
            </a:r>
            <a:r>
              <a:rPr lang="zh-CN" altLang="en-US" dirty="0">
                <a:sym typeface="+mn-ea"/>
              </a:rPr>
              <a:t>命令一般用来安装一些全局工具，比如脚手架、编译工具之类的命令行工具</a:t>
            </a:r>
            <a:endParaRPr lang="en-US" altLang="zh-CN" dirty="0"/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这一些需要特殊处理的包，都是因为使用了二进制文件，需要从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上面下载二进制文件造成的。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首先提一下，这里说的重要，意味这这些字段能够影响程序运行。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除此之外使用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NPM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命令来运行命令行，和直接在命令行里面运行目标命令有点不同：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NPM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命令的命令行，会取用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node_modules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/.bin/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下面的命令行工具。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这意味着什么呢？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不会因为命令行工具的版本带来执行问题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不用全局安装对应命令行工具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这个区别对于应用程序来说没有什么，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因为应用程序，是这个图的根节点，该下载的依赖会一个不落的下载到，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但是对于库、框架、工具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来说，这个区别的很重要，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因为它们处于这个图的子节点的位置，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把运行中要用的依赖放到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devDeps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里面会让程序运行不起来。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把构建要用到的依赖放到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deps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里面会让我们的用户多下载很多冤枉包。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62898"/>
            <a:ext cx="12192000" cy="1194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680" y="382589"/>
            <a:ext cx="1674071" cy="450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6916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488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hyperlink" Target="https://npm.taobao.org/mirrors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563" y="422275"/>
            <a:ext cx="3975101" cy="646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矩形 4"/>
          <p:cNvSpPr txBox="1"/>
          <p:nvPr/>
        </p:nvSpPr>
        <p:spPr>
          <a:xfrm>
            <a:off x="8897938" y="2574925"/>
            <a:ext cx="1160464" cy="3520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800"/>
              </a:lnSpc>
              <a:defRPr b="1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品牌部</a:t>
            </a:r>
          </a:p>
        </p:txBody>
      </p:sp>
      <p:sp>
        <p:nvSpPr>
          <p:cNvPr id="116" name="矩形 2"/>
          <p:cNvSpPr txBox="1"/>
          <p:nvPr/>
        </p:nvSpPr>
        <p:spPr>
          <a:xfrm>
            <a:off x="8897938" y="2820988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欧阳䶮</a:t>
            </a:r>
          </a:p>
        </p:txBody>
      </p:sp>
      <p:sp>
        <p:nvSpPr>
          <p:cNvPr id="117" name="矩形 6"/>
          <p:cNvSpPr txBox="1"/>
          <p:nvPr/>
        </p:nvSpPr>
        <p:spPr>
          <a:xfrm>
            <a:off x="8897938" y="2984500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罗博雅</a:t>
            </a:r>
          </a:p>
        </p:txBody>
      </p:sp>
      <p:pic>
        <p:nvPicPr>
          <p:cNvPr id="1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" y="-10161"/>
            <a:ext cx="12284076" cy="691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文本框 3"/>
          <p:cNvSpPr txBox="1"/>
          <p:nvPr/>
        </p:nvSpPr>
        <p:spPr>
          <a:xfrm>
            <a:off x="206996" y="2572031"/>
            <a:ext cx="8208138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             </a:t>
            </a:r>
            <a:r>
              <a:rPr lang="zh-CN" altLang="en-US" dirty="0"/>
              <a:t>2.NPM的介绍</a:t>
            </a:r>
            <a:endParaRPr lang="zh-CN" altLang="en-US" dirty="0"/>
          </a:p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	</a:t>
            </a:r>
            <a:r>
              <a:rPr dirty="0" err="1"/>
              <a:t>萧镇升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sz="3200" dirty="0">
                <a:sym typeface="+mn-ea"/>
              </a:rPr>
              <a:t>package.json文件的重要字段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50774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package.json</a:t>
            </a:r>
            <a:r>
              <a:rPr lang="zh-CN" altLang="en-US" sz="1800" dirty="0"/>
              <a:t>文件的重要字段：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scripts：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	</a:t>
            </a:r>
            <a:r>
              <a:rPr lang="zh-CN" altLang="en-US" sz="1800" dirty="0"/>
              <a:t>命令行列表，用于记录当前程序的重要命令行，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	</a:t>
            </a:r>
            <a:r>
              <a:rPr lang="zh-CN" altLang="en-US" sz="1800" dirty="0"/>
              <a:t>一般来说新接手到一个程序，要知道它怎么编译、怎么运行，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	</a:t>
            </a:r>
            <a:r>
              <a:rPr lang="zh-CN" altLang="en-US" sz="1800" dirty="0"/>
              <a:t>除了可以看</a:t>
            </a:r>
            <a:r>
              <a:rPr lang="en-US" altLang="zh-CN" sz="1800" dirty="0"/>
              <a:t>README.md</a:t>
            </a:r>
            <a:r>
              <a:rPr lang="zh-CN" altLang="en-US" sz="1800" dirty="0"/>
              <a:t>文件以外，还可以看这个字段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以</a:t>
            </a:r>
            <a:r>
              <a:rPr lang="zh-CN" altLang="en-US" sz="1800" dirty="0"/>
              <a:t>右图为例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运行命令行：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run start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就相当于运行命令行：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run dev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就相当于运行命令行：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webpack-dev-server ........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540" y="3386455"/>
            <a:ext cx="7115175" cy="2495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369252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package.json</a:t>
            </a:r>
            <a:r>
              <a:rPr lang="zh-CN" altLang="en-US" sz="1800" dirty="0"/>
              <a:t>文件的重要字段：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dependencies：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devDependencies：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	</a:t>
            </a:r>
            <a:r>
              <a:rPr lang="zh-CN" altLang="en-US" sz="1800" dirty="0"/>
              <a:t>这两个字段都是用于保存当前工程所依赖的依赖项的，</a:t>
            </a:r>
            <a:endParaRPr lang="zh-CN" altLang="en-US" sz="1800" dirty="0"/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dependencies          对应的是   </a:t>
            </a:r>
            <a:r>
              <a:rPr lang="en-US" altLang="zh-CN" sz="1800" dirty="0">
                <a:sym typeface="+mn-ea"/>
              </a:rPr>
              <a:t>npm install &lt;packageName+&gt; -S    </a:t>
            </a:r>
            <a:r>
              <a:rPr lang="zh-CN" altLang="en-US" sz="1800" dirty="0">
                <a:sym typeface="+mn-ea"/>
              </a:rPr>
              <a:t>命令中的 </a:t>
            </a:r>
            <a:r>
              <a:rPr lang="en-US" altLang="zh-CN" sz="1800" dirty="0">
                <a:sym typeface="+mn-ea"/>
              </a:rPr>
              <a:t>-S</a:t>
            </a:r>
            <a:r>
              <a:rPr lang="en-US" altLang="zh-CN" sz="1800" dirty="0">
                <a:sym typeface="+mn-ea"/>
              </a:rPr>
              <a:t>	</a:t>
            </a:r>
            <a:endParaRPr lang="en-US" altLang="zh-CN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devDependencies</a:t>
            </a:r>
            <a:r>
              <a:rPr lang="zh-CN" altLang="en-US" sz="1800" dirty="0">
                <a:sym typeface="+mn-ea"/>
              </a:rPr>
              <a:t>    对应的是   </a:t>
            </a:r>
            <a:r>
              <a:rPr lang="en-US" altLang="zh-CN" sz="1800" dirty="0">
                <a:sym typeface="+mn-ea"/>
              </a:rPr>
              <a:t>npm install &lt;packageName+&gt; -D   </a:t>
            </a:r>
            <a:r>
              <a:rPr lang="zh-CN" altLang="en-US" sz="1800" dirty="0">
                <a:sym typeface="+mn-ea"/>
              </a:rPr>
              <a:t>命令中的 </a:t>
            </a:r>
            <a:r>
              <a:rPr lang="en-US" altLang="zh-CN" sz="1800" dirty="0">
                <a:sym typeface="+mn-ea"/>
              </a:rPr>
              <a:t>-D</a:t>
            </a:r>
            <a:endParaRPr lang="en-US" altLang="zh-CN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那么这两个字段究竟有什么不一样呢？</a:t>
            </a:r>
            <a:endParaRPr lang="zh-CN" altLang="en-US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endParaRPr lang="en-US" altLang="zh-CN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当我们通过</a:t>
            </a:r>
            <a:r>
              <a:rPr lang="en-US" altLang="zh-CN" sz="1800" dirty="0">
                <a:sym typeface="+mn-ea"/>
              </a:rPr>
              <a:t>npm install</a:t>
            </a:r>
            <a:r>
              <a:rPr lang="zh-CN" altLang="en-US" sz="1800" dirty="0">
                <a:sym typeface="+mn-ea"/>
              </a:rPr>
              <a:t>下载当前工程的所有依赖的时候，</a:t>
            </a:r>
            <a:endParaRPr lang="zh-CN" altLang="en-US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npm </a:t>
            </a:r>
            <a:r>
              <a:rPr lang="zh-CN" altLang="en-US" sz="1800" dirty="0">
                <a:sym typeface="+mn-ea"/>
              </a:rPr>
              <a:t>会下载当前项目的 </a:t>
            </a:r>
            <a:r>
              <a:rPr lang="zh-CN" altLang="en-US" sz="1800" dirty="0">
                <a:sym typeface="+mn-ea"/>
              </a:rPr>
              <a:t>dependencies和devDependencies 中的依赖，</a:t>
            </a:r>
            <a:endParaRPr lang="zh-CN" altLang="en-US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并且递归式的下载依赖的dependencies依赖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6451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用一个图来说明这个关系就是：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</p:txBody>
      </p:sp>
      <p:pic>
        <p:nvPicPr>
          <p:cNvPr id="3" name="图片 2" descr="我的项目 (1)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725" y="647700"/>
            <a:ext cx="5924550" cy="5562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39693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package.json</a:t>
            </a:r>
            <a:r>
              <a:rPr lang="zh-CN" altLang="en-US" sz="1800" dirty="0"/>
              <a:t>文件的重要字段：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peerD</a:t>
            </a:r>
            <a:r>
              <a:rPr lang="zh-CN" altLang="en-US" sz="1800" dirty="0"/>
              <a:t>ependencies：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这个也是代表一种依赖，只是这个依赖不会在执行   </a:t>
            </a:r>
            <a:r>
              <a:rPr lang="en-US" altLang="zh-CN" sz="1800" dirty="0">
                <a:sym typeface="+mn-ea"/>
              </a:rPr>
              <a:t>npm install   </a:t>
            </a:r>
            <a:r>
              <a:rPr lang="zh-CN" altLang="en-US" sz="1800" dirty="0">
                <a:sym typeface="+mn-ea"/>
              </a:rPr>
              <a:t>的时候被下载，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它只会弹出这样一个提示，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提示我们去手动安装这个依赖。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endParaRPr lang="en-US" altLang="zh-CN" sz="18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886075"/>
            <a:ext cx="10134600" cy="1085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42462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peerD</a:t>
            </a:r>
            <a:r>
              <a:rPr lang="zh-CN" altLang="en-US" sz="1800" dirty="0">
                <a:sym typeface="+mn-ea"/>
              </a:rPr>
              <a:t>ependencies的作用：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这个特性有什么用呢？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主要是给那些库的作者用的，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假设：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我是一个库作者，我要写一个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vue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库，这个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库依赖了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eChart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来绘图，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我在</a:t>
            </a:r>
            <a:r>
              <a:rPr lang="en-US" altLang="zh-CN" sz="1800" dirty="0">
                <a:sym typeface="+mn-ea"/>
              </a:rPr>
              <a:t>d</a:t>
            </a:r>
            <a:r>
              <a:rPr lang="zh-CN" altLang="en-US" sz="1800" dirty="0">
                <a:sym typeface="+mn-ea"/>
              </a:rPr>
              <a:t>ependencies里面添加了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eChart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的依赖，然后发布。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我是一个应用开发者，我用了上面的那个库，但是上面那个库依赖的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eChart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有一个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它最近被修复了，但是我要等上面的库作者更新它的依赖，才能修复这个问题。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所以：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使用</a:t>
            </a:r>
            <a:r>
              <a:rPr lang="en-US" altLang="zh-CN" sz="1800" dirty="0">
                <a:sym typeface="+mn-ea"/>
              </a:rPr>
              <a:t>peerD</a:t>
            </a:r>
            <a:r>
              <a:rPr lang="zh-CN" altLang="en-US" sz="1800" dirty="0">
                <a:sym typeface="+mn-ea"/>
              </a:rPr>
              <a:t>ependencies的目的在于，把依赖库的版本选择权，交给使用该库的用户。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1476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main</a:t>
            </a:r>
            <a:r>
              <a:rPr lang="zh-CN" altLang="en-US" sz="1800" dirty="0">
                <a:sym typeface="+mn-ea"/>
              </a:rPr>
              <a:t>的作用：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用于指明包的入口文件</a:t>
            </a:r>
            <a:r>
              <a:rPr lang="zh-CN" altLang="en-US" sz="1800" dirty="0">
                <a:sym typeface="+mn-ea"/>
              </a:rPr>
              <a:t>。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主要是给那些库的作者用的。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8" y="0"/>
            <a:ext cx="12284076" cy="6916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矩形 4"/>
          <p:cNvSpPr txBox="1"/>
          <p:nvPr/>
        </p:nvSpPr>
        <p:spPr>
          <a:xfrm>
            <a:off x="3670300" y="2601913"/>
            <a:ext cx="5059363" cy="1437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7500" b="1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 谢 观 看</a:t>
            </a:r>
          </a:p>
        </p:txBody>
      </p:sp>
      <p:sp>
        <p:nvSpPr>
          <p:cNvPr id="135" name="矩形 1"/>
          <p:cNvSpPr/>
          <p:nvPr/>
        </p:nvSpPr>
        <p:spPr>
          <a:xfrm>
            <a:off x="184150" y="346075"/>
            <a:ext cx="3938588" cy="1354138"/>
          </a:xfrm>
          <a:prstGeom prst="rect">
            <a:avLst/>
          </a:prstGeom>
          <a:solidFill>
            <a:srgbClr val="14AAC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6" name="矩形 1"/>
          <p:cNvSpPr/>
          <p:nvPr/>
        </p:nvSpPr>
        <p:spPr>
          <a:xfrm>
            <a:off x="2978149" y="471487"/>
            <a:ext cx="9312276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  <a:alpha val="5019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7" name="矩形 1"/>
          <p:cNvSpPr/>
          <p:nvPr/>
        </p:nvSpPr>
        <p:spPr>
          <a:xfrm>
            <a:off x="3216274" y="477837"/>
            <a:ext cx="9310690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8" name="矩形 8"/>
          <p:cNvSpPr txBox="1"/>
          <p:nvPr/>
        </p:nvSpPr>
        <p:spPr>
          <a:xfrm>
            <a:off x="3927474" y="550862"/>
            <a:ext cx="537582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中国广东省广州市黄埔区科学城开创大道2819号   邮编 510530</a:t>
            </a:r>
          </a:p>
        </p:txBody>
      </p:sp>
      <p:sp>
        <p:nvSpPr>
          <p:cNvPr id="139" name="矩形 9"/>
          <p:cNvSpPr txBox="1"/>
          <p:nvPr/>
        </p:nvSpPr>
        <p:spPr>
          <a:xfrm>
            <a:off x="9842499" y="550862"/>
            <a:ext cx="1832966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500" b="1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www.gosuncn.com</a:t>
            </a:r>
          </a:p>
        </p:txBody>
      </p:sp>
      <p:sp>
        <p:nvSpPr>
          <p:cNvPr id="140" name="矩形 10"/>
          <p:cNvSpPr txBox="1"/>
          <p:nvPr/>
        </p:nvSpPr>
        <p:spPr>
          <a:xfrm>
            <a:off x="9858374" y="862012"/>
            <a:ext cx="1554751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股票代码 300098</a:t>
            </a:r>
          </a:p>
        </p:txBody>
      </p:sp>
      <p:sp>
        <p:nvSpPr>
          <p:cNvPr id="141" name="矩形 11"/>
          <p:cNvSpPr txBox="1"/>
          <p:nvPr/>
        </p:nvSpPr>
        <p:spPr>
          <a:xfrm>
            <a:off x="4024312" y="862012"/>
            <a:ext cx="5134532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+86 020 </a:t>
            </a:r>
            <a:r>
              <a:rPr b="1"/>
              <a:t>32068888</a:t>
            </a:r>
            <a:r>
              <a:t>（电话）      +86 020 </a:t>
            </a:r>
            <a:r>
              <a:rPr b="1"/>
              <a:t>32032888</a:t>
            </a:r>
            <a:r>
              <a:t>（传真）</a:t>
            </a:r>
          </a:p>
        </p:txBody>
      </p:sp>
      <p:pic>
        <p:nvPicPr>
          <p:cNvPr id="14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22300"/>
            <a:ext cx="2320925" cy="625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8395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360" y="2644686"/>
            <a:ext cx="7261022" cy="30460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的介绍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常用的NPM命令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NPM的配置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package.json文件的重要字段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ctr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NPM的介绍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23069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NPM是随同NodeJS一起安装的包管理工具，</a:t>
            </a:r>
            <a:endParaRPr 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能解决NodeJS代码部署上的很多问题，常见的使用场景有以下几种：</a:t>
            </a:r>
            <a:endParaRPr 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dirty="0"/>
          </a:p>
          <a:p>
            <a:pPr marL="342900" lvl="1" indent="-342900">
              <a:buFont typeface="Arial" panose="020B0604020202020204" pitchFamily="34" charset="0"/>
              <a:buChar char="•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允许用户从NPM服务器下载别人编写的第三方包到本地使用</a:t>
            </a:r>
            <a:endParaRPr lang="zh-CN" dirty="0"/>
          </a:p>
          <a:p>
            <a:pPr marL="342900" lvl="1" indent="-342900">
              <a:buFont typeface="Arial" panose="020B0604020202020204" pitchFamily="34" charset="0"/>
              <a:buChar char="•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允许用户从NPM服务器下载并安装别人编写的命令行程序到本地使用</a:t>
            </a:r>
            <a:endParaRPr lang="zh-CN" dirty="0"/>
          </a:p>
          <a:p>
            <a:pPr marL="342900" lvl="1" indent="-342900">
              <a:buFont typeface="Arial" panose="020B0604020202020204" pitchFamily="34" charset="0"/>
              <a:buChar char="•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允许用户将自己编写的包或命令行程序上传到NPM服务器供别人使用</a:t>
            </a:r>
            <a:endParaRPr 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常用的NPM命令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46158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常用的</a:t>
            </a:r>
            <a:r>
              <a:rPr lang="en-US" altLang="zh-CN" dirty="0"/>
              <a:t>NPM</a:t>
            </a:r>
            <a:r>
              <a:rPr lang="zh-CN" altLang="en-US" dirty="0"/>
              <a:t>命令：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初始化，为当前工程生成一个</a:t>
            </a:r>
            <a:r>
              <a:rPr lang="en-US" altLang="zh-CN" sz="1800" dirty="0"/>
              <a:t>package.json</a:t>
            </a:r>
            <a:r>
              <a:rPr lang="zh-CN" altLang="en-US" sz="1800" dirty="0"/>
              <a:t>文件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init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init -y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安装依赖，通过读取</a:t>
            </a:r>
            <a:r>
              <a:rPr lang="en-US" altLang="zh-CN" sz="1800" dirty="0"/>
              <a:t>package.json</a:t>
            </a:r>
            <a:r>
              <a:rPr lang="zh-CN" altLang="en-US" sz="1800" dirty="0"/>
              <a:t>里面的内容，递归下载当前工程的依赖文件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install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添加依赖，下载第三方库，并把依赖信息记录到</a:t>
            </a:r>
            <a:r>
              <a:rPr lang="en-US" altLang="zh-CN" sz="1800" dirty="0"/>
              <a:t>package.json</a:t>
            </a:r>
            <a:r>
              <a:rPr lang="zh-CN" altLang="en-US" sz="1800" dirty="0"/>
              <a:t>文件里面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install &lt;packageName+&gt; -D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install &lt;packageName+&gt; -S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添加全局工具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install &lt;packageName+&gt; -g</a:t>
            </a:r>
            <a:endParaRPr lang="en-US" altLang="zh-CN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en-US" altLang="zh-CN" sz="3200" dirty="0">
                <a:sym typeface="+mn-ea"/>
              </a:rPr>
              <a:t>NPM</a:t>
            </a:r>
            <a:r>
              <a:rPr lang="zh-CN" altLang="en-US" sz="3200" dirty="0">
                <a:sym typeface="+mn-ea"/>
              </a:rPr>
              <a:t>的配置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52622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dirty="0"/>
              <a:t>NPM</a:t>
            </a:r>
            <a:r>
              <a:rPr lang="zh-CN" altLang="en-US" dirty="0"/>
              <a:t>的配置：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/>
              <a:t>配置镜像，加速依赖下载：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dirty="0"/>
              <a:t>npm config set registry=https://registry.npm.taobao.org</a:t>
            </a:r>
            <a:endParaRPr lang="en-US" alt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/>
              <a:t>切换到淘宝镜像，可以应付大部分的依赖下载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</a:rPr>
              <a:t>还有一部分需要特殊处理的可以参考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  <a:hlinkClick r:id="rId2" action="ppaction://hlinkfile"/>
              </a:rPr>
              <a:t>https://npm.taobao.org/mirrors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/>
              <a:t>如果配置了私有</a:t>
            </a:r>
            <a:r>
              <a:rPr lang="en-US" altLang="zh-CN" dirty="0"/>
              <a:t>NPM</a:t>
            </a:r>
            <a:r>
              <a:rPr lang="zh-CN" altLang="en-US" dirty="0"/>
              <a:t>镜像的话，也可以通过这个命令行切换到私有镜像，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/>
              <a:t>搭建私有镜像的常用工具有</a:t>
            </a:r>
            <a:r>
              <a:rPr lang="en-US" altLang="zh-CN" dirty="0"/>
              <a:t>sinopia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pm2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4222750"/>
            <a:ext cx="6410325" cy="1447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42462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</a:rPr>
              <a:t>对于经常需要切换</a:t>
            </a:r>
            <a:r>
              <a:rPr lang="zh-CN" altLang="en-US" sz="1800" dirty="0">
                <a:sym typeface="+mn-ea"/>
              </a:rPr>
              <a:t>镜像地址的人，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有另外的工具：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</a:t>
            </a:r>
            <a:r>
              <a:rPr lang="zh-CN" altLang="en-US" sz="1800" dirty="0">
                <a:sym typeface="+mn-ea"/>
              </a:rPr>
              <a:t>rm：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一个命令行工具，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可以通过   npm install -g nrm   命令进行安装。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列出所有可用镜像：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nrm ls</a:t>
            </a:r>
            <a:endParaRPr lang="en-US" altLang="zh-CN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显示当前使用镜像：</a:t>
            </a:r>
            <a:endParaRPr lang="en-US" altLang="zh-CN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nrm current</a:t>
            </a:r>
            <a:endParaRPr lang="en-US" altLang="zh-CN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切换镜像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nrm use &lt;registry&gt;</a:t>
            </a:r>
            <a:endParaRPr lang="en-US" altLang="zh-CN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添加镜像地址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nrm add &lt;</a:t>
            </a:r>
            <a:r>
              <a:rPr lang="en-US" altLang="zh-CN" sz="1800" dirty="0">
                <a:sym typeface="+mn-ea"/>
              </a:rPr>
              <a:t>registry&gt; &lt;url&gt;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WPS 演示</Application>
  <PresentationFormat>宽屏</PresentationFormat>
  <Paragraphs>192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Arial</vt:lpstr>
      <vt:lpstr>Calibri Light</vt:lpstr>
      <vt:lpstr>微软雅黑</vt:lpstr>
      <vt:lpstr>Arial Unicode MS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xiaozhensheng</cp:lastModifiedBy>
  <cp:revision>1058</cp:revision>
  <dcterms:created xsi:type="dcterms:W3CDTF">2019-07-30T02:08:00Z</dcterms:created>
  <dcterms:modified xsi:type="dcterms:W3CDTF">2019-08-01T07:59:38Z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