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3" r:id="rId5"/>
    <p:sldId id="261" r:id="rId6"/>
    <p:sldId id="309" r:id="rId8"/>
    <p:sldId id="310" r:id="rId9"/>
    <p:sldId id="260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3.开发VUE应用程序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1906181"/>
            <a:ext cx="7261022" cy="25533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脚手架工具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vue-router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思想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脚手架工具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是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生态里面的脚手架工具，提供了：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快速创建项目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集成编译环境（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集成开发服务器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带来的作用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3744595"/>
            <a:ext cx="25400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文件合并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文件哈希命名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文件分割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代码编译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路径别名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图片转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base64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7305" y="3744595"/>
            <a:ext cx="418528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公共模块提取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样式文件提起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HTML文件注入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静态文件复制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环境变量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条件编译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sourcemap生成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等等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有两个版本的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工具：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文件直接放到工程里面，随时修改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文件放到依赖里面，只读取在工程里面的配置文件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版本现在还支持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创建项目的方式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vue-cli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@vue/cli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8405" y="3348990"/>
            <a:ext cx="31534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 init webpack &lt;projectName&gt;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test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80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1098</cp:revision>
  <dcterms:created xsi:type="dcterms:W3CDTF">2019-07-30T02:08:00Z</dcterms:created>
  <dcterms:modified xsi:type="dcterms:W3CDTF">2019-08-01T09:49:37Z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