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6"/>
    <p:restoredTop sz="93692"/>
  </p:normalViewPr>
  <p:slideViewPr>
    <p:cSldViewPr snapToGrid="0" snapToObjects="1">
      <p:cViewPr varScale="1">
        <p:scale>
          <a:sx n="108" d="100"/>
          <a:sy n="108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3B42-3C11-EA4B-A796-5DF309DEE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3695B-4552-724F-904E-871BC101F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7A3E-DF3D-1742-9145-1200B107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7AE1-A1B7-8C41-AEE5-2202F951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5103-E27A-8842-9C20-9332A2FE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6F68-D178-5147-8146-E3782693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58FC5-113F-824A-B504-CC2BC5BE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C2C9-59C0-AB4C-9973-1A87F836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DDD3-A8CD-B64F-AD6B-FAF96A88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3730-1CEC-4B44-9E81-54632261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B5AC4-D98E-6548-9B79-DEAA79F8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AC632-3B91-8446-96F6-C0AFB7BD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D2C4-BA5B-D248-8866-278F24D6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1530-435A-894E-B163-34B8F418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8C88-823C-CE45-ACD8-6D338F58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7865-2548-6C48-8559-88039A07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AAC1-097C-FB46-8323-2C4E9286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0EB0-F1F5-8646-990E-EAC77382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9F80-8DFF-AB4C-8E46-CD8F5813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42C6-7D20-AD43-B314-4BCF6DD6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5CB4-AED4-6340-B3F6-28BE4EBC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1C4B-3577-7C45-9F98-98351A2A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FF38-286B-284B-8775-C4014E0D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5CD8-9FA7-F544-BAF3-484D07F5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C1C7-45C8-1B46-90F2-6B13831C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5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3B21-3BAC-E146-A841-FAD46E10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6ACF-5108-014E-A878-6F3ABC99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046C-3EAD-8B4E-A237-546C403F6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E430D-0A10-8046-A19E-150B6CDC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7308-6B44-4A4D-AF68-F66C35BC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D60AF-603A-4F4D-8436-ED1F8597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529B-D98D-8443-8826-9B217908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C3BD2-8C6E-4B4B-AF12-E4229736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4E04-C539-3642-B6FB-C470C829A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5BE70-0F6C-DD44-904C-86C4B50A2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B5A44-EFF6-0544-A66F-F00EC8850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67CD4-DA44-AB42-B90F-10FF000B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2701B-B1C6-F047-8D1A-D15B32A5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C1F85-0B2F-DB45-B00B-90993469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0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8E4-1D7A-A040-9432-017DCC53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BD4AF-EAD1-D448-A0E2-626DDBF7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E3A62-F354-8C4F-AE10-EEA3029D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0E79-D26C-6942-8D39-FB32E66B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3A4EA-6B76-2546-B6A4-D4B57549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D3287-93E5-434D-BDEA-6EFAE38B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F0294-5EA6-DC4C-A269-420DE904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D5C-13A0-B045-99AE-24F67805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F5AC-D4C7-9040-B968-E8F413EC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5FA99-0AF1-A04C-9C11-1909D7F8F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2BD0-A7A7-CD45-BC2E-ACFB253C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03BC-FFFE-6E4F-9846-EB4BE457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826CE-FBEF-304F-B89A-E3D43976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3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F0DE-6ED2-3346-85A8-8F7A0755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8B485-2843-8E4C-A250-DE477ABC6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EB595-AA7E-1748-9E7A-3744FBB36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D08A-4655-F94F-9462-67116138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600C2-25C3-CE4A-8344-377B78F6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BD38A-EC35-D647-89A6-9DA38CBA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9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B41D0-F954-9A46-AEDC-2A461575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AFB37-9151-EA4E-963A-06BD977DA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BD8E-BBDF-4F48-BCE2-B6D05C19B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9439-FBC7-A943-BCCE-2E62D268B0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BB2E-28D0-8348-9967-6A68719E6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D544-D4B7-E247-9C9F-6ED7CC205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019A-83D2-084F-AC78-BADEA7CB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EEC760-371A-1F42-ABD9-4763557B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96" y="308758"/>
            <a:ext cx="48768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6FE93-E9B9-BD4B-8FFB-D2428DD87836}"/>
              </a:ext>
            </a:extLst>
          </p:cNvPr>
          <p:cNvSpPr txBox="1"/>
          <p:nvPr/>
        </p:nvSpPr>
        <p:spPr>
          <a:xfrm>
            <a:off x="439387" y="308758"/>
            <a:ext cx="503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Yeast 3 Thousand (Y3K)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916A1-52AE-4540-B4D0-7084962158C6}"/>
              </a:ext>
            </a:extLst>
          </p:cNvPr>
          <p:cNvSpPr txBox="1"/>
          <p:nvPr/>
        </p:nvSpPr>
        <p:spPr>
          <a:xfrm>
            <a:off x="439387" y="985651"/>
            <a:ext cx="4868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1000 proteomes, 1000 lipidomes, and 1000 metabolomes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Profiled with an aim of better understanding mitochondrial biology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00F03-155C-2E41-BD32-4631B54961E7}"/>
              </a:ext>
            </a:extLst>
          </p:cNvPr>
          <p:cNvSpPr txBox="1"/>
          <p:nvPr/>
        </p:nvSpPr>
        <p:spPr>
          <a:xfrm>
            <a:off x="439387" y="2385545"/>
            <a:ext cx="4334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174 yeast strains, “each lacking a single gene related to mitochondrial biology”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Two distinct metabolic conditions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 biological triplicates</a:t>
            </a:r>
          </a:p>
          <a:p>
            <a:r>
              <a:rPr lang="en-US" dirty="0"/>
              <a:t>(174 deletion strains+1 </a:t>
            </a:r>
            <a:r>
              <a:rPr lang="en-US" dirty="0" err="1"/>
              <a:t>wt</a:t>
            </a:r>
            <a:r>
              <a:rPr lang="en-US" dirty="0"/>
              <a:t>)*2 conditions*3 biological replicates=1050 samples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6F6C5-5638-B240-A3FD-FA50ED4FCE4F}"/>
              </a:ext>
            </a:extLst>
          </p:cNvPr>
          <p:cNvSpPr txBox="1"/>
          <p:nvPr/>
        </p:nvSpPr>
        <p:spPr>
          <a:xfrm>
            <a:off x="439387" y="4546610"/>
            <a:ext cx="4678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Respiration:  a special growth condition optimized to be highly reproducible and to activate mitochondrial respiration.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Fermentation: a standard early log phase high-glucose growth condition that activates glycolysis and fermentation and represses mitochondrial respiration.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9F119-2C8E-3740-98D0-31D0984D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7" y="251307"/>
            <a:ext cx="5566290" cy="2468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F2CA9-CC79-6448-88EC-93E92B5A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72" y="2983098"/>
            <a:ext cx="10001528" cy="34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9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250926-064E-E74A-A390-6CDBA8F650D3}"/>
              </a:ext>
            </a:extLst>
          </p:cNvPr>
          <p:cNvSpPr txBox="1"/>
          <p:nvPr/>
        </p:nvSpPr>
        <p:spPr>
          <a:xfrm>
            <a:off x="466159" y="314810"/>
            <a:ext cx="672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 biology the authors have done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94378-4A58-8D4E-ADC6-27FB35CBE182}"/>
              </a:ext>
            </a:extLst>
          </p:cNvPr>
          <p:cNvSpPr txBox="1"/>
          <p:nvPr/>
        </p:nvSpPr>
        <p:spPr>
          <a:xfrm>
            <a:off x="466159" y="1189928"/>
            <a:ext cx="5533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Regression analysis of global perturbation profiles </a:t>
            </a:r>
          </a:p>
          <a:p>
            <a:endParaRPr lang="en-US" i="1" dirty="0"/>
          </a:p>
          <a:p>
            <a:r>
              <a:rPr lang="en-US" i="1" dirty="0"/>
              <a:t>𝝙gene</a:t>
            </a:r>
            <a:r>
              <a:rPr lang="en-US" dirty="0"/>
              <a:t>-</a:t>
            </a:r>
            <a:r>
              <a:rPr lang="en-US" i="1" dirty="0"/>
              <a:t>𝝙gene</a:t>
            </a:r>
            <a:r>
              <a:rPr lang="en-US" dirty="0"/>
              <a:t> correlation across all strains </a:t>
            </a:r>
            <a:r>
              <a:rPr lang="en-US" dirty="0" err="1"/>
              <a:t>inducated</a:t>
            </a:r>
            <a:r>
              <a:rPr lang="en-US" dirty="0"/>
              <a:t> numerous functional relationships, with stronger correlations observed in respiration.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B40ED-58E8-2E45-A69D-456F2CDE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952" y="1009403"/>
            <a:ext cx="6675048" cy="2211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AAE22-B69D-5644-91E1-C80F2ED7A940}"/>
              </a:ext>
            </a:extLst>
          </p:cNvPr>
          <p:cNvSpPr txBox="1"/>
          <p:nvPr/>
        </p:nvSpPr>
        <p:spPr>
          <a:xfrm>
            <a:off x="466159" y="3882240"/>
            <a:ext cx="5182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Molecular covariance network analysis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Pairwise covariance between proteins, metabolites, and lipids. </a:t>
            </a:r>
          </a:p>
          <a:p>
            <a:r>
              <a:rPr lang="en-US" dirty="0"/>
              <a:t>Similar to mRNA </a:t>
            </a:r>
            <a:r>
              <a:rPr lang="en-US" dirty="0" err="1"/>
              <a:t>coexpression</a:t>
            </a:r>
            <a:r>
              <a:rPr lang="en-US" dirty="0"/>
              <a:t> profiling. </a:t>
            </a:r>
          </a:p>
          <a:p>
            <a:r>
              <a:rPr lang="en-US" dirty="0"/>
              <a:t>Can be used to predict gene function.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8222E-34D7-C147-8C1F-72F8054B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562" y="3882240"/>
            <a:ext cx="6518410" cy="2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9090A-8BE2-504A-8B58-31CA849A21E0}"/>
              </a:ext>
            </a:extLst>
          </p:cNvPr>
          <p:cNvSpPr txBox="1"/>
          <p:nvPr/>
        </p:nvSpPr>
        <p:spPr>
          <a:xfrm>
            <a:off x="558140" y="534390"/>
            <a:ext cx="394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Alaattin</a:t>
            </a:r>
            <a:r>
              <a:rPr lang="en-US" sz="2000" dirty="0"/>
              <a:t> Kaya’s addition to Y3K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39A0F-12EB-3043-B69A-9E98EF11F406}"/>
              </a:ext>
            </a:extLst>
          </p:cNvPr>
          <p:cNvSpPr txBox="1"/>
          <p:nvPr/>
        </p:nvSpPr>
        <p:spPr>
          <a:xfrm>
            <a:off x="603663" y="1399462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Organismal phenotypes: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Chronological lifespan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Mean and maximal replicative lifespan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Respiration density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Fermentation density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74D6F-558A-1A45-92DC-51539BFF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687" y="4345083"/>
            <a:ext cx="4572000" cy="198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B4030A-90FA-754B-BCA6-682190AF0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994" y="534390"/>
            <a:ext cx="4707386" cy="31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7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2A820-9540-D843-91FA-93431122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98" y="308180"/>
            <a:ext cx="4394282" cy="6214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E8EF2-6AD5-D44B-929E-7CA111C7F9AD}"/>
              </a:ext>
            </a:extLst>
          </p:cNvPr>
          <p:cNvSpPr txBox="1"/>
          <p:nvPr/>
        </p:nvSpPr>
        <p:spPr>
          <a:xfrm>
            <a:off x="6305797" y="760020"/>
            <a:ext cx="5058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chronological lifespan: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Deletions in mitochondrial ATP synthase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Deletion affecting mitochondrial electron transport chain complexes or their </a:t>
            </a:r>
            <a:r>
              <a:rPr lang="en-US" dirty="0" err="1"/>
              <a:t>aseembly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Defective in biosynthesis of ubiquinone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CDBCC-B9F6-CF4F-8CCC-61FE817A9EB5}"/>
              </a:ext>
            </a:extLst>
          </p:cNvPr>
          <p:cNvSpPr txBox="1"/>
          <p:nvPr/>
        </p:nvSpPr>
        <p:spPr>
          <a:xfrm>
            <a:off x="6305797" y="3081673"/>
            <a:ext cx="5248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chronological lifespan: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Deletion in mitochondrial ribosomes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Deletion of a subunit of 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Disruption of </a:t>
            </a:r>
            <a:r>
              <a:rPr lang="en-US" dirty="0" err="1"/>
              <a:t>mitofusin</a:t>
            </a:r>
            <a:r>
              <a:rPr lang="en-US" dirty="0"/>
              <a:t> and its associated proteins </a:t>
            </a:r>
          </a:p>
        </p:txBody>
      </p:sp>
    </p:spTree>
    <p:extLst>
      <p:ext uri="{BB962C8B-B14F-4D97-AF65-F5344CB8AC3E}">
        <p14:creationId xmlns:p14="http://schemas.microsoft.com/office/powerpoint/2010/main" val="379569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B3EDA-7A45-AA46-81ED-4E39C4F1AB95}"/>
              </a:ext>
            </a:extLst>
          </p:cNvPr>
          <p:cNvSpPr txBox="1"/>
          <p:nvPr/>
        </p:nvSpPr>
        <p:spPr>
          <a:xfrm>
            <a:off x="558140" y="534390"/>
            <a:ext cx="8692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Additional questions we can ask with the phenotypic data?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0F153-D4CD-294D-97D8-8C439DD61C04}"/>
              </a:ext>
            </a:extLst>
          </p:cNvPr>
          <p:cNvSpPr txBox="1"/>
          <p:nvPr/>
        </p:nvSpPr>
        <p:spPr>
          <a:xfrm>
            <a:off x="736270" y="1448790"/>
            <a:ext cx="7053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CLS ~ Respiration omics</a:t>
            </a:r>
          </a:p>
          <a:p>
            <a:endParaRPr lang="en-US" dirty="0"/>
          </a:p>
          <a:p>
            <a:r>
              <a:rPr lang="en-US" dirty="0"/>
              <a:t>RLS ~ Fermentation omics</a:t>
            </a:r>
          </a:p>
        </p:txBody>
      </p:sp>
    </p:spTree>
    <p:extLst>
      <p:ext uri="{BB962C8B-B14F-4D97-AF65-F5344CB8AC3E}">
        <p14:creationId xmlns:p14="http://schemas.microsoft.com/office/powerpoint/2010/main" val="90796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245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xiaqing</dc:creator>
  <cp:lastModifiedBy>xiaqing</cp:lastModifiedBy>
  <cp:revision>39</cp:revision>
  <dcterms:created xsi:type="dcterms:W3CDTF">2019-06-10T16:31:19Z</dcterms:created>
  <dcterms:modified xsi:type="dcterms:W3CDTF">2019-06-11T20:44:10Z</dcterms:modified>
</cp:coreProperties>
</file>