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diagrams/quickStyle1.xml" ContentType="application/vnd.openxmlformats-officedocument.drawingml.diagramStyl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9" r:id="rId2"/>
    <p:sldId id="385" r:id="rId3"/>
    <p:sldId id="322" r:id="rId4"/>
    <p:sldId id="321" r:id="rId5"/>
    <p:sldId id="357" r:id="rId6"/>
    <p:sldId id="386" r:id="rId7"/>
    <p:sldId id="320" r:id="rId8"/>
    <p:sldId id="318" r:id="rId9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650E"/>
    <a:srgbClr val="FF0000"/>
    <a:srgbClr val="5AAD9E"/>
    <a:srgbClr val="256C81"/>
    <a:srgbClr val="F1F8F1"/>
    <a:srgbClr val="F7FCF6"/>
    <a:srgbClr val="D2F4ED"/>
    <a:srgbClr val="778495"/>
    <a:srgbClr val="51A8D2"/>
    <a:srgbClr val="ECECE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94660" autoAdjust="0"/>
  </p:normalViewPr>
  <p:slideViewPr>
    <p:cSldViewPr>
      <p:cViewPr>
        <p:scale>
          <a:sx n="75" d="100"/>
          <a:sy n="75" d="100"/>
        </p:scale>
        <p:origin x="-1392" y="-4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B09E1-C15A-435A-B9C0-72D414EDFF1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65265B-7972-4582-8E79-9B6A961FD9F5}">
      <dgm:prSet phldrT="[文本]"/>
      <dgm:spPr/>
      <dgm:t>
        <a:bodyPr/>
        <a:lstStyle/>
        <a:p>
          <a:r>
            <a:rPr lang="zh-CN" altLang="en-US" dirty="0" smtClean="0"/>
            <a:t>前端</a:t>
          </a:r>
          <a:endParaRPr lang="zh-CN" altLang="en-US" dirty="0"/>
        </a:p>
      </dgm:t>
    </dgm:pt>
    <dgm:pt modelId="{09AEDA1E-9E24-4E29-9BB5-6B847C645FD1}" type="parTrans" cxnId="{4FEF6FE2-836A-497E-AB9E-4DBA27D0AE63}">
      <dgm:prSet/>
      <dgm:spPr/>
      <dgm:t>
        <a:bodyPr/>
        <a:lstStyle/>
        <a:p>
          <a:endParaRPr lang="zh-CN" altLang="en-US"/>
        </a:p>
      </dgm:t>
    </dgm:pt>
    <dgm:pt modelId="{6C908B8C-852D-4347-9C70-BE2201FBFCFA}" type="sibTrans" cxnId="{4FEF6FE2-836A-497E-AB9E-4DBA27D0AE63}">
      <dgm:prSet/>
      <dgm:spPr/>
      <dgm:t>
        <a:bodyPr/>
        <a:lstStyle/>
        <a:p>
          <a:endParaRPr lang="zh-CN" altLang="en-US"/>
        </a:p>
      </dgm:t>
    </dgm:pt>
    <dgm:pt modelId="{B231AC27-E216-4546-A436-FD9AC17A5D62}">
      <dgm:prSet phldrT="[文本]"/>
      <dgm:spPr/>
      <dgm:t>
        <a:bodyPr/>
        <a:lstStyle/>
        <a:p>
          <a:r>
            <a:rPr lang="zh-CN" altLang="en-US" dirty="0" smtClean="0"/>
            <a:t>黄果、夏爽、刘万周、张启家、黄鑫、张嘉庆、易琳强、胡邦炜</a:t>
          </a:r>
          <a:endParaRPr lang="zh-CN" altLang="en-US" dirty="0"/>
        </a:p>
      </dgm:t>
    </dgm:pt>
    <dgm:pt modelId="{8C2E15A1-F03D-4624-B019-0D681839B43E}" type="parTrans" cxnId="{0165B128-C4BF-49EF-8D32-E752494DC74D}">
      <dgm:prSet/>
      <dgm:spPr/>
      <dgm:t>
        <a:bodyPr/>
        <a:lstStyle/>
        <a:p>
          <a:endParaRPr lang="zh-CN" altLang="en-US"/>
        </a:p>
      </dgm:t>
    </dgm:pt>
    <dgm:pt modelId="{9D4A8091-C8DA-46AE-9AB1-57B11B9C16EC}" type="sibTrans" cxnId="{0165B128-C4BF-49EF-8D32-E752494DC74D}">
      <dgm:prSet/>
      <dgm:spPr/>
      <dgm:t>
        <a:bodyPr/>
        <a:lstStyle/>
        <a:p>
          <a:endParaRPr lang="zh-CN" altLang="en-US"/>
        </a:p>
      </dgm:t>
    </dgm:pt>
    <dgm:pt modelId="{3266E848-C1EA-4BEB-B6A2-8C83E4BB2BD8}">
      <dgm:prSet phldrT="[文本]"/>
      <dgm:spPr/>
      <dgm:t>
        <a:bodyPr/>
        <a:lstStyle/>
        <a:p>
          <a:r>
            <a:rPr lang="zh-CN" altLang="en-US" dirty="0" smtClean="0"/>
            <a:t>后台</a:t>
          </a:r>
          <a:endParaRPr lang="zh-CN" altLang="en-US" dirty="0"/>
        </a:p>
      </dgm:t>
    </dgm:pt>
    <dgm:pt modelId="{8375952A-C234-4061-A6E8-A95E69E44901}" type="parTrans" cxnId="{008BEC74-42BE-4D72-808F-EA320F9CC2CB}">
      <dgm:prSet/>
      <dgm:spPr/>
      <dgm:t>
        <a:bodyPr/>
        <a:lstStyle/>
        <a:p>
          <a:endParaRPr lang="zh-CN" altLang="en-US"/>
        </a:p>
      </dgm:t>
    </dgm:pt>
    <dgm:pt modelId="{63103F5D-45AD-4465-A562-1C0DDE5A118C}" type="sibTrans" cxnId="{008BEC74-42BE-4D72-808F-EA320F9CC2CB}">
      <dgm:prSet/>
      <dgm:spPr/>
      <dgm:t>
        <a:bodyPr/>
        <a:lstStyle/>
        <a:p>
          <a:endParaRPr lang="zh-CN" altLang="en-US"/>
        </a:p>
      </dgm:t>
    </dgm:pt>
    <dgm:pt modelId="{BEBA5018-F95E-49B6-A4DA-7042A09EAFC5}">
      <dgm:prSet phldrT="[文本]"/>
      <dgm:spPr/>
      <dgm:t>
        <a:bodyPr/>
        <a:lstStyle/>
        <a:p>
          <a:r>
            <a:rPr lang="zh-CN" altLang="en-US" dirty="0" smtClean="0"/>
            <a:t>黄果、刘万周</a:t>
          </a:r>
          <a:endParaRPr lang="zh-CN" altLang="en-US" dirty="0"/>
        </a:p>
      </dgm:t>
    </dgm:pt>
    <dgm:pt modelId="{1A99A6B8-C206-4DEE-8B44-7816AFA1A928}" type="parTrans" cxnId="{B37E11AE-2837-4CA1-8A7D-7A8B81A79BDA}">
      <dgm:prSet/>
      <dgm:spPr/>
      <dgm:t>
        <a:bodyPr/>
        <a:lstStyle/>
        <a:p>
          <a:endParaRPr lang="zh-CN" altLang="en-US"/>
        </a:p>
      </dgm:t>
    </dgm:pt>
    <dgm:pt modelId="{02887DB7-93B4-4A99-9372-AD8A511061A0}" type="sibTrans" cxnId="{B37E11AE-2837-4CA1-8A7D-7A8B81A79BDA}">
      <dgm:prSet/>
      <dgm:spPr/>
      <dgm:t>
        <a:bodyPr/>
        <a:lstStyle/>
        <a:p>
          <a:endParaRPr lang="zh-CN" altLang="en-US"/>
        </a:p>
      </dgm:t>
    </dgm:pt>
    <dgm:pt modelId="{A45CFA17-4162-43E0-A519-A9A2CA3A4A93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651EB09D-6063-4A0D-A591-6FA36E5792DC}" type="parTrans" cxnId="{083541A2-F7CB-4443-B0FE-FE244FA4844B}">
      <dgm:prSet/>
      <dgm:spPr/>
      <dgm:t>
        <a:bodyPr/>
        <a:lstStyle/>
        <a:p>
          <a:endParaRPr lang="zh-CN" altLang="en-US"/>
        </a:p>
      </dgm:t>
    </dgm:pt>
    <dgm:pt modelId="{85267295-36C9-4216-B8B0-EF15A52E62CB}" type="sibTrans" cxnId="{083541A2-F7CB-4443-B0FE-FE244FA4844B}">
      <dgm:prSet/>
      <dgm:spPr/>
      <dgm:t>
        <a:bodyPr/>
        <a:lstStyle/>
        <a:p>
          <a:endParaRPr lang="zh-CN" altLang="en-US"/>
        </a:p>
      </dgm:t>
    </dgm:pt>
    <dgm:pt modelId="{C41E51C7-0501-4693-BEBC-1B25C8CED7F1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黄果、刘万周、夏爽</a:t>
          </a:r>
        </a:p>
        <a:p>
          <a:pPr marL="114300" indent="0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dirty="0"/>
        </a:p>
      </dgm:t>
    </dgm:pt>
    <dgm:pt modelId="{38DCEB63-B751-43E8-8E16-FDBB21D6BCBD}" type="parTrans" cxnId="{FB63745B-52B5-4F84-BB17-9BEA876BD8AA}">
      <dgm:prSet/>
      <dgm:spPr/>
      <dgm:t>
        <a:bodyPr/>
        <a:lstStyle/>
        <a:p>
          <a:endParaRPr lang="zh-CN" altLang="en-US"/>
        </a:p>
      </dgm:t>
    </dgm:pt>
    <dgm:pt modelId="{F527D376-56BA-4910-9A78-B5B927E6598C}" type="sibTrans" cxnId="{FB63745B-52B5-4F84-BB17-9BEA876BD8AA}">
      <dgm:prSet/>
      <dgm:spPr/>
      <dgm:t>
        <a:bodyPr/>
        <a:lstStyle/>
        <a:p>
          <a:endParaRPr lang="zh-CN" altLang="en-US"/>
        </a:p>
      </dgm:t>
    </dgm:pt>
    <dgm:pt modelId="{BE989897-66C2-43A6-A0DD-40EEDBA98516}" type="pres">
      <dgm:prSet presAssocID="{A29B09E1-C15A-435A-B9C0-72D414EDFF1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23AB40-FE97-4094-B389-36A2A730E667}" type="pres">
      <dgm:prSet presAssocID="{2E65265B-7972-4582-8E79-9B6A961FD9F5}" presName="composite" presStyleCnt="0"/>
      <dgm:spPr/>
    </dgm:pt>
    <dgm:pt modelId="{E626D989-6AEE-4898-A224-D891BF83040D}" type="pres">
      <dgm:prSet presAssocID="{2E65265B-7972-4582-8E79-9B6A961FD9F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518593-720D-467C-BF32-C8DA102C3BEB}" type="pres">
      <dgm:prSet presAssocID="{2E65265B-7972-4582-8E79-9B6A961FD9F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1B062-C6E2-4162-84E2-A3AFBDA1ED3F}" type="pres">
      <dgm:prSet presAssocID="{6C908B8C-852D-4347-9C70-BE2201FBFCFA}" presName="sp" presStyleCnt="0"/>
      <dgm:spPr/>
    </dgm:pt>
    <dgm:pt modelId="{7BF3863B-2B37-4060-8B16-02B281DFC96D}" type="pres">
      <dgm:prSet presAssocID="{3266E848-C1EA-4BEB-B6A2-8C83E4BB2BD8}" presName="composite" presStyleCnt="0"/>
      <dgm:spPr/>
    </dgm:pt>
    <dgm:pt modelId="{31FCF751-D93C-4F6D-ABD1-4A69EBBAA824}" type="pres">
      <dgm:prSet presAssocID="{3266E848-C1EA-4BEB-B6A2-8C83E4BB2BD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9D911-0DEF-475C-B5B7-A6DB147908C8}" type="pres">
      <dgm:prSet presAssocID="{3266E848-C1EA-4BEB-B6A2-8C83E4BB2BD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D2BFF-5AC6-471B-B8E2-0597F322542D}" type="pres">
      <dgm:prSet presAssocID="{63103F5D-45AD-4465-A562-1C0DDE5A118C}" presName="sp" presStyleCnt="0"/>
      <dgm:spPr/>
    </dgm:pt>
    <dgm:pt modelId="{E01948D6-EF3C-42E2-87C0-80C887513514}" type="pres">
      <dgm:prSet presAssocID="{A45CFA17-4162-43E0-A519-A9A2CA3A4A93}" presName="composite" presStyleCnt="0"/>
      <dgm:spPr/>
    </dgm:pt>
    <dgm:pt modelId="{ED925D64-2B41-429B-AD41-9B20116764BE}" type="pres">
      <dgm:prSet presAssocID="{A45CFA17-4162-43E0-A519-A9A2CA3A4A9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B0942C-018D-485E-B6AE-813E58B1262F}" type="pres">
      <dgm:prSet presAssocID="{A45CFA17-4162-43E0-A519-A9A2CA3A4A9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A07C9B-C583-4750-B6AA-E18A90070054}" type="presOf" srcId="{2E65265B-7972-4582-8E79-9B6A961FD9F5}" destId="{E626D989-6AEE-4898-A224-D891BF83040D}" srcOrd="0" destOrd="0" presId="urn:microsoft.com/office/officeart/2005/8/layout/chevron2"/>
    <dgm:cxn modelId="{0348E4C1-BA09-4B41-8C3B-509275718391}" type="presOf" srcId="{C41E51C7-0501-4693-BEBC-1B25C8CED7F1}" destId="{B6B0942C-018D-485E-B6AE-813E58B1262F}" srcOrd="0" destOrd="0" presId="urn:microsoft.com/office/officeart/2005/8/layout/chevron2"/>
    <dgm:cxn modelId="{083541A2-F7CB-4443-B0FE-FE244FA4844B}" srcId="{A29B09E1-C15A-435A-B9C0-72D414EDFF10}" destId="{A45CFA17-4162-43E0-A519-A9A2CA3A4A93}" srcOrd="2" destOrd="0" parTransId="{651EB09D-6063-4A0D-A591-6FA36E5792DC}" sibTransId="{85267295-36C9-4216-B8B0-EF15A52E62CB}"/>
    <dgm:cxn modelId="{4FEF6FE2-836A-497E-AB9E-4DBA27D0AE63}" srcId="{A29B09E1-C15A-435A-B9C0-72D414EDFF10}" destId="{2E65265B-7972-4582-8E79-9B6A961FD9F5}" srcOrd="0" destOrd="0" parTransId="{09AEDA1E-9E24-4E29-9BB5-6B847C645FD1}" sibTransId="{6C908B8C-852D-4347-9C70-BE2201FBFCFA}"/>
    <dgm:cxn modelId="{4E62C880-2B0C-40EE-909F-F1F7F6F2F1E1}" type="presOf" srcId="{BEBA5018-F95E-49B6-A4DA-7042A09EAFC5}" destId="{3A49D911-0DEF-475C-B5B7-A6DB147908C8}" srcOrd="0" destOrd="0" presId="urn:microsoft.com/office/officeart/2005/8/layout/chevron2"/>
    <dgm:cxn modelId="{008BEC74-42BE-4D72-808F-EA320F9CC2CB}" srcId="{A29B09E1-C15A-435A-B9C0-72D414EDFF10}" destId="{3266E848-C1EA-4BEB-B6A2-8C83E4BB2BD8}" srcOrd="1" destOrd="0" parTransId="{8375952A-C234-4061-A6E8-A95E69E44901}" sibTransId="{63103F5D-45AD-4465-A562-1C0DDE5A118C}"/>
    <dgm:cxn modelId="{02F2A95B-81F2-45B3-91D4-9F81D894E3FC}" type="presOf" srcId="{B231AC27-E216-4546-A436-FD9AC17A5D62}" destId="{FF518593-720D-467C-BF32-C8DA102C3BEB}" srcOrd="0" destOrd="0" presId="urn:microsoft.com/office/officeart/2005/8/layout/chevron2"/>
    <dgm:cxn modelId="{B37E11AE-2837-4CA1-8A7D-7A8B81A79BDA}" srcId="{3266E848-C1EA-4BEB-B6A2-8C83E4BB2BD8}" destId="{BEBA5018-F95E-49B6-A4DA-7042A09EAFC5}" srcOrd="0" destOrd="0" parTransId="{1A99A6B8-C206-4DEE-8B44-7816AFA1A928}" sibTransId="{02887DB7-93B4-4A99-9372-AD8A511061A0}"/>
    <dgm:cxn modelId="{6D62BE97-F16E-4477-B68D-DF09FA62E639}" type="presOf" srcId="{3266E848-C1EA-4BEB-B6A2-8C83E4BB2BD8}" destId="{31FCF751-D93C-4F6D-ABD1-4A69EBBAA824}" srcOrd="0" destOrd="0" presId="urn:microsoft.com/office/officeart/2005/8/layout/chevron2"/>
    <dgm:cxn modelId="{8D62B84A-7059-4DFA-84CF-E2CE03038C67}" type="presOf" srcId="{A29B09E1-C15A-435A-B9C0-72D414EDFF10}" destId="{BE989897-66C2-43A6-A0DD-40EEDBA98516}" srcOrd="0" destOrd="0" presId="urn:microsoft.com/office/officeart/2005/8/layout/chevron2"/>
    <dgm:cxn modelId="{0165B128-C4BF-49EF-8D32-E752494DC74D}" srcId="{2E65265B-7972-4582-8E79-9B6A961FD9F5}" destId="{B231AC27-E216-4546-A436-FD9AC17A5D62}" srcOrd="0" destOrd="0" parTransId="{8C2E15A1-F03D-4624-B019-0D681839B43E}" sibTransId="{9D4A8091-C8DA-46AE-9AB1-57B11B9C16EC}"/>
    <dgm:cxn modelId="{88E309F5-04F8-46FF-9278-4C7241105161}" type="presOf" srcId="{A45CFA17-4162-43E0-A519-A9A2CA3A4A93}" destId="{ED925D64-2B41-429B-AD41-9B20116764BE}" srcOrd="0" destOrd="0" presId="urn:microsoft.com/office/officeart/2005/8/layout/chevron2"/>
    <dgm:cxn modelId="{FB63745B-52B5-4F84-BB17-9BEA876BD8AA}" srcId="{A45CFA17-4162-43E0-A519-A9A2CA3A4A93}" destId="{C41E51C7-0501-4693-BEBC-1B25C8CED7F1}" srcOrd="0" destOrd="0" parTransId="{38DCEB63-B751-43E8-8E16-FDBB21D6BCBD}" sibTransId="{F527D376-56BA-4910-9A78-B5B927E6598C}"/>
    <dgm:cxn modelId="{96797F5C-BEBF-4E91-91EA-07DBE58713DD}" type="presParOf" srcId="{BE989897-66C2-43A6-A0DD-40EEDBA98516}" destId="{DC23AB40-FE97-4094-B389-36A2A730E667}" srcOrd="0" destOrd="0" presId="urn:microsoft.com/office/officeart/2005/8/layout/chevron2"/>
    <dgm:cxn modelId="{F37C5275-5666-4292-91B3-533CF7FDCD62}" type="presParOf" srcId="{DC23AB40-FE97-4094-B389-36A2A730E667}" destId="{E626D989-6AEE-4898-A224-D891BF83040D}" srcOrd="0" destOrd="0" presId="urn:microsoft.com/office/officeart/2005/8/layout/chevron2"/>
    <dgm:cxn modelId="{35977DA0-1F87-4B6C-8E49-677591A8E29A}" type="presParOf" srcId="{DC23AB40-FE97-4094-B389-36A2A730E667}" destId="{FF518593-720D-467C-BF32-C8DA102C3BEB}" srcOrd="1" destOrd="0" presId="urn:microsoft.com/office/officeart/2005/8/layout/chevron2"/>
    <dgm:cxn modelId="{F854C8AF-A3BC-41B9-87BD-40494EA62670}" type="presParOf" srcId="{BE989897-66C2-43A6-A0DD-40EEDBA98516}" destId="{CF21B062-C6E2-4162-84E2-A3AFBDA1ED3F}" srcOrd="1" destOrd="0" presId="urn:microsoft.com/office/officeart/2005/8/layout/chevron2"/>
    <dgm:cxn modelId="{BE556FD5-C052-4CFA-8774-6E0357C1F54F}" type="presParOf" srcId="{BE989897-66C2-43A6-A0DD-40EEDBA98516}" destId="{7BF3863B-2B37-4060-8B16-02B281DFC96D}" srcOrd="2" destOrd="0" presId="urn:microsoft.com/office/officeart/2005/8/layout/chevron2"/>
    <dgm:cxn modelId="{8D4A2C95-6131-48DE-8C3A-DCE16ACA58E4}" type="presParOf" srcId="{7BF3863B-2B37-4060-8B16-02B281DFC96D}" destId="{31FCF751-D93C-4F6D-ABD1-4A69EBBAA824}" srcOrd="0" destOrd="0" presId="urn:microsoft.com/office/officeart/2005/8/layout/chevron2"/>
    <dgm:cxn modelId="{E38E8EF3-9E37-46A6-9293-4587B68DD9C4}" type="presParOf" srcId="{7BF3863B-2B37-4060-8B16-02B281DFC96D}" destId="{3A49D911-0DEF-475C-B5B7-A6DB147908C8}" srcOrd="1" destOrd="0" presId="urn:microsoft.com/office/officeart/2005/8/layout/chevron2"/>
    <dgm:cxn modelId="{79E1C9DC-44C8-490F-B9FB-8C5EAA025189}" type="presParOf" srcId="{BE989897-66C2-43A6-A0DD-40EEDBA98516}" destId="{172D2BFF-5AC6-471B-B8E2-0597F322542D}" srcOrd="3" destOrd="0" presId="urn:microsoft.com/office/officeart/2005/8/layout/chevron2"/>
    <dgm:cxn modelId="{7DC6672F-24E3-4F50-9865-AF9DEEA26DE4}" type="presParOf" srcId="{BE989897-66C2-43A6-A0DD-40EEDBA98516}" destId="{E01948D6-EF3C-42E2-87C0-80C887513514}" srcOrd="4" destOrd="0" presId="urn:microsoft.com/office/officeart/2005/8/layout/chevron2"/>
    <dgm:cxn modelId="{153EFE2A-DA6F-4B2F-87BF-2C3320B2976A}" type="presParOf" srcId="{E01948D6-EF3C-42E2-87C0-80C887513514}" destId="{ED925D64-2B41-429B-AD41-9B20116764BE}" srcOrd="0" destOrd="0" presId="urn:microsoft.com/office/officeart/2005/8/layout/chevron2"/>
    <dgm:cxn modelId="{33BA69A0-7C00-4465-AFE0-05E472F528B4}" type="presParOf" srcId="{E01948D6-EF3C-42E2-87C0-80C887513514}" destId="{B6B0942C-018D-485E-B6AE-813E58B126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26D989-6AEE-4898-A224-D891BF83040D}">
      <dsp:nvSpPr>
        <dsp:cNvPr id="0" name=""/>
        <dsp:cNvSpPr/>
      </dsp:nvSpPr>
      <dsp:spPr>
        <a:xfrm rot="5400000">
          <a:off x="-171901" y="173759"/>
          <a:ext cx="1146010" cy="8022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前端</a:t>
          </a:r>
          <a:endParaRPr lang="zh-CN" altLang="en-US" sz="2000" kern="1200" dirty="0"/>
        </a:p>
      </dsp:txBody>
      <dsp:txXfrm rot="5400000">
        <a:off x="-171901" y="173759"/>
        <a:ext cx="1146010" cy="802207"/>
      </dsp:txXfrm>
    </dsp:sp>
    <dsp:sp modelId="{FF518593-720D-467C-BF32-C8DA102C3BEB}">
      <dsp:nvSpPr>
        <dsp:cNvPr id="0" name=""/>
        <dsp:cNvSpPr/>
      </dsp:nvSpPr>
      <dsp:spPr>
        <a:xfrm rot="5400000">
          <a:off x="1972866" y="-1168801"/>
          <a:ext cx="744906" cy="3086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黄果、夏爽、刘万周、张启家、黄鑫、张嘉庆、易琳强、胡邦炜</a:t>
          </a:r>
          <a:endParaRPr lang="zh-CN" altLang="en-US" sz="1500" kern="1200" dirty="0"/>
        </a:p>
      </dsp:txBody>
      <dsp:txXfrm rot="5400000">
        <a:off x="1972866" y="-1168801"/>
        <a:ext cx="744906" cy="3086224"/>
      </dsp:txXfrm>
    </dsp:sp>
    <dsp:sp modelId="{31FCF751-D93C-4F6D-ABD1-4A69EBBAA824}">
      <dsp:nvSpPr>
        <dsp:cNvPr id="0" name=""/>
        <dsp:cNvSpPr/>
      </dsp:nvSpPr>
      <dsp:spPr>
        <a:xfrm rot="5400000">
          <a:off x="-171901" y="1147068"/>
          <a:ext cx="1146010" cy="8022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后台</a:t>
          </a:r>
          <a:endParaRPr lang="zh-CN" altLang="en-US" sz="2000" kern="1200" dirty="0"/>
        </a:p>
      </dsp:txBody>
      <dsp:txXfrm rot="5400000">
        <a:off x="-171901" y="1147068"/>
        <a:ext cx="1146010" cy="802207"/>
      </dsp:txXfrm>
    </dsp:sp>
    <dsp:sp modelId="{3A49D911-0DEF-475C-B5B7-A6DB147908C8}">
      <dsp:nvSpPr>
        <dsp:cNvPr id="0" name=""/>
        <dsp:cNvSpPr/>
      </dsp:nvSpPr>
      <dsp:spPr>
        <a:xfrm rot="5400000">
          <a:off x="1972866" y="-195492"/>
          <a:ext cx="744906" cy="3086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黄果、刘万周</a:t>
          </a:r>
          <a:endParaRPr lang="zh-CN" altLang="en-US" sz="1500" kern="1200" dirty="0"/>
        </a:p>
      </dsp:txBody>
      <dsp:txXfrm rot="5400000">
        <a:off x="1972866" y="-195492"/>
        <a:ext cx="744906" cy="3086224"/>
      </dsp:txXfrm>
    </dsp:sp>
    <dsp:sp modelId="{ED925D64-2B41-429B-AD41-9B20116764BE}">
      <dsp:nvSpPr>
        <dsp:cNvPr id="0" name=""/>
        <dsp:cNvSpPr/>
      </dsp:nvSpPr>
      <dsp:spPr>
        <a:xfrm rot="5400000">
          <a:off x="-171901" y="2120377"/>
          <a:ext cx="1146010" cy="8022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数据库</a:t>
          </a:r>
          <a:endParaRPr lang="zh-CN" altLang="en-US" sz="2000" kern="1200" dirty="0"/>
        </a:p>
      </dsp:txBody>
      <dsp:txXfrm rot="5400000">
        <a:off x="-171901" y="2120377"/>
        <a:ext cx="1146010" cy="802207"/>
      </dsp:txXfrm>
    </dsp:sp>
    <dsp:sp modelId="{B6B0942C-018D-485E-B6AE-813E58B1262F}">
      <dsp:nvSpPr>
        <dsp:cNvPr id="0" name=""/>
        <dsp:cNvSpPr/>
      </dsp:nvSpPr>
      <dsp:spPr>
        <a:xfrm rot="5400000">
          <a:off x="1972866" y="777816"/>
          <a:ext cx="744906" cy="30862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500" kern="1200" dirty="0" smtClean="0"/>
            <a:t>黄果、刘万周、夏爽</a:t>
          </a:r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500" kern="1200" dirty="0"/>
        </a:p>
      </dsp:txBody>
      <dsp:txXfrm rot="5400000">
        <a:off x="1972866" y="777816"/>
        <a:ext cx="744906" cy="3086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印品黑体" panose="00000500000000000000" pitchFamily="2" charset="-122"/>
              </a:rPr>
              <a:pPr/>
              <a:t>2019/5/31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印品黑体" panose="00000500000000000000" pitchFamily="2" charset="-122"/>
              </a:rPr>
              <a:pPr/>
              <a:t>‹#›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2019/5/31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001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49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549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04048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9191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  <p:sldLayoutId id="2147483662" r:id="rId6"/>
  </p:sldLayoutIdLst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t018cac30d3a68d3c1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59640"/>
            <a:ext cx="9144000" cy="5303140"/>
          </a:xfrm>
          <a:prstGeom prst="rect">
            <a:avLst/>
          </a:prstGeom>
          <a:noFill/>
        </p:spPr>
      </p:pic>
      <p:sp>
        <p:nvSpPr>
          <p:cNvPr id="31" name="矩形 30"/>
          <p:cNvSpPr/>
          <p:nvPr/>
        </p:nvSpPr>
        <p:spPr>
          <a:xfrm>
            <a:off x="251520" y="0"/>
            <a:ext cx="9060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火焰</a:t>
            </a:r>
            <a:endParaRPr lang="zh-CN" alt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67944" y="3939902"/>
            <a:ext cx="507605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2650E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众人拾柴火焰高</a:t>
            </a:r>
            <a:endParaRPr lang="zh-CN" altLang="en-US" sz="4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2650E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5576" y="1419622"/>
            <a:ext cx="7205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人力资源管理系统答辩</a:t>
            </a:r>
            <a:endParaRPr lang="zh-CN" alt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1"/>
          <p:cNvSpPr/>
          <p:nvPr/>
        </p:nvSpPr>
        <p:spPr bwMode="auto">
          <a:xfrm>
            <a:off x="1871700" y="903484"/>
            <a:ext cx="5400600" cy="135015"/>
          </a:xfrm>
          <a:prstGeom prst="roundRect">
            <a:avLst>
              <a:gd name="adj" fmla="val 50000"/>
            </a:avLst>
          </a:prstGeom>
          <a:solidFill>
            <a:srgbClr val="5AAD9E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896925" y="699542"/>
            <a:ext cx="1350150" cy="1026199"/>
            <a:chOff x="3896925" y="699542"/>
            <a:chExt cx="1350150" cy="1026199"/>
          </a:xfrm>
        </p:grpSpPr>
        <p:sp>
          <p:nvSpPr>
            <p:cNvPr id="26" name="TextBox 7"/>
            <p:cNvSpPr txBox="1"/>
            <p:nvPr/>
          </p:nvSpPr>
          <p:spPr>
            <a:xfrm>
              <a:off x="3896925" y="699542"/>
              <a:ext cx="1350150" cy="384563"/>
            </a:xfrm>
            <a:prstGeom prst="rect">
              <a:avLst/>
            </a:prstGeom>
            <a:solidFill>
              <a:srgbClr val="F1F8F1"/>
            </a:solidFill>
          </p:spPr>
          <p:txBody>
            <a:bodyPr wrap="square" lIns="0" tIns="0" rIns="0" bIns="0" anchor="b" anchorCtr="0">
              <a:normAutofit fontScale="77500" lnSpcReduction="20000"/>
            </a:bodyPr>
            <a:lstStyle/>
            <a:p>
              <a:pPr algn="ctr"/>
              <a:r>
                <a:rPr lang="en-US" altLang="zh-CN" sz="3200" dirty="0">
                  <a:solidFill>
                    <a:schemeClr val="tx2"/>
                  </a:solidFill>
                  <a:latin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27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/>
              <a:r>
                <a:rPr lang="zh-CN" altLang="en-US" sz="5400" b="1" dirty="0">
                  <a:solidFill>
                    <a:schemeClr val="tx2"/>
                  </a:solidFill>
                  <a:latin typeface="印品黑体" panose="00000500000000000000" pitchFamily="2" charset="-122"/>
                </a:rPr>
                <a:t>目录</a:t>
              </a: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1017351" y="2271726"/>
            <a:ext cx="3286219" cy="530914"/>
            <a:chOff x="6764723" y="1520469"/>
            <a:chExt cx="4381626" cy="707886"/>
          </a:xfrm>
        </p:grpSpPr>
        <p:sp>
          <p:nvSpPr>
            <p:cNvPr id="21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rgbClr val="5AAD9E"/>
                  </a:solidFill>
                  <a:latin typeface="印品黑体" panose="00000500000000000000" pitchFamily="2" charset="-122"/>
                </a:rPr>
                <a:t>01</a:t>
              </a:r>
            </a:p>
          </p:txBody>
        </p:sp>
        <p:sp>
          <p:nvSpPr>
            <p:cNvPr id="23" name="TextBox 13"/>
            <p:cNvSpPr txBox="1"/>
            <p:nvPr/>
          </p:nvSpPr>
          <p:spPr>
            <a:xfrm>
              <a:off x="7183775" y="1632469"/>
              <a:ext cx="3962574" cy="48005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rgbClr val="5AAD9E"/>
                  </a:solidFill>
                  <a:latin typeface="印品黑体" panose="00000500000000000000" pitchFamily="2" charset="-122"/>
                </a:rPr>
                <a:t>人员分工</a:t>
              </a:r>
              <a:endParaRPr lang="zh-CN" altLang="en-US" sz="2400" b="1" dirty="0">
                <a:solidFill>
                  <a:srgbClr val="5AAD9E"/>
                </a:solidFill>
                <a:latin typeface="印品黑体" panose="00000500000000000000" pitchFamily="2" charset="-122"/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4855336" y="2271726"/>
            <a:ext cx="3335866" cy="530914"/>
            <a:chOff x="6733465" y="2527404"/>
            <a:chExt cx="4447821" cy="707886"/>
          </a:xfrm>
        </p:grpSpPr>
        <p:sp>
          <p:nvSpPr>
            <p:cNvPr id="17" name="TextBox 16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rgbClr val="5AAD9E"/>
                  </a:solidFill>
                  <a:latin typeface="印品黑体" panose="00000500000000000000" pitchFamily="2" charset="-122"/>
                </a:rPr>
                <a:t>02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18712" y="2543393"/>
              <a:ext cx="3962574" cy="5760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rgbClr val="5AAD9E"/>
                  </a:solidFill>
                  <a:latin typeface="印品黑体" panose="00000500000000000000" pitchFamily="2" charset="-122"/>
                </a:rPr>
                <a:t>项目内容</a:t>
              </a:r>
              <a:endParaRPr lang="zh-CN" altLang="en-US" sz="2400" b="1" dirty="0">
                <a:solidFill>
                  <a:srgbClr val="5AAD9E"/>
                </a:solidFill>
                <a:latin typeface="印品黑体" panose="00000500000000000000" pitchFamily="2" charset="-122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988497" y="3551061"/>
            <a:ext cx="3315073" cy="530914"/>
            <a:chOff x="6726251" y="3534339"/>
            <a:chExt cx="4420098" cy="707886"/>
          </a:xfrm>
        </p:grpSpPr>
        <p:sp>
          <p:nvSpPr>
            <p:cNvPr id="13" name="TextBox 21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tx2"/>
                  </a:solidFill>
                  <a:latin typeface="印品黑体" panose="00000500000000000000" pitchFamily="2" charset="-122"/>
                </a:rPr>
                <a:t>03</a:t>
              </a:r>
            </a:p>
          </p:txBody>
        </p:sp>
        <p:sp>
          <p:nvSpPr>
            <p:cNvPr id="15" name="TextBox 23"/>
            <p:cNvSpPr txBox="1"/>
            <p:nvPr/>
          </p:nvSpPr>
          <p:spPr>
            <a:xfrm>
              <a:off x="7183775" y="3572742"/>
              <a:ext cx="3962574" cy="48005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accent1"/>
                  </a:solidFill>
                  <a:latin typeface="印品黑体" panose="00000500000000000000" pitchFamily="2" charset="-122"/>
                </a:rPr>
                <a:t>系统目前存在的问题</a:t>
              </a:r>
              <a:endParaRPr lang="zh-CN" altLang="en-US" sz="2400" b="1" dirty="0">
                <a:solidFill>
                  <a:schemeClr val="accent1"/>
                </a:solidFill>
                <a:latin typeface="印品黑体" panose="00000500000000000000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860032" y="3435846"/>
            <a:ext cx="720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5AAD9E"/>
                </a:solidFill>
                <a:latin typeface="印品黑体" panose="00000500000000000000" pitchFamily="2" charset="-122"/>
              </a:rPr>
              <a:t>04</a:t>
            </a:r>
            <a:endParaRPr lang="en-US" altLang="zh-CN" sz="3200" dirty="0">
              <a:solidFill>
                <a:srgbClr val="5AAD9E"/>
              </a:solidFill>
              <a:latin typeface="印品黑体" panose="00000500000000000000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3507854"/>
            <a:ext cx="2971931" cy="4320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 smtClean="0">
                <a:solidFill>
                  <a:srgbClr val="5AAD9E"/>
                </a:solidFill>
                <a:latin typeface="印品黑体" panose="00000500000000000000" pitchFamily="2" charset="-122"/>
              </a:rPr>
              <a:t>界面</a:t>
            </a:r>
            <a:endParaRPr lang="zh-CN" altLang="en-US" sz="2400" b="1" dirty="0">
              <a:solidFill>
                <a:srgbClr val="5AAD9E"/>
              </a:solidFill>
              <a:latin typeface="印品黑体" panose="00000500000000000000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624" y="422793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5AAD9E"/>
                </a:solidFill>
                <a:latin typeface="印品黑体" panose="00000500000000000000" pitchFamily="2" charset="-122"/>
              </a:rPr>
              <a:t>05      </a:t>
            </a:r>
            <a:r>
              <a:rPr lang="zh-CN" altLang="en-US" sz="2400" b="1" dirty="0" smtClean="0">
                <a:solidFill>
                  <a:srgbClr val="5AAD9E"/>
                </a:solidFill>
                <a:latin typeface="印品黑体" panose="00000500000000000000" pitchFamily="2" charset="-122"/>
              </a:rPr>
              <a:t>总结</a:t>
            </a:r>
            <a:endParaRPr lang="zh-CN" altLang="en-US" sz="2400" b="1" dirty="0">
              <a:solidFill>
                <a:srgbClr val="5AAD9E"/>
              </a:solidFill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9913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30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1547664" y="267494"/>
            <a:ext cx="41764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rgbClr val="778495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rPr>
              <a:t>  人员分工</a:t>
            </a:r>
            <a:endParaRPr lang="en-GB" altLang="zh-CN" sz="4400" dirty="0">
              <a:solidFill>
                <a:srgbClr val="778495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95536" y="0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5AAD9E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01</a:t>
            </a:r>
            <a:endParaRPr lang="en-GB" altLang="zh-CN" sz="8000" dirty="0">
              <a:solidFill>
                <a:srgbClr val="5AAD9E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27984" y="-2324794"/>
            <a:ext cx="7395510" cy="6618716"/>
            <a:chOff x="4019078" y="-2366463"/>
            <a:chExt cx="7395510" cy="661871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6156176" y="-1025054"/>
              <a:ext cx="4332447" cy="357006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68064" flipH="1" flipV="1">
              <a:off x="7082141" y="682192"/>
              <a:ext cx="4332447" cy="357006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4019078" y="-2366463"/>
              <a:ext cx="4332447" cy="3570061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-2433908" y="2223904"/>
            <a:ext cx="7321890" cy="5520901"/>
            <a:chOff x="-2433908" y="2223904"/>
            <a:chExt cx="7321890" cy="552090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433908" y="2223904"/>
              <a:ext cx="4261107" cy="351127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74509">
              <a:off x="-723311" y="3807486"/>
              <a:ext cx="4261107" cy="35112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74509">
              <a:off x="626875" y="4233529"/>
              <a:ext cx="4261107" cy="3511276"/>
            </a:xfrm>
            <a:prstGeom prst="rect">
              <a:avLst/>
            </a:prstGeom>
          </p:spPr>
        </p:pic>
      </p:grpSp>
      <p:graphicFrame>
        <p:nvGraphicFramePr>
          <p:cNvPr id="19" name="图示 18"/>
          <p:cNvGraphicFramePr/>
          <p:nvPr/>
        </p:nvGraphicFramePr>
        <p:xfrm>
          <a:off x="1043608" y="1131590"/>
          <a:ext cx="3888432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0" name="矩形 19"/>
          <p:cNvSpPr/>
          <p:nvPr/>
        </p:nvSpPr>
        <p:spPr>
          <a:xfrm>
            <a:off x="5004048" y="843558"/>
            <a:ext cx="2982557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数据库设计：刘万周、黄果、夏爽</a:t>
            </a:r>
            <a:endParaRPr lang="en-US" altLang="zh-CN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en-US" altLang="zh-CN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lvl="0" algn="ctr"/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模块设计：黄果、夏爽、刘万周、张启家、黄鑫张嘉庆、胡邦炜、易琳强</a:t>
            </a:r>
            <a:endParaRPr lang="en-US" altLang="zh-CN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lvl="0" algn="ctr"/>
            <a:endParaRPr lang="en-US" altLang="zh-CN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lvl="0" algn="ctr"/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前端界面修改</a:t>
            </a:r>
            <a:r>
              <a:rPr lang="en-US" altLang="zh-CN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:</a:t>
            </a:r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易琳强</a:t>
            </a:r>
            <a:endParaRPr lang="en-US" altLang="zh-CN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lvl="0" algn="ctr"/>
            <a:endParaRPr lang="en-US" altLang="zh-CN" sz="20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lvl="0" algn="ctr"/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测试</a:t>
            </a:r>
            <a:r>
              <a:rPr lang="en-US" altLang="zh-CN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+PPT</a:t>
            </a:r>
            <a:r>
              <a:rPr lang="zh-CN" alt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：黄鑫、夏爽</a:t>
            </a:r>
            <a:endParaRPr lang="zh-CN" alt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4" grpId="0"/>
      <p:bldGraphic spid="19" grpId="0">
        <p:bldAsOne/>
      </p:bldGraphic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899592" y="195486"/>
            <a:ext cx="41764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rPr>
              <a:t>  项目内容</a:t>
            </a:r>
            <a:endParaRPr lang="en-GB" altLang="zh-CN" sz="44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0" y="0"/>
            <a:ext cx="165618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5AAD9E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02</a:t>
            </a:r>
            <a:endParaRPr lang="en-GB" altLang="zh-CN" sz="8000" dirty="0">
              <a:solidFill>
                <a:srgbClr val="5AAD9E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04048" y="-2756842"/>
            <a:ext cx="7395510" cy="6618716"/>
            <a:chOff x="4019078" y="-2366463"/>
            <a:chExt cx="7395510" cy="661871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6156176" y="-1025054"/>
              <a:ext cx="4332447" cy="357006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68064" flipH="1" flipV="1">
              <a:off x="7082141" y="682192"/>
              <a:ext cx="4332447" cy="357006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4019078" y="-2366463"/>
              <a:ext cx="4332447" cy="3570061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-3060848" y="2383049"/>
            <a:ext cx="7321890" cy="5520901"/>
            <a:chOff x="-2433908" y="2223904"/>
            <a:chExt cx="7321890" cy="552090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433908" y="2223904"/>
              <a:ext cx="4261107" cy="351127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74509">
              <a:off x="-723311" y="3807486"/>
              <a:ext cx="4261107" cy="35112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74509">
              <a:off x="626875" y="4233529"/>
              <a:ext cx="4261107" cy="3511276"/>
            </a:xfrm>
            <a:prstGeom prst="rect">
              <a:avLst/>
            </a:prstGeom>
          </p:spPr>
        </p:pic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27584" y="987574"/>
          <a:ext cx="7704856" cy="348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79"/>
                <a:gridCol w="1400968"/>
                <a:gridCol w="5369909"/>
              </a:tblGrid>
              <a:tr h="3647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登录，注册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黄果、胡邦炜、黄鑫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进行帐号密码的验证，和添加用户</a:t>
                      </a:r>
                      <a:endParaRPr lang="zh-CN" altLang="en-US" sz="1200" dirty="0"/>
                    </a:p>
                  </a:txBody>
                  <a:tcPr/>
                </a:tc>
              </a:tr>
              <a:tr h="40384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用户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8290" indent="-28829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latin typeface="Calibri"/>
                          <a:ea typeface="宋体"/>
                          <a:cs typeface="Times New Roman"/>
                        </a:rPr>
                        <a:t>黄果、夏爽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用户管理包括用户查询和添加用户，对企业的全部人员进行录入登记。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40384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部门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刘万周、胡邦炜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部门管理的主要功能包括部门查询和添加</a:t>
                      </a:r>
                      <a:r>
                        <a:rPr lang="en-US" altLang="zh-CN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修改部门。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404224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职位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刘万周、张启家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实现职位查询和职位的增加和删除。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40384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员工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黄果、张嘉庆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员工管理包括员工查询和员工添加。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40384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公告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刘万周、易琳强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公告管理包括公告查询和添加公告。 </a:t>
                      </a:r>
                      <a:endParaRPr lang="zh-CN" altLang="en-US" sz="1200" dirty="0"/>
                    </a:p>
                  </a:txBody>
                  <a:tcPr/>
                </a:tc>
              </a:tr>
              <a:tr h="40384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数据库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刘万周、黄果、夏爽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899592" y="195486"/>
            <a:ext cx="532859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rPr>
              <a:t>系统目前存在的问题</a:t>
            </a:r>
            <a:endParaRPr lang="en-GB" altLang="zh-CN" sz="44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0" y="0"/>
            <a:ext cx="17281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5AAD9E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03</a:t>
            </a:r>
            <a:endParaRPr lang="en-GB" altLang="zh-CN" sz="8000" dirty="0">
              <a:solidFill>
                <a:srgbClr val="5AAD9E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19078" y="-2366463"/>
            <a:ext cx="7395510" cy="6618716"/>
            <a:chOff x="4019078" y="-2366463"/>
            <a:chExt cx="7395510" cy="661871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6156176" y="-1025054"/>
              <a:ext cx="4332447" cy="357006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68064" flipH="1" flipV="1">
              <a:off x="7082141" y="682192"/>
              <a:ext cx="4332447" cy="357006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4019078" y="-2366463"/>
              <a:ext cx="4332447" cy="3570061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-2433908" y="2223904"/>
            <a:ext cx="7321890" cy="5520901"/>
            <a:chOff x="-2433908" y="2223904"/>
            <a:chExt cx="7321890" cy="552090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433908" y="2223904"/>
              <a:ext cx="4261107" cy="351127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74509">
              <a:off x="-723311" y="3807486"/>
              <a:ext cx="4261107" cy="35112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74509">
              <a:off x="626875" y="4233529"/>
              <a:ext cx="4261107" cy="35112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971600" y="1131590"/>
            <a:ext cx="554461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面不符合后台要求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界面不美观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功能单一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95486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5AAD9E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04      </a:t>
            </a:r>
            <a:r>
              <a:rPr lang="zh-CN" altLang="en-US" sz="2800" dirty="0" smtClean="0">
                <a:solidFill>
                  <a:srgbClr val="5AAD9E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界面</a:t>
            </a:r>
            <a:endParaRPr lang="en-GB" altLang="zh-CN" sz="2800" dirty="0">
              <a:solidFill>
                <a:srgbClr val="5AAD9E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pic>
        <p:nvPicPr>
          <p:cNvPr id="1025" name="Picture 1" descr="D:\Documents\Tencent Files\985407224\Image\C2C\38ZJU8QPD1DFXE@E)SPQ1U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9542"/>
            <a:ext cx="3798863" cy="1800200"/>
          </a:xfrm>
          <a:prstGeom prst="rect">
            <a:avLst/>
          </a:prstGeom>
          <a:noFill/>
        </p:spPr>
      </p:pic>
      <p:pic>
        <p:nvPicPr>
          <p:cNvPr id="1026" name="Picture 2" descr="D:\Documents\Tencent Files\985407224\Image\C2C\6}B@WXVDMF6SVSCQAJ%U%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83518"/>
            <a:ext cx="4359348" cy="2024394"/>
          </a:xfrm>
          <a:prstGeom prst="rect">
            <a:avLst/>
          </a:prstGeom>
          <a:noFill/>
        </p:spPr>
      </p:pic>
      <p:pic>
        <p:nvPicPr>
          <p:cNvPr id="1027" name="Picture 3" descr="D:\Documents\Tencent Files\985407224\Image\C2C\4@~5CR7Q]N25BYEVHMFXQ(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715766"/>
            <a:ext cx="4752527" cy="22188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899592" y="267494"/>
            <a:ext cx="41764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+mn-lt"/>
              </a:rPr>
              <a:t>    总 结</a:t>
            </a:r>
            <a:endParaRPr lang="en-GB" altLang="zh-CN" sz="44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0" y="0"/>
            <a:ext cx="17281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 smtClean="0">
                <a:solidFill>
                  <a:srgbClr val="5AAD9E"/>
                </a:solidFill>
                <a:latin typeface="Narkisim" panose="020E0502050101010101" pitchFamily="34" charset="-79"/>
                <a:ea typeface="华康雅宋体W9(P)" panose="02020900000000000000" pitchFamily="18" charset="-122"/>
                <a:cs typeface="Narkisim" panose="020E0502050101010101" pitchFamily="34" charset="-79"/>
                <a:sym typeface="+mn-lt"/>
              </a:rPr>
              <a:t>05</a:t>
            </a:r>
            <a:endParaRPr lang="en-GB" altLang="zh-CN" sz="8000" dirty="0">
              <a:solidFill>
                <a:srgbClr val="5AAD9E"/>
              </a:solidFill>
              <a:latin typeface="Narkisim" panose="020E0502050101010101" pitchFamily="34" charset="-79"/>
              <a:ea typeface="华康雅宋体W9(P)" panose="02020900000000000000" pitchFamily="18" charset="-122"/>
              <a:cs typeface="Narkisim" panose="020E0502050101010101" pitchFamily="34" charset="-79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19078" y="-2366463"/>
            <a:ext cx="7395510" cy="6618716"/>
            <a:chOff x="4019078" y="-2366463"/>
            <a:chExt cx="7395510" cy="661871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6156176" y="-1025054"/>
              <a:ext cx="4332447" cy="357006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68064" flipH="1" flipV="1">
              <a:off x="7082141" y="682192"/>
              <a:ext cx="4332447" cy="357006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4019078" y="-2366463"/>
              <a:ext cx="4332447" cy="3570061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-2433908" y="2223904"/>
            <a:ext cx="7321890" cy="5520901"/>
            <a:chOff x="-2433908" y="2223904"/>
            <a:chExt cx="7321890" cy="552090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433908" y="2223904"/>
              <a:ext cx="4261107" cy="351127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74509">
              <a:off x="-723311" y="3807486"/>
              <a:ext cx="4261107" cy="35112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74509">
              <a:off x="626875" y="4233529"/>
              <a:ext cx="4261107" cy="3511276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971600" y="1131590"/>
            <a:ext cx="69847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·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通过这次实训，大家都收获很多，一方面学到了许多以前没有学过的专业知识与知识的应用，一方面提高了自己动手做项目的能力。本次实训，是对我们能力的进一步锻炼，也是一种考验。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·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正如我们的组名一样，只有团结在以一起，才能燃烧熊熊烈火。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·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“山回路转不见君，雪上空留马行处”，忘不掉的是杰哥第一天来上课时的严谨；忘不掉的是三哥那一口流利的普通话；忘不掉的是中软国际给我们带来的精神财富。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·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来日相见，还请多关照</a:t>
            </a:r>
          </a:p>
        </p:txBody>
      </p:sp>
    </p:spTree>
    <p:extLst>
      <p:ext uri="{BB962C8B-B14F-4D97-AF65-F5344CB8AC3E}">
        <p14:creationId xmlns=""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1763688" y="1471884"/>
            <a:ext cx="5728151" cy="2035969"/>
          </a:xfrm>
          <a:prstGeom prst="roundRect">
            <a:avLst>
              <a:gd name="adj" fmla="val 3342"/>
            </a:avLst>
          </a:prstGeom>
          <a:solidFill>
            <a:srgbClr val="5AA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83768" y="1923678"/>
            <a:ext cx="4248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00" dirty="0" smtClean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Thanks</a:t>
            </a:r>
            <a:r>
              <a:rPr lang="zh-CN" altLang="en-US" sz="6000" spc="300" dirty="0" smtClean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！</a:t>
            </a:r>
            <a:r>
              <a:rPr lang="en-US" altLang="zh-CN" sz="6000" spc="300" dirty="0" smtClean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微软雅黑" pitchFamily="34" charset="-122"/>
              </a:rPr>
              <a:t>!</a:t>
            </a:r>
            <a:endParaRPr lang="zh-CN" altLang="en-US" sz="6000" spc="3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微软雅黑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898982" y="1563637"/>
            <a:ext cx="5481330" cy="1838301"/>
          </a:xfrm>
          <a:prstGeom prst="roundRect">
            <a:avLst>
              <a:gd name="adj" fmla="val 334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19078" y="-2366463"/>
            <a:ext cx="7395510" cy="6618716"/>
            <a:chOff x="4019078" y="-2366463"/>
            <a:chExt cx="7395510" cy="661871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6156176" y="-1025054"/>
              <a:ext cx="4332447" cy="357006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68064" flipH="1" flipV="1">
              <a:off x="7082141" y="682192"/>
              <a:ext cx="4332447" cy="357006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4019078" y="-2366463"/>
              <a:ext cx="4332447" cy="357006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-2433908" y="2223904"/>
            <a:ext cx="7321890" cy="5520901"/>
            <a:chOff x="-2433908" y="2223904"/>
            <a:chExt cx="7321890" cy="552090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433908" y="2223904"/>
              <a:ext cx="4261107" cy="35112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74509">
              <a:off x="-723311" y="3807486"/>
              <a:ext cx="4261107" cy="3511276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374509">
              <a:off x="626875" y="4233529"/>
              <a:ext cx="4261107" cy="3511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  <p:tag name="ISPRING_SCORM_RATE_SLIDES" val="0"/>
  <p:tag name="ISPRING_SCORM_PASSING_SCORE" val="0.000000"/>
  <p:tag name="ISPRING_ULTRA_SCORM_COURSE_ID" val="CC7F333D-C7D5-409E-85F3-17B5B59235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E:\ppt\第三批02\123590"/>
  <p:tag name="ISPRING_FIRST_PUBLISH" val="1"/>
  <p:tag name="ISPRING_SCORM_RATE_QUIZZES" val="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AD9E"/>
      </a:accent1>
      <a:accent2>
        <a:srgbClr val="ADB5BF"/>
      </a:accent2>
      <a:accent3>
        <a:srgbClr val="5AAD9E"/>
      </a:accent3>
      <a:accent4>
        <a:srgbClr val="ADB5BF"/>
      </a:accent4>
      <a:accent5>
        <a:srgbClr val="5AAD9E"/>
      </a:accent5>
      <a:accent6>
        <a:srgbClr val="ADB5BF"/>
      </a:accent6>
      <a:hlink>
        <a:srgbClr val="5AAD9E"/>
      </a:hlink>
      <a:folHlink>
        <a:srgbClr val="ADB5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5AAD9E"/>
    </a:accent1>
    <a:accent2>
      <a:srgbClr val="ADB5BF"/>
    </a:accent2>
    <a:accent3>
      <a:srgbClr val="5AAD9E"/>
    </a:accent3>
    <a:accent4>
      <a:srgbClr val="ADB5BF"/>
    </a:accent4>
    <a:accent5>
      <a:srgbClr val="5AAD9E"/>
    </a:accent5>
    <a:accent6>
      <a:srgbClr val="ADB5BF"/>
    </a:accent6>
    <a:hlink>
      <a:srgbClr val="5AAD9E"/>
    </a:hlink>
    <a:folHlink>
      <a:srgbClr val="ADB5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613</Words>
  <Application>Microsoft Office PowerPoint</Application>
  <PresentationFormat>全屏显示(16:9)</PresentationFormat>
  <Paragraphs>76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</dc:title>
  <dc:creator>第一PPT</dc:creator>
  <cp:keywords>www.1ppt.com</cp:keywords>
  <dc:description>www.1ppt.com</dc:description>
  <cp:lastModifiedBy>Administrator</cp:lastModifiedBy>
  <cp:revision>238</cp:revision>
  <dcterms:created xsi:type="dcterms:W3CDTF">2015-12-11T17:46:17Z</dcterms:created>
  <dcterms:modified xsi:type="dcterms:W3CDTF">2019-05-31T09:45:38Z</dcterms:modified>
</cp:coreProperties>
</file>