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zh-Hans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4E5E44-A70C-44AB-9BF1-F5E480D16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ans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E18823-16AE-6679-1725-7CE0EB6AE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ans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664F25-3014-0771-30D4-75BCDBB9D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0073-57E5-474A-8DD3-7A6073418981}" type="datetimeFigureOut">
              <a:rPr lang="zh-Hans-HK" altLang="en-US" smtClean="0"/>
              <a:t>15/9/2025</a:t>
            </a:fld>
            <a:endParaRPr lang="zh-Hans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E7B359-93EA-372B-9668-8BD8F640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EF8253-4261-B97C-B19C-62DEB6F9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4767-F879-44C4-84A5-3C17C901843C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21602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65D958-60D6-0BA3-55AD-E7A9FC70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ans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F0770D0-9D97-841F-2D6B-C009554F8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ans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8C80C1-07C3-87FC-9DF1-332C8E77E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0073-57E5-474A-8DD3-7A6073418981}" type="datetimeFigureOut">
              <a:rPr lang="zh-Hans-HK" altLang="en-US" smtClean="0"/>
              <a:t>15/9/2025</a:t>
            </a:fld>
            <a:endParaRPr lang="zh-Hans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7489417-098F-5B26-CA87-1BC83882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B2C878-2DD9-7E93-455E-3D13AFDFB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4767-F879-44C4-84A5-3C17C901843C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202258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D5808E2-53ED-0101-B59F-BBFEEF6FA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ans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9D2846-4424-0DA1-A631-D69069449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ans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2E13E5-031E-ED26-21D9-A796000CE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0073-57E5-474A-8DD3-7A6073418981}" type="datetimeFigureOut">
              <a:rPr lang="zh-Hans-HK" altLang="en-US" smtClean="0"/>
              <a:t>15/9/2025</a:t>
            </a:fld>
            <a:endParaRPr lang="zh-Hans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9198E6-9D8F-8BDB-1298-85EFE52A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2D3655-88C1-F9A7-7453-29941F98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4767-F879-44C4-84A5-3C17C901843C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91714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11EEF-FFCF-42B3-F86F-8D6C7565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ans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28BD0F-514A-9FFC-6A6C-AC114CFE2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ans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9A03F2-74F9-FA3E-66F2-41329840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0073-57E5-474A-8DD3-7A6073418981}" type="datetimeFigureOut">
              <a:rPr lang="zh-Hans-HK" altLang="en-US" smtClean="0"/>
              <a:t>15/9/2025</a:t>
            </a:fld>
            <a:endParaRPr lang="zh-Hans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944A54-E2DC-8597-3443-2E0D12270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B628CD-4041-82CE-6DE2-C4F06DAD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4767-F879-44C4-84A5-3C17C901843C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7177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8E1CB-D667-3610-A918-B2EAADD03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ans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063841-69DD-96FD-A9FC-6CDBA3E97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328CAF-5EAD-8AA7-7C08-9A489A0C8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0073-57E5-474A-8DD3-7A6073418981}" type="datetimeFigureOut">
              <a:rPr lang="zh-Hans-HK" altLang="en-US" smtClean="0"/>
              <a:t>15/9/2025</a:t>
            </a:fld>
            <a:endParaRPr lang="zh-Hans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2FACBF-BE89-8EE3-660A-14FD5D3C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8A314F-C1C7-5B51-7712-2E103903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4767-F879-44C4-84A5-3C17C901843C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08223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5A5D19-30C4-0472-4B46-9FBF5876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ans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0EE873-C66B-D134-5FC6-33AB0CAAA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ans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782D76A-684D-DE37-B02D-AB77D54AF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ans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B2DDE6-48C3-4B52-1664-ED60333B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0073-57E5-474A-8DD3-7A6073418981}" type="datetimeFigureOut">
              <a:rPr lang="zh-Hans-HK" altLang="en-US" smtClean="0"/>
              <a:t>15/9/2025</a:t>
            </a:fld>
            <a:endParaRPr lang="zh-Hans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1CF0E7E-F68D-5178-6024-2217CA41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9E4D53-E484-3C67-0A7C-054AD3F8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4767-F879-44C4-84A5-3C17C901843C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910627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8BC6C0-5DA0-A5E9-B520-9D2019EA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ans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7038D1-D7E8-6D04-8970-6BE1BDE99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CD7A72-CFFD-98EF-04B6-8ACB99B10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ans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3D3039C-A942-CF95-CAAF-B5FFC6A4D7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EE47F4B-DB64-9182-A4AC-6D5BDFD08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ans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AA0978E-075F-0AC6-0F4A-B49DAC07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0073-57E5-474A-8DD3-7A6073418981}" type="datetimeFigureOut">
              <a:rPr lang="zh-Hans-HK" altLang="en-US" smtClean="0"/>
              <a:t>15/9/2025</a:t>
            </a:fld>
            <a:endParaRPr lang="zh-Hans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D5CC33-ADF6-915A-1D84-860114D9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CB2DCD0-9FC5-4EC2-EF37-3F5D8318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4767-F879-44C4-84A5-3C17C901843C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48939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69B10A-9A6B-6A04-4A29-8C671292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ans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1239DEE-2054-A8D4-A3EA-CDCB74C2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0073-57E5-474A-8DD3-7A6073418981}" type="datetimeFigureOut">
              <a:rPr lang="zh-Hans-HK" altLang="en-US" smtClean="0"/>
              <a:t>15/9/2025</a:t>
            </a:fld>
            <a:endParaRPr lang="zh-Hans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C97F59F-5939-0396-BB96-E5130B6DC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31BA78-DD6E-3729-A76D-14D59F19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4767-F879-44C4-84A5-3C17C901843C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577353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190C4D2-E0B4-4B85-CF18-AE1EBFA73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0073-57E5-474A-8DD3-7A6073418981}" type="datetimeFigureOut">
              <a:rPr lang="zh-Hans-HK" altLang="en-US" smtClean="0"/>
              <a:t>15/9/2025</a:t>
            </a:fld>
            <a:endParaRPr lang="zh-Hans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D576E27-232B-2014-71FF-7E36B982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5652D9-5636-FE3F-6B80-391657C7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4767-F879-44C4-84A5-3C17C901843C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3831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0B3B2-C567-D3B0-43F9-EACCFE48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ans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D142DD-9541-E7AE-6C8B-A96BB2A61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ans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7995A55-EFFE-D4AD-E77A-E69408860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5BD7DE-7F34-9AB0-AC3F-88E4EF33F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0073-57E5-474A-8DD3-7A6073418981}" type="datetimeFigureOut">
              <a:rPr lang="zh-Hans-HK" altLang="en-US" smtClean="0"/>
              <a:t>15/9/2025</a:t>
            </a:fld>
            <a:endParaRPr lang="zh-Hans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1ABCA4-AA61-E58D-BFFA-3BF610E7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D22926-CD25-94DF-CBAF-B45B943F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4767-F879-44C4-84A5-3C17C901843C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031140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F0FFBB-42EA-1C8E-7C62-D319EFFB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ans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880A38D-43AE-4C47-98C4-924EAD8D0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ans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B68339-4675-BB8F-83C4-8DF7F57F3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455EA7-60A4-9B8F-4DD8-B562F33D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0073-57E5-474A-8DD3-7A6073418981}" type="datetimeFigureOut">
              <a:rPr lang="zh-Hans-HK" altLang="en-US" smtClean="0"/>
              <a:t>15/9/2025</a:t>
            </a:fld>
            <a:endParaRPr lang="zh-Hans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2A9ED0-0806-0D8C-F83A-07CE34F30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92427F-536D-554B-F34E-79119DFE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44767-F879-44C4-84A5-3C17C901843C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08672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D6B8E45-979A-D774-91A5-738F0EAB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ans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27960D-A671-30FB-335D-B200C315F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ans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EBC645-A982-D36A-E156-DD1588860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9F0073-57E5-474A-8DD3-7A6073418981}" type="datetimeFigureOut">
              <a:rPr lang="zh-Hans-HK" altLang="en-US" smtClean="0"/>
              <a:t>15/9/2025</a:t>
            </a:fld>
            <a:endParaRPr lang="zh-Hans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690A61-5015-5F8E-B572-48D235D528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Hans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764628-C6A5-D31A-B7D6-44CB65E09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C44767-F879-44C4-84A5-3C17C901843C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86860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ans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FF590C-2D6A-BA83-FF88-D9C51686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Hallucination Detection &amp; Mitigation for LLMs</a:t>
            </a:r>
            <a:endParaRPr lang="zh-Hans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C11CAD-F862-D8EC-F1C1-A565BC084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HK" dirty="0"/>
              <a:t>Brief Introduction: Detect factual hallucinations in LLM outputs </a:t>
            </a:r>
            <a:r>
              <a:rPr lang="en-US" altLang="zh-Hans-HK"/>
              <a:t>and reduce </a:t>
            </a:r>
            <a:r>
              <a:rPr lang="en-US" altLang="zh-Hans-HK" dirty="0"/>
              <a:t>them using a lightweight, plug-and-play verifier module without needing a huge "judge" model.</a:t>
            </a:r>
          </a:p>
          <a:p>
            <a:r>
              <a:rPr lang="en-US" altLang="zh-Hans-HK" dirty="0"/>
              <a:t>Technical Innovation:  A lightweight verifier ensemble combining retrieval evidence scoring, contradiction detection (NLI), and model uncertainty signals (e.g., self-consistency, entropy).</a:t>
            </a:r>
          </a:p>
          <a:p>
            <a:r>
              <a:rPr lang="en-US" altLang="zh-Hans-HK" dirty="0"/>
              <a:t>Technical Stack: Python, Transformers, PEFT (</a:t>
            </a:r>
            <a:r>
              <a:rPr lang="en-US" altLang="zh-Hans-HK" dirty="0" err="1"/>
              <a:t>LoRA</a:t>
            </a:r>
            <a:r>
              <a:rPr lang="en-US" altLang="zh-Hans-HK" dirty="0"/>
              <a:t>/</a:t>
            </a:r>
            <a:r>
              <a:rPr lang="en-US" altLang="zh-Hans-HK" dirty="0" err="1"/>
              <a:t>QLoRA</a:t>
            </a:r>
            <a:r>
              <a:rPr lang="en-US" altLang="zh-Hans-HK" dirty="0"/>
              <a:t>), Vector DBs (FAISS/Chroma), NLI models (e.g., </a:t>
            </a:r>
            <a:r>
              <a:rPr lang="en-US" altLang="zh-Hans-HK" dirty="0" err="1"/>
              <a:t>DeBERTa</a:t>
            </a:r>
            <a:r>
              <a:rPr lang="en-US" altLang="zh-Hans-HK" dirty="0"/>
              <a:t>).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016173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8CE7EA-A20D-5808-ADD5-103408FA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Planned Roadmap</a:t>
            </a:r>
            <a:endParaRPr lang="zh-Hans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0061CC-F92F-4A7C-C055-323C8E381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Hans-HK" dirty="0"/>
              <a:t>Month 1: Research &amp; Planning. Conduct a literature review, gather datasets and benchmarks, and design the system architecture.</a:t>
            </a:r>
          </a:p>
          <a:p>
            <a:r>
              <a:rPr lang="en-US" altLang="zh-Hans-HK" dirty="0"/>
              <a:t>Month 2: Baseline &amp; Data Pipeline. Implement a basic version of the system using a pre-trained model and build the necessary data processing pipelines.</a:t>
            </a:r>
          </a:p>
          <a:p>
            <a:r>
              <a:rPr lang="en-US" altLang="zh-Hans-HK" dirty="0"/>
              <a:t>Months 3-4: Core Innovation &amp; Feature Development. Develop and fine-tune the core models, implement the main technical innovations, and add key features.</a:t>
            </a:r>
          </a:p>
          <a:p>
            <a:r>
              <a:rPr lang="en-US" altLang="zh-Hans-HK" dirty="0"/>
              <a:t>Month 5: Integration &amp; Evaluation. Integrate all components, often including a user interface (UI), and conduct a thorough evaluation of the system's performance.</a:t>
            </a:r>
          </a:p>
          <a:p>
            <a:r>
              <a:rPr lang="en-US" altLang="zh-Hans-HK" dirty="0"/>
              <a:t>Month 6: Finalization &amp; Documentation. Refine the project based on evaluation feedback, write the final report and prepare a project presentation.</a:t>
            </a:r>
            <a:br>
              <a:rPr lang="en-US" altLang="zh-Hans-HK" dirty="0"/>
            </a:br>
            <a:endParaRPr lang="en-US" altLang="zh-Hans-HK" dirty="0"/>
          </a:p>
          <a:p>
            <a:pPr marL="0" indent="0">
              <a:buNone/>
            </a:pPr>
            <a:r>
              <a:rPr lang="en-US" altLang="zh-Hans-HK" dirty="0"/>
              <a:t>An additional 1 month will be reserved for any unexpected event.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191307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239</Words>
  <Application>Microsoft Office PowerPoint</Application>
  <PresentationFormat>寬螢幕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佈景主題</vt:lpstr>
      <vt:lpstr>Hallucination Detection &amp; Mitigation for LLMs</vt:lpstr>
      <vt:lpstr>Planned 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SO, Chun Ning</dc:creator>
  <cp:lastModifiedBy>SO, Chun Ning</cp:lastModifiedBy>
  <cp:revision>6</cp:revision>
  <dcterms:created xsi:type="dcterms:W3CDTF">2025-09-12T13:44:42Z</dcterms:created>
  <dcterms:modified xsi:type="dcterms:W3CDTF">2025-09-15T04:02:32Z</dcterms:modified>
</cp:coreProperties>
</file>