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64" r:id="rId2"/>
    <p:sldId id="266" r:id="rId3"/>
    <p:sldId id="261" r:id="rId4"/>
    <p:sldId id="257" r:id="rId5"/>
    <p:sldId id="258" r:id="rId6"/>
    <p:sldId id="259" r:id="rId7"/>
    <p:sldId id="260" r:id="rId8"/>
    <p:sldId id="263" r:id="rId9"/>
    <p:sldId id="268" r:id="rId10"/>
    <p:sldId id="265" r:id="rId11"/>
    <p:sldId id="267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325" autoAdjust="0"/>
    <p:restoredTop sz="94718" autoAdjust="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8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33F29D9-D7DE-4D8F-9CC9-C8F9BB66BAE2}" type="datetimeFigureOut">
              <a:rPr lang="zh-CN" altLang="en-US" smtClean="0"/>
              <a:pPr/>
              <a:t>2010/12/2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8ADACD5-8975-4CA4-A046-8622F13BF9D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29D9-D7DE-4D8F-9CC9-C8F9BB66BAE2}" type="datetimeFigureOut">
              <a:rPr lang="zh-CN" altLang="en-US" smtClean="0"/>
              <a:pPr/>
              <a:t>2010/12/2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ACD5-8975-4CA4-A046-8622F13BF9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29D9-D7DE-4D8F-9CC9-C8F9BB66BAE2}" type="datetimeFigureOut">
              <a:rPr lang="zh-CN" altLang="en-US" smtClean="0"/>
              <a:pPr/>
              <a:t>2010/12/2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ACD5-8975-4CA4-A046-8622F13BF9D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29D9-D7DE-4D8F-9CC9-C8F9BB66BAE2}" type="datetimeFigureOut">
              <a:rPr lang="zh-CN" altLang="en-US" smtClean="0"/>
              <a:pPr/>
              <a:t>2010/12/2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ACD5-8975-4CA4-A046-8622F13BF9D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33F29D9-D7DE-4D8F-9CC9-C8F9BB66BAE2}" type="datetimeFigureOut">
              <a:rPr lang="zh-CN" altLang="en-US" smtClean="0"/>
              <a:pPr/>
              <a:t>2010/12/2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8ADACD5-8975-4CA4-A046-8622F13BF9D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29D9-D7DE-4D8F-9CC9-C8F9BB66BAE2}" type="datetimeFigureOut">
              <a:rPr lang="zh-CN" altLang="en-US" smtClean="0"/>
              <a:pPr/>
              <a:t>2010/12/2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ACD5-8975-4CA4-A046-8622F13BF9D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29D9-D7DE-4D8F-9CC9-C8F9BB66BAE2}" type="datetimeFigureOut">
              <a:rPr lang="zh-CN" altLang="en-US" smtClean="0"/>
              <a:pPr/>
              <a:t>2010/12/2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ACD5-8975-4CA4-A046-8622F13BF9D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29D9-D7DE-4D8F-9CC9-C8F9BB66BAE2}" type="datetimeFigureOut">
              <a:rPr lang="zh-CN" altLang="en-US" smtClean="0"/>
              <a:pPr/>
              <a:t>2010/12/2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ACD5-8975-4CA4-A046-8622F13BF9D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29D9-D7DE-4D8F-9CC9-C8F9BB66BAE2}" type="datetimeFigureOut">
              <a:rPr lang="zh-CN" altLang="en-US" smtClean="0"/>
              <a:pPr/>
              <a:t>2010/12/2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ACD5-8975-4CA4-A046-8622F13BF9D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29D9-D7DE-4D8F-9CC9-C8F9BB66BAE2}" type="datetimeFigureOut">
              <a:rPr lang="zh-CN" altLang="en-US" smtClean="0"/>
              <a:pPr/>
              <a:t>2010/12/2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ACD5-8975-4CA4-A046-8622F13BF9D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29D9-D7DE-4D8F-9CC9-C8F9BB66BAE2}" type="datetimeFigureOut">
              <a:rPr lang="zh-CN" altLang="en-US" smtClean="0"/>
              <a:pPr/>
              <a:t>2010/12/2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ACD5-8975-4CA4-A046-8622F13BF9D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33F29D9-D7DE-4D8F-9CC9-C8F9BB66BAE2}" type="datetimeFigureOut">
              <a:rPr lang="zh-CN" altLang="en-US" smtClean="0"/>
              <a:pPr/>
              <a:t>2010/12/2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8ADACD5-8975-4CA4-A046-8622F13BF9D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64305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Online Restaurant reservation 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57950" y="4143380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XI NAN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altLang="zh-CN" b="1" dirty="0" smtClean="0"/>
              <a:t>Plan</a:t>
            </a:r>
            <a:endParaRPr lang="zh-CN" altLang="en-US" b="1" dirty="0"/>
          </a:p>
        </p:txBody>
      </p:sp>
      <p:pic>
        <p:nvPicPr>
          <p:cNvPr id="6" name="图片 5" descr="未命名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34" y="1500174"/>
            <a:ext cx="4357718" cy="328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4348" y="1357298"/>
            <a:ext cx="3857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Water fall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Plan</a:t>
            </a:r>
            <a:endParaRPr lang="zh-CN" altLang="en-US" dirty="0"/>
          </a:p>
        </p:txBody>
      </p:sp>
      <p:pic>
        <p:nvPicPr>
          <p:cNvPr id="4" name="内容占位符 3" descr="未命名54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00034" y="2214554"/>
            <a:ext cx="8229600" cy="36933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034" y="1214422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Gantt diagram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1572" y="2428868"/>
            <a:ext cx="7572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Thank you for listening. 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Introduction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An online reservation website</a:t>
            </a:r>
          </a:p>
          <a:p>
            <a:r>
              <a:rPr lang="en-US" altLang="zh-CN" dirty="0" smtClean="0"/>
              <a:t> It </a:t>
            </a:r>
            <a:r>
              <a:rPr lang="en-US" altLang="zh-CN" dirty="0" smtClean="0"/>
              <a:t>d</a:t>
            </a:r>
            <a:r>
              <a:rPr lang="en-US" altLang="zh-CN" dirty="0" smtClean="0"/>
              <a:t>esigns for a restaurant</a:t>
            </a:r>
          </a:p>
          <a:p>
            <a:r>
              <a:rPr lang="en-US" altLang="zh-CN" dirty="0" smtClean="0"/>
              <a:t>The service is intuitive and </a:t>
            </a:r>
            <a:r>
              <a:rPr lang="en-US" altLang="zh-CN" dirty="0" smtClean="0"/>
              <a:t>convenient</a:t>
            </a:r>
            <a:r>
              <a:rPr lang="en-US" altLang="zh-CN" dirty="0" smtClean="0"/>
              <a:t> for customers</a:t>
            </a:r>
          </a:p>
          <a:p>
            <a:r>
              <a:rPr lang="en-US" altLang="zh-CN" dirty="0" smtClean="0"/>
              <a:t>The company will expand their business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 will learn …</a:t>
            </a:r>
          </a:p>
          <a:p>
            <a:r>
              <a:rPr lang="en-US" altLang="zh-CN" dirty="0" smtClean="0"/>
              <a:t>The management of database and website</a:t>
            </a:r>
          </a:p>
          <a:p>
            <a:r>
              <a:rPr lang="en-US" altLang="zh-CN" dirty="0" smtClean="0"/>
              <a:t>The E-commerce</a:t>
            </a:r>
          </a:p>
          <a:p>
            <a:r>
              <a:rPr lang="en-US" altLang="zh-CN" dirty="0" smtClean="0"/>
              <a:t>The methods of investigation, analysis, design and development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Investigation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Methods-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interview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smtClean="0"/>
              <a:t>questionnaire (will be taken later)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User </a:t>
            </a:r>
            <a:r>
              <a:rPr lang="en-US" altLang="zh-CN" dirty="0" smtClean="0"/>
              <a:t>group- </a:t>
            </a:r>
          </a:p>
          <a:p>
            <a:pPr>
              <a:buNone/>
            </a:pPr>
            <a:r>
              <a:rPr lang="en-US" altLang="zh-CN" dirty="0" smtClean="0"/>
              <a:t>                  Potential customers</a:t>
            </a:r>
          </a:p>
          <a:p>
            <a:pPr>
              <a:buNone/>
            </a:pPr>
            <a:r>
              <a:rPr lang="en-US" altLang="zh-CN" dirty="0" smtClean="0"/>
              <a:t>                  A restaurant host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/>
              <a:t>Basic </a:t>
            </a:r>
            <a:r>
              <a:rPr lang="en-GB" b="1" dirty="0" smtClean="0"/>
              <a:t>Requirements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Reservation </a:t>
            </a:r>
            <a:r>
              <a:rPr lang="en-US" altLang="zh-CN" dirty="0" smtClean="0"/>
              <a:t>system</a:t>
            </a:r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/>
              <a:t>-User interface- PHP for dynamic pages</a:t>
            </a:r>
          </a:p>
          <a:p>
            <a:pPr>
              <a:buNone/>
            </a:pPr>
            <a:r>
              <a:rPr lang="en-US" altLang="zh-CN" sz="2800" dirty="0" smtClean="0"/>
              <a:t>-Manager interface- manage reservations 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 smtClean="0"/>
              <a:t>-Database- </a:t>
            </a:r>
            <a:r>
              <a:rPr lang="en-US" altLang="zh-CN" sz="2800" dirty="0" smtClean="0"/>
              <a:t>concurrency</a:t>
            </a:r>
            <a:endParaRPr lang="en-US" altLang="zh-CN" sz="2800" dirty="0" smtClean="0"/>
          </a:p>
          <a:p>
            <a:pPr>
              <a:buNone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Payment </a:t>
            </a:r>
            <a:r>
              <a:rPr lang="en-US" altLang="zh-CN" dirty="0" smtClean="0"/>
              <a:t>syste</a:t>
            </a:r>
            <a:r>
              <a:rPr lang="en-US" altLang="zh-CN" dirty="0" smtClean="0"/>
              <a:t>m</a:t>
            </a:r>
          </a:p>
          <a:p>
            <a:pPr>
              <a:buNone/>
            </a:pPr>
            <a:r>
              <a:rPr lang="en-US" altLang="zh-CN" sz="2800" dirty="0" smtClean="0"/>
              <a:t>-Card- redirect to the online bank website</a:t>
            </a:r>
          </a:p>
          <a:p>
            <a:pPr>
              <a:buNone/>
            </a:pPr>
            <a:r>
              <a:rPr lang="en-US" altLang="zh-CN" sz="2800" dirty="0" smtClean="0"/>
              <a:t>-Cash- pay in person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Required Functions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28596" y="1142984"/>
            <a:ext cx="8229600" cy="49292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/>
              <a:t>For an easy </a:t>
            </a:r>
            <a:r>
              <a:rPr lang="en-US" altLang="zh-CN" b="1" dirty="0" smtClean="0"/>
              <a:t>search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Keyword </a:t>
            </a:r>
            <a:r>
              <a:rPr lang="en-US" altLang="zh-CN" dirty="0" smtClean="0"/>
              <a:t>search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Popular menu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User history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Web navigation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Required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/>
              <a:t>Customer </a:t>
            </a:r>
            <a:r>
              <a:rPr lang="en-US" altLang="zh-CN" b="1" dirty="0" smtClean="0"/>
              <a:t>care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Cooking reading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Bonus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News </a:t>
            </a:r>
            <a:r>
              <a:rPr lang="en-US" altLang="zh-CN" dirty="0" smtClean="0"/>
              <a:t>publishing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Manual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Problems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User </a:t>
            </a:r>
            <a:r>
              <a:rPr lang="en-US" altLang="zh-CN" dirty="0" smtClean="0"/>
              <a:t>group</a:t>
            </a:r>
          </a:p>
          <a:p>
            <a:pPr>
              <a:buNone/>
            </a:pPr>
            <a:r>
              <a:rPr lang="en-US" altLang="zh-CN" dirty="0" smtClean="0"/>
              <a:t>Database- proper roles and system privileges</a:t>
            </a:r>
          </a:p>
          <a:p>
            <a:pPr>
              <a:buNone/>
            </a:pPr>
            <a:r>
              <a:rPr lang="en-US" altLang="zh-CN" dirty="0" smtClean="0"/>
              <a:t>Website- Present different interfaces</a:t>
            </a:r>
          </a:p>
          <a:p>
            <a:pPr>
              <a:buNone/>
            </a:pPr>
            <a:endParaRPr lang="en-US" altLang="zh-CN" dirty="0"/>
          </a:p>
          <a:p>
            <a:r>
              <a:rPr lang="en-US" altLang="zh-CN" dirty="0" smtClean="0"/>
              <a:t>Concurrency</a:t>
            </a:r>
          </a:p>
          <a:p>
            <a:pPr>
              <a:buNone/>
            </a:pPr>
            <a:r>
              <a:rPr lang="en-US" altLang="zh-CN" dirty="0" smtClean="0"/>
              <a:t>-abundant potential customers</a:t>
            </a:r>
          </a:p>
          <a:p>
            <a:pPr>
              <a:buNone/>
            </a:pPr>
            <a:r>
              <a:rPr lang="en-US" altLang="zh-CN" dirty="0" smtClean="0"/>
              <a:t>-Example: order the seat at the same time</a:t>
            </a:r>
          </a:p>
          <a:p>
            <a:pPr>
              <a:buFontTx/>
              <a:buChar char="-"/>
            </a:pPr>
            <a:endParaRPr lang="en-US" altLang="zh-CN" dirty="0"/>
          </a:p>
          <a:p>
            <a:r>
              <a:rPr lang="en-US" altLang="zh-CN" dirty="0" smtClean="0"/>
              <a:t>Account </a:t>
            </a:r>
            <a:r>
              <a:rPr lang="en-US" altLang="zh-CN" dirty="0" smtClean="0"/>
              <a:t>safety  </a:t>
            </a:r>
          </a:p>
          <a:p>
            <a:pPr>
              <a:buNone/>
            </a:pPr>
            <a:r>
              <a:rPr lang="en-US" altLang="zh-CN" dirty="0" smtClean="0"/>
              <a:t>-User information store in the database</a:t>
            </a:r>
          </a:p>
          <a:p>
            <a:pPr>
              <a:buNone/>
            </a:pPr>
            <a:r>
              <a:rPr lang="en-US" altLang="zh-CN" dirty="0" smtClean="0"/>
              <a:t>-The external link to bank will be made use of  phishing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642918"/>
          </a:xfrm>
        </p:spPr>
        <p:txBody>
          <a:bodyPr/>
          <a:lstStyle/>
          <a:p>
            <a:r>
              <a:rPr lang="en-US" altLang="zh-CN" b="1" dirty="0" smtClean="0"/>
              <a:t>Entity Relationship Diagram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53072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Add the membership class, attributions and turn the diagram to the skeleton table later.</a:t>
            </a:r>
            <a:endParaRPr lang="zh-CN" altLang="en-US" dirty="0"/>
          </a:p>
        </p:txBody>
      </p:sp>
      <p:pic>
        <p:nvPicPr>
          <p:cNvPr id="5" name="图片 4" descr="23213213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857232"/>
            <a:ext cx="8600001" cy="4685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Development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800" dirty="0" smtClean="0"/>
              <a:t>Database</a:t>
            </a:r>
          </a:p>
          <a:p>
            <a:r>
              <a:rPr lang="en-US" altLang="zh-CN" sz="2800" dirty="0" smtClean="0"/>
              <a:t> Database: </a:t>
            </a:r>
            <a:r>
              <a:rPr lang="en-US" altLang="zh-CN" sz="2800" dirty="0" err="1" smtClean="0"/>
              <a:t>MySQL</a:t>
            </a:r>
            <a:endParaRPr lang="en-US" altLang="zh-CN" sz="2800" dirty="0" smtClean="0"/>
          </a:p>
          <a:p>
            <a:r>
              <a:rPr lang="en-US" altLang="zh-CN" sz="2800" dirty="0" smtClean="0"/>
              <a:t> Languages: SQL</a:t>
            </a:r>
          </a:p>
          <a:p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800" dirty="0" smtClean="0"/>
              <a:t>Website</a:t>
            </a:r>
            <a:endParaRPr lang="en-US" altLang="zh-CN" sz="2800" dirty="0" smtClean="0"/>
          </a:p>
          <a:p>
            <a:r>
              <a:rPr lang="en-US" altLang="zh-CN" sz="2800" dirty="0" smtClean="0"/>
              <a:t> Edit: Dreamweaver</a:t>
            </a:r>
          </a:p>
          <a:p>
            <a:r>
              <a:rPr lang="en-US" altLang="zh-CN" sz="2800" dirty="0" smtClean="0"/>
              <a:t> Language: HTML, JAVASCRIPT, CSS</a:t>
            </a:r>
          </a:p>
          <a:p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800" dirty="0" smtClean="0"/>
              <a:t>Connect the database with web server</a:t>
            </a:r>
          </a:p>
          <a:p>
            <a:r>
              <a:rPr lang="en-US" altLang="zh-CN" sz="2800" dirty="0" smtClean="0"/>
              <a:t> Web server: Apache</a:t>
            </a:r>
          </a:p>
          <a:p>
            <a:r>
              <a:rPr lang="en-US" altLang="zh-CN" sz="2800" dirty="0" smtClean="0"/>
              <a:t> Database: </a:t>
            </a:r>
            <a:r>
              <a:rPr lang="en-US" altLang="zh-CN" sz="2800" dirty="0" err="1" smtClean="0"/>
              <a:t>MySQL</a:t>
            </a:r>
            <a:endParaRPr lang="en-US" altLang="zh-CN" sz="2800" dirty="0" smtClean="0"/>
          </a:p>
          <a:p>
            <a:r>
              <a:rPr lang="en-US" altLang="zh-CN" sz="2800" dirty="0" smtClean="0"/>
              <a:t> Language: PHP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728</TotalTime>
  <Words>252</Words>
  <Application>Microsoft Office PowerPoint</Application>
  <PresentationFormat>全屏显示(4:3)</PresentationFormat>
  <Paragraphs>92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质朴</vt:lpstr>
      <vt:lpstr>Online Restaurant reservation </vt:lpstr>
      <vt:lpstr>Introduction</vt:lpstr>
      <vt:lpstr>Investigation</vt:lpstr>
      <vt:lpstr>Basic Requirements </vt:lpstr>
      <vt:lpstr>Required Functions </vt:lpstr>
      <vt:lpstr>Required Functions</vt:lpstr>
      <vt:lpstr>Problems</vt:lpstr>
      <vt:lpstr>Entity Relationship Diagram</vt:lpstr>
      <vt:lpstr>Development</vt:lpstr>
      <vt:lpstr>Plan</vt:lpstr>
      <vt:lpstr>Plan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Tools</dc:title>
  <dc:creator>nnmessi</dc:creator>
  <cp:lastModifiedBy>nnmessi</cp:lastModifiedBy>
  <cp:revision>66</cp:revision>
  <dcterms:created xsi:type="dcterms:W3CDTF">2010-12-01T20:24:05Z</dcterms:created>
  <dcterms:modified xsi:type="dcterms:W3CDTF">2010-12-02T08:33:49Z</dcterms:modified>
</cp:coreProperties>
</file>