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BFFB8F-4155-4FB2-843B-ACBF33564D37}" type="datetimeFigureOut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71787-61A7-4F32-8327-12BE1FC06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579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Tao</a:t>
            </a:r>
            <a:r>
              <a:rPr lang="zh-CN" altLang="en-US" dirty="0"/>
              <a:t>表示未被观测的活动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F71787-61A7-4F32-8327-12BE1FC06E1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970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8B9487-18BE-4C55-A70E-1CF7E15AD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F07E1C-D6EB-4B50-B699-A5991278D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8C4A3B-EA69-4CF5-A9D7-312DB56A4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64CC-2937-4D61-88F7-4708E4143B49}" type="datetimeFigureOut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F580D0-993F-463E-85C5-AC11F5E0F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F28405-6CE8-4265-BCDC-E6AC0FCA7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6032-72D4-4A5B-958B-DC0F0EAFF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158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166C78-2598-4B75-897E-D5935AF55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4B8396-F681-4D22-9FEB-9DFEEEB3E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F5E775-98D8-4985-8D80-06A3E320C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64CC-2937-4D61-88F7-4708E4143B49}" type="datetimeFigureOut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7FE7F9-5336-4EF3-BDAF-8E50A5279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88D3B2-A7CE-4828-A427-410750360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6032-72D4-4A5B-958B-DC0F0EAFF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479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7B84E2C-561B-4095-8C50-64AF6B45BD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2EEACF-BB4A-41D7-BFFC-6EC8C1A36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AEF32F-BCE3-43C7-83C9-8DB51158D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64CC-2937-4D61-88F7-4708E4143B49}" type="datetimeFigureOut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7A4FDA-76DC-4D12-859D-0C7B9C676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28DB96-28A9-4F9C-B054-CC53925AB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6032-72D4-4A5B-958B-DC0F0EAFF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408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1FF6B-3FD9-48D4-8BAA-B67F4311D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544395-06E3-4ABB-93CD-E4691DC33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76E6C9-0D7E-4AD6-8D03-E1997AA84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64CC-2937-4D61-88F7-4708E4143B49}" type="datetimeFigureOut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F56FA7-82C7-4A5D-B9BF-2FCB5EF5F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4134B6-5F23-48E4-B4A5-05CE6E840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6032-72D4-4A5B-958B-DC0F0EAFF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739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872573-65EE-4749-B071-96FACDC95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08B836-2428-4B39-834F-0CADE5C01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85A1AA-E263-4957-BB28-E875ACF3D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64CC-2937-4D61-88F7-4708E4143B49}" type="datetimeFigureOut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34B9B8-017A-41C8-806A-62E26082A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E918F9-56EF-4782-9198-F0D0FA47B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6032-72D4-4A5B-958B-DC0F0EAFF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218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D3C35B-FA5B-442F-9997-8FB8DA879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E720B7-B195-4178-8350-E6EEA351AD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448CD2-9354-4B58-ACC0-1CB6B9FC0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7F7B99-D77B-4D55-BE8C-F36283987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64CC-2937-4D61-88F7-4708E4143B49}" type="datetimeFigureOut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E30B87-C1DC-45D9-AB3A-3E3ED5671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CD11DB-0713-47CB-947B-A0020649A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6032-72D4-4A5B-958B-DC0F0EAFF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360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4FC1C8-3C1D-465F-82B7-5F6052B35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9F8A3D-7DAD-465B-91BD-6083CFA76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3E2ADE-2F17-445E-82C1-409917994D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E2D2285-B8F6-43CE-84EB-807EE19CE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1BE545E-8B21-4EF8-AAA2-8A21F57511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FAE2E93-D13E-4735-9232-656FC6031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64CC-2937-4D61-88F7-4708E4143B49}" type="datetimeFigureOut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26187F2-7BE0-49B0-8A95-64E7C505A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AC1CCF-8C22-499B-8F61-6D486D477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6032-72D4-4A5B-958B-DC0F0EAFF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021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C43186-63C8-418C-81C8-F0948CF94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10180B-6DAE-4E0A-8909-5BCCC6C1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64CC-2937-4D61-88F7-4708E4143B49}" type="datetimeFigureOut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EB63D3E-ECB7-47ED-A45A-F22A6BDB0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E2D7E4-22B4-4AAA-8657-CF6965DD1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6032-72D4-4A5B-958B-DC0F0EAFF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810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4D1C4EF-0582-4556-AD20-5DD423468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64CC-2937-4D61-88F7-4708E4143B49}" type="datetimeFigureOut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3A3F10-1E15-4D32-A850-AC0023DC8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5D8D11-EE40-4C72-9E79-FCAD11030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6032-72D4-4A5B-958B-DC0F0EAFF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52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B4CBE9-0FC0-4FC5-84B6-0A4999593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528228-6300-4FF3-A12F-9C3CF4474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52B8AA-307C-478B-9780-4FE7376A0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075CCE-67E3-4E49-B128-E000BBA80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64CC-2937-4D61-88F7-4708E4143B49}" type="datetimeFigureOut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35F8D5-618A-4068-84BA-7728F30F3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E08278-D7F9-49ED-83AC-7E68C362D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6032-72D4-4A5B-958B-DC0F0EAFF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15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451811-0EF7-4366-AB66-E86D0B08A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6E5A43-0E2C-453F-AF89-925A1F33A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3749E9-787C-45EF-99AD-3AA9C9118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894977-5DB5-4AF7-800A-6A88FADEB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64CC-2937-4D61-88F7-4708E4143B49}" type="datetimeFigureOut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7555D0-E7E3-4D5E-B8E9-D21CA6289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1148E3-3B15-4733-B061-B5C14B819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6032-72D4-4A5B-958B-DC0F0EAFF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469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C460944-E578-4277-A5B6-2B0A8A489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2A2BED-8366-489E-91BF-76E9E5D42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D40ADE-36F0-45D9-ADC9-C53AA6FFE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564CC-2937-4D61-88F7-4708E4143B49}" type="datetimeFigureOut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A736E6-8B8C-4C5B-A92A-9A96ACEE2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F12FFA-5150-4A82-B094-A7EA1B5437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D6032-72D4-4A5B-958B-DC0F0EAFF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313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CB457B43-98AD-4731-A39A-519654815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85"/>
            <a:ext cx="12192000" cy="685443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B51EC72-25EC-462E-AEE1-D7624C016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85"/>
            <a:ext cx="12192000" cy="685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268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D1E015F-1F40-4877-BF37-CE2B7D9A2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94" y="651662"/>
            <a:ext cx="5662151" cy="502201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BC9C6A4-2ED6-4560-80AB-70DC50B02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89665"/>
            <a:ext cx="6020322" cy="565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881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3A7FC36-E2FE-4DF9-AD0F-C1287B761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37" y="1223369"/>
            <a:ext cx="4557155" cy="194326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56E2903-7FDD-4F9B-A184-7BF87F5BC6AE}"/>
              </a:ext>
            </a:extLst>
          </p:cNvPr>
          <p:cNvSpPr txBox="1"/>
          <p:nvPr/>
        </p:nvSpPr>
        <p:spPr>
          <a:xfrm>
            <a:off x="4536489" y="3684706"/>
            <a:ext cx="4557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Inserted Cost</a:t>
            </a:r>
            <a:r>
              <a:rPr lang="zh-CN" altLang="en-US" dirty="0"/>
              <a:t>：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5</a:t>
            </a:r>
          </a:p>
          <a:p>
            <a:r>
              <a:rPr lang="en-US" altLang="zh-CN" dirty="0"/>
              <a:t>Skipped Cost</a:t>
            </a:r>
            <a:r>
              <a:rPr lang="zh-CN" altLang="en-US" dirty="0"/>
              <a:t>：</a:t>
            </a:r>
            <a:r>
              <a:rPr lang="en-US" altLang="zh-CN" dirty="0"/>
              <a:t>5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FB09682-44F4-4BD5-9717-D2122C393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177645"/>
            <a:ext cx="4488569" cy="198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37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00C4743-A917-4BDF-A71C-27C004B76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312" y="1294391"/>
            <a:ext cx="5197290" cy="194326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A13002B-FD88-4FEA-9D6A-DB544D02B502}"/>
              </a:ext>
            </a:extLst>
          </p:cNvPr>
          <p:cNvSpPr txBox="1"/>
          <p:nvPr/>
        </p:nvSpPr>
        <p:spPr>
          <a:xfrm>
            <a:off x="3835153" y="3923930"/>
            <a:ext cx="4563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如果允许不可观测的活动发生</a:t>
            </a:r>
          </a:p>
        </p:txBody>
      </p:sp>
    </p:spTree>
    <p:extLst>
      <p:ext uri="{BB962C8B-B14F-4D97-AF65-F5344CB8AC3E}">
        <p14:creationId xmlns:p14="http://schemas.microsoft.com/office/powerpoint/2010/main" val="4172451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2048771-5A68-4E75-833B-97EB21296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285861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EB33873-7F94-49F1-A8D1-12D10C1A0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19728"/>
            <a:ext cx="12192000" cy="493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19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27</Words>
  <Application>Microsoft Office PowerPoint</Application>
  <PresentationFormat>宽屏</PresentationFormat>
  <Paragraphs>5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夏 烨轩</dc:creator>
  <cp:lastModifiedBy>夏 烨轩</cp:lastModifiedBy>
  <cp:revision>3</cp:revision>
  <dcterms:created xsi:type="dcterms:W3CDTF">2023-07-04T13:23:09Z</dcterms:created>
  <dcterms:modified xsi:type="dcterms:W3CDTF">2023-07-04T13:36:16Z</dcterms:modified>
</cp:coreProperties>
</file>