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A60C3-8CE8-475F-9A52-6D048E2C4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E3881B-32BB-41AA-84F1-D8E5978B0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CE31-841C-4D28-9A39-9750AD6C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C27E3-FD51-4CF8-94CF-95137377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6A511-7484-46CC-B05A-DEF5C409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55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B212-1106-4FB8-8BAC-8754BB069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BFBDDE-FD8D-4383-A84F-832A791E1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DF19-7B3E-4F0E-9B42-CE05E4802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812A0-9C8D-4A6E-A7CC-437D8D5F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3A05DA-7228-4D86-B32D-493E02AF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05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6C2834-F770-45EA-91D4-873AA6F25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A520A3-C761-4422-AFD0-58B22540C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3ABE5-9FC1-46F4-B687-674285F9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5EF91-9ECA-4426-A184-936D410A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83B4E-6DFA-4EFA-950A-28C843B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36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05E4C-7F14-4F85-9AE1-FC795FEF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C1F13-EB07-45F2-80E5-60E4DF412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91E0E-DA7A-4C54-B16D-6CD5AAAC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08EFA-D9C4-4348-9C34-45491FC7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C9DDB-ED06-467E-AFE6-4087EAAC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27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344AE-9407-4701-8EEA-C106D67F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BA858-6294-4AAD-8301-60989BFB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07847B-5E5B-414A-B1CD-E706E56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A3E525-7185-4823-87C3-5BCA3770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7B042-7651-40F3-8A0D-8C040A59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8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6EE46-9985-4C80-97E8-06FFF37F6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0DA7E-62CC-4F8B-86A3-ADEFD415B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4E4F61-87C0-4AC7-98D9-578A6585D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987E5-132D-4363-89AA-391BB6C3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18C63-B700-4417-9CC7-3795D5D5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69E711-0638-42C5-A32B-EDF108BE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1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C4624-C2D9-4BE8-8D17-6FD2296A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DD6B76-ACEA-496B-98ED-CC1F93E5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C32E67-D0D8-48E2-8557-3C9BE3B3A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6769CE-1535-46F7-80F3-395BDBA4C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0C7F36-81F4-4D3D-9433-5A248163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349FCA-1B41-4FCF-9004-3AD5205C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9E275-7139-42B5-8F4C-38710BC3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AA1D2-53C3-4541-839F-A2C7594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2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E53E-6F12-48F6-A2A1-4864DAA9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2B61D7-7728-43F8-BF90-DD7DB2B2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C62542-02E5-4E68-9504-53DA875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6C2121-83CD-432D-A6AE-AB58AD0C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32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703FB0-F605-4B08-B8FB-B1D955FB2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95EBD-5BED-411E-AACF-B810C63B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C68620-ACDD-4552-A77B-39EC3A9E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721BB-482C-4579-80F4-9E396F57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6A90B-0F04-4FD7-BE72-98630A21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7F831-7CDC-4E2E-87AC-FB3BE5A90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DD93EA-2E52-4AD0-8C96-ECC447CB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D5084-D6CC-43F4-A308-56AB1082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FE00B7-31B6-447E-9E9E-D27B50B2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6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2B97A-6C82-4348-85FC-591C86C0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FFE33C-987F-4E1C-887E-38BE4B9F7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9728A7-0010-4DA9-8193-4D433AD7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A5EDF-5657-479F-826B-8BF129E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9F8C84-556B-4FDE-949A-B7FDDDE6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70943A-FE3D-4825-98D9-2F682659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8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9024FD-F367-4CBF-9410-BE75D5BD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36857-3943-4601-8621-5D1572EB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C42E32-15B0-40FB-8272-6666729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8549-D9D2-4C2E-9602-C8C8352FD636}" type="datetimeFigureOut">
              <a:rPr lang="zh-CN" altLang="en-US" smtClean="0"/>
              <a:t>2021/7/21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6F74A-FD56-4BBD-9CD9-25739384C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F3B9C-73E9-4776-98DC-35ACBA8D3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70411-8A8A-4501-9065-5255B358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5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5B2B2-FC89-4AA2-8235-5A73B4781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3070"/>
            <a:ext cx="9144000" cy="2387600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VE475 Project1</a:t>
            </a:r>
            <a:b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Theorem with cryptography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B4E2F4-04EE-4B33-9C95-9EA66B4D8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0489"/>
            <a:ext cx="9144000" cy="2603454"/>
          </a:xfrm>
        </p:spPr>
        <p:txBody>
          <a:bodyPr>
            <a:normAutofit/>
          </a:bodyPr>
          <a:lstStyle/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Kaibin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</a:t>
            </a:r>
          </a:p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Taoyue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Xia,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Wenjie </a:t>
            </a:r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Xianyu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Yichen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Hong</a:t>
            </a:r>
          </a:p>
        </p:txBody>
      </p:sp>
    </p:spTree>
    <p:extLst>
      <p:ext uri="{BB962C8B-B14F-4D97-AF65-F5344CB8AC3E}">
        <p14:creationId xmlns:p14="http://schemas.microsoft.com/office/powerpoint/2010/main" val="239917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44D5B-A235-470A-BFF1-24A07040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79F9B-104C-4D66-B5C1-C7BADB7C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Secrecy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and equivocation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 and Unicity distance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4659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3295-5B7A-49BC-9A32-E9FF0E8D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Secrecy systems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A5D66-2364-4EC4-A095-F2DAEFE15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Concealment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approaches</a:t>
            </a:r>
          </a:p>
          <a:p>
            <a:pPr marL="0" indent="0">
              <a:buNone/>
            </a:pPr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systems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issue</a:t>
            </a:r>
          </a:p>
          <a:p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“true” secrecy systems</a:t>
            </a:r>
          </a:p>
          <a:p>
            <a:pPr lvl="1"/>
            <a:r>
              <a:rPr lang="en-GB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Kerckhoff’s</a:t>
            </a:r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3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EF5C1-939C-424D-8233-9073C51F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secrecy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613876-C6B3-4EA8-8871-37216BF1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probability of deciding a message given a ciphertext is equal to that of randomly choose a message from the message space.</a:t>
            </a:r>
          </a:p>
          <a:p>
            <a:pPr lvl="1"/>
            <a:endParaRPr lang="en-GB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choice</a:t>
            </a:r>
          </a:p>
          <a:p>
            <a:pPr lvl="1"/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key is chosen with equal probability</a:t>
            </a:r>
          </a:p>
        </p:txBody>
      </p:sp>
    </p:spTree>
    <p:extLst>
      <p:ext uri="{BB962C8B-B14F-4D97-AF65-F5344CB8AC3E}">
        <p14:creationId xmlns:p14="http://schemas.microsoft.com/office/powerpoint/2010/main" val="23452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2D5E-B24C-4300-AEE8-0C79E059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14"/>
            <a:ext cx="10515600" cy="1211294"/>
          </a:xfrm>
        </p:spPr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112DA-8B07-45F1-9748-EEF2D573A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75208"/>
                <a:ext cx="10515600" cy="51288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information carried by cryptogram, or the uncertainty of message</a:t>
                </a:r>
              </a:p>
              <a:p>
                <a:pPr marL="457200" lvl="1" indent="0">
                  <a:buNone/>
                </a:pPr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Equivocation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as conditional entropy.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GB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Independence if message and key:</a:t>
                </a:r>
              </a:p>
              <a:p>
                <a:pPr lvl="1"/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 we conclude on the entropy of key given cryptogram</a:t>
                </a:r>
              </a:p>
              <a:p>
                <a:pPr lvl="1"/>
                <a:endParaRPr lang="en-GB" altLang="zh-CN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GB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6112DA-8B07-45F1-9748-EEF2D573A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75208"/>
                <a:ext cx="10515600" cy="5128889"/>
              </a:xfrm>
              <a:blipFill>
                <a:blip r:embed="rId2"/>
                <a:stretch>
                  <a:fillRect l="-928" t="-3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15504-F338-411A-AA90-5A30AF06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Redundancy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81B2-5B60-4F2B-8E6C-0B2B7AEA53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amount of wasted space to transmit data</a:t>
                </a:r>
              </a:p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parameters</a:t>
                </a: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rate, with message space </a:t>
                </a:r>
                <a14:m>
                  <m:oMath xmlns:m="http://schemas.openxmlformats.org/officeDocument/2006/math"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GB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lvl="1" indent="0">
                  <a:buNone/>
                </a:pPr>
                <a:endParaRPr lang="en-GB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(|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|)</m:t>
                      </m:r>
                    </m:oMath>
                  </m:oMathPara>
                </a14:m>
                <a:endParaRPr lang="en-GB" altLang="zh-C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Entropy of relativity between characters: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altLang="zh-CN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GB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pt-BR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altLang="zh-CN" b="0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pt-BR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GB" altLang="zh-CN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GB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Absolute redundancy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</m:oMath>
                  </m:oMathPara>
                </a14:m>
                <a:endParaRPr lang="en-GB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5381B2-5B60-4F2B-8E6C-0B2B7AEA53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97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BC028-67CF-449D-A57D-931233C6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Unicity distance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A66D9-0EAD-4817-AA00-00617F94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</a:p>
              <a:p>
                <a:pPr lvl="1"/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minimum amount of ciphertext required to permit a computationally unlimited adversary to recover the unique encryption key, defined as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altLang="zh-CN" sz="9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absolute redundancy.</a:t>
                </a:r>
                <a:endParaRPr lang="en-US" altLang="zh-CN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Interesting facts</a:t>
                </a:r>
              </a:p>
              <a:p>
                <a:pPr lvl="1"/>
                <a:r>
                  <a:rPr lang="en-US" altLang="zh-CN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Unicity distance of substitution cipher.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d>
                        <m:d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</m:d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altLang="zh-CN" b="0" i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26!</m:t>
                              </m:r>
                            </m:e>
                          </m:d>
                        </m:e>
                      </m:func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≈88.4</m:t>
                      </m:r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𝐷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altLang="zh-CN" b="0" i="0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altLang="zh-CN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altLang="zh-CN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26</m:t>
                          </m:r>
                        </m:e>
                      </m:func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−1.5=4.7−1.5=3.2</m:t>
                      </m:r>
                    </m:oMath>
                  </m:oMathPara>
                </a14:m>
                <a:endParaRPr lang="en-GB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altLang="zh-CN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=88.4÷3.2≈28</m:t>
                      </m:r>
                    </m:oMath>
                  </m:oMathPara>
                </a14:m>
                <a:endParaRPr lang="en-US" altLang="zh-CN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0A66D9-0EAD-4817-AA00-00617F94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27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256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VE475 Project1 Shannon’s Theorem with cryptography</vt:lpstr>
      <vt:lpstr>Contents</vt:lpstr>
      <vt:lpstr>Secrecy systems</vt:lpstr>
      <vt:lpstr>Perfect secrecy</vt:lpstr>
      <vt:lpstr>Entropy</vt:lpstr>
      <vt:lpstr>Redundancy</vt:lpstr>
      <vt:lpstr>Unicity distance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VE475 Project1 Shannon’s Theorem with cryptography</dc:title>
  <dc:creator>夏 陶悦</dc:creator>
  <cp:lastModifiedBy>夏 陶悦</cp:lastModifiedBy>
  <cp:revision>12</cp:revision>
  <dcterms:created xsi:type="dcterms:W3CDTF">2021-07-21T01:45:42Z</dcterms:created>
  <dcterms:modified xsi:type="dcterms:W3CDTF">2021-07-21T03:31:54Z</dcterms:modified>
</cp:coreProperties>
</file>