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7" r:id="rId11"/>
    <p:sldId id="264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A60C3-8CE8-475F-9A52-6D048E2C4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E3881B-32BB-41AA-84F1-D8E5978B0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CE31-841C-4D28-9A39-9750AD6C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C27E3-FD51-4CF8-94CF-9513737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6A511-7484-46CC-B05A-DEF5C409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5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0B212-1106-4FB8-8BAC-8754BB06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FBDDE-FD8D-4383-A84F-832A791E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DF19-7B3E-4F0E-9B42-CE05E480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812A0-9C8D-4A6E-A7CC-437D8D5F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A05DA-7228-4D86-B32D-493E02AF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5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C2834-F770-45EA-91D4-873AA6F25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520A3-C761-4422-AFD0-58B22540C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3ABE5-9FC1-46F4-B687-674285F9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5EF91-9ECA-4426-A184-936D410A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83B4E-6DFA-4EFA-950A-28C843B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6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05E4C-7F14-4F85-9AE1-FC795FEF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C1F13-EB07-45F2-80E5-60E4DF41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91E0E-DA7A-4C54-B16D-6CD5AAAC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08EFA-D9C4-4348-9C34-45491FC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C9DDB-ED06-467E-AFE6-4087EAAC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344AE-9407-4701-8EEA-C106D67F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BA858-6294-4AAD-8301-60989BFB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7847B-5E5B-414A-B1CD-E706E56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3E525-7185-4823-87C3-5BCA3770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7B042-7651-40F3-8A0D-8C040A59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6EE46-9985-4C80-97E8-06FFF37F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0DA7E-62CC-4F8B-86A3-ADEFD415B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E4F61-87C0-4AC7-98D9-578A6585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987E5-132D-4363-89AA-391BB6C3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18C63-B700-4417-9CC7-3795D5D5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9E711-0638-42C5-A32B-EDF108BE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1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C4624-C2D9-4BE8-8D17-6FD2296A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D6B76-ACEA-496B-98ED-CC1F93E5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32E67-D0D8-48E2-8557-3C9BE3B3A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6769CE-1535-46F7-80F3-395BDBA4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0C7F36-81F4-4D3D-9433-5A248163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49FCA-1B41-4FCF-9004-3AD5205C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9E275-7139-42B5-8F4C-38710BC3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AA1D2-53C3-4541-839F-A2C7594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E53E-6F12-48F6-A2A1-4864DAA9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2B61D7-7728-43F8-BF90-DD7DB2B2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C62542-02E5-4E68-9504-53DA8756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C2121-83CD-432D-A6AE-AB58AD0C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2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703FB0-F605-4B08-B8FB-B1D955FB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895EBD-5BED-411E-AACF-B810C63B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C68620-ACDD-4552-A77B-39EC3A9E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721BB-482C-4579-80F4-9E396F57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6A90B-0F04-4FD7-BE72-98630A21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7F831-7CDC-4E2E-87AC-FB3BE5A9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D93EA-2E52-4AD0-8C96-ECC447CB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D5084-D6CC-43F4-A308-56AB1082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E00B7-31B6-447E-9E9E-D27B50B2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6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B97A-6C82-4348-85FC-591C86C0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FFE33C-987F-4E1C-887E-38BE4B9F7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728A7-0010-4DA9-8193-4D433AD7F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A5EDF-5657-479F-826B-8BF129E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F8C84-556B-4FDE-949A-B7FDDDE6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0943A-FE3D-4825-98D9-2F682659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8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9024FD-F367-4CBF-9410-BE75D5BD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36857-3943-4601-8621-5D1572EB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42E32-15B0-40FB-8272-6666729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8549-D9D2-4C2E-9602-C8C8352FD636}" type="datetimeFigureOut">
              <a:rPr lang="zh-CN" altLang="en-US" smtClean="0"/>
              <a:t>2021/7/22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6F74A-FD56-4BBD-9CD9-25739384C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F3B9C-73E9-4776-98DC-35ACBA8D3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5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5B2B2-FC89-4AA2-8235-5A73B478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070"/>
            <a:ext cx="9144000" cy="2387600"/>
          </a:xfrm>
        </p:spPr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VE475 Project1</a:t>
            </a:r>
            <a:b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Shannon’s </a:t>
            </a:r>
            <a:r>
              <a:rPr lang="en-GB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Theory and </a:t>
            </a:r>
            <a:r>
              <a:rPr lang="en-GB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4E2F4-04EE-4B33-9C95-9EA66B4D8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489"/>
            <a:ext cx="9144000" cy="2603454"/>
          </a:xfrm>
        </p:spPr>
        <p:txBody>
          <a:bodyPr>
            <a:normAutofit/>
          </a:bodyPr>
          <a:lstStyle/>
          <a:p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Kaibin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</a:t>
            </a:r>
          </a:p>
          <a:p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Taoyue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Xia,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Wenjie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Xianyu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Yichen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</a:t>
            </a:r>
          </a:p>
        </p:txBody>
      </p:sp>
    </p:spTree>
    <p:extLst>
      <p:ext uri="{BB962C8B-B14F-4D97-AF65-F5344CB8AC3E}">
        <p14:creationId xmlns:p14="http://schemas.microsoft.com/office/powerpoint/2010/main" val="23991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C953-DF53-46E8-A9FC-5D9257F1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Information-theoretic Cryptography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EA0610-CF21-4232-B285-8E19C58FF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 Primitives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3: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/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-OT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accepts an input X from A, and an input C from B. Output for B follows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followed by a known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while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independent on X and A gets no output about C.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EA0610-CF21-4232-B285-8E19C58FF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31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66D1-A30D-4F7B-9188-692DE63A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Hellman’s Extension of the Shannon Theory Approach to Cryptography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A110C-91FE-4517-A2EF-FC3DE127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published in 1977 by Martin Hellman.</a:t>
            </a:r>
          </a:p>
          <a:p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Talked about how these properties of Shannon Theory can be applied on cryptography.</a:t>
            </a:r>
          </a:p>
          <a:p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some general methods to enhance the safety of the cryptosystem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substitution cipher, we may improve it by keeping the frequency of the letters or by doing substitution on pair or on words.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method is to use numbers instead of letters. If we can uniformly distribute the letters to different numbers, the redundancy will be 0 and it will be very safe.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32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66D1-A30D-4F7B-9188-692DE63A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Random Oracles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A110C-91FE-4517-A2EF-FC3DE127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great example of applications of Shannon Theory. Gain security by setting the redundancy equals to 0.</a:t>
            </a: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generalized random oracle (GRO) is characterized by 1) a set of query operations, each of which takes as input an argument from a certain domain and outputs a corresponding value in a certain range, and 2) a random experiment for which each elementary event in the sample space is a complete set of answers to all possible queries, with some probability distribution over the sample space.</a:t>
            </a:r>
          </a:p>
        </p:txBody>
      </p:sp>
    </p:spTree>
    <p:extLst>
      <p:ext uri="{BB962C8B-B14F-4D97-AF65-F5344CB8AC3E}">
        <p14:creationId xmlns:p14="http://schemas.microsoft.com/office/powerpoint/2010/main" val="175651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66D1-A30D-4F7B-9188-692DE63A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A110C-91FE-4517-A2EF-FC3DE127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study: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Shannon Theory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perfect secrecy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applications: IT-primitive, Random Oracles…</a:t>
            </a: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improvement?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01A5CB-73A2-4279-ADAF-73EEC54E4692}"/>
              </a:ext>
            </a:extLst>
          </p:cNvPr>
          <p:cNvSpPr txBox="1"/>
          <p:nvPr/>
        </p:nvSpPr>
        <p:spPr>
          <a:xfrm>
            <a:off x="3650202" y="2767280"/>
            <a:ext cx="4891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44D5B-A235-470A-BFF1-24A0704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79F9B-104C-4D66-B5C1-C7BADB7C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Secrecy systems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secrecy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and equivocation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and Unicity distance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465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3295-5B7A-49BC-9A32-E9FF0E8D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Secrecy systems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A5D66-2364-4EC4-A095-F2DAEFE1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Concealment systems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approaches</a:t>
            </a:r>
          </a:p>
          <a:p>
            <a:pPr marL="0" indent="0">
              <a:buNone/>
            </a:pP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systems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</a:t>
            </a:r>
          </a:p>
          <a:p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“true” secrecy systems</a:t>
            </a:r>
          </a:p>
          <a:p>
            <a:pPr lvl="1"/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Kerckhoff’s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3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EF5C1-939C-424D-8233-9073C51F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secrecy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613876-C6B3-4EA8-8871-37216BF1D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of deciding a message given a ciphertext is equal to that of randomly choose a message from the message space.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  <a:endParaRPr lang="en-GB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key is chosen with equal probability</a:t>
                </a: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exists a unique key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613876-C6B3-4EA8-8871-37216BF1D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2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2D5E-B24C-4300-AEE8-0C79E059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14"/>
            <a:ext cx="10515600" cy="1211294"/>
          </a:xfrm>
        </p:spPr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112DA-8B07-45F1-9748-EEF2D573A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208"/>
                <a:ext cx="10515600" cy="512888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information carried by cryptogram, or the uncertainty of message</a:t>
                </a:r>
              </a:p>
              <a:p>
                <a:pPr marL="457200" lvl="1" indent="0">
                  <a:buNone/>
                </a:pPr>
                <a:endParaRPr lang="en-GB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GB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Equivocation</a:t>
                </a: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as conditional entropy.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Independence of message and key:</a:t>
                </a:r>
              </a:p>
              <a:p>
                <a:pPr lvl="1"/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 we conclude on the entropy of key given cryptogram</a:t>
                </a:r>
              </a:p>
              <a:p>
                <a:pPr lvl="1"/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112DA-8B07-45F1-9748-EEF2D573A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208"/>
                <a:ext cx="10515600" cy="5128889"/>
              </a:xfrm>
              <a:blipFill>
                <a:blip r:embed="rId2"/>
                <a:stretch>
                  <a:fillRect l="-928" t="-3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6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15504-F338-411A-AA90-5A30AF06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5381B2-5B60-4F2B-8E6C-0B2B7AEA5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amount of wasted space to transmit data</a:t>
                </a:r>
              </a:p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parameters</a:t>
                </a: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rate, with message space </a:t>
                </a:r>
                <a14:m>
                  <m:oMath xmlns:m="http://schemas.openxmlformats.org/officeDocument/2006/math">
                    <m:r>
                      <a:rPr lang="en-GB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GB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GB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lvl="1" indent="0">
                  <a:buNone/>
                </a:pPr>
                <a:endParaRPr lang="en-GB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(|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|)</m:t>
                      </m:r>
                    </m:oMath>
                  </m:oMathPara>
                </a14:m>
                <a:endParaRPr lang="en-GB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of relativity between characters: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pt-BR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redundancy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GB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5381B2-5B60-4F2B-8E6C-0B2B7AEA5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97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C028-67CF-449D-A57D-931233C6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Unicity distance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0A66D9-0EAD-4817-AA00-00617F941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lvl="1"/>
                <a:r>
                  <a:rPr lang="en-US" altLang="zh-CN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minimum amount of ciphertext required to permit a computationally unlimited adversary to recover the unique encryption key, defined as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altLang="zh-CN" sz="9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absolute redundancy.</a:t>
                </a:r>
                <a:endParaRPr lang="en-US" altLang="zh-CN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Interesting facts</a:t>
                </a:r>
              </a:p>
              <a:p>
                <a:pPr lvl="1"/>
                <a:r>
                  <a:rPr lang="en-US" altLang="zh-CN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Unicity distance of substitution cipher.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altLang="zh-CN" b="0" i="0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26!</m:t>
                              </m:r>
                            </m:e>
                          </m:d>
                        </m:e>
                      </m:func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≈88.4</m:t>
                      </m:r>
                    </m:oMath>
                  </m:oMathPara>
                </a14:m>
                <a:endParaRPr lang="en-US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altLang="zh-CN" b="0" i="0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</m:e>
                      </m:func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−1.5=4.7−1.5=3.2</m:t>
                      </m:r>
                    </m:oMath>
                  </m:oMathPara>
                </a14:m>
                <a:endParaRPr lang="en-GB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=88.4÷3.2≈28</m:t>
                      </m:r>
                    </m:oMath>
                  </m:oMathPara>
                </a14:m>
                <a:endParaRPr lang="en-US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0A66D9-0EAD-4817-AA00-00617F941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2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23AC3-F0BD-464F-8634-03CC7033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Information-theoretic Cryptography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12A054-F3CE-449D-8B6E-9E9791141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cryptosystem based on information theory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Unbreakable if adversary has insufficient information.</a:t>
                </a: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Definition1: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IT-primitive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define probability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Ideas: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Channel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Oblivious Transfer (OT)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Agreement</a:t>
                </a:r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12A054-F3CE-449D-8B6E-9E9791141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9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E156A-2257-4C19-9C41-C5EA07E8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Information-theory Cryptography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DBC2D-4462-478D-81C9-92C8055A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IT-primitive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problem of IT-primitive is the construction of primitive  given a specific tolerance of cheating.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Levels: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Fail-corrupted</a:t>
            </a:r>
          </a:p>
        </p:txBody>
      </p:sp>
    </p:spTree>
    <p:extLst>
      <p:ext uri="{BB962C8B-B14F-4D97-AF65-F5344CB8AC3E}">
        <p14:creationId xmlns:p14="http://schemas.microsoft.com/office/powerpoint/2010/main" val="379375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660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主题​​</vt:lpstr>
      <vt:lpstr>VE475 Project1 Shannon’s Theory and cryptography</vt:lpstr>
      <vt:lpstr>Contents</vt:lpstr>
      <vt:lpstr>Secrecy systems</vt:lpstr>
      <vt:lpstr>Perfect secrecy</vt:lpstr>
      <vt:lpstr>Entropy</vt:lpstr>
      <vt:lpstr>Redundancy</vt:lpstr>
      <vt:lpstr>Unicity distance</vt:lpstr>
      <vt:lpstr>Information-theoretic Cryptography</vt:lpstr>
      <vt:lpstr>Information-theory Cryptography</vt:lpstr>
      <vt:lpstr>Information-theoretic Cryptography</vt:lpstr>
      <vt:lpstr>Hellman’s Extension of the Shannon Theory Approach to Cryptography</vt:lpstr>
      <vt:lpstr>Generalized Random Oracles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VE475 Project1 Shannon’s Theorem with cryptography</dc:title>
  <dc:creator>夏 陶悦</dc:creator>
  <cp:lastModifiedBy>夏 陶悦</cp:lastModifiedBy>
  <cp:revision>30</cp:revision>
  <dcterms:created xsi:type="dcterms:W3CDTF">2021-07-21T01:45:42Z</dcterms:created>
  <dcterms:modified xsi:type="dcterms:W3CDTF">2021-07-22T11:30:12Z</dcterms:modified>
</cp:coreProperties>
</file>