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A38-6E61-F059-CA85-DD199F01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99E61-4C80-4E1D-09A9-63C1880F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F6E-F153-47C8-A7DF-F06F3FB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229A-AE7D-87AF-EFC1-4A3B6D6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6DEC-FB51-29B6-C36F-371B4AF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AC9-FECC-FA70-BD70-CD618823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A2F71-0E2C-EAC5-4448-7B28F0F8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3101-BA9D-6CEC-49E3-21B75F5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8F10-3026-BDD2-E0C0-0B0C95E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1758-7FA8-D545-1C44-20329D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CD8BC-97FD-D366-4F4D-F13E76D9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EC264-F761-2BC0-3308-A57CC6F9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DF69-FF64-68E7-82D3-3C7C0478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1383-D895-6357-5932-8D40AE75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3713-F197-F197-A723-DC16214C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1B3B-954F-2CBF-7064-BEDAC05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6386-225A-0007-74FE-8E9C3947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E46A-2DDC-4AF2-F3AA-7C852CBF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9E36-76DC-F364-4455-47FF1E04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752C-5ED0-6039-8FE9-68ED2244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561C-7F39-A41F-6644-15AC2CF1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4978-D705-6899-12CD-21B9E850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F5B-9683-706C-4F54-75C0BBB8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A3F9-2CAE-3C67-4771-6377BA0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08CE-2C55-1C9C-1A9D-25E7D783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6474-C417-473C-ED82-D334293B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CA4B-D05F-4A59-1B7A-A477012D6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D559-C98E-F5D3-7F72-BA7AC01C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3010-7735-58AD-E3AD-E4F5EDD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6CB4-125A-208D-5FA8-725A7026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1F79-3D6C-91B3-7E29-D85B991F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9F5D-B827-52A6-4F67-8FDCEF66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6560-2C1F-4BD3-B33C-3F915CDA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B7D78-9325-66EA-E68C-17428112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13E33-D8AC-4866-9731-ECB49F43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A4E0-9AC9-FDFC-36B0-76FDCE21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C06F5-85A5-EA16-8908-E6699F48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81662-7594-D3A5-F0F6-58FF49D2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8B76-BAD1-F965-FECB-D0183B3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D982-B5A9-4E3A-18DE-8B4808B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DE78-C977-0A19-F6C8-4B83032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1DC7-4A87-7273-AC71-47520718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09DE-B140-34C0-A038-02971C6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E1A43-5DB0-920D-5096-926462C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FF81-CB29-FAA3-3D47-94B8871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3BBB4-F950-DBC4-CB2D-CEDA4406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D64-0E30-CC4C-7667-4B9C2CF0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A8E3-A7A9-AE7F-E473-E9A09B24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A4DB9-6D4F-43B6-15F4-F58B3308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69983-9ADF-6DE9-15B9-8857BEAA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9ADD-6159-0CE9-077A-058ECEA0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D2FA-AEBB-399D-A947-8A3A41A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D18B-1632-5D02-D184-9940B2B6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401D-AFB9-36C8-4A14-DE223A9C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2442-73F3-D530-1EAA-B24B1FF0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50EE-3AD7-2F41-8597-4D447035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2E7D2-2B16-55EE-88C5-2D2543CD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9281-2B7C-E261-487F-E7E057B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A3C08-D4ED-0D23-F201-9B7AC7E7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B40D-C2E5-9374-9E8B-EE9EBE0F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C70D-A692-E345-254B-C041096C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31445-2EF1-4049-99C2-1EFF904B462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42DC-F7B6-3A17-19DE-251E6EDC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ADEC-2498-A76E-ABF4-FB211034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EE3A-4DFC-EE73-9BE6-02D8F81C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0562"/>
          </a:xfrm>
        </p:spPr>
        <p:txBody>
          <a:bodyPr>
            <a:normAutofit/>
          </a:bodyPr>
          <a:lstStyle/>
          <a:p>
            <a:r>
              <a:rPr lang="en-US" sz="7200" dirty="0"/>
              <a:t>Challenges in the adoption of used EVs</a:t>
            </a:r>
          </a:p>
        </p:txBody>
      </p:sp>
    </p:spTree>
    <p:extLst>
      <p:ext uri="{BB962C8B-B14F-4D97-AF65-F5344CB8AC3E}">
        <p14:creationId xmlns:p14="http://schemas.microsoft.com/office/powerpoint/2010/main" val="20162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7B25-7A52-45AD-C5E5-5F949073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Previous Approach – Max Diff survey via FB Ads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F2582C-F291-6EEC-1A1D-35E1B2F636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37515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blue background with text and a flag&#10;&#10;AI-generated content may be incorrect.">
            <a:extLst>
              <a:ext uri="{FF2B5EF4-FFF2-40B4-BE49-F238E27FC236}">
                <a16:creationId xmlns:a16="http://schemas.microsoft.com/office/drawing/2014/main" id="{332CD21A-2A15-DE33-3699-B3A3FC2123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46" y="1825625"/>
            <a:ext cx="474550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3BF345-DDF8-B3AA-9A56-5A664DD0CCE7}"/>
              </a:ext>
            </a:extLst>
          </p:cNvPr>
          <p:cNvSpPr txBox="1"/>
          <p:nvPr/>
        </p:nvSpPr>
        <p:spPr>
          <a:xfrm>
            <a:off x="826137" y="1997839"/>
            <a:ext cx="518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survey was only fielded to individuals in geographical regions identified as Disadvantaged based on the dataset from the Energy Justice Dashboard.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A4A9-88FE-24E8-05CF-5AA7373D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Max Diff survey via FB Ads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08C20-8FC2-FE46-DDC2-ACC50507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225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Results: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 funds spent on Facebook ads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$1203.49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total number of impressions (the number of times the ad was shown on screen) - 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825,530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Reach (Number of unique accounts who saw the ads)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330,854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of times the survey link was clicked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3299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respondents who completed the survey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107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cost per complete -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$11.37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Respondents with reported income below $75,000 -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41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9107-A258-4B01-F45B-9FAE6768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Approach: Choice-based Conjoint Surveys (will be fielded in Qualtrics)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A3C-179D-8C3E-2D1B-879EDD0A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2819762"/>
          </a:xfrm>
        </p:spPr>
        <p:txBody>
          <a:bodyPr>
            <a:normAutofit/>
          </a:bodyPr>
          <a:lstStyle/>
          <a:p>
            <a:r>
              <a:rPr lang="en-US" sz="3600" dirty="0"/>
              <a:t>Survey focused on used EV vehicle market.</a:t>
            </a:r>
          </a:p>
          <a:p>
            <a:r>
              <a:rPr lang="en-US" sz="3600" dirty="0"/>
              <a:t>Users decide their budget and they are shown vehicles that are within the range of their budget (80% - 110%)</a:t>
            </a:r>
          </a:p>
        </p:txBody>
      </p:sp>
    </p:spTree>
    <p:extLst>
      <p:ext uri="{BB962C8B-B14F-4D97-AF65-F5344CB8AC3E}">
        <p14:creationId xmlns:p14="http://schemas.microsoft.com/office/powerpoint/2010/main" val="312133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Challenges in the adoption of used EVs</vt:lpstr>
      <vt:lpstr>Previous Approach – Max Diff survey via FB Ads</vt:lpstr>
      <vt:lpstr>Max Diff survey via FB Ads (continued)</vt:lpstr>
      <vt:lpstr>Current Approach: Choice-based Conjoint Surveys (will be fielded in Qualtrics)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Hoda, Zain</dc:creator>
  <cp:lastModifiedBy>Hoda, Zain</cp:lastModifiedBy>
  <cp:revision>3</cp:revision>
  <dcterms:created xsi:type="dcterms:W3CDTF">2025-03-20T13:20:14Z</dcterms:created>
  <dcterms:modified xsi:type="dcterms:W3CDTF">2025-03-20T15:35:48Z</dcterms:modified>
</cp:coreProperties>
</file>