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0F96-02B5-C51E-7367-4CBD2EDEF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CAE66-5964-9907-E421-606045787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550D2-17FA-C672-D583-F7B98361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26541-1F51-58B8-8675-F81FB48A2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CEA94-35E8-145F-1CA7-5F806CBFB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9964-E6ED-6451-5F6B-B98C5697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F4CA4-1092-A7EA-9B1C-B74ACD226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CE14-7DB9-3F6E-7863-CB420F13C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36AD-FC3B-9BEF-EA3B-B47318DC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88673-E44A-C11A-E691-E3352533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5FBD57-4C0A-5C8D-3FC5-907143EDE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47FB1F-6C67-6F8E-7BB3-4D944417A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E879E-5420-35E4-1981-90D90981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266B8-A909-690B-2546-7EFC1D8E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7E7DE-FFAB-B8BF-71DB-EC5E223D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2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3E5E-33E9-DB45-EED3-AAB09099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DD14-B21F-4FCD-300D-0CC233E67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A5238-87D9-53B6-E299-E3387208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0E6B-CCE4-471B-6C88-E919171A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4C78F-0EC5-F411-D1AF-666CA1A7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4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47BD6-0291-25EB-5DBA-674A43CF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E82C2-A486-5A95-70D9-2F8B1EA38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0BF36-5720-D071-78FA-EC3B76A4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2230A-C5F3-B30E-0916-9C7AA99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7BFBD-24E6-3774-4CBC-576F6395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5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64A0-B520-284E-5CCE-9D3D0907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A766B-BDA6-714B-DBBD-8A1F9E256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25C98-635D-4A5D-EBE1-7BA9AED970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4657-E0F1-8253-56C5-082C94836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455FF-1A77-2227-FFBB-F3B29AD2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2731-45DD-9549-2109-6E47145B1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3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D912-AF21-2A27-87D3-27CB50B1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30FD2-13E6-442D-25AF-64C53AE5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06DF0-437C-F0AF-111B-F179DECC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4C1E0-0512-E4D1-8160-FA7C795CC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6B3C8-460B-34AD-47D8-3435862606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0B03B-6213-37A4-8AB7-8E613532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3E2CF0-5730-3684-68B8-87BC74E9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FBD28-721F-0D81-4BB8-49B7F77B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40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D97EC-E4A8-B729-568D-4375E4C35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18E57-153C-E8C7-D82A-874F9A64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F451A-78E8-B089-BFF9-4B5DB9B5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55C86-7C98-ADEC-B53A-BACD8571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161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1A41F-20BD-F7B2-CAA7-C93887459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4B8B4-4441-0F03-5111-58CF5C2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0A19E-D42E-2E17-1C7D-233FD4F6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37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0816-C20C-4945-AD4F-C79C0F1B1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412D-3ED7-BD43-E784-A3073F831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3B359-3E95-CD17-2130-93F920922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44627-7AEB-A70B-9982-0DB354373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7A30D-215E-71FE-8228-88BED406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8970D-7A6A-5551-97E4-62C62435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43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AFC5-F332-F3F4-C8DA-3CDFF6127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46398-11F4-882F-905E-B089CE404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13AAB-6343-4632-2E88-6DD343175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63D70-05FA-7EBF-B9AE-FBC80E2E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FADF-1FAF-B59B-3B11-1549D2C78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ED77A-5D83-BC42-74F9-53688396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14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A5478-5857-9348-0A4D-78B0026B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5918D-D50E-0462-321D-DE3169420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84536-0311-0FF2-3B7B-41CA9775F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557E3-A778-4720-9C63-0088BAAE90E5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0CEED-1BA7-2D64-E8F5-16766D016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B66A8-CE40-5FF1-26C6-A4AE82E045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19D3C0-C71F-468B-B24C-A42A8DD67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2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DFF202-97C1-BF32-0659-8FA0320F8955}"/>
              </a:ext>
            </a:extLst>
          </p:cNvPr>
          <p:cNvSpPr/>
          <p:nvPr/>
        </p:nvSpPr>
        <p:spPr>
          <a:xfrm>
            <a:off x="2578534" y="4172967"/>
            <a:ext cx="2176531" cy="1265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86FB14-D824-56DD-F344-0C3C91933182}"/>
              </a:ext>
            </a:extLst>
          </p:cNvPr>
          <p:cNvSpPr txBox="1"/>
          <p:nvPr/>
        </p:nvSpPr>
        <p:spPr>
          <a:xfrm>
            <a:off x="2934856" y="4418092"/>
            <a:ext cx="1086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Min year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26C3A-047C-E008-3F5E-219A9B3B2E98}"/>
              </a:ext>
            </a:extLst>
          </p:cNvPr>
          <p:cNvSpPr txBox="1"/>
          <p:nvPr/>
        </p:nvSpPr>
        <p:spPr>
          <a:xfrm>
            <a:off x="2934856" y="4770939"/>
            <a:ext cx="1348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2015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0809CF4-5CC0-0558-CAF1-78A5DBCD83AB}"/>
              </a:ext>
            </a:extLst>
          </p:cNvPr>
          <p:cNvSpPr/>
          <p:nvPr/>
        </p:nvSpPr>
        <p:spPr>
          <a:xfrm flipH="1">
            <a:off x="4283823" y="4883048"/>
            <a:ext cx="102836" cy="29900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ABEC0C5-1AC3-945C-A4BB-9E2DC69C6BE8}"/>
              </a:ext>
            </a:extLst>
          </p:cNvPr>
          <p:cNvSpPr/>
          <p:nvPr/>
        </p:nvSpPr>
        <p:spPr>
          <a:xfrm>
            <a:off x="5374267" y="4172967"/>
            <a:ext cx="2369673" cy="1265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6DC6A8-E8FF-B92F-434A-C0D28753529E}"/>
              </a:ext>
            </a:extLst>
          </p:cNvPr>
          <p:cNvSpPr txBox="1"/>
          <p:nvPr/>
        </p:nvSpPr>
        <p:spPr>
          <a:xfrm>
            <a:off x="5612896" y="4453072"/>
            <a:ext cx="1143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year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F8FE7F-65A7-FA25-646A-D1A70DF451AD}"/>
              </a:ext>
            </a:extLst>
          </p:cNvPr>
          <p:cNvSpPr txBox="1"/>
          <p:nvPr/>
        </p:nvSpPr>
        <p:spPr>
          <a:xfrm>
            <a:off x="5627317" y="4805919"/>
            <a:ext cx="1274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2800" b="1" dirty="0"/>
              <a:t>2023</a:t>
            </a:r>
          </a:p>
        </p:txBody>
      </p:sp>
      <p:sp>
        <p:nvSpPr>
          <p:cNvPr id="19" name="Flowchart: Merge 18">
            <a:extLst>
              <a:ext uri="{FF2B5EF4-FFF2-40B4-BE49-F238E27FC236}">
                <a16:creationId xmlns:a16="http://schemas.microsoft.com/office/drawing/2014/main" id="{FF029D04-ED94-BF2F-E637-9786AA861126}"/>
              </a:ext>
            </a:extLst>
          </p:cNvPr>
          <p:cNvSpPr/>
          <p:nvPr/>
        </p:nvSpPr>
        <p:spPr>
          <a:xfrm>
            <a:off x="6868911" y="4878346"/>
            <a:ext cx="145455" cy="303942"/>
          </a:xfrm>
          <a:prstGeom prst="flowChartMerg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8DBA07-5569-4478-738F-9E98E2289EB1}"/>
              </a:ext>
            </a:extLst>
          </p:cNvPr>
          <p:cNvSpPr/>
          <p:nvPr/>
        </p:nvSpPr>
        <p:spPr>
          <a:xfrm>
            <a:off x="2871146" y="2199680"/>
            <a:ext cx="2437494" cy="1265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5E45F5-2FA6-35D4-CE0C-2A872DF3DA32}"/>
              </a:ext>
            </a:extLst>
          </p:cNvPr>
          <p:cNvSpPr txBox="1"/>
          <p:nvPr/>
        </p:nvSpPr>
        <p:spPr>
          <a:xfrm>
            <a:off x="3098201" y="2443202"/>
            <a:ext cx="1318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Min year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CEEFC2-DA0B-2BDE-0FE2-CBA250571D47}"/>
              </a:ext>
            </a:extLst>
          </p:cNvPr>
          <p:cNvSpPr txBox="1"/>
          <p:nvPr/>
        </p:nvSpPr>
        <p:spPr>
          <a:xfrm>
            <a:off x="3029358" y="2742082"/>
            <a:ext cx="127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 </a:t>
            </a:r>
            <a:r>
              <a:rPr lang="en-US" sz="3200" b="1" dirty="0"/>
              <a:t>2015</a:t>
            </a: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BD00FCB0-0BA4-E09C-428D-FED1453DC74E}"/>
              </a:ext>
            </a:extLst>
          </p:cNvPr>
          <p:cNvSpPr/>
          <p:nvPr/>
        </p:nvSpPr>
        <p:spPr>
          <a:xfrm>
            <a:off x="4593558" y="2868476"/>
            <a:ext cx="141921" cy="3039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56CF970-90F3-81F2-C434-98552C5D2220}"/>
              </a:ext>
            </a:extLst>
          </p:cNvPr>
          <p:cNvSpPr/>
          <p:nvPr/>
        </p:nvSpPr>
        <p:spPr>
          <a:xfrm>
            <a:off x="5683452" y="2199680"/>
            <a:ext cx="2437494" cy="12659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7ED8C7-1A0B-C0B6-9068-991F93D5E43B}"/>
              </a:ext>
            </a:extLst>
          </p:cNvPr>
          <p:cNvSpPr txBox="1"/>
          <p:nvPr/>
        </p:nvSpPr>
        <p:spPr>
          <a:xfrm>
            <a:off x="5865239" y="2407358"/>
            <a:ext cx="1212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Max 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0E00D7-7D47-8980-ED19-07ADE98D8513}"/>
              </a:ext>
            </a:extLst>
          </p:cNvPr>
          <p:cNvSpPr txBox="1"/>
          <p:nvPr/>
        </p:nvSpPr>
        <p:spPr>
          <a:xfrm>
            <a:off x="5796397" y="2706238"/>
            <a:ext cx="127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</a:t>
            </a:r>
            <a:r>
              <a:rPr lang="en-US" sz="3200" b="1" dirty="0"/>
              <a:t>2023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67A873C9-6B13-0C60-D40C-1B2935AE7C45}"/>
              </a:ext>
            </a:extLst>
          </p:cNvPr>
          <p:cNvSpPr/>
          <p:nvPr/>
        </p:nvSpPr>
        <p:spPr>
          <a:xfrm>
            <a:off x="7360597" y="2832632"/>
            <a:ext cx="141921" cy="303942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76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Hoda, Zain</dc:creator>
  <cp:lastModifiedBy>Hoda, Zain</cp:lastModifiedBy>
  <cp:revision>3</cp:revision>
  <dcterms:created xsi:type="dcterms:W3CDTF">2025-03-19T04:35:14Z</dcterms:created>
  <dcterms:modified xsi:type="dcterms:W3CDTF">2025-03-19T05:18:25Z</dcterms:modified>
</cp:coreProperties>
</file>