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96" r:id="rId3"/>
    <p:sldId id="291" r:id="rId4"/>
    <p:sldId id="354" r:id="rId5"/>
    <p:sldId id="404" r:id="rId6"/>
    <p:sldId id="383" r:id="rId7"/>
    <p:sldId id="384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94" r:id="rId18"/>
    <p:sldId id="396" r:id="rId19"/>
    <p:sldId id="395" r:id="rId20"/>
    <p:sldId id="400" r:id="rId21"/>
    <p:sldId id="397" r:id="rId22"/>
    <p:sldId id="398" r:id="rId23"/>
    <p:sldId id="399" r:id="rId24"/>
    <p:sldId id="401" r:id="rId25"/>
    <p:sldId id="402" r:id="rId26"/>
    <p:sldId id="403" r:id="rId27"/>
    <p:sldId id="286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84033A5-30FB-E84D-8295-DB0620D41A86}">
          <p14:sldIdLst>
            <p14:sldId id="256"/>
            <p14:sldId id="296"/>
            <p14:sldId id="291"/>
            <p14:sldId id="354"/>
            <p14:sldId id="404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6"/>
            <p14:sldId id="395"/>
            <p14:sldId id="400"/>
            <p14:sldId id="397"/>
            <p14:sldId id="398"/>
            <p14:sldId id="399"/>
            <p14:sldId id="401"/>
            <p14:sldId id="402"/>
            <p14:sldId id="403"/>
            <p14:sldId id="28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3935"/>
    <a:srgbClr val="AE1E1E"/>
    <a:srgbClr val="821C2E"/>
    <a:srgbClr val="44546A"/>
    <a:srgbClr val="EF5750"/>
    <a:srgbClr val="F68764"/>
    <a:srgbClr val="656D78"/>
    <a:srgbClr val="FFFF99"/>
    <a:srgbClr val="FBCB9B"/>
    <a:srgbClr val="C9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4" autoAdjust="0"/>
    <p:restoredTop sz="90967" autoAdjust="0"/>
  </p:normalViewPr>
  <p:slideViewPr>
    <p:cSldViewPr snapToGrid="0" snapToObjects="1">
      <p:cViewPr>
        <p:scale>
          <a:sx n="73" d="100"/>
          <a:sy n="73" d="100"/>
        </p:scale>
        <p:origin x="-768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7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5755D-7932-44A5-A2C7-C8A2CBF288E8}" type="datetimeFigureOut">
              <a:rPr lang="zh-TW" altLang="en-US" smtClean="0"/>
              <a:t>2020/1/30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FCD98-6B9E-4D19-9C43-11FCDEF19D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232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shuwen.com/d/2E0I/zh-tw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juejin.im/post/5c6e827ae51d452da9672094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599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048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https://www.jishuwen.com/d/2E0I/zh-tw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https://juejin.im/post/5c6e827ae51d452da9672094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957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A1C7254-695B-1F42-AC59-34E8D85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8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BC7211D9-290C-574E-B682-764110BB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2020/1/30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D4D4BDD1-0BFA-0645-8197-068191A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F592E68C-AEE0-D84B-8844-7CF5E836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CFC0D688-7C0C-F240-82D7-136060E307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572" y="6292494"/>
            <a:ext cx="2766233" cy="392805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 rot="16200000">
            <a:off x="-1828147" y="2494297"/>
            <a:ext cx="5067300" cy="7870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873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075707" y="2244436"/>
            <a:ext cx="1239981" cy="2351314"/>
          </a:xfrm>
        </p:spPr>
        <p:txBody>
          <a:bodyPr vert="horz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dirty="0"/>
              <a:t>目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錄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2020/1/30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7" name="直線接點 6"/>
          <p:cNvCxnSpPr/>
          <p:nvPr userDrawn="1"/>
        </p:nvCxnSpPr>
        <p:spPr>
          <a:xfrm>
            <a:off x="2731324" y="798698"/>
            <a:ext cx="0" cy="5557652"/>
          </a:xfrm>
          <a:prstGeom prst="line">
            <a:avLst/>
          </a:prstGeom>
          <a:ln>
            <a:solidFill>
              <a:srgbClr val="821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內容版面配置區 8"/>
          <p:cNvSpPr>
            <a:spLocks noGrp="1"/>
          </p:cNvSpPr>
          <p:nvPr>
            <p:ph sz="quarter" idx="13" hasCustomPrompt="1"/>
          </p:nvPr>
        </p:nvSpPr>
        <p:spPr>
          <a:xfrm>
            <a:off x="3123210" y="798512"/>
            <a:ext cx="8408390" cy="5557838"/>
          </a:xfrm>
        </p:spPr>
        <p:txBody>
          <a:bodyPr anchor="ctr"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zh-TW" altLang="en-US" dirty="0"/>
              <a:t>項目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3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" y="570020"/>
            <a:ext cx="4393870" cy="724395"/>
          </a:xfrm>
          <a:solidFill>
            <a:srgbClr val="821C2E"/>
          </a:solidFill>
          <a:ln>
            <a:noFill/>
          </a:ln>
        </p:spPr>
        <p:txBody>
          <a:bodyPr/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目錄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2020/1/30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7" name="直線接點 6"/>
          <p:cNvCxnSpPr/>
          <p:nvPr userDrawn="1"/>
        </p:nvCxnSpPr>
        <p:spPr>
          <a:xfrm flipH="1">
            <a:off x="4390069" y="570020"/>
            <a:ext cx="3802" cy="6287980"/>
          </a:xfrm>
          <a:prstGeom prst="line">
            <a:avLst/>
          </a:prstGeom>
          <a:ln w="25400">
            <a:solidFill>
              <a:srgbClr val="821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六邊形 8"/>
          <p:cNvSpPr/>
          <p:nvPr userDrawn="1"/>
        </p:nvSpPr>
        <p:spPr>
          <a:xfrm>
            <a:off x="4038600" y="1496295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01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六邊形 9"/>
          <p:cNvSpPr/>
          <p:nvPr userDrawn="1"/>
        </p:nvSpPr>
        <p:spPr>
          <a:xfrm>
            <a:off x="4038600" y="2331863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02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六邊形 10"/>
          <p:cNvSpPr/>
          <p:nvPr userDrawn="1"/>
        </p:nvSpPr>
        <p:spPr>
          <a:xfrm>
            <a:off x="4038600" y="3167431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03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六邊形 11"/>
          <p:cNvSpPr/>
          <p:nvPr userDrawn="1"/>
        </p:nvSpPr>
        <p:spPr>
          <a:xfrm>
            <a:off x="4038600" y="4002999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04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六邊形 12"/>
          <p:cNvSpPr/>
          <p:nvPr userDrawn="1"/>
        </p:nvSpPr>
        <p:spPr>
          <a:xfrm>
            <a:off x="4038600" y="4838567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05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六邊形 13"/>
          <p:cNvSpPr/>
          <p:nvPr userDrawn="1"/>
        </p:nvSpPr>
        <p:spPr>
          <a:xfrm>
            <a:off x="4038600" y="5674134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06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02427" y="1475416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8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902427" y="2313027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9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02427" y="3142530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0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902427" y="4002999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1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902427" y="4819731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2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4902427" y="5655298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</p:spTree>
    <p:extLst>
      <p:ext uri="{BB962C8B-B14F-4D97-AF65-F5344CB8AC3E}">
        <p14:creationId xmlns:p14="http://schemas.microsoft.com/office/powerpoint/2010/main" val="4078722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 rot="10800000">
            <a:off x="3531430" y="0"/>
            <a:ext cx="4857010" cy="1947180"/>
          </a:xfrm>
          <a:prstGeom prst="triangle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5158350" y="397743"/>
            <a:ext cx="1603169" cy="84615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目錄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2020/1/30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六邊形 6"/>
          <p:cNvSpPr/>
          <p:nvPr userDrawn="1"/>
        </p:nvSpPr>
        <p:spPr>
          <a:xfrm>
            <a:off x="1073239" y="2952921"/>
            <a:ext cx="1007991" cy="868958"/>
          </a:xfrm>
          <a:prstGeom prst="hexagon">
            <a:avLst/>
          </a:prstGeom>
          <a:solidFill>
            <a:srgbClr val="E6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01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六邊形 7"/>
          <p:cNvSpPr/>
          <p:nvPr userDrawn="1"/>
        </p:nvSpPr>
        <p:spPr>
          <a:xfrm>
            <a:off x="2868647" y="2952921"/>
            <a:ext cx="1007991" cy="868958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02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六邊形 8"/>
          <p:cNvSpPr/>
          <p:nvPr userDrawn="1"/>
        </p:nvSpPr>
        <p:spPr>
          <a:xfrm>
            <a:off x="4664055" y="2952921"/>
            <a:ext cx="1007991" cy="868958"/>
          </a:xfrm>
          <a:prstGeom prst="hexagon">
            <a:avLst/>
          </a:prstGeom>
          <a:solidFill>
            <a:srgbClr val="E6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03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六邊形 9"/>
          <p:cNvSpPr/>
          <p:nvPr userDrawn="1"/>
        </p:nvSpPr>
        <p:spPr>
          <a:xfrm>
            <a:off x="6459463" y="2952921"/>
            <a:ext cx="1007991" cy="868958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04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六邊形 10"/>
          <p:cNvSpPr/>
          <p:nvPr userDrawn="1"/>
        </p:nvSpPr>
        <p:spPr>
          <a:xfrm>
            <a:off x="8254871" y="2952921"/>
            <a:ext cx="1007991" cy="868958"/>
          </a:xfrm>
          <a:prstGeom prst="hexagon">
            <a:avLst/>
          </a:prstGeom>
          <a:solidFill>
            <a:srgbClr val="E6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05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六邊形 11"/>
          <p:cNvSpPr/>
          <p:nvPr userDrawn="1"/>
        </p:nvSpPr>
        <p:spPr>
          <a:xfrm>
            <a:off x="10050277" y="2952921"/>
            <a:ext cx="1007991" cy="868958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06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7256" y="4118763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638409" y="4118763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6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424117" y="4128660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7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29225" y="4128660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8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024633" y="4118763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9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9820040" y="4128660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</p:spTree>
    <p:extLst>
      <p:ext uri="{BB962C8B-B14F-4D97-AF65-F5344CB8AC3E}">
        <p14:creationId xmlns:p14="http://schemas.microsoft.com/office/powerpoint/2010/main" val="2476654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文字及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6"/>
            <a:ext cx="10515600" cy="5108017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8744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文字及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6"/>
            <a:ext cx="10515600" cy="5108017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9265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文字及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68946"/>
            <a:ext cx="10515600" cy="5108017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4582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兩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6"/>
            <a:ext cx="5080000" cy="5108017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068946"/>
            <a:ext cx="5245100" cy="5108017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670656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兩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68946"/>
            <a:ext cx="5080000" cy="5108017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068946"/>
            <a:ext cx="5245100" cy="5108017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2813777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兩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68946"/>
            <a:ext cx="5080000" cy="5108017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6000" y="1068946"/>
            <a:ext cx="5245100" cy="5108017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</p:spTree>
    <p:extLst>
      <p:ext uri="{BB962C8B-B14F-4D97-AF65-F5344CB8AC3E}">
        <p14:creationId xmlns:p14="http://schemas.microsoft.com/office/powerpoint/2010/main" val="8230095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四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7"/>
            <a:ext cx="5080000" cy="2461654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068946"/>
            <a:ext cx="5245100" cy="2461655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0900" y="3685148"/>
            <a:ext cx="5080000" cy="2461654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08700" y="3685147"/>
            <a:ext cx="5245100" cy="2461655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88041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="" xmlns:a16="http://schemas.microsoft.com/office/drawing/2014/main" id="{8A770271-AB73-DA4C-9664-09A28120DA97}"/>
              </a:ext>
            </a:extLst>
          </p:cNvPr>
          <p:cNvSpPr/>
          <p:nvPr userDrawn="1"/>
        </p:nvSpPr>
        <p:spPr>
          <a:xfrm>
            <a:off x="0" y="0"/>
            <a:ext cx="12192000" cy="4146997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55A4563-E84E-2143-94D2-868ECA667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5974"/>
            <a:ext cx="9144000" cy="1839778"/>
          </a:xfrm>
        </p:spPr>
        <p:txBody>
          <a:bodyPr anchor="b">
            <a:normAutofit/>
          </a:bodyPr>
          <a:lstStyle>
            <a:lvl1pPr algn="ctr">
              <a:defRPr sz="48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01C11A57-485A-7843-90B7-CE4D37108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4100"/>
            <a:ext cx="9144000" cy="595630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dirty="0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FF04DFD-F863-024F-AB15-7DEB6ABD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C42252C1-473D-124E-AAFE-BBC473106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871B4E1C-D0B1-194C-8D0D-EEB67A6B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CFC0D688-7C0C-F240-82D7-136060E307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572" y="6292494"/>
            <a:ext cx="2766233" cy="392805"/>
          </a:xfrm>
          <a:prstGeom prst="rect">
            <a:avLst/>
          </a:prstGeom>
        </p:spPr>
      </p:pic>
      <p:sp>
        <p:nvSpPr>
          <p:cNvPr id="10" name="文字版面配置區 9">
            <a:extLst>
              <a:ext uri="{FF2B5EF4-FFF2-40B4-BE49-F238E27FC236}">
                <a16:creationId xmlns="" xmlns:a16="http://schemas.microsoft.com/office/drawing/2014/main" id="{541677EC-052B-1741-B92F-902A83DB4C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38600" y="6356350"/>
            <a:ext cx="4134051" cy="36087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44546A"/>
                </a:solidFill>
                <a:latin typeface="Tw Cen MT" pitchFamily="34" charset="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en-US" altLang="zh-TW" dirty="0"/>
              <a:t>By </a:t>
            </a:r>
            <a:r>
              <a:rPr kumimoji="1" lang="zh-TW" altLang="en-US" dirty="0"/>
              <a:t>製作者</a:t>
            </a:r>
          </a:p>
        </p:txBody>
      </p:sp>
    </p:spTree>
    <p:extLst>
      <p:ext uri="{BB962C8B-B14F-4D97-AF65-F5344CB8AC3E}">
        <p14:creationId xmlns:p14="http://schemas.microsoft.com/office/powerpoint/2010/main" val="28503406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四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7"/>
            <a:ext cx="5080000" cy="2461654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068946"/>
            <a:ext cx="5245100" cy="2461655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0900" y="3685148"/>
            <a:ext cx="5080000" cy="2461654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08700" y="3685147"/>
            <a:ext cx="5245100" cy="2461655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33108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四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68947"/>
            <a:ext cx="5080000" cy="2461654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6000" y="1068946"/>
            <a:ext cx="5245100" cy="2461655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0900" y="3685148"/>
            <a:ext cx="5080000" cy="2461654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108700" y="3685147"/>
            <a:ext cx="5245100" cy="2461655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</p:spTree>
    <p:extLst>
      <p:ext uri="{BB962C8B-B14F-4D97-AF65-F5344CB8AC3E}">
        <p14:creationId xmlns:p14="http://schemas.microsoft.com/office/powerpoint/2010/main" val="25378489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寬鬆標題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2020/1/30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2634" y="802161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494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寬鬆標題兩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79C6CD6-89CE-E846-934F-01618F2F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DBED84A6-8329-9742-B24D-788F26DEA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B9046B7C-39BE-4A4E-B699-9748D6DA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2020/1/30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1AD5E07B-3935-B144-8CAF-5251EF86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C9A0C168-E66B-E24E-B30C-62EBA9A4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2634" y="802161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32633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帶副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F7C17A4E-EBA6-E34A-A86C-76416798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2020/1/30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CA1C1E17-1A60-0144-B993-55C5B1B8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6E191D9A-D235-9D49-814E-DCBBB84D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10" name="內容版面配置區 9"/>
          <p:cNvSpPr>
            <a:spLocks noGrp="1"/>
          </p:cNvSpPr>
          <p:nvPr>
            <p:ph sz="quarter" idx="13" hasCustomPrompt="1"/>
          </p:nvPr>
        </p:nvSpPr>
        <p:spPr>
          <a:xfrm>
            <a:off x="838200" y="1298576"/>
            <a:ext cx="10515600" cy="393700"/>
          </a:xfrm>
        </p:spPr>
        <p:txBody>
          <a:bodyPr/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zh-TW" altLang="en-US" dirty="0"/>
              <a:t>按一下以編輯母片副標題樣式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30399"/>
            <a:ext cx="10515600" cy="4246563"/>
          </a:xfrm>
        </p:spPr>
        <p:txBody>
          <a:bodyPr/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2634" y="802161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7725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深色底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743F-B12E-458C-9EA7-7F147439A6EC}" type="datetimeFigureOut">
              <a:rPr lang="zh-TW" altLang="en-US" smtClean="0"/>
              <a:t>2020/1/30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F324-F247-4137-A031-D39507D3D93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39931" y="813213"/>
            <a:ext cx="110805" cy="388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1026" name="Picture 2" descr="F:\MarsOffice\資料來源\公司相關Logo\網威Logo_白色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551" y="6378006"/>
            <a:ext cx="1796517" cy="25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09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Picture 4" descr="F:\MarsOffice\資料來源\公司相關Logo\網威Logo_白色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571" y="6288631"/>
            <a:ext cx="2766233" cy="39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A1C7254-695B-1F42-AC59-34E8D85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8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BC7211D9-290C-574E-B682-764110BB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2020/1/30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D4D4BDD1-0BFA-0645-8197-068191A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F592E68C-AEE0-D84B-8844-7CF5E836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矩形 7"/>
          <p:cNvSpPr/>
          <p:nvPr userDrawn="1"/>
        </p:nvSpPr>
        <p:spPr>
          <a:xfrm rot="16200000">
            <a:off x="-1828147" y="2494297"/>
            <a:ext cx="5067300" cy="78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22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A1C7254-695B-1F42-AC59-34E8D85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68439"/>
            <a:ext cx="10515600" cy="1909761"/>
          </a:xfrm>
        </p:spPr>
        <p:txBody>
          <a:bodyPr anchor="b"/>
          <a:lstStyle>
            <a:lvl1pPr algn="ctr">
              <a:defRPr sz="48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4600"/>
            <a:ext cx="10515600" cy="1339056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BC7211D9-290C-574E-B682-764110BB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2020/1/30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D4D4BDD1-0BFA-0645-8197-068191A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F592E68C-AEE0-D84B-8844-7CF5E836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CFC0D688-7C0C-F240-82D7-136060E307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572" y="6292494"/>
            <a:ext cx="2766233" cy="392805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5600700" y="3538219"/>
            <a:ext cx="990600" cy="6731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23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Picture 4" descr="F:\MarsOffice\資料來源\公司相關Logo\網威Logo_白色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571" y="6288631"/>
            <a:ext cx="2766233" cy="39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A1C7254-695B-1F42-AC59-34E8D85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68439"/>
            <a:ext cx="10515600" cy="1909761"/>
          </a:xfrm>
        </p:spPr>
        <p:txBody>
          <a:bodyPr anchor="b"/>
          <a:lstStyle>
            <a:lvl1pPr algn="ctr">
              <a:defRPr sz="48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4600"/>
            <a:ext cx="10515600" cy="1339056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BC7211D9-290C-574E-B682-764110BB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2020/1/30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D4D4BDD1-0BFA-0645-8197-068191A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F592E68C-AEE0-D84B-8844-7CF5E836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600700" y="3538219"/>
            <a:ext cx="990600" cy="67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4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092530"/>
            <a:ext cx="5003800" cy="5084433"/>
          </a:xfrm>
        </p:spPr>
        <p:txBody>
          <a:bodyPr anchor="ctr"/>
          <a:lstStyle>
            <a:lvl1pPr marL="514350" marR="0" indent="-5143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32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B9046B7C-39BE-4A4E-B699-9748D6DA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2020/1/30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1AD5E07B-3935-B144-8CAF-5251EF86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C9A0C168-E66B-E24E-B30C-62EBA9A4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1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sp>
        <p:nvSpPr>
          <p:cNvPr id="14" name="圖片版面配置區 10"/>
          <p:cNvSpPr>
            <a:spLocks noGrp="1"/>
          </p:cNvSpPr>
          <p:nvPr>
            <p:ph type="pic" sz="quarter" idx="13"/>
          </p:nvPr>
        </p:nvSpPr>
        <p:spPr>
          <a:xfrm>
            <a:off x="6534150" y="1338737"/>
            <a:ext cx="4152900" cy="4351338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699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錄樣式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-13647" y="0"/>
            <a:ext cx="7342495" cy="6883759"/>
          </a:xfrm>
          <a:custGeom>
            <a:avLst/>
            <a:gdLst>
              <a:gd name="connsiteX0" fmla="*/ 0 w 12192000"/>
              <a:gd name="connsiteY0" fmla="*/ 0 h 6883758"/>
              <a:gd name="connsiteX1" fmla="*/ 12192000 w 12192000"/>
              <a:gd name="connsiteY1" fmla="*/ 0 h 6883758"/>
              <a:gd name="connsiteX2" fmla="*/ 12192000 w 12192000"/>
              <a:gd name="connsiteY2" fmla="*/ 6883758 h 6883758"/>
              <a:gd name="connsiteX3" fmla="*/ 0 w 12192000"/>
              <a:gd name="connsiteY3" fmla="*/ 6883758 h 6883758"/>
              <a:gd name="connsiteX4" fmla="*/ 0 w 12192000"/>
              <a:gd name="connsiteY4" fmla="*/ 0 h 6883758"/>
              <a:gd name="connsiteX0" fmla="*/ 0 w 12192000"/>
              <a:gd name="connsiteY0" fmla="*/ 0 h 6883758"/>
              <a:gd name="connsiteX1" fmla="*/ 12192000 w 12192000"/>
              <a:gd name="connsiteY1" fmla="*/ 6883758 h 6883758"/>
              <a:gd name="connsiteX2" fmla="*/ 0 w 12192000"/>
              <a:gd name="connsiteY2" fmla="*/ 6883758 h 6883758"/>
              <a:gd name="connsiteX3" fmla="*/ 0 w 12192000"/>
              <a:gd name="connsiteY3" fmla="*/ 0 h 6883758"/>
              <a:gd name="connsiteX0" fmla="*/ 0 w 12192000"/>
              <a:gd name="connsiteY0" fmla="*/ 0 h 6883758"/>
              <a:gd name="connsiteX1" fmla="*/ 12192000 w 12192000"/>
              <a:gd name="connsiteY1" fmla="*/ 6883758 h 6883758"/>
              <a:gd name="connsiteX2" fmla="*/ 0 w 12192000"/>
              <a:gd name="connsiteY2" fmla="*/ 6883758 h 6883758"/>
              <a:gd name="connsiteX3" fmla="*/ 0 w 12192000"/>
              <a:gd name="connsiteY3" fmla="*/ 0 h 6883758"/>
              <a:gd name="connsiteX0" fmla="*/ 0 w 12205648"/>
              <a:gd name="connsiteY0" fmla="*/ 0 h 5246026"/>
              <a:gd name="connsiteX1" fmla="*/ 12205648 w 12205648"/>
              <a:gd name="connsiteY1" fmla="*/ 5246026 h 5246026"/>
              <a:gd name="connsiteX2" fmla="*/ 13648 w 12205648"/>
              <a:gd name="connsiteY2" fmla="*/ 5246026 h 5246026"/>
              <a:gd name="connsiteX3" fmla="*/ 0 w 12205648"/>
              <a:gd name="connsiteY3" fmla="*/ 0 h 5246026"/>
              <a:gd name="connsiteX0" fmla="*/ 0 w 12205648"/>
              <a:gd name="connsiteY0" fmla="*/ 0 h 5246026"/>
              <a:gd name="connsiteX1" fmla="*/ 853541 w 12205648"/>
              <a:gd name="connsiteY1" fmla="*/ 353627 h 5246026"/>
              <a:gd name="connsiteX2" fmla="*/ 12205648 w 12205648"/>
              <a:gd name="connsiteY2" fmla="*/ 5246026 h 5246026"/>
              <a:gd name="connsiteX3" fmla="*/ 13648 w 12205648"/>
              <a:gd name="connsiteY3" fmla="*/ 5246026 h 5246026"/>
              <a:gd name="connsiteX4" fmla="*/ 0 w 12205648"/>
              <a:gd name="connsiteY4" fmla="*/ 0 h 5246026"/>
              <a:gd name="connsiteX0" fmla="*/ 0 w 12205648"/>
              <a:gd name="connsiteY0" fmla="*/ 0 h 5246026"/>
              <a:gd name="connsiteX1" fmla="*/ 2283223 w 12205648"/>
              <a:gd name="connsiteY1" fmla="*/ 0 h 5246026"/>
              <a:gd name="connsiteX2" fmla="*/ 12205648 w 12205648"/>
              <a:gd name="connsiteY2" fmla="*/ 5246026 h 5246026"/>
              <a:gd name="connsiteX3" fmla="*/ 13648 w 12205648"/>
              <a:gd name="connsiteY3" fmla="*/ 5246026 h 5246026"/>
              <a:gd name="connsiteX4" fmla="*/ 0 w 12205648"/>
              <a:gd name="connsiteY4" fmla="*/ 0 h 524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5648" h="5246026">
                <a:moveTo>
                  <a:pt x="0" y="0"/>
                </a:moveTo>
                <a:lnTo>
                  <a:pt x="2283223" y="0"/>
                </a:lnTo>
                <a:lnTo>
                  <a:pt x="12205648" y="5246026"/>
                </a:lnTo>
                <a:lnTo>
                  <a:pt x="13648" y="5246026"/>
                </a:lnTo>
                <a:cubicBezTo>
                  <a:pt x="9099" y="3497351"/>
                  <a:pt x="4549" y="1748675"/>
                  <a:pt x="0" y="0"/>
                </a:cubicBezTo>
                <a:close/>
              </a:path>
            </a:pathLst>
          </a:cu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79C6CD6-89CE-E846-934F-01618F2F1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429425"/>
            <a:ext cx="4061346" cy="852888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kumimoji="1" lang="zh-TW" altLang="en-US" dirty="0"/>
              <a:t>目錄樣式二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978624" y="670563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B9046B7C-39BE-4A4E-B699-9748D6DA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2020/1/30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1AD5E07B-3935-B144-8CAF-5251EF86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C9A0C168-E66B-E24E-B30C-62EBA9A4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17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581400" y="1296539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4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865496" y="5309609"/>
            <a:ext cx="3200400" cy="49069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800">
                <a:solidFill>
                  <a:schemeClr val="bg1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目錄副標</a:t>
            </a:r>
          </a:p>
        </p:txBody>
      </p:sp>
      <p:sp>
        <p:nvSpPr>
          <p:cNvPr id="26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4129584" y="1926612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7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4732360" y="2552588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8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5287370" y="3182661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9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4" hasCustomPrompt="1"/>
          </p:nvPr>
        </p:nvSpPr>
        <p:spPr>
          <a:xfrm>
            <a:off x="5890146" y="3808637"/>
            <a:ext cx="5594824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30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>
            <a:off x="6433782" y="4434613"/>
            <a:ext cx="5051188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31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6" hasCustomPrompt="1"/>
          </p:nvPr>
        </p:nvSpPr>
        <p:spPr>
          <a:xfrm>
            <a:off x="7036558" y="5060589"/>
            <a:ext cx="4448412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</p:spTree>
    <p:extLst>
      <p:ext uri="{BB962C8B-B14F-4D97-AF65-F5344CB8AC3E}">
        <p14:creationId xmlns:p14="http://schemas.microsoft.com/office/powerpoint/2010/main" val="280826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2933932" y="665378"/>
            <a:ext cx="5817453" cy="644808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目錄樣式四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2020/1/30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5317537" y="1310186"/>
            <a:ext cx="990600" cy="6731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50786" y="1945568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sp>
        <p:nvSpPr>
          <p:cNvPr id="23" name="矩形 22"/>
          <p:cNvSpPr/>
          <p:nvPr userDrawn="1"/>
        </p:nvSpPr>
        <p:spPr>
          <a:xfrm>
            <a:off x="1" y="1945568"/>
            <a:ext cx="4885898" cy="716318"/>
          </a:xfrm>
          <a:prstGeom prst="rect">
            <a:avLst/>
          </a:prstGeom>
          <a:solidFill>
            <a:srgbClr val="F68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1.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1" y="2661886"/>
            <a:ext cx="4885898" cy="716318"/>
          </a:xfrm>
          <a:prstGeom prst="rect">
            <a:avLst/>
          </a:prstGeom>
          <a:solidFill>
            <a:srgbClr val="EF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2.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1" y="3378204"/>
            <a:ext cx="4885898" cy="716318"/>
          </a:xfrm>
          <a:prstGeom prst="rect">
            <a:avLst/>
          </a:prstGeom>
          <a:solidFill>
            <a:srgbClr val="E6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3.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1" y="4094522"/>
            <a:ext cx="4885898" cy="716318"/>
          </a:xfrm>
          <a:prstGeom prst="rect">
            <a:avLst/>
          </a:prstGeom>
          <a:solidFill>
            <a:srgbClr val="A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4.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1" y="4810840"/>
            <a:ext cx="4885898" cy="716318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5.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8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050786" y="2661886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sp>
        <p:nvSpPr>
          <p:cNvPr id="29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050786" y="3378204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sp>
        <p:nvSpPr>
          <p:cNvPr id="30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50786" y="4094522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sp>
        <p:nvSpPr>
          <p:cNvPr id="31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5050786" y="4810840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pic>
        <p:nvPicPr>
          <p:cNvPr id="32" name="圖片 31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3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2020/1/30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15740" y="0"/>
            <a:ext cx="1199408" cy="2802577"/>
          </a:xfrm>
          <a:solidFill>
            <a:srgbClr val="821C2E"/>
          </a:solidFill>
        </p:spPr>
        <p:txBody>
          <a:bodyPr anchor="b">
            <a:noAutofit/>
          </a:bodyPr>
          <a:lstStyle>
            <a:lvl1pPr algn="ctr">
              <a:defRPr sz="36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目錄</a:t>
            </a:r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13" hasCustomPrompt="1"/>
          </p:nvPr>
        </p:nvSpPr>
        <p:spPr>
          <a:xfrm>
            <a:off x="5581650" y="1983179"/>
            <a:ext cx="5772150" cy="4179496"/>
          </a:xfrm>
        </p:spPr>
        <p:txBody>
          <a:bodyPr anchor="ctr"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</a:p>
        </p:txBody>
      </p:sp>
      <p:sp>
        <p:nvSpPr>
          <p:cNvPr id="28" name="內容版面配置區 27"/>
          <p:cNvSpPr>
            <a:spLocks noGrp="1"/>
          </p:cNvSpPr>
          <p:nvPr>
            <p:ph sz="quarter" idx="14" hasCustomPrompt="1"/>
          </p:nvPr>
        </p:nvSpPr>
        <p:spPr>
          <a:xfrm>
            <a:off x="1627188" y="2897188"/>
            <a:ext cx="3787775" cy="2292350"/>
          </a:xfrm>
        </p:spPr>
        <p:txBody>
          <a:bodyPr/>
          <a:lstStyle>
            <a:lvl1pPr algn="r">
              <a:defRPr sz="2000" b="0"/>
            </a:lvl1pPr>
          </a:lstStyle>
          <a:p>
            <a:pPr lvl="0"/>
            <a:r>
              <a:rPr lang="zh-TW" altLang="en-US" dirty="0"/>
              <a:t>目錄說明文字</a:t>
            </a:r>
          </a:p>
        </p:txBody>
      </p:sp>
      <p:pic>
        <p:nvPicPr>
          <p:cNvPr id="29" name="圖片 28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1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="" xmlns:a16="http://schemas.microsoft.com/office/drawing/2014/main" id="{94C8FF7A-2620-884D-9FB3-5AB36BFB5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53B0CFF8-A290-1148-B62C-B24910D43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A059F25-1F05-934B-A3C3-A243C4502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8934F-7F83-1046-9341-02CE27D9104D}" type="datetimeFigureOut">
              <a:rPr kumimoji="1" lang="zh-TW" altLang="en-US" smtClean="0"/>
              <a:t>2020/1/30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96F5D358-7817-1940-9383-7E6BF6DB9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42AF2059-64BB-A041-B166-4ABAE4368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178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75" r:id="rId3"/>
    <p:sldLayoutId id="2147483673" r:id="rId4"/>
    <p:sldLayoutId id="2147483674" r:id="rId5"/>
    <p:sldLayoutId id="2147483672" r:id="rId6"/>
    <p:sldLayoutId id="2147483676" r:id="rId7"/>
    <p:sldLayoutId id="2147483678" r:id="rId8"/>
    <p:sldLayoutId id="2147483685" r:id="rId9"/>
    <p:sldLayoutId id="2147483686" r:id="rId10"/>
    <p:sldLayoutId id="2147483687" r:id="rId11"/>
    <p:sldLayoutId id="2147483688" r:id="rId12"/>
    <p:sldLayoutId id="2147483650" r:id="rId13"/>
    <p:sldLayoutId id="2147483679" r:id="rId14"/>
    <p:sldLayoutId id="2147483680" r:id="rId15"/>
    <p:sldLayoutId id="2147483667" r:id="rId16"/>
    <p:sldLayoutId id="2147483681" r:id="rId17"/>
    <p:sldLayoutId id="2147483682" r:id="rId18"/>
    <p:sldLayoutId id="2147483668" r:id="rId19"/>
    <p:sldLayoutId id="2147483683" r:id="rId20"/>
    <p:sldLayoutId id="2147483684" r:id="rId21"/>
    <p:sldLayoutId id="2147483670" r:id="rId22"/>
    <p:sldLayoutId id="2147483652" r:id="rId23"/>
    <p:sldLayoutId id="2147483654" r:id="rId24"/>
    <p:sldLayoutId id="2147483666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8C1D36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800" b="1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1D1F93B-0172-6544-80FA-8E4F07C59D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EF107643-09F5-CF46-B8BB-0DC1151E4C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sz="800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="" xmlns:a16="http://schemas.microsoft.com/office/drawing/2014/main" id="{EC4C7251-0CC8-BC4A-A90C-9020762D8B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dirty="0" smtClean="0"/>
              <a:t>By </a:t>
            </a:r>
            <a:r>
              <a:rPr kumimoji="1" lang="en-US" altLang="zh-TW" dirty="0" smtClean="0"/>
              <a:t>Moon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733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ConfigServer</a:t>
            </a:r>
            <a:r>
              <a:rPr lang="en-US" altLang="zh-CN" dirty="0"/>
              <a:t> </a:t>
            </a:r>
            <a:r>
              <a:rPr lang="zh-CN" altLang="en-US" dirty="0"/>
              <a:t>設置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MonitorController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214360" cy="4658045"/>
          </a:xfrm>
        </p:spPr>
      </p:pic>
    </p:spTree>
    <p:extLst>
      <p:ext uri="{BB962C8B-B14F-4D97-AF65-F5344CB8AC3E}">
        <p14:creationId xmlns:p14="http://schemas.microsoft.com/office/powerpoint/2010/main" val="3717927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啓</a:t>
            </a:r>
            <a:r>
              <a:rPr lang="zh-CN" altLang="en-US" dirty="0" smtClean="0"/>
              <a:t>動</a:t>
            </a:r>
            <a:r>
              <a:rPr lang="en-US" altLang="zh-CN" dirty="0" err="1" smtClean="0"/>
              <a:t>Rabbitmq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29" y="2686345"/>
            <a:ext cx="10160754" cy="1297826"/>
          </a:xfrm>
        </p:spPr>
      </p:pic>
    </p:spTree>
    <p:extLst>
      <p:ext uri="{BB962C8B-B14F-4D97-AF65-F5344CB8AC3E}">
        <p14:creationId xmlns:p14="http://schemas.microsoft.com/office/powerpoint/2010/main" val="788161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啓動</a:t>
            </a:r>
            <a:r>
              <a:rPr lang="en-US" altLang="zh-CN" dirty="0" err="1"/>
              <a:t>Rabbitmq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53" y="2572686"/>
            <a:ext cx="11107332" cy="1947062"/>
          </a:xfrm>
        </p:spPr>
      </p:pic>
    </p:spTree>
    <p:extLst>
      <p:ext uri="{BB962C8B-B14F-4D97-AF65-F5344CB8AC3E}">
        <p14:creationId xmlns:p14="http://schemas.microsoft.com/office/powerpoint/2010/main" val="1804390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啓動</a:t>
            </a:r>
            <a:r>
              <a:rPr lang="en-US" altLang="zh-CN" dirty="0" err="1"/>
              <a:t>Rabbitmq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2276"/>
            <a:ext cx="9677400" cy="4413360"/>
          </a:xfrm>
        </p:spPr>
      </p:pic>
    </p:spTree>
    <p:extLst>
      <p:ext uri="{BB962C8B-B14F-4D97-AF65-F5344CB8AC3E}">
        <p14:creationId xmlns:p14="http://schemas.microsoft.com/office/powerpoint/2010/main" val="2169041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ConfigClient</a:t>
            </a:r>
            <a:r>
              <a:rPr lang="zh-CN" altLang="en-US" dirty="0" smtClean="0"/>
              <a:t>設定 </a:t>
            </a:r>
            <a:r>
              <a:rPr lang="en-US" altLang="zh-CN" dirty="0" smtClean="0"/>
              <a:t>—— boot</a:t>
            </a:r>
            <a:r>
              <a:rPr lang="zh-CN" altLang="en-US" dirty="0" smtClean="0"/>
              <a:t>版本</a:t>
            </a:r>
            <a:r>
              <a:rPr lang="en-US" altLang="zh-CN" dirty="0" smtClean="0"/>
              <a:t>,cloud</a:t>
            </a:r>
            <a:r>
              <a:rPr lang="zh-CN" altLang="en-US" dirty="0" smtClean="0"/>
              <a:t>版本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125" y="2153178"/>
            <a:ext cx="8049749" cy="3801006"/>
          </a:xfrm>
        </p:spPr>
      </p:pic>
    </p:spTree>
    <p:extLst>
      <p:ext uri="{BB962C8B-B14F-4D97-AF65-F5344CB8AC3E}">
        <p14:creationId xmlns:p14="http://schemas.microsoft.com/office/powerpoint/2010/main" val="3060709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ConfigClient</a:t>
            </a:r>
            <a:r>
              <a:rPr lang="zh-CN" altLang="en-US" dirty="0" smtClean="0"/>
              <a:t>設定 </a:t>
            </a:r>
            <a:r>
              <a:rPr lang="en-US" altLang="zh-CN" dirty="0" smtClean="0"/>
              <a:t>—— dependency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337" y="1882108"/>
            <a:ext cx="6725194" cy="4265004"/>
          </a:xfrm>
        </p:spPr>
      </p:pic>
    </p:spTree>
    <p:extLst>
      <p:ext uri="{BB962C8B-B14F-4D97-AF65-F5344CB8AC3E}">
        <p14:creationId xmlns:p14="http://schemas.microsoft.com/office/powerpoint/2010/main" val="2841493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ConfigClient</a:t>
            </a:r>
            <a:r>
              <a:rPr lang="zh-CN" altLang="en-US" dirty="0"/>
              <a:t>設定 </a:t>
            </a:r>
            <a:r>
              <a:rPr lang="en-US" altLang="zh-CN" dirty="0"/>
              <a:t>—— </a:t>
            </a:r>
            <a:r>
              <a:rPr lang="en-US" altLang="zh-CN" dirty="0" err="1" smtClean="0"/>
              <a:t>application.properties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54" y="2216613"/>
            <a:ext cx="8397240" cy="3827529"/>
          </a:xfrm>
        </p:spPr>
      </p:pic>
    </p:spTree>
    <p:extLst>
      <p:ext uri="{BB962C8B-B14F-4D97-AF65-F5344CB8AC3E}">
        <p14:creationId xmlns:p14="http://schemas.microsoft.com/office/powerpoint/2010/main" val="1952751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ConfigClient</a:t>
            </a:r>
            <a:r>
              <a:rPr lang="zh-CN" altLang="en-US" dirty="0"/>
              <a:t>設定 </a:t>
            </a:r>
            <a:r>
              <a:rPr lang="en-US" altLang="zh-CN" dirty="0"/>
              <a:t>—— </a:t>
            </a:r>
            <a:r>
              <a:rPr lang="en-US" altLang="zh-CN" dirty="0" err="1" smtClean="0"/>
              <a:t>bootstrap.properties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776" y="2711329"/>
            <a:ext cx="7364017" cy="2709757"/>
          </a:xfrm>
        </p:spPr>
      </p:pic>
    </p:spTree>
    <p:extLst>
      <p:ext uri="{BB962C8B-B14F-4D97-AF65-F5344CB8AC3E}">
        <p14:creationId xmlns:p14="http://schemas.microsoft.com/office/powerpoint/2010/main" val="3506340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ConfigClient</a:t>
            </a:r>
            <a:r>
              <a:rPr lang="zh-CN" altLang="en-US" dirty="0"/>
              <a:t>設定 </a:t>
            </a:r>
            <a:r>
              <a:rPr lang="en-US" altLang="zh-CN" dirty="0"/>
              <a:t>—— </a:t>
            </a:r>
            <a:r>
              <a:rPr lang="en-US" altLang="zh-CN" dirty="0" err="1"/>
              <a:t>ConfigController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39" y="2274632"/>
            <a:ext cx="7484991" cy="3683917"/>
          </a:xfrm>
        </p:spPr>
      </p:pic>
    </p:spTree>
    <p:extLst>
      <p:ext uri="{BB962C8B-B14F-4D97-AF65-F5344CB8AC3E}">
        <p14:creationId xmlns:p14="http://schemas.microsoft.com/office/powerpoint/2010/main" val="895139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ConfigClient</a:t>
            </a:r>
            <a:r>
              <a:rPr lang="zh-CN" altLang="en-US" dirty="0"/>
              <a:t>設定 </a:t>
            </a:r>
            <a:r>
              <a:rPr lang="en-US" altLang="zh-CN" dirty="0"/>
              <a:t>—— </a:t>
            </a:r>
            <a:r>
              <a:rPr lang="en-US" altLang="zh-CN" dirty="0" err="1" smtClean="0"/>
              <a:t>ConfigController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6930"/>
            <a:ext cx="6307183" cy="4372025"/>
          </a:xfrm>
        </p:spPr>
      </p:pic>
    </p:spTree>
    <p:extLst>
      <p:ext uri="{BB962C8B-B14F-4D97-AF65-F5344CB8AC3E}">
        <p14:creationId xmlns:p14="http://schemas.microsoft.com/office/powerpoint/2010/main" val="2903645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5109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GitlabWebhook</a:t>
            </a:r>
            <a:r>
              <a:rPr lang="zh-CN" altLang="en-US" dirty="0"/>
              <a:t>設置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446" y="1930400"/>
            <a:ext cx="8695966" cy="4246563"/>
          </a:xfrm>
        </p:spPr>
      </p:pic>
    </p:spTree>
    <p:extLst>
      <p:ext uri="{BB962C8B-B14F-4D97-AF65-F5344CB8AC3E}">
        <p14:creationId xmlns:p14="http://schemas.microsoft.com/office/powerpoint/2010/main" val="3960387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GitlabWebhook</a:t>
            </a:r>
            <a:r>
              <a:rPr lang="zh-CN" altLang="en-US" dirty="0"/>
              <a:t>設置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35" y="1930400"/>
            <a:ext cx="7895720" cy="4439175"/>
          </a:xfrm>
        </p:spPr>
      </p:pic>
    </p:spTree>
    <p:extLst>
      <p:ext uri="{BB962C8B-B14F-4D97-AF65-F5344CB8AC3E}">
        <p14:creationId xmlns:p14="http://schemas.microsoft.com/office/powerpoint/2010/main" val="334007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GitlabWebhook</a:t>
            </a:r>
            <a:r>
              <a:rPr lang="zh-CN" altLang="en-US" dirty="0"/>
              <a:t>設置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" y="1692276"/>
            <a:ext cx="5980611" cy="4649641"/>
          </a:xfrm>
        </p:spPr>
      </p:pic>
    </p:spTree>
    <p:extLst>
      <p:ext uri="{BB962C8B-B14F-4D97-AF65-F5344CB8AC3E}">
        <p14:creationId xmlns:p14="http://schemas.microsoft.com/office/powerpoint/2010/main" val="2538196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GitlabWebhook</a:t>
            </a:r>
            <a:r>
              <a:rPr lang="zh-CN" altLang="en-US" dirty="0"/>
              <a:t>設置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8342941" cy="4409666"/>
          </a:xfrm>
        </p:spPr>
      </p:pic>
    </p:spTree>
    <p:extLst>
      <p:ext uri="{BB962C8B-B14F-4D97-AF65-F5344CB8AC3E}">
        <p14:creationId xmlns:p14="http://schemas.microsoft.com/office/powerpoint/2010/main" val="2253305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testing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1651"/>
            <a:ext cx="6087325" cy="1514687"/>
          </a:xfrm>
        </p:spPr>
      </p:pic>
      <p:pic>
        <p:nvPicPr>
          <p:cNvPr id="10" name="內容版面配置區 9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99487"/>
            <a:ext cx="7222855" cy="1616203"/>
          </a:xfrm>
        </p:spPr>
      </p:pic>
    </p:spTree>
    <p:extLst>
      <p:ext uri="{BB962C8B-B14F-4D97-AF65-F5344CB8AC3E}">
        <p14:creationId xmlns:p14="http://schemas.microsoft.com/office/powerpoint/2010/main" val="1875064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349" y="1967415"/>
            <a:ext cx="9011908" cy="4172533"/>
          </a:xfrm>
        </p:spPr>
      </p:pic>
    </p:spTree>
    <p:extLst>
      <p:ext uri="{BB962C8B-B14F-4D97-AF65-F5344CB8AC3E}">
        <p14:creationId xmlns:p14="http://schemas.microsoft.com/office/powerpoint/2010/main" val="2497242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175" y="2459310"/>
            <a:ext cx="8281635" cy="2752769"/>
          </a:xfrm>
        </p:spPr>
      </p:pic>
    </p:spTree>
    <p:extLst>
      <p:ext uri="{BB962C8B-B14F-4D97-AF65-F5344CB8AC3E}">
        <p14:creationId xmlns:p14="http://schemas.microsoft.com/office/powerpoint/2010/main" val="3453163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>
                <a:latin typeface="Tw Cen MT" pitchFamily="34" charset="0"/>
              </a:rPr>
              <a:t>Thank You</a:t>
            </a:r>
            <a:endParaRPr lang="zh-TW" altLang="en-US" sz="6600" dirty="0">
              <a:latin typeface="Tw Cen MT" pitchFamily="34" charset="0"/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2800" b="0" dirty="0" smtClean="0">
                <a:latin typeface="Tw Cen MT" pitchFamily="34" charset="0"/>
              </a:rPr>
              <a:t>Q</a:t>
            </a:r>
            <a:r>
              <a:rPr lang="zh-TW" altLang="en-US" sz="2800" b="0" dirty="0" smtClean="0">
                <a:latin typeface="Tw Cen MT" pitchFamily="34" charset="0"/>
              </a:rPr>
              <a:t> </a:t>
            </a:r>
            <a:r>
              <a:rPr lang="en-US" altLang="zh-TW" sz="2800" b="0" dirty="0">
                <a:latin typeface="Tw Cen MT" pitchFamily="34" charset="0"/>
              </a:rPr>
              <a:t>&amp;</a:t>
            </a:r>
            <a:r>
              <a:rPr lang="zh-TW" altLang="en-US" sz="2800" b="0" dirty="0">
                <a:latin typeface="Tw Cen MT" pitchFamily="34" charset="0"/>
              </a:rPr>
              <a:t> </a:t>
            </a:r>
            <a:r>
              <a:rPr lang="en-US" altLang="zh-TW" sz="2800" b="0" dirty="0">
                <a:latin typeface="Tw Cen MT" pitchFamily="34" charset="0"/>
              </a:rPr>
              <a:t>A</a:t>
            </a:r>
            <a:endParaRPr lang="zh-TW" altLang="en-US" b="0" dirty="0">
              <a:latin typeface="Tw Cen MT" pitchFamily="34" charset="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By </a:t>
            </a:r>
            <a:r>
              <a:rPr lang="en-US" altLang="zh-CN" dirty="0"/>
              <a:t>Moon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041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0842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Config</a:t>
            </a:r>
            <a:r>
              <a:rPr lang="en-US" altLang="zh-TW" dirty="0" smtClean="0"/>
              <a:t> </a:t>
            </a:r>
            <a:r>
              <a:rPr lang="zh-CN" altLang="en-US" dirty="0" smtClean="0"/>
              <a:t>的自動更新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8576"/>
            <a:ext cx="8944709" cy="5389607"/>
          </a:xfrm>
        </p:spPr>
      </p:pic>
    </p:spTree>
    <p:extLst>
      <p:ext uri="{BB962C8B-B14F-4D97-AF65-F5344CB8AC3E}">
        <p14:creationId xmlns:p14="http://schemas.microsoft.com/office/powerpoint/2010/main" val="776011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</a:t>
            </a:r>
            <a:r>
              <a:rPr lang="zh-CN" altLang="en-US" dirty="0" smtClean="0"/>
              <a:t>個主流配置中心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TW" dirty="0" smtClean="0"/>
              <a:t>Spring </a:t>
            </a:r>
            <a:r>
              <a:rPr lang="en-US" altLang="zh-TW" dirty="0"/>
              <a:t>Cloud </a:t>
            </a:r>
            <a:r>
              <a:rPr lang="en-US" altLang="zh-TW" dirty="0" err="1" smtClean="0"/>
              <a:t>Config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en-US" altLang="zh-TW" dirty="0" smtClean="0"/>
              <a:t>Apollo</a:t>
            </a:r>
          </a:p>
          <a:p>
            <a:pPr marL="514350" indent="-514350">
              <a:buAutoNum type="arabicPeriod"/>
            </a:pPr>
            <a:r>
              <a:rPr lang="en-US" altLang="zh-TW" dirty="0" err="1"/>
              <a:t>Nacos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048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ConfigServer</a:t>
            </a:r>
            <a:r>
              <a:rPr lang="en-US" altLang="zh-CN" dirty="0" smtClean="0"/>
              <a:t> </a:t>
            </a:r>
            <a:r>
              <a:rPr lang="zh-CN" altLang="en-US" dirty="0" smtClean="0"/>
              <a:t>設置</a:t>
            </a:r>
            <a:r>
              <a:rPr lang="en-US" altLang="zh-CN" dirty="0" smtClean="0"/>
              <a:t>——boot</a:t>
            </a:r>
            <a:r>
              <a:rPr lang="zh-CN" altLang="en-US" dirty="0" smtClean="0"/>
              <a:t>版本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版本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2276"/>
            <a:ext cx="7573433" cy="3953427"/>
          </a:xfrm>
        </p:spPr>
      </p:pic>
    </p:spTree>
    <p:extLst>
      <p:ext uri="{BB962C8B-B14F-4D97-AF65-F5344CB8AC3E}">
        <p14:creationId xmlns:p14="http://schemas.microsoft.com/office/powerpoint/2010/main" val="295187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ConfigServer</a:t>
            </a:r>
            <a:r>
              <a:rPr lang="en-US" altLang="zh-CN" dirty="0" smtClean="0"/>
              <a:t> </a:t>
            </a:r>
            <a:r>
              <a:rPr lang="zh-CN" altLang="en-US" dirty="0" smtClean="0"/>
              <a:t>設置</a:t>
            </a:r>
            <a:r>
              <a:rPr lang="en-US" altLang="zh-CN" dirty="0" smtClean="0"/>
              <a:t>——dependency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2275"/>
            <a:ext cx="6346371" cy="4759779"/>
          </a:xfrm>
        </p:spPr>
      </p:pic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059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ConfigServer</a:t>
            </a:r>
            <a:r>
              <a:rPr lang="en-US" altLang="zh-CN" dirty="0"/>
              <a:t> </a:t>
            </a:r>
            <a:r>
              <a:rPr lang="zh-CN" altLang="en-US" dirty="0"/>
              <a:t>設置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application.properties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2276"/>
            <a:ext cx="6411686" cy="4648905"/>
          </a:xfrm>
        </p:spPr>
      </p:pic>
    </p:spTree>
    <p:extLst>
      <p:ext uri="{BB962C8B-B14F-4D97-AF65-F5344CB8AC3E}">
        <p14:creationId xmlns:p14="http://schemas.microsoft.com/office/powerpoint/2010/main" val="2105498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ConfigServer</a:t>
            </a:r>
            <a:r>
              <a:rPr lang="en-US" altLang="zh-CN" dirty="0"/>
              <a:t> </a:t>
            </a:r>
            <a:r>
              <a:rPr lang="zh-CN" altLang="en-US" dirty="0"/>
              <a:t>設置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Application.class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9490"/>
            <a:ext cx="7864802" cy="2168190"/>
          </a:xfrm>
        </p:spPr>
      </p:pic>
    </p:spTree>
    <p:extLst>
      <p:ext uri="{BB962C8B-B14F-4D97-AF65-F5344CB8AC3E}">
        <p14:creationId xmlns:p14="http://schemas.microsoft.com/office/powerpoint/2010/main" val="1744325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accent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3420</TotalTime>
  <Words>105</Words>
  <Application>Microsoft Office PowerPoint</Application>
  <PresentationFormat>自訂</PresentationFormat>
  <Paragraphs>36</Paragraphs>
  <Slides>27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28" baseType="lpstr">
      <vt:lpstr>Office 佈景主題</vt:lpstr>
      <vt:lpstr>PowerPoint 簡報</vt:lpstr>
      <vt:lpstr>目錄</vt:lpstr>
      <vt:lpstr>PowerPoint 簡報</vt:lpstr>
      <vt:lpstr>Config 的自動更新</vt:lpstr>
      <vt:lpstr>3個主流配置中心</vt:lpstr>
      <vt:lpstr>ConfigServer 設置——boot版本，cloud版本</vt:lpstr>
      <vt:lpstr>ConfigServer 設置——dependency</vt:lpstr>
      <vt:lpstr>ConfigServer 設置——application.properties</vt:lpstr>
      <vt:lpstr>ConfigServer 設置——Application.class</vt:lpstr>
      <vt:lpstr>ConfigServer 設置——MonitorController</vt:lpstr>
      <vt:lpstr>啓動Rabbitmq</vt:lpstr>
      <vt:lpstr>啓動Rabbitmq</vt:lpstr>
      <vt:lpstr>啓動Rabbitmq</vt:lpstr>
      <vt:lpstr>ConfigClient設定 —— boot版本,cloud版本</vt:lpstr>
      <vt:lpstr>ConfigClient設定 —— dependency</vt:lpstr>
      <vt:lpstr>ConfigClient設定 —— application.properties</vt:lpstr>
      <vt:lpstr>ConfigClient設定 —— bootstrap.properties</vt:lpstr>
      <vt:lpstr>ConfigClient設定 —— ConfigController</vt:lpstr>
      <vt:lpstr>ConfigClient設定 —— ConfigController</vt:lpstr>
      <vt:lpstr>GitlabWebhook設置</vt:lpstr>
      <vt:lpstr>GitlabWebhook設置</vt:lpstr>
      <vt:lpstr>GitlabWebhook設置</vt:lpstr>
      <vt:lpstr>GitlabWebhook設置</vt:lpstr>
      <vt:lpstr>testing</vt:lpstr>
      <vt:lpstr>testing</vt:lpstr>
      <vt:lpstr>testing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Moon Lim</cp:lastModifiedBy>
  <cp:revision>314</cp:revision>
  <dcterms:created xsi:type="dcterms:W3CDTF">2018-02-05T03:31:46Z</dcterms:created>
  <dcterms:modified xsi:type="dcterms:W3CDTF">2020-01-30T08:39:15Z</dcterms:modified>
</cp:coreProperties>
</file>