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6" r:id="rId3"/>
    <p:sldId id="291" r:id="rId4"/>
    <p:sldId id="411" r:id="rId5"/>
    <p:sldId id="413" r:id="rId6"/>
    <p:sldId id="414" r:id="rId7"/>
    <p:sldId id="408" r:id="rId8"/>
    <p:sldId id="410" r:id="rId9"/>
    <p:sldId id="409" r:id="rId10"/>
    <p:sldId id="405" r:id="rId11"/>
    <p:sldId id="406" r:id="rId12"/>
    <p:sldId id="407" r:id="rId13"/>
    <p:sldId id="412" r:id="rId14"/>
    <p:sldId id="354" r:id="rId15"/>
    <p:sldId id="388" r:id="rId16"/>
    <p:sldId id="389" r:id="rId17"/>
    <p:sldId id="390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6" r:id="rId26"/>
    <p:sldId id="395" r:id="rId27"/>
    <p:sldId id="400" r:id="rId28"/>
    <p:sldId id="397" r:id="rId29"/>
    <p:sldId id="398" r:id="rId30"/>
    <p:sldId id="399" r:id="rId31"/>
    <p:sldId id="401" r:id="rId32"/>
    <p:sldId id="402" r:id="rId33"/>
    <p:sldId id="403" r:id="rId34"/>
    <p:sldId id="286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411"/>
            <p14:sldId id="413"/>
            <p14:sldId id="414"/>
            <p14:sldId id="408"/>
            <p14:sldId id="410"/>
            <p14:sldId id="409"/>
            <p14:sldId id="405"/>
            <p14:sldId id="406"/>
            <p14:sldId id="407"/>
            <p14:sldId id="412"/>
            <p14:sldId id="354"/>
            <p14:sldId id="388"/>
            <p14:sldId id="389"/>
            <p14:sldId id="390"/>
            <p14:sldId id="384"/>
            <p14:sldId id="385"/>
            <p14:sldId id="386"/>
            <p14:sldId id="387"/>
            <p14:sldId id="392"/>
            <p14:sldId id="393"/>
            <p14:sldId id="394"/>
            <p14:sldId id="396"/>
            <p14:sldId id="395"/>
            <p14:sldId id="400"/>
            <p14:sldId id="397"/>
            <p14:sldId id="398"/>
            <p14:sldId id="399"/>
            <p14:sldId id="401"/>
            <p14:sldId id="402"/>
            <p14:sldId id="403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0967" autoAdjust="0"/>
  </p:normalViewPr>
  <p:slideViewPr>
    <p:cSldViewPr snapToGrid="0" snapToObjects="1">
      <p:cViewPr>
        <p:scale>
          <a:sx n="73" d="100"/>
          <a:sy n="73" d="100"/>
        </p:scale>
        <p:origin x="-768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36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40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zh-CN" dirty="0" smtClean="0"/>
              <a:t>2.Database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TW" sz="1600" b="0" dirty="0" err="1" smtClean="0"/>
              <a:t>spring.profiles.active</a:t>
            </a:r>
            <a:r>
              <a:rPr lang="en-US" altLang="zh-TW" sz="1600" b="0" dirty="0" smtClean="0"/>
              <a:t>=</a:t>
            </a:r>
            <a:r>
              <a:rPr lang="en-US" altLang="zh-TW" sz="1600" b="0" dirty="0" err="1" smtClean="0"/>
              <a:t>jdbc</a:t>
            </a:r>
            <a:endParaRPr lang="en-US" altLang="zh-TW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/>
              <a:t>spring.datasource.url=</a:t>
            </a:r>
            <a:r>
              <a:rPr lang="en-US" altLang="zh-CN" sz="1600" b="0" dirty="0" err="1"/>
              <a:t>jdbc:mysql</a:t>
            </a:r>
            <a:r>
              <a:rPr lang="en-US" altLang="zh-CN" sz="1600" b="0" dirty="0"/>
              <a:t>://</a:t>
            </a:r>
            <a:r>
              <a:rPr lang="en-US" altLang="zh-CN" sz="1600" b="0" dirty="0" smtClean="0"/>
              <a:t>127.0.0.1:3306/</a:t>
            </a:r>
            <a:r>
              <a:rPr lang="en-US" altLang="zh-CN" sz="1600" b="0" dirty="0" err="1" smtClean="0"/>
              <a:t>qinwei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spring.datasource.username</a:t>
            </a:r>
            <a:r>
              <a:rPr lang="en-US" altLang="zh-CN" sz="1600" b="0" dirty="0" smtClean="0"/>
              <a:t>=root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spring.datasource.password</a:t>
            </a:r>
            <a:r>
              <a:rPr lang="en-US" altLang="zh-CN" sz="1600" b="0" dirty="0" smtClean="0"/>
              <a:t>=123456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spring.datasource.driverClassName</a:t>
            </a:r>
            <a:r>
              <a:rPr lang="en-US" altLang="zh-CN" sz="1600" b="0" dirty="0" smtClean="0"/>
              <a:t>=</a:t>
            </a:r>
            <a:r>
              <a:rPr lang="en-US" altLang="zh-CN" sz="1600" b="0" dirty="0" err="1" smtClean="0"/>
              <a:t>com.mysql.jdbc.Driver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spring.cloud.config.label</a:t>
            </a:r>
            <a:r>
              <a:rPr lang="en-US" altLang="zh-CN" sz="1600" b="0" dirty="0" smtClean="0"/>
              <a:t>=master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</a:t>
            </a:r>
            <a:r>
              <a:rPr lang="en-US" altLang="zh-CN" sz="1600" b="0" dirty="0" smtClean="0"/>
              <a:t>=true  #</a:t>
            </a:r>
            <a:r>
              <a:rPr lang="zh-CN" altLang="en-US" sz="1600" b="0" dirty="0" smtClean="0"/>
              <a:t>搜尋</a:t>
            </a:r>
            <a:r>
              <a:rPr lang="en-US" altLang="zh-CN" sz="1600" b="0" dirty="0" smtClean="0"/>
              <a:t>database</a:t>
            </a:r>
            <a:r>
              <a:rPr lang="zh-CN" altLang="en-US" sz="1600" b="0" dirty="0" smtClean="0"/>
              <a:t>的配置文件</a:t>
            </a:r>
            <a:endParaRPr lang="en-US" altLang="zh-CN" sz="1600" b="0" dirty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spring.cloud.config.server.jdbc.sql</a:t>
            </a:r>
            <a:r>
              <a:rPr lang="en-US" altLang="zh-CN" sz="1600" b="0" dirty="0" smtClean="0"/>
              <a:t>=SELECT </a:t>
            </a:r>
            <a:r>
              <a:rPr lang="en-US" altLang="zh-CN" sz="1600" b="0" dirty="0"/>
              <a:t>`KEY`, `VALUE` from PROPERTIES where APPLICATION=? and PROFILE=? and LABEL</a:t>
            </a:r>
            <a:r>
              <a:rPr lang="en-US" altLang="zh-CN" sz="1600" b="0" dirty="0" smtClean="0"/>
              <a:t>=?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108161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spring.cloud.config.server.git.uri</a:t>
            </a:r>
            <a:r>
              <a:rPr lang="en-US" altLang="zh-TW" sz="2000" b="0" dirty="0" smtClean="0"/>
              <a:t>=https</a:t>
            </a:r>
            <a:r>
              <a:rPr lang="en-US" altLang="zh-TW" sz="2000" b="0" dirty="0"/>
              <a:t>://</a:t>
            </a:r>
            <a:r>
              <a:rPr lang="en-US" altLang="zh-TW" sz="2000" b="0" dirty="0" smtClean="0"/>
              <a:t>github.com/</a:t>
            </a:r>
            <a:r>
              <a:rPr lang="en-US" altLang="zh-CN" sz="2000" b="0" dirty="0" smtClean="0"/>
              <a:t>moon</a:t>
            </a:r>
            <a:r>
              <a:rPr lang="en-US" altLang="zh-TW" sz="2000" b="0" dirty="0" smtClean="0"/>
              <a:t>/</a:t>
            </a:r>
            <a:r>
              <a:rPr lang="en-US" altLang="zh-TW" sz="2000" b="0" i="1" dirty="0" smtClean="0"/>
              <a:t>{</a:t>
            </a:r>
            <a:r>
              <a:rPr lang="en-US" altLang="zh-TW" sz="2000" b="0" i="1" dirty="0"/>
              <a:t>application}</a:t>
            </a:r>
            <a:r>
              <a:rPr lang="en-US" altLang="zh-TW" sz="2000" b="0" dirty="0" smtClean="0"/>
              <a:t> #</a:t>
            </a:r>
            <a:r>
              <a:rPr lang="zh-CN" altLang="en-US" sz="2000" b="0" dirty="0" smtClean="0"/>
              <a:t>指定</a:t>
            </a:r>
            <a:r>
              <a:rPr lang="en-US" altLang="zh-CN" sz="2000" b="0" dirty="0" err="1" smtClean="0"/>
              <a:t>git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spring.cloud.config.server.git.search</a:t>
            </a:r>
            <a:r>
              <a:rPr lang="en-US" altLang="zh-TW" sz="2000" b="0" dirty="0" smtClean="0"/>
              <a:t>-paths=demo</a:t>
            </a:r>
            <a:r>
              <a:rPr lang="en-US" altLang="zh-TW" sz="2000" b="0" dirty="0"/>
              <a:t>* # </a:t>
            </a:r>
            <a:r>
              <a:rPr lang="en-US" altLang="zh-TW" sz="2000" b="0" dirty="0" smtClean="0"/>
              <a:t>demo</a:t>
            </a:r>
            <a:r>
              <a:rPr lang="zh-CN" altLang="en-US" sz="2000" b="0" dirty="0" smtClean="0"/>
              <a:t>*</a:t>
            </a:r>
            <a:r>
              <a:rPr lang="zh-TW" altLang="en-US" sz="2000" b="0" dirty="0" smtClean="0"/>
              <a:t>目錄</a:t>
            </a:r>
            <a:r>
              <a:rPr lang="zh-TW" altLang="en-US" sz="2000" b="0" dirty="0"/>
              <a:t>中，搜尋配置檔案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smtClean="0"/>
              <a:t>spring.cloud.config.server.git.username=</a:t>
            </a:r>
            <a:r>
              <a:rPr lang="en-US" altLang="zh-CN" sz="2000" b="0" dirty="0" smtClean="0"/>
              <a:t>mooon</a:t>
            </a:r>
            <a:r>
              <a:rPr lang="en-US" altLang="zh-TW" sz="2000" b="0" dirty="0" smtClean="0"/>
              <a:t>@gmail.com </a:t>
            </a:r>
            <a:r>
              <a:rPr lang="en-US" altLang="zh-TW" sz="2000" b="0" dirty="0"/>
              <a:t># </a:t>
            </a:r>
            <a:r>
              <a:rPr lang="en-US" altLang="zh-TW" sz="2000" b="0" dirty="0" err="1"/>
              <a:t>git</a:t>
            </a:r>
            <a:r>
              <a:rPr lang="zh-TW" altLang="en-US" sz="2000" b="0" dirty="0" smtClean="0"/>
              <a:t>倉庫</a:t>
            </a:r>
            <a:r>
              <a:rPr lang="zh-CN" altLang="en-US" sz="2000" b="0" dirty="0" smtClean="0"/>
              <a:t>用戶和密碼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spring.cloud.config.server.git.password</a:t>
            </a:r>
            <a:r>
              <a:rPr lang="en-US" altLang="zh-TW" sz="2000" b="0" dirty="0" smtClean="0"/>
              <a:t>=hcp1101@!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0" dirty="0" err="1"/>
              <a:t>spring.cloud.config.label</a:t>
            </a:r>
            <a:r>
              <a:rPr lang="en-US" altLang="zh-CN" sz="2000" b="0" dirty="0"/>
              <a:t>=master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6496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 smtClean="0"/>
              <a:t>Svn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Spring.cloud.config.server.svn.uri</a:t>
            </a:r>
            <a:r>
              <a:rPr lang="en-US" altLang="zh-TW" sz="2000" b="0" dirty="0" smtClean="0"/>
              <a:t>=svn</a:t>
            </a:r>
            <a:r>
              <a:rPr lang="en-US" altLang="zh-TW" sz="2000" b="0" dirty="0"/>
              <a:t>:</a:t>
            </a:r>
            <a:r>
              <a:rPr lang="en-US" altLang="zh-TW" sz="2000" b="0" i="1" dirty="0"/>
              <a:t>//localhost:443/myRepo/config-repo</a:t>
            </a:r>
            <a:r>
              <a:rPr lang="en-US" altLang="zh-TW" sz="2000" b="0" dirty="0"/>
              <a:t> </a:t>
            </a:r>
            <a:endParaRPr lang="en-US" altLang="zh-TW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Spring.cloud.config.server.svn.username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username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Spring.cloud.config.server.svn.password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spring.cloud.config.label</a:t>
            </a:r>
            <a:r>
              <a:rPr lang="en-US" altLang="zh-CN" sz="2000" b="0" dirty="0" smtClean="0"/>
              <a:t>=master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39968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的自動</a:t>
            </a:r>
            <a:r>
              <a:rPr lang="zh-CN" altLang="en-US" dirty="0"/>
              <a:t>化</a:t>
            </a:r>
            <a:r>
              <a:rPr lang="zh-CN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548778"/>
          </a:xfrm>
        </p:spPr>
        <p:txBody>
          <a:bodyPr/>
          <a:lstStyle/>
          <a:p>
            <a:r>
              <a:rPr lang="zh-CN" altLang="en-US" sz="2400" dirty="0" smtClean="0"/>
              <a:t>實現流程</a:t>
            </a:r>
            <a:r>
              <a:rPr lang="zh-CN" altLang="en-US" sz="2400" dirty="0" smtClean="0"/>
              <a:t>：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，在</a:t>
            </a:r>
            <a:r>
              <a:rPr lang="en-US" altLang="zh-CN" sz="2000" b="0" dirty="0" err="1" smtClean="0"/>
              <a:t>Config</a:t>
            </a:r>
            <a:r>
              <a:rPr lang="zh-CN" altLang="en-US" sz="2000" b="0" dirty="0" smtClean="0"/>
              <a:t>發生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時，通知連接到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對應的</a:t>
            </a:r>
            <a:r>
              <a:rPr lang="en-US" altLang="zh-CN" sz="2000" b="0" dirty="0" smtClean="0"/>
              <a:t>service</a:t>
            </a:r>
            <a:r>
              <a:rPr lang="zh-CN" altLang="en-US" sz="2000" b="0" dirty="0"/>
              <a:t>都</a:t>
            </a:r>
            <a:r>
              <a:rPr lang="zh-CN" altLang="en-US" sz="2000" b="0" dirty="0" smtClean="0"/>
              <a:t>產生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/>
              <a:t>架設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/>
              <a:t>，並且加上</a:t>
            </a:r>
            <a:r>
              <a:rPr lang="en-US" altLang="zh-CN" sz="2000" b="0" dirty="0" smtClean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 smtClean="0"/>
              <a:t>Api</a:t>
            </a:r>
            <a:r>
              <a:rPr lang="zh-CN" altLang="en-US" sz="2000" b="0" dirty="0" smtClean="0"/>
              <a:t>），和連接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3.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err="1" smtClean="0"/>
              <a:t>ConfigClient</a:t>
            </a:r>
            <a:r>
              <a:rPr lang="zh-CN" altLang="en-US" sz="2000" b="0" dirty="0" smtClean="0"/>
              <a:t>，並且</a:t>
            </a:r>
            <a:r>
              <a:rPr lang="zh-CN" altLang="en-US" sz="2000" b="0" dirty="0"/>
              <a:t>加上</a:t>
            </a:r>
            <a:r>
              <a:rPr lang="en-US" altLang="zh-CN" sz="2000" b="0" dirty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/>
              <a:t>Api</a:t>
            </a:r>
            <a:r>
              <a:rPr lang="en-US" altLang="zh-CN" sz="2000" b="0" dirty="0"/>
              <a:t> </a:t>
            </a:r>
            <a:r>
              <a:rPr lang="zh-CN" altLang="en-US" sz="2000" b="0" dirty="0" smtClean="0"/>
              <a:t>），連接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4.</a:t>
            </a:r>
            <a:r>
              <a:rPr lang="zh-CN" altLang="en-US" sz="2000" b="0" dirty="0" smtClean="0"/>
              <a:t>在</a:t>
            </a:r>
            <a:r>
              <a:rPr lang="en-US" altLang="zh-CN" sz="2000" b="0" dirty="0" err="1"/>
              <a:t>gitlab</a:t>
            </a:r>
            <a:r>
              <a:rPr lang="zh-CN" altLang="en-US" sz="2000" b="0" dirty="0"/>
              <a:t>上設置</a:t>
            </a:r>
            <a:r>
              <a:rPr lang="en-US" altLang="zh-CN" sz="2000" b="0" dirty="0" err="1"/>
              <a:t>webhook</a:t>
            </a:r>
            <a:r>
              <a:rPr lang="zh-CN" altLang="en-US" sz="2000" b="0" dirty="0"/>
              <a:t>，在每次</a:t>
            </a:r>
            <a:r>
              <a:rPr lang="en-US" altLang="zh-CN" sz="2000" b="0" dirty="0"/>
              <a:t>push</a:t>
            </a:r>
            <a:r>
              <a:rPr lang="zh-CN" altLang="en-US" sz="2000" b="0" dirty="0"/>
              <a:t>文件時，立刻對</a:t>
            </a:r>
            <a:r>
              <a:rPr lang="en-US" altLang="zh-CN" sz="2000" b="0" dirty="0" err="1"/>
              <a:t>config</a:t>
            </a:r>
            <a:r>
              <a:rPr lang="zh-CN" altLang="en-US" sz="2000" b="0" dirty="0"/>
              <a:t>進行</a:t>
            </a:r>
            <a:r>
              <a:rPr lang="en-US" altLang="zh-CN" sz="2000" b="0" dirty="0"/>
              <a:t>Refresh</a:t>
            </a:r>
            <a:r>
              <a:rPr lang="zh-CN" altLang="en-US" sz="2000" b="0" dirty="0" smtClean="0"/>
              <a:t>操作</a:t>
            </a:r>
            <a:r>
              <a:rPr lang="zh-CN" altLang="en-US" sz="2000" b="0" dirty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結果：</a:t>
            </a:r>
            <a:endParaRPr lang="en-US" altLang="zh-CN" sz="2400" dirty="0" smtClean="0"/>
          </a:p>
          <a:p>
            <a:r>
              <a:rPr lang="zh-CN" altLang="en-US" sz="2000" b="0" dirty="0" smtClean="0"/>
              <a:t>在</a:t>
            </a:r>
            <a:r>
              <a:rPr lang="zh-CN" altLang="en-US" sz="2000" dirty="0" smtClean="0"/>
              <a:t>使用者更新</a:t>
            </a:r>
            <a:r>
              <a:rPr lang="en-US" altLang="zh-CN" sz="2000" dirty="0" err="1" smtClean="0"/>
              <a:t>gitlab</a:t>
            </a:r>
            <a:r>
              <a:rPr lang="zh-CN" altLang="en-US" sz="2000" dirty="0" smtClean="0"/>
              <a:t>上的配置文件</a:t>
            </a:r>
            <a:r>
              <a:rPr lang="zh-CN" altLang="en-US" sz="2000" b="0" dirty="0" smtClean="0"/>
              <a:t>時，立刻讓對應的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自動去拉取最新的配置文件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目的：</a:t>
            </a:r>
            <a:endParaRPr lang="en-US" altLang="zh-CN" sz="240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簡化工作流程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 smtClean="0"/>
              <a:t>減少直接對</a:t>
            </a:r>
            <a:r>
              <a:rPr lang="en-US" altLang="zh-CN" sz="2000" b="0" dirty="0" err="1" smtClean="0"/>
              <a:t>config</a:t>
            </a:r>
            <a:r>
              <a:rPr lang="en-US" altLang="zh-CN" sz="2000" b="0" dirty="0" smtClean="0"/>
              <a:t> server</a:t>
            </a:r>
            <a:r>
              <a:rPr lang="zh-CN" altLang="en-US" sz="2000" b="0" dirty="0" smtClean="0"/>
              <a:t>進行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4219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更新示意圖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6" y="2044974"/>
            <a:ext cx="7352845" cy="4246562"/>
          </a:xfrm>
        </p:spPr>
      </p:pic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架設</a:t>
            </a:r>
            <a:r>
              <a:rPr lang="en-US" altLang="zh-CN" dirty="0" smtClean="0"/>
              <a:t>Bus(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2137705"/>
            <a:ext cx="10160754" cy="1297826"/>
          </a:xfrm>
        </p:spPr>
      </p:pic>
      <p:sp>
        <p:nvSpPr>
          <p:cNvPr id="4" name="文字方塊 3"/>
          <p:cNvSpPr txBox="1"/>
          <p:nvPr/>
        </p:nvSpPr>
        <p:spPr>
          <a:xfrm>
            <a:off x="968829" y="370611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</a:t>
            </a:r>
            <a:r>
              <a:rPr lang="zh-CN" altLang="en-US" dirty="0" smtClean="0"/>
              <a:t>界面是在</a:t>
            </a:r>
            <a:r>
              <a:rPr lang="en-US" altLang="zh-CN" dirty="0" smtClean="0"/>
              <a:t>15672 port</a:t>
            </a:r>
          </a:p>
          <a:p>
            <a:r>
              <a:rPr lang="zh-CN" altLang="en-US" dirty="0" smtClean="0"/>
              <a:t>連接</a:t>
            </a:r>
            <a:r>
              <a:rPr lang="en-US" altLang="zh-CN" dirty="0" smtClean="0"/>
              <a:t>port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5672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16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架設</a:t>
            </a:r>
            <a:r>
              <a:rPr lang="en-US" altLang="zh-CN" dirty="0"/>
              <a:t>Bus(</a:t>
            </a:r>
            <a:r>
              <a:rPr lang="en-US" altLang="zh-CN" dirty="0" err="1"/>
              <a:t>Rabbitmq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" y="2572686"/>
            <a:ext cx="11107332" cy="1947062"/>
          </a:xfrm>
        </p:spPr>
      </p:pic>
      <p:sp>
        <p:nvSpPr>
          <p:cNvPr id="4" name="文字方塊 3"/>
          <p:cNvSpPr txBox="1"/>
          <p:nvPr/>
        </p:nvSpPr>
        <p:spPr>
          <a:xfrm>
            <a:off x="838200" y="5042263"/>
            <a:ext cx="1902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默認賬號是 </a:t>
            </a:r>
            <a:r>
              <a:rPr lang="en-US" altLang="zh-CN" dirty="0" smtClean="0"/>
              <a:t>guest</a:t>
            </a:r>
          </a:p>
          <a:p>
            <a:r>
              <a:rPr lang="zh-CN" altLang="en-US" dirty="0" smtClean="0"/>
              <a:t>默認密碼是 </a:t>
            </a:r>
            <a:r>
              <a:rPr lang="en-US" altLang="zh-CN" dirty="0" smtClean="0"/>
              <a:t>guest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39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架設</a:t>
            </a:r>
            <a:r>
              <a:rPr lang="en-US" altLang="zh-CN" dirty="0"/>
              <a:t>Bus(</a:t>
            </a:r>
            <a:r>
              <a:rPr lang="en-US" altLang="zh-CN" dirty="0" err="1"/>
              <a:t>Rabbitmq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9677400" cy="4413360"/>
          </a:xfrm>
        </p:spPr>
      </p:pic>
    </p:spTree>
    <p:extLst>
      <p:ext uri="{BB962C8B-B14F-4D97-AF65-F5344CB8AC3E}">
        <p14:creationId xmlns:p14="http://schemas.microsoft.com/office/powerpoint/2010/main" val="216904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 smtClean="0"/>
              <a:t>設置</a:t>
            </a:r>
            <a:r>
              <a:rPr lang="en-US" altLang="zh-CN" dirty="0" smtClean="0"/>
              <a:t>——dependency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2275"/>
            <a:ext cx="6346371" cy="4759779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5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6" y="1442494"/>
            <a:ext cx="6581502" cy="4772032"/>
          </a:xfrm>
        </p:spPr>
      </p:pic>
      <p:sp>
        <p:nvSpPr>
          <p:cNvPr id="6" name="文字方塊 5"/>
          <p:cNvSpPr txBox="1"/>
          <p:nvPr/>
        </p:nvSpPr>
        <p:spPr>
          <a:xfrm>
            <a:off x="7968341" y="2312126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Config</a:t>
            </a:r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git</a:t>
            </a:r>
            <a:r>
              <a:rPr lang="zh-CN" altLang="en-US" dirty="0" smtClean="0">
                <a:solidFill>
                  <a:schemeClr val="accent2"/>
                </a:solidFill>
              </a:rPr>
              <a:t>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68091" y="4632960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</a:t>
            </a:r>
            <a:r>
              <a:rPr lang="zh-CN" altLang="en-US" dirty="0" smtClean="0">
                <a:solidFill>
                  <a:schemeClr val="accent2"/>
                </a:solidFill>
              </a:rPr>
              <a:t>的選項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6610" y="554300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r>
              <a:rPr lang="zh-CN" altLang="en-US" dirty="0" smtClean="0">
                <a:solidFill>
                  <a:schemeClr val="accent2"/>
                </a:solidFill>
              </a:rPr>
              <a:t>的設置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490"/>
            <a:ext cx="7864802" cy="2168190"/>
          </a:xfrm>
        </p:spPr>
      </p:pic>
    </p:spTree>
    <p:extLst>
      <p:ext uri="{BB962C8B-B14F-4D97-AF65-F5344CB8AC3E}">
        <p14:creationId xmlns:p14="http://schemas.microsoft.com/office/powerpoint/2010/main" val="174432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MonitorController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14360" cy="4658045"/>
          </a:xfrm>
        </p:spPr>
      </p:pic>
      <p:sp>
        <p:nvSpPr>
          <p:cNvPr id="4" name="文字方塊 3"/>
          <p:cNvSpPr txBox="1"/>
          <p:nvPr/>
        </p:nvSpPr>
        <p:spPr>
          <a:xfrm>
            <a:off x="4837016" y="2069849"/>
            <a:ext cx="429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這裡建了</a:t>
            </a:r>
            <a:r>
              <a:rPr lang="en-US" altLang="zh-CN" dirty="0" smtClean="0">
                <a:solidFill>
                  <a:schemeClr val="accent2"/>
                </a:solidFill>
              </a:rPr>
              <a:t>Routing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跳轉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是直接跳轉到</a:t>
            </a:r>
            <a:r>
              <a:rPr lang="en-US" altLang="zh-CN" dirty="0" smtClean="0">
                <a:solidFill>
                  <a:schemeClr val="accent2"/>
                </a:solidFill>
              </a:rPr>
              <a:t>actuator/bus-refresh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37016" y="4859383"/>
            <a:ext cx="435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是跳轉到</a:t>
            </a:r>
            <a:r>
              <a:rPr lang="en-US" altLang="zh-CN" dirty="0" smtClean="0">
                <a:solidFill>
                  <a:schemeClr val="accent2"/>
                </a:solidFill>
              </a:rPr>
              <a:t>monitor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2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 smtClean="0"/>
              <a:t>設定 </a:t>
            </a:r>
            <a:r>
              <a:rPr lang="en-US" altLang="zh-CN" dirty="0" smtClean="0"/>
              <a:t>—— dependency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7" y="1882108"/>
            <a:ext cx="6725194" cy="4265004"/>
          </a:xfrm>
        </p:spPr>
      </p:pic>
    </p:spTree>
    <p:extLst>
      <p:ext uri="{BB962C8B-B14F-4D97-AF65-F5344CB8AC3E}">
        <p14:creationId xmlns:p14="http://schemas.microsoft.com/office/powerpoint/2010/main" val="284149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2216613"/>
            <a:ext cx="8397240" cy="3827529"/>
          </a:xfrm>
        </p:spPr>
      </p:pic>
      <p:sp>
        <p:nvSpPr>
          <p:cNvPr id="4" name="矩形 3"/>
          <p:cNvSpPr/>
          <p:nvPr/>
        </p:nvSpPr>
        <p:spPr>
          <a:xfrm>
            <a:off x="1463040" y="2481943"/>
            <a:ext cx="2834640" cy="97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3039" y="5377543"/>
            <a:ext cx="3487783" cy="666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24252" y="27871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5144" y="5528549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 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5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bootstrap.properties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6" y="2711329"/>
            <a:ext cx="7364017" cy="2709757"/>
          </a:xfrm>
        </p:spPr>
      </p:pic>
      <p:sp>
        <p:nvSpPr>
          <p:cNvPr id="5" name="矩形 4"/>
          <p:cNvSpPr/>
          <p:nvPr/>
        </p:nvSpPr>
        <p:spPr>
          <a:xfrm>
            <a:off x="1828799" y="3670662"/>
            <a:ext cx="5016137" cy="175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4936" y="4170623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Config</a:t>
            </a:r>
            <a:r>
              <a:rPr lang="en-US" altLang="zh-CN" dirty="0" smtClean="0">
                <a:solidFill>
                  <a:schemeClr val="accent2"/>
                </a:solidFill>
              </a:rPr>
              <a:t> Server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4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smtClean="0"/>
              <a:t>Application.java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" y="2274632"/>
            <a:ext cx="7484991" cy="3683917"/>
          </a:xfrm>
        </p:spPr>
      </p:pic>
    </p:spTree>
    <p:extLst>
      <p:ext uri="{BB962C8B-B14F-4D97-AF65-F5344CB8AC3E}">
        <p14:creationId xmlns:p14="http://schemas.microsoft.com/office/powerpoint/2010/main" val="89513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ConfigController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930"/>
            <a:ext cx="6307183" cy="4372025"/>
          </a:xfrm>
        </p:spPr>
      </p:pic>
    </p:spTree>
    <p:extLst>
      <p:ext uri="{BB962C8B-B14F-4D97-AF65-F5344CB8AC3E}">
        <p14:creationId xmlns:p14="http://schemas.microsoft.com/office/powerpoint/2010/main" val="290364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TW" dirty="0" err="1" smtClean="0"/>
              <a:t>Gitlab</a:t>
            </a:r>
            <a:r>
              <a:rPr lang="zh-CN" altLang="en-US" dirty="0" smtClean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46" y="1930400"/>
            <a:ext cx="8695966" cy="4246563"/>
          </a:xfrm>
        </p:spPr>
      </p:pic>
    </p:spTree>
    <p:extLst>
      <p:ext uri="{BB962C8B-B14F-4D97-AF65-F5344CB8AC3E}">
        <p14:creationId xmlns:p14="http://schemas.microsoft.com/office/powerpoint/2010/main" val="396038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5" y="1930400"/>
            <a:ext cx="7895720" cy="4439175"/>
          </a:xfrm>
        </p:spPr>
      </p:pic>
    </p:spTree>
    <p:extLst>
      <p:ext uri="{BB962C8B-B14F-4D97-AF65-F5344CB8AC3E}">
        <p14:creationId xmlns:p14="http://schemas.microsoft.com/office/powerpoint/2010/main" val="33400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692276"/>
            <a:ext cx="5980611" cy="4649641"/>
          </a:xfrm>
        </p:spPr>
      </p:pic>
    </p:spTree>
    <p:extLst>
      <p:ext uri="{BB962C8B-B14F-4D97-AF65-F5344CB8AC3E}">
        <p14:creationId xmlns:p14="http://schemas.microsoft.com/office/powerpoint/2010/main" val="253819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微服務配置中心</a:t>
            </a:r>
            <a:r>
              <a:rPr lang="en-US" altLang="zh-CN" dirty="0" err="1" smtClean="0"/>
              <a:t>Config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342941" cy="4409666"/>
          </a:xfrm>
        </p:spPr>
      </p:pic>
    </p:spTree>
    <p:extLst>
      <p:ext uri="{BB962C8B-B14F-4D97-AF65-F5344CB8AC3E}">
        <p14:creationId xmlns:p14="http://schemas.microsoft.com/office/powerpoint/2010/main" val="225330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測試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651"/>
            <a:ext cx="6087325" cy="1514687"/>
          </a:xfrm>
        </p:spPr>
      </p:pic>
      <p:pic>
        <p:nvPicPr>
          <p:cNvPr id="10" name="內容版面配置區 9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9487"/>
            <a:ext cx="7222855" cy="1616203"/>
          </a:xfrm>
        </p:spPr>
      </p:pic>
    </p:spTree>
    <p:extLst>
      <p:ext uri="{BB962C8B-B14F-4D97-AF65-F5344CB8AC3E}">
        <p14:creationId xmlns:p14="http://schemas.microsoft.com/office/powerpoint/2010/main" val="1875064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49" y="1967415"/>
            <a:ext cx="9011908" cy="4172533"/>
          </a:xfrm>
        </p:spPr>
      </p:pic>
    </p:spTree>
    <p:extLst>
      <p:ext uri="{BB962C8B-B14F-4D97-AF65-F5344CB8AC3E}">
        <p14:creationId xmlns:p14="http://schemas.microsoft.com/office/powerpoint/2010/main" val="249724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75" y="2459310"/>
            <a:ext cx="8281635" cy="2752769"/>
          </a:xfrm>
        </p:spPr>
      </p:pic>
    </p:spTree>
    <p:extLst>
      <p:ext uri="{BB962C8B-B14F-4D97-AF65-F5344CB8AC3E}">
        <p14:creationId xmlns:p14="http://schemas.microsoft.com/office/powerpoint/2010/main" val="3453163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CN" dirty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為什麼要配置中心？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zh-TW" altLang="en-US" b="0" dirty="0"/>
              <a:t>一個應用中不只是代碼</a:t>
            </a:r>
            <a:r>
              <a:rPr lang="en-US" altLang="zh-TW" b="0" dirty="0"/>
              <a:t>,</a:t>
            </a:r>
            <a:r>
              <a:rPr lang="zh-TW" altLang="en-US" b="0" dirty="0"/>
              <a:t>還需要連接資源和其它應用</a:t>
            </a:r>
            <a:r>
              <a:rPr lang="en-US" altLang="zh-TW" b="0" dirty="0"/>
              <a:t>,</a:t>
            </a:r>
            <a:r>
              <a:rPr lang="zh-TW" altLang="en-US" b="0" dirty="0"/>
              <a:t>經常有很多需要外部設置的項去調整應用行為</a:t>
            </a:r>
            <a:r>
              <a:rPr lang="en-US" altLang="zh-TW" b="0" dirty="0"/>
              <a:t>,</a:t>
            </a:r>
            <a:r>
              <a:rPr lang="zh-TW" altLang="en-US" b="0" dirty="0"/>
              <a:t>如</a:t>
            </a:r>
            <a:r>
              <a:rPr lang="zh-TW" altLang="en-US" dirty="0"/>
              <a:t>切換不同的資料庫</a:t>
            </a:r>
            <a:r>
              <a:rPr lang="zh-TW" altLang="en-US" b="0" dirty="0"/>
              <a:t>，</a:t>
            </a:r>
            <a:r>
              <a:rPr lang="zh-TW" altLang="en-US" dirty="0"/>
              <a:t>設置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</a:t>
            </a:r>
            <a:r>
              <a:rPr lang="zh-CN" altLang="en-US" dirty="0" smtClean="0"/>
              <a:t>改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開關</a:t>
            </a:r>
            <a:r>
              <a:rPr lang="zh-TW" altLang="en-US" b="0" dirty="0" smtClean="0"/>
              <a:t>等</a:t>
            </a:r>
            <a:r>
              <a:rPr lang="zh-TW" altLang="en-US" b="0" dirty="0"/>
              <a:t>。</a:t>
            </a:r>
          </a:p>
          <a:p>
            <a:pPr fontAlgn="base"/>
            <a:r>
              <a:rPr lang="zh-TW" altLang="en-US" b="0" dirty="0"/>
              <a:t>隨著系統微服務的不斷增加，首要考慮的是系統的可伸縮、可擴展性好，隨之就是一個配置管理的問題。各自管各自的開發時沒什麼問題，到了線上之後管理就會很頭疼，到了要大規模更新就更煩了。</a:t>
            </a:r>
          </a:p>
          <a:p>
            <a:pPr fontAlgn="base"/>
            <a:r>
              <a:rPr lang="zh-TW" altLang="en-US" b="0" dirty="0"/>
              <a:t>而且你</a:t>
            </a:r>
            <a:r>
              <a:rPr lang="zh-TW" altLang="en-US" dirty="0"/>
              <a:t>不可能停止你的服務集群去更新的你配置</a:t>
            </a:r>
            <a:r>
              <a:rPr lang="zh-TW" altLang="en-US" b="0" dirty="0"/>
              <a:t>，這是不現實的做法，</a:t>
            </a:r>
            <a:r>
              <a:rPr lang="zh-TW" altLang="en-US" b="0" dirty="0" smtClean="0"/>
              <a:t>因此</a:t>
            </a:r>
            <a:r>
              <a:rPr lang="en-US" altLang="zh-TW" dirty="0" smtClean="0"/>
              <a:t>S</a:t>
            </a:r>
            <a:r>
              <a:rPr lang="en-US" altLang="zh-TW" dirty="0" smtClean="0"/>
              <a:t>pring Cloud </a:t>
            </a:r>
            <a:r>
              <a:rPr lang="en-US" altLang="zh-CN" dirty="0" err="1" smtClean="0"/>
              <a:t>Config</a:t>
            </a:r>
            <a:r>
              <a:rPr lang="zh-TW" altLang="en-US" b="0" dirty="0" smtClean="0"/>
              <a:t>就是</a:t>
            </a:r>
            <a:r>
              <a:rPr lang="zh-TW" altLang="en-US" b="0" dirty="0"/>
              <a:t>一個比較好的解決</a:t>
            </a:r>
            <a:r>
              <a:rPr lang="zh-TW" altLang="en-US" b="0" dirty="0" smtClean="0"/>
              <a:t>方案</a:t>
            </a:r>
            <a:r>
              <a:rPr lang="zh-CN" altLang="en-US" b="0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6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常見的配置中心的實現方法有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altLang="zh-TW" b="0" dirty="0"/>
              <a:t>1.</a:t>
            </a:r>
            <a:r>
              <a:rPr lang="zh-TW" altLang="en-US" b="0" dirty="0"/>
              <a:t>硬編碼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需要修改代碼</a:t>
            </a:r>
            <a:r>
              <a:rPr lang="en-US" altLang="zh-TW" b="0" dirty="0"/>
              <a:t>,</a:t>
            </a:r>
            <a:r>
              <a:rPr lang="zh-TW" altLang="en-US" b="0" dirty="0"/>
              <a:t>風險大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2.</a:t>
            </a:r>
            <a:r>
              <a:rPr lang="zh-TW" altLang="en-US" b="0" dirty="0"/>
              <a:t>放在</a:t>
            </a:r>
            <a:r>
              <a:rPr lang="en-US" altLang="zh-TW" b="0" dirty="0"/>
              <a:t>xml</a:t>
            </a:r>
            <a:r>
              <a:rPr lang="zh-TW" altLang="en-US" b="0" dirty="0"/>
              <a:t>等配置文件中</a:t>
            </a:r>
            <a:r>
              <a:rPr lang="en-US" altLang="zh-TW" b="0" dirty="0"/>
              <a:t>,</a:t>
            </a:r>
            <a:r>
              <a:rPr lang="zh-TW" altLang="en-US" b="0" dirty="0"/>
              <a:t>和應用一起打包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需要重新打包和重啟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3</a:t>
            </a:r>
            <a:r>
              <a:rPr lang="en-US" altLang="zh-TW" b="0" dirty="0" smtClean="0"/>
              <a:t>.</a:t>
            </a:r>
            <a:r>
              <a:rPr lang="zh-TW" altLang="en-US" b="0" dirty="0"/>
              <a:t>環境變量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有大量的配置需要人工設置到環境變量中</a:t>
            </a:r>
            <a:r>
              <a:rPr lang="en-US" altLang="zh-TW" b="0" dirty="0"/>
              <a:t>,</a:t>
            </a:r>
            <a:r>
              <a:rPr lang="zh-TW" altLang="en-US" b="0" dirty="0"/>
              <a:t>不便於管理</a:t>
            </a:r>
            <a:r>
              <a:rPr lang="en-US" altLang="zh-TW" b="0" dirty="0"/>
              <a:t>,</a:t>
            </a:r>
            <a:r>
              <a:rPr lang="zh-TW" altLang="en-US" b="0" dirty="0"/>
              <a:t>且依賴平台</a:t>
            </a:r>
            <a:r>
              <a:rPr lang="en-US" altLang="zh-TW" b="0" dirty="0"/>
              <a:t>) </a:t>
            </a:r>
            <a:endParaRPr lang="en-US" altLang="zh-TW" b="0" dirty="0" smtClean="0"/>
          </a:p>
          <a:p>
            <a:pPr fontAlgn="base"/>
            <a:r>
              <a:rPr lang="en-US" altLang="zh-TW" b="0" dirty="0"/>
              <a:t>4</a:t>
            </a:r>
            <a:r>
              <a:rPr lang="en-US" altLang="zh-TW" b="0" dirty="0" smtClean="0"/>
              <a:t>.</a:t>
            </a:r>
            <a:r>
              <a:rPr lang="zh-TW" altLang="en-US" b="0" dirty="0"/>
              <a:t>雲端存儲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與其他應用</a:t>
            </a:r>
            <a:r>
              <a:rPr lang="zh-TW" altLang="en-US" b="0" dirty="0" smtClean="0"/>
              <a:t>耦合</a:t>
            </a:r>
            <a:r>
              <a:rPr lang="en-US" altLang="zh-TW" b="0" dirty="0" smtClean="0"/>
              <a:t>)</a:t>
            </a:r>
          </a:p>
          <a:p>
            <a:pPr fontAlgn="base"/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TW" altLang="en-US" dirty="0"/>
              <a:t>就是雲端存儲配置信息的</a:t>
            </a:r>
            <a:r>
              <a:rPr lang="en-US" altLang="zh-TW" dirty="0"/>
              <a:t>,</a:t>
            </a:r>
            <a:r>
              <a:rPr lang="zh-TW" altLang="en-US" dirty="0"/>
              <a:t>它具有中心化</a:t>
            </a:r>
            <a:r>
              <a:rPr lang="en-US" altLang="zh-TW" dirty="0"/>
              <a:t>,</a:t>
            </a:r>
            <a:r>
              <a:rPr lang="zh-TW" altLang="en-US" dirty="0"/>
              <a:t>版本控制</a:t>
            </a:r>
            <a:r>
              <a:rPr lang="en-US" altLang="zh-TW" dirty="0"/>
              <a:t>,</a:t>
            </a:r>
            <a:r>
              <a:rPr lang="zh-TW" altLang="en-US" dirty="0"/>
              <a:t>支持動態更新</a:t>
            </a:r>
            <a:r>
              <a:rPr lang="en-US" altLang="zh-TW" dirty="0"/>
              <a:t>,</a:t>
            </a:r>
            <a:r>
              <a:rPr lang="zh-TW" altLang="en-US" dirty="0"/>
              <a:t>平台獨立</a:t>
            </a:r>
            <a:r>
              <a:rPr lang="en-US" altLang="zh-TW" dirty="0"/>
              <a:t>,</a:t>
            </a:r>
            <a:r>
              <a:rPr lang="zh-TW" altLang="en-US" dirty="0"/>
              <a:t>語言獨立等特性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424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TW" altLang="en-US" dirty="0"/>
              <a:t>特點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0" dirty="0"/>
              <a:t>1.</a:t>
            </a:r>
            <a:r>
              <a:rPr lang="zh-TW" altLang="en-US" b="0" dirty="0"/>
              <a:t>提供服務端和客戶端支持</a:t>
            </a:r>
            <a:r>
              <a:rPr lang="en-US" altLang="zh-TW" b="0" dirty="0"/>
              <a:t>(spring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server</a:t>
            </a:r>
            <a:r>
              <a:rPr lang="zh-TW" altLang="en-US" b="0" dirty="0"/>
              <a:t>和</a:t>
            </a:r>
            <a:r>
              <a:rPr lang="en-US" altLang="zh-TW" b="0" dirty="0"/>
              <a:t>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client) </a:t>
            </a:r>
          </a:p>
          <a:p>
            <a:r>
              <a:rPr lang="en-US" altLang="zh-TW" b="0" dirty="0" smtClean="0"/>
              <a:t>2</a:t>
            </a:r>
            <a:r>
              <a:rPr lang="en-US" altLang="zh-TW" b="0" dirty="0"/>
              <a:t>.</a:t>
            </a:r>
            <a:r>
              <a:rPr lang="zh-TW" altLang="en-US" dirty="0"/>
              <a:t>集中式管理</a:t>
            </a:r>
            <a:r>
              <a:rPr lang="zh-TW" altLang="en-US" b="0" dirty="0"/>
              <a:t>分布式環境下的應用配置 </a:t>
            </a:r>
            <a:endParaRPr lang="en-US" altLang="zh-TW" b="0" dirty="0"/>
          </a:p>
          <a:p>
            <a:r>
              <a:rPr lang="en-US" altLang="zh-TW" b="0" dirty="0" smtClean="0"/>
              <a:t>3</a:t>
            </a:r>
            <a:r>
              <a:rPr lang="en-US" altLang="zh-TW" b="0" dirty="0"/>
              <a:t>.</a:t>
            </a:r>
            <a:r>
              <a:rPr lang="zh-TW" altLang="en-US" b="0" dirty="0"/>
              <a:t>基於</a:t>
            </a:r>
            <a:r>
              <a:rPr lang="en-US" altLang="zh-TW" b="0" dirty="0"/>
              <a:t>Spring</a:t>
            </a:r>
            <a:r>
              <a:rPr lang="zh-TW" altLang="en-US" b="0" dirty="0"/>
              <a:t>環境，無縫與</a:t>
            </a:r>
            <a:r>
              <a:rPr lang="en-US" altLang="zh-TW" b="0" dirty="0"/>
              <a:t>Spring</a:t>
            </a:r>
            <a:r>
              <a:rPr lang="zh-TW" altLang="en-US" b="0" dirty="0"/>
              <a:t>應用集成 </a:t>
            </a:r>
            <a:endParaRPr lang="en-US" altLang="zh-TW" b="0" dirty="0"/>
          </a:p>
          <a:p>
            <a:r>
              <a:rPr lang="en-US" altLang="zh-TW" b="0" dirty="0" smtClean="0"/>
              <a:t>4</a:t>
            </a:r>
            <a:r>
              <a:rPr lang="en-US" altLang="zh-TW" b="0" dirty="0"/>
              <a:t>.</a:t>
            </a:r>
            <a:r>
              <a:rPr lang="zh-TW" altLang="en-US" b="0" dirty="0"/>
              <a:t>可用於任何語言開發的程序 </a:t>
            </a:r>
            <a:endParaRPr lang="en-US" altLang="zh-TW" b="0" dirty="0"/>
          </a:p>
          <a:p>
            <a:r>
              <a:rPr lang="en-US" altLang="zh-TW" b="0" dirty="0" smtClean="0"/>
              <a:t>5</a:t>
            </a:r>
            <a:r>
              <a:rPr lang="en-US" altLang="zh-TW" b="0" dirty="0"/>
              <a:t>.</a:t>
            </a:r>
            <a:r>
              <a:rPr lang="zh-TW" altLang="en-US" b="0" dirty="0"/>
              <a:t>默認</a:t>
            </a:r>
            <a:r>
              <a:rPr lang="zh-TW" altLang="en-US" dirty="0"/>
              <a:t>實現基於</a:t>
            </a:r>
            <a:r>
              <a:rPr lang="en-US" altLang="zh-TW" dirty="0" err="1"/>
              <a:t>git</a:t>
            </a:r>
            <a:r>
              <a:rPr lang="zh-TW" altLang="en-US" dirty="0"/>
              <a:t>倉庫</a:t>
            </a:r>
            <a:r>
              <a:rPr lang="zh-TW" altLang="en-US" b="0" dirty="0"/>
              <a:t>，可以進行版本管理 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6944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示意圖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90" y="2165515"/>
            <a:ext cx="6250327" cy="3891712"/>
          </a:xfrm>
        </p:spPr>
      </p:pic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選取配置的方案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本地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Database</a:t>
            </a:r>
          </a:p>
          <a:p>
            <a:pPr marL="514350" indent="-51435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err="1" smtClean="0"/>
              <a:t>Svn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8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本地</a:t>
            </a:r>
            <a:r>
              <a:rPr lang="zh-CN" altLang="en-US" dirty="0"/>
              <a:t>拉</a:t>
            </a:r>
            <a:r>
              <a:rPr lang="zh-CN" altLang="en-US" dirty="0" smtClean="0"/>
              <a:t>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TW" sz="2000" b="0" dirty="0" err="1" smtClean="0"/>
              <a:t>spring.profiles.active</a:t>
            </a:r>
            <a:r>
              <a:rPr lang="en-US" altLang="zh-TW" sz="2000" b="0" dirty="0" smtClean="0"/>
              <a:t>=native</a:t>
            </a:r>
            <a:endParaRPr lang="en-US" altLang="zh-CN" sz="2000" b="0" dirty="0"/>
          </a:p>
          <a:p>
            <a:pPr marL="514350" indent="-514350">
              <a:buAutoNum type="arabicPeriod"/>
            </a:pPr>
            <a:r>
              <a:rPr lang="en-US" altLang="zh-CN" sz="2000" b="0" dirty="0" err="1"/>
              <a:t>spring.</a:t>
            </a:r>
            <a:r>
              <a:rPr lang="en-US" altLang="zh-TW" sz="2000" b="0" dirty="0" err="1"/>
              <a:t>cloud.config.server.native.searchLocations</a:t>
            </a:r>
            <a:r>
              <a:rPr lang="en-US" altLang="zh-TW" sz="2000" b="0" dirty="0"/>
              <a:t>=F:/</a:t>
            </a:r>
            <a:r>
              <a:rPr lang="en-US" altLang="zh-TW" sz="2000" b="0" dirty="0" smtClean="0"/>
              <a:t>conf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72990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757</Words>
  <Application>Microsoft Office PowerPoint</Application>
  <PresentationFormat>自訂</PresentationFormat>
  <Paragraphs>109</Paragraphs>
  <Slides>34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佈景主題</vt:lpstr>
      <vt:lpstr>PowerPoint 簡報</vt:lpstr>
      <vt:lpstr>目錄</vt:lpstr>
      <vt:lpstr>微服務配置中心Config</vt:lpstr>
      <vt:lpstr>為什麼要配置中心？</vt:lpstr>
      <vt:lpstr>常見的配置中心的實現方法有:</vt:lpstr>
      <vt:lpstr>Spring Cloud Config特點</vt:lpstr>
      <vt:lpstr>Spring Cloud Config示意圖</vt:lpstr>
      <vt:lpstr>Spring Cloud Config選取配置的方案</vt:lpstr>
      <vt:lpstr>1.本地拉取</vt:lpstr>
      <vt:lpstr>2.Database</vt:lpstr>
      <vt:lpstr>3. Git/Github/Gitlab</vt:lpstr>
      <vt:lpstr>4. Svn</vt:lpstr>
      <vt:lpstr>Spring Cloud Config的自動化更新</vt:lpstr>
      <vt:lpstr>Spring Cloud Config的自動化更新示意圖</vt:lpstr>
      <vt:lpstr>1.架設Bus(Rabbitmq)</vt:lpstr>
      <vt:lpstr>1.架設Bus(Rabbitmq)</vt:lpstr>
      <vt:lpstr>1.架設Bus(Rabbitmq)</vt:lpstr>
      <vt:lpstr>2.ConfigServer 設置——dependency</vt:lpstr>
      <vt:lpstr>2.ConfigServer 設置——application.properties</vt:lpstr>
      <vt:lpstr>2.ConfigServer 設置——Application.class</vt:lpstr>
      <vt:lpstr>2.ConfigServer 設置——MonitorController</vt:lpstr>
      <vt:lpstr>3. ConfigClient設定 —— dependency</vt:lpstr>
      <vt:lpstr>3. ConfigClient設定 —— application.properties</vt:lpstr>
      <vt:lpstr>3. ConfigClient設定 —— bootstrap.properties</vt:lpstr>
      <vt:lpstr>3. ConfigClient設定 —— Application.java</vt:lpstr>
      <vt:lpstr>3. ConfigClient設定 —— ConfigController</vt:lpstr>
      <vt:lpstr>4. Gitlab設置</vt:lpstr>
      <vt:lpstr>4. GitlabWebhook設置</vt:lpstr>
      <vt:lpstr>4. GitlabWebhook設置</vt:lpstr>
      <vt:lpstr>4. GitlabWebhook設置</vt:lpstr>
      <vt:lpstr>測試</vt:lpstr>
      <vt:lpstr>測試</vt:lpstr>
      <vt:lpstr>測試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355</cp:revision>
  <dcterms:created xsi:type="dcterms:W3CDTF">2018-02-05T03:31:46Z</dcterms:created>
  <dcterms:modified xsi:type="dcterms:W3CDTF">2020-02-03T08:21:21Z</dcterms:modified>
</cp:coreProperties>
</file>