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6" r:id="rId3"/>
    <p:sldId id="291" r:id="rId4"/>
    <p:sldId id="354" r:id="rId5"/>
    <p:sldId id="387" r:id="rId6"/>
    <p:sldId id="388" r:id="rId7"/>
    <p:sldId id="389" r:id="rId8"/>
    <p:sldId id="383" r:id="rId9"/>
    <p:sldId id="384" r:id="rId10"/>
    <p:sldId id="390" r:id="rId11"/>
    <p:sldId id="385" r:id="rId12"/>
    <p:sldId id="386" r:id="rId13"/>
    <p:sldId id="391" r:id="rId14"/>
    <p:sldId id="392" r:id="rId15"/>
    <p:sldId id="28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87"/>
            <p14:sldId id="388"/>
            <p14:sldId id="389"/>
            <p14:sldId id="383"/>
            <p14:sldId id="384"/>
            <p14:sldId id="390"/>
            <p14:sldId id="385"/>
            <p14:sldId id="386"/>
            <p14:sldId id="391"/>
            <p14:sldId id="392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258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8%8B%E5%BA%8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zh.wikipedia.org/wiki/%E5%AD%90%E7%A8%8B%E5%BA%8F" TargetMode="External"/><Relationship Id="rId4" Type="http://schemas.openxmlformats.org/officeDocument/2006/relationships/hyperlink" Target="https://zh.wikipedia.org/wiki/%E5%9C%B0%E5%9D%80%E7%A9%BA%E9%97%B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Beer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zh-CN" altLang="en-US" dirty="0" smtClean="0"/>
              <a:t>傳輸過程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http2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Proto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2</a:t>
            </a:r>
            <a:r>
              <a:rPr lang="zh-CN" altLang="en-US" dirty="0" smtClean="0"/>
              <a:t>進制封裝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2</a:t>
            </a:r>
            <a:r>
              <a:rPr lang="zh-CN" altLang="en-US" dirty="0" smtClean="0"/>
              <a:t>進制拆裝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99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3" y="1930399"/>
            <a:ext cx="62769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生产环境如何使用 </a:t>
            </a:r>
            <a:r>
              <a:rPr lang="en-US" altLang="zh-CN" dirty="0" err="1" smtClean="0"/>
              <a:t>gRPC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HTTP/2 </a:t>
            </a:r>
            <a:r>
              <a:rPr lang="en-US" altLang="zh-TW" dirty="0" err="1"/>
              <a:t>protobuf</a:t>
            </a:r>
            <a:r>
              <a:rPr lang="en-US" altLang="zh-TW" dirty="0"/>
              <a:t> serialization (pluggable) </a:t>
            </a:r>
            <a:r>
              <a:rPr lang="zh-TW" altLang="en-US" dirty="0"/>
              <a:t>客户端会和 </a:t>
            </a:r>
            <a:r>
              <a:rPr lang="en-US" altLang="zh-TW" dirty="0" err="1"/>
              <a:t>grpc</a:t>
            </a:r>
            <a:r>
              <a:rPr lang="en-US" altLang="zh-TW" dirty="0"/>
              <a:t> </a:t>
            </a:r>
            <a:r>
              <a:rPr lang="zh-TW" altLang="en-US" dirty="0"/>
              <a:t>服务器打开一个长连接 对于每一个 </a:t>
            </a:r>
            <a:r>
              <a:rPr lang="en-US" altLang="zh-TW" dirty="0"/>
              <a:t>RPC </a:t>
            </a:r>
            <a:r>
              <a:rPr lang="zh-TW" altLang="en-US" dirty="0"/>
              <a:t>调用都将是一个新的 </a:t>
            </a:r>
            <a:r>
              <a:rPr lang="en-US" altLang="zh-TW" dirty="0"/>
              <a:t>HTTP/2 stream</a:t>
            </a:r>
          </a:p>
          <a:p>
            <a:r>
              <a:rPr lang="zh-TW" altLang="en-US" dirty="0"/>
              <a:t>允许模拟飞行模式的 </a:t>
            </a:r>
            <a:r>
              <a:rPr lang="en-US" altLang="zh-TW" dirty="0"/>
              <a:t>RPC </a:t>
            </a:r>
            <a:r>
              <a:rPr lang="zh-TW" altLang="en-US" dirty="0"/>
              <a:t>调用</a:t>
            </a:r>
          </a:p>
          <a:p>
            <a:r>
              <a:rPr lang="zh-TW" altLang="en-US" dirty="0"/>
              <a:t>允许客户端 和 服务端 </a:t>
            </a:r>
            <a:r>
              <a:rPr lang="en-US" altLang="zh-TW" dirty="0" smtClean="0"/>
              <a:t>Streaming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954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</a:t>
            </a:r>
            <a:r>
              <a:rPr lang="en-US" altLang="zh-CN" dirty="0" err="1" smtClean="0"/>
              <a:t>gRPC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Clinet</a:t>
            </a:r>
            <a:r>
              <a:rPr lang="zh-CN" altLang="en-US" dirty="0" smtClean="0"/>
              <a:t>的實驗環境</a:t>
            </a:r>
            <a:endParaRPr lang="en-US" altLang="zh-CN" dirty="0" smtClean="0"/>
          </a:p>
          <a:p>
            <a:r>
              <a:rPr lang="en-US" altLang="zh-CN" dirty="0" smtClean="0"/>
              <a:t>	Node v12.15.0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6.13.4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grpc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lodash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grpc</a:t>
            </a:r>
            <a:r>
              <a:rPr lang="en-US" altLang="zh-TW" dirty="0" smtClean="0"/>
              <a:t>/proto-loader</a:t>
            </a:r>
          </a:p>
        </p:txBody>
      </p:sp>
    </p:spTree>
    <p:extLst>
      <p:ext uri="{BB962C8B-B14F-4D97-AF65-F5344CB8AC3E}">
        <p14:creationId xmlns:p14="http://schemas.microsoft.com/office/powerpoint/2010/main" val="184103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4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Beer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現在流行的做法是 </a:t>
            </a:r>
            <a:r>
              <a:rPr lang="en-US" altLang="zh-CN" dirty="0" smtClean="0"/>
              <a:t>HTTP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RESTful API </a:t>
            </a:r>
            <a:r>
              <a:rPr lang="zh-CN" altLang="en-US" dirty="0" smtClean="0"/>
              <a:t>（</a:t>
            </a:r>
            <a:r>
              <a:rPr lang="en-US" altLang="zh-TW" b="0" dirty="0"/>
              <a:t> </a:t>
            </a:r>
            <a:r>
              <a:rPr lang="en-US" altLang="zh-TW" b="0" dirty="0" err="1"/>
              <a:t>REpresentational</a:t>
            </a:r>
            <a:r>
              <a:rPr lang="en-US" altLang="zh-TW" b="0" dirty="0"/>
              <a:t> State Transfer </a:t>
            </a:r>
            <a:r>
              <a:rPr lang="en-US" altLang="zh-TW" b="0" dirty="0" smtClean="0"/>
              <a:t>API</a:t>
            </a:r>
            <a:r>
              <a:rPr lang="zh-CN" altLang="en-US" dirty="0" smtClean="0"/>
              <a:t>）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TW" b="0" dirty="0"/>
              <a:t> </a:t>
            </a:r>
            <a:r>
              <a:rPr lang="en-US" altLang="zh-TW" b="0" dirty="0" smtClean="0"/>
              <a:t>Remote Procedure Call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是 </a:t>
            </a:r>
            <a:r>
              <a:rPr lang="en-US" altLang="zh-TW" dirty="0"/>
              <a:t>SUN</a:t>
            </a:r>
            <a:r>
              <a:rPr lang="en-US" altLang="zh-CN" dirty="0" smtClean="0"/>
              <a:t> </a:t>
            </a:r>
            <a:r>
              <a:rPr lang="zh-CN" altLang="en-US" dirty="0" smtClean="0"/>
              <a:t>內部使用的通訊方式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於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TW" altLang="en-US" dirty="0" smtClean="0"/>
              <a:t>協定允許執行於一台電腦的</a:t>
            </a:r>
            <a:r>
              <a:rPr lang="zh-TW" altLang="en-US" dirty="0" smtClean="0">
                <a:hlinkClick r:id="rId3" tooltip="程式"/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hlinkClick r:id="rId4" tooltip="位址空間"/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hlinkClick r:id="rId5" tooltip="子程式"/>
              </a:rPr>
              <a:t>子程式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err="1" smtClean="0"/>
              <a:t>GraphQL</a:t>
            </a:r>
            <a:r>
              <a:rPr lang="zh-CN" altLang="en-US" dirty="0" smtClean="0"/>
              <a:t>（</a:t>
            </a:r>
            <a:r>
              <a:rPr lang="en-US" altLang="zh-TW" b="0" dirty="0"/>
              <a:t> Graph Query Language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是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內部使用的通訊方式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於 </a:t>
            </a:r>
            <a:r>
              <a:rPr lang="en-US" altLang="zh-CN" dirty="0" smtClean="0"/>
              <a:t>2015 </a:t>
            </a:r>
            <a:r>
              <a:rPr lang="zh-CN" altLang="en-US" dirty="0" smtClean="0"/>
              <a:t>開源</a:t>
            </a:r>
            <a:endParaRPr lang="en-US" altLang="zh-CN" dirty="0" smtClean="0"/>
          </a:p>
          <a:p>
            <a:pPr marL="1200150" lvl="1" indent="-514350">
              <a:buAutoNum type="arabicPeriod"/>
            </a:pPr>
            <a:r>
              <a:rPr lang="zh-CN" altLang="en-US" dirty="0" smtClean="0"/>
              <a:t>使用的產品 </a:t>
            </a:r>
            <a:r>
              <a:rPr lang="en-US" altLang="zh-CN" dirty="0" smtClean="0"/>
              <a:t>Twitter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Facebook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Facebook</a:t>
            </a:r>
          </a:p>
          <a:p>
            <a:pPr marL="1200150" lvl="1" indent="-514350">
              <a:buAutoNum type="arabicPeriod"/>
            </a:pPr>
            <a:r>
              <a:rPr lang="en-US" altLang="zh-TW" b="0" dirty="0" smtClean="0"/>
              <a:t>thrift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Google</a:t>
            </a:r>
          </a:p>
          <a:p>
            <a:pPr marL="1200150" lvl="1" indent="-514350">
              <a:buAutoNum type="arabicPeriod"/>
            </a:pPr>
            <a:r>
              <a:rPr lang="en-US" altLang="zh-TW" dirty="0" err="1" smtClean="0"/>
              <a:t>gPRC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Alibaba</a:t>
            </a:r>
          </a:p>
          <a:p>
            <a:pPr marL="1200150" lvl="1" indent="-514350">
              <a:buAutoNum type="arabicPeriod"/>
            </a:pPr>
            <a:r>
              <a:rPr lang="en-US" altLang="zh-TW" dirty="0" err="1" smtClean="0"/>
              <a:t>Dubbo</a:t>
            </a:r>
            <a:endParaRPr lang="en-US" altLang="zh-TW" dirty="0" smtClean="0"/>
          </a:p>
          <a:p>
            <a:pPr marL="1200150" lvl="1" indent="-514350">
              <a:buAutoNum type="arabicPeriod"/>
            </a:pPr>
            <a:r>
              <a:rPr lang="zh-TW" altLang="en-US" dirty="0" smtClean="0"/>
              <a:t>仅支持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语言</a:t>
            </a:r>
            <a:endParaRPr lang="en-US" altLang="zh-TW" dirty="0" smtClean="0"/>
          </a:p>
          <a:p>
            <a:pPr marL="1200150" lvl="1" indent="-514350">
              <a:buAutoNum type="arabicPeriod"/>
            </a:pPr>
            <a:r>
              <a:rPr lang="en-US" altLang="zh-TW" dirty="0" smtClean="0"/>
              <a:t>2011</a:t>
            </a:r>
            <a:r>
              <a:rPr lang="zh-CN" altLang="en-US" dirty="0" smtClean="0"/>
              <a:t>開源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6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dirty="0" smtClean="0"/>
              <a:t>原理</a:t>
            </a:r>
            <a:endParaRPr lang="en-US" altLang="zh-CN" b="0" dirty="0" smtClean="0"/>
          </a:p>
          <a:p>
            <a:r>
              <a:rPr lang="en-US" altLang="zh-CN" b="0" dirty="0" smtClean="0"/>
              <a:t>1.</a:t>
            </a:r>
            <a:r>
              <a:rPr lang="zh-TW" altLang="en-US" b="0" dirty="0" smtClean="0"/>
              <a:t>通</a:t>
            </a:r>
            <a:r>
              <a:rPr lang="zh-TW" altLang="en-US" b="0" dirty="0"/>
              <a:t>过 </a:t>
            </a:r>
            <a:r>
              <a:rPr lang="en-US" altLang="zh-TW" b="0" dirty="0"/>
              <a:t>IDL</a:t>
            </a:r>
            <a:r>
              <a:rPr lang="zh-TW" altLang="en-US" b="0" dirty="0"/>
              <a:t>（</a:t>
            </a:r>
            <a:r>
              <a:rPr lang="en-US" altLang="zh-TW" b="0" dirty="0"/>
              <a:t>Interface Definition Language</a:t>
            </a:r>
            <a:r>
              <a:rPr lang="zh-TW" altLang="en-US" b="0" dirty="0"/>
              <a:t>）文件定义服务接口的参数和返回值类</a:t>
            </a:r>
            <a:r>
              <a:rPr lang="zh-TW" altLang="en-US" b="0" dirty="0" smtClean="0"/>
              <a:t>型</a:t>
            </a:r>
            <a:endParaRPr lang="en-US" altLang="zh-TW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通過代</a:t>
            </a:r>
            <a:r>
              <a:rPr lang="zh-CN" altLang="en-US" b="0" dirty="0"/>
              <a:t>码生成程序生成服务端和客户端的具体实现代</a:t>
            </a:r>
            <a:r>
              <a:rPr lang="zh-CN" altLang="en-US" b="0" dirty="0" smtClean="0"/>
              <a:t>码</a:t>
            </a:r>
            <a:endParaRPr lang="en-US" altLang="zh-CN" b="0" dirty="0" smtClean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/>
              <a:t>不好用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</a:t>
            </a:r>
            <a:r>
              <a:rPr lang="zh-CN" altLang="en-US" dirty="0" smtClean="0"/>
              <a:t>流（）必須借住（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才能</a:t>
            </a:r>
            <a:r>
              <a:rPr lang="zh-CN" altLang="en-US" dirty="0"/>
              <a:t>實現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很難對操作建立模型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不會有規範</a:t>
            </a:r>
            <a:r>
              <a:rPr lang="zh-CN" altLang="en-US" dirty="0" smtClean="0"/>
              <a:t>的文件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很</a:t>
            </a:r>
            <a:r>
              <a:rPr lang="zh-CN" altLang="en-US" dirty="0" smtClean="0"/>
              <a:t>難再一個請求中取得多個資源</a:t>
            </a:r>
            <a:r>
              <a:rPr lang="zh-CN" altLang="en-US" dirty="0" smtClean="0"/>
              <a:t>數據</a:t>
            </a:r>
            <a:r>
              <a:rPr lang="en-US" altLang="zh-CN" dirty="0" smtClean="0"/>
              <a:t>(</a:t>
            </a:r>
            <a:r>
              <a:rPr lang="zh-CN" altLang="en-US" dirty="0" smtClean="0"/>
              <a:t>從兩個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取資料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沒有正式的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機械可讀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/>
              <a:t>文件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什麼是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zh-CN" altLang="en-US" dirty="0" smtClean="0"/>
              <a:t>是高性能的、開源、通用的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我們從寫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IDL(</a:t>
            </a:r>
            <a:r>
              <a:rPr lang="en-US" altLang="zh-TW" b="0" dirty="0"/>
              <a:t>Interface description language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開始。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#IDL </a:t>
            </a:r>
            <a:r>
              <a:rPr lang="zh-CN" altLang="en-US" dirty="0" smtClean="0"/>
              <a:t>類似於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的資料架構。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1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434</Words>
  <Application>Microsoft Office PowerPoint</Application>
  <PresentationFormat>自訂</PresentationFormat>
  <Paragraphs>82</Paragraphs>
  <Slides>15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目錄</vt:lpstr>
      <vt:lpstr>gRPC</vt:lpstr>
      <vt:lpstr>微服務之間該怎麼通訊？</vt:lpstr>
      <vt:lpstr>PowerPoint 簡報</vt:lpstr>
      <vt:lpstr>RPC框架</vt:lpstr>
      <vt:lpstr>PowerPoint 簡報</vt:lpstr>
      <vt:lpstr>為什麼 REST API 不好用？</vt:lpstr>
      <vt:lpstr>什麼是gRPC？</vt:lpstr>
      <vt:lpstr>gRPC傳輸過程</vt:lpstr>
      <vt:lpstr>PowerPoint 簡報</vt:lpstr>
      <vt:lpstr>生产环境如何使用 gRPC</vt:lpstr>
      <vt:lpstr>Node.js gRPC</vt:lpstr>
      <vt:lpstr>PowerPoint 簡報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327</cp:revision>
  <dcterms:created xsi:type="dcterms:W3CDTF">2018-02-05T03:31:46Z</dcterms:created>
  <dcterms:modified xsi:type="dcterms:W3CDTF">2020-02-12T10:26:19Z</dcterms:modified>
</cp:coreProperties>
</file>