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291" r:id="rId4"/>
    <p:sldId id="354" r:id="rId5"/>
    <p:sldId id="383" r:id="rId6"/>
    <p:sldId id="384" r:id="rId7"/>
    <p:sldId id="385" r:id="rId8"/>
    <p:sldId id="386" r:id="rId9"/>
    <p:sldId id="28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354"/>
            <p14:sldId id="383"/>
            <p14:sldId id="384"/>
            <p14:sldId id="385"/>
            <p14:sldId id="386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727" autoAdjust="0"/>
  </p:normalViewPr>
  <p:slideViewPr>
    <p:cSldViewPr snapToGrid="0" snapToObjects="1">
      <p:cViewPr>
        <p:scale>
          <a:sx n="80" d="100"/>
          <a:sy n="80" d="100"/>
        </p:scale>
        <p:origin x="-48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設定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超時時間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metadata</a:t>
            </a:r>
          </a:p>
          <a:p>
            <a:r>
              <a:rPr lang="en-US" altLang="zh-CN" dirty="0" smtClean="0"/>
              <a:t>Retry /</a:t>
            </a:r>
            <a:r>
              <a:rPr lang="zh-CN" altLang="en-US" dirty="0" smtClean="0"/>
              <a:t>結構化錯誤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横向扩展、负载均衡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多語言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还不支持浏览器的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（某种角度上讲，这是最常用的客户端）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也不行 要特別的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從兩個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取資料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Beer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現在流行的做法是 </a:t>
            </a:r>
            <a:r>
              <a:rPr lang="en-US" altLang="zh-CN" dirty="0" smtClean="0"/>
              <a:t>HTTP </a:t>
            </a:r>
            <a:r>
              <a:rPr lang="en-US" altLang="zh-CN" dirty="0"/>
              <a:t>+ JSON (REST API</a:t>
            </a:r>
            <a:r>
              <a:rPr lang="en-US" altLang="zh-CN" dirty="0" smtClean="0"/>
              <a:t>)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為什麼</a:t>
            </a:r>
            <a:r>
              <a:rPr lang="zh-TW" altLang="en-US" dirty="0" smtClean="0"/>
              <a:t> </a:t>
            </a:r>
            <a:r>
              <a:rPr lang="en-US" altLang="zh-TW" dirty="0"/>
              <a:t>REST API </a:t>
            </a:r>
            <a:r>
              <a:rPr lang="zh-CN" altLang="en-US" dirty="0"/>
              <a:t>不好用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實現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太難了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雙向的流（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）根本不可能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很難對操作建立模型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不會有規範的文件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很</a:t>
            </a:r>
            <a:r>
              <a:rPr lang="zh-CN" altLang="en-US" dirty="0" smtClean="0"/>
              <a:t>難再一個請求中取得多個資源數據</a:t>
            </a:r>
            <a:r>
              <a:rPr lang="en-US" altLang="zh-CN" dirty="0" smtClean="0"/>
              <a:t>(</a:t>
            </a:r>
            <a:r>
              <a:rPr lang="zh-CN" altLang="en-US" dirty="0" smtClean="0"/>
              <a:t>從兩個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取資料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沒有正式的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機械可讀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/>
              <a:t>文件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什麼是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zh-CN" altLang="en-US" dirty="0" smtClean="0"/>
              <a:t>是高性能的、開源、通用的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zh-CN" altLang="en-US" dirty="0" smtClean="0"/>
              <a:t>開始時我們從寫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IDL</a:t>
            </a:r>
            <a:r>
              <a:rPr lang="zh-CN" altLang="en-US" dirty="0" smtClean="0"/>
              <a:t>開始。</a:t>
            </a:r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#IDL </a:t>
            </a:r>
            <a:r>
              <a:rPr lang="zh-CN" altLang="en-US" dirty="0" smtClean="0"/>
              <a:t>類似於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的資料架構。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16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33" y="1930399"/>
            <a:ext cx="62769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10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生产环境如何使用 </a:t>
            </a:r>
            <a:r>
              <a:rPr lang="en-US" altLang="zh-CN" dirty="0" err="1" smtClean="0"/>
              <a:t>gRPC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HTTP/2 </a:t>
            </a:r>
            <a:r>
              <a:rPr lang="en-US" altLang="zh-TW" dirty="0" err="1"/>
              <a:t>protobuf</a:t>
            </a:r>
            <a:r>
              <a:rPr lang="en-US" altLang="zh-TW" dirty="0"/>
              <a:t> serialization (pluggable) </a:t>
            </a:r>
            <a:r>
              <a:rPr lang="zh-TW" altLang="en-US" dirty="0"/>
              <a:t>客户端会和 </a:t>
            </a:r>
            <a:r>
              <a:rPr lang="en-US" altLang="zh-TW" dirty="0" err="1"/>
              <a:t>grpc</a:t>
            </a:r>
            <a:r>
              <a:rPr lang="en-US" altLang="zh-TW" dirty="0"/>
              <a:t> </a:t>
            </a:r>
            <a:r>
              <a:rPr lang="zh-TW" altLang="en-US" dirty="0"/>
              <a:t>服务器打开一个长连接 对于每一个 </a:t>
            </a:r>
            <a:r>
              <a:rPr lang="en-US" altLang="zh-TW" dirty="0"/>
              <a:t>RPC </a:t>
            </a:r>
            <a:r>
              <a:rPr lang="zh-TW" altLang="en-US" dirty="0"/>
              <a:t>调用都将是一个新的 </a:t>
            </a:r>
            <a:r>
              <a:rPr lang="en-US" altLang="zh-TW" dirty="0"/>
              <a:t>HTTP/2 stream</a:t>
            </a:r>
          </a:p>
          <a:p>
            <a:r>
              <a:rPr lang="zh-TW" altLang="en-US" dirty="0"/>
              <a:t>允许模拟飞行模式的 </a:t>
            </a:r>
            <a:r>
              <a:rPr lang="en-US" altLang="zh-TW" dirty="0"/>
              <a:t>RPC </a:t>
            </a:r>
            <a:r>
              <a:rPr lang="zh-TW" altLang="en-US" dirty="0"/>
              <a:t>调用</a:t>
            </a:r>
          </a:p>
          <a:p>
            <a:r>
              <a:rPr lang="zh-TW" altLang="en-US" dirty="0"/>
              <a:t>允许客户端 和 服务端 </a:t>
            </a:r>
            <a:r>
              <a:rPr lang="en-US" altLang="zh-TW" dirty="0" smtClean="0"/>
              <a:t>Streaming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954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TW" dirty="0" smtClean="0"/>
              <a:t>Beer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256</Words>
  <Application>Microsoft Office PowerPoint</Application>
  <PresentationFormat>自訂</PresentationFormat>
  <Paragraphs>43</Paragraphs>
  <Slides>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目錄</vt:lpstr>
      <vt:lpstr>gRPC</vt:lpstr>
      <vt:lpstr>微服務之間該怎麼通訊？</vt:lpstr>
      <vt:lpstr>為什麼 REST API 不好用？</vt:lpstr>
      <vt:lpstr>什麼是gRPC？</vt:lpstr>
      <vt:lpstr>PowerPoint 簡報</vt:lpstr>
      <vt:lpstr>生产环境如何使用 gRPC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305</cp:revision>
  <dcterms:created xsi:type="dcterms:W3CDTF">2018-02-05T03:31:46Z</dcterms:created>
  <dcterms:modified xsi:type="dcterms:W3CDTF">2020-02-03T08:21:20Z</dcterms:modified>
</cp:coreProperties>
</file>