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3"/>
  </p:notesMasterIdLst>
  <p:sldIdLst>
    <p:sldId id="256" r:id="rId5"/>
    <p:sldId id="257" r:id="rId6"/>
    <p:sldId id="258" r:id="rId7"/>
    <p:sldId id="261" r:id="rId8"/>
    <p:sldId id="278" r:id="rId9"/>
    <p:sldId id="279" r:id="rId10"/>
    <p:sldId id="280" r:id="rId11"/>
    <p:sldId id="27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&lt;頁首&gt;</a:t>
            </a:r>
          </a:p>
        </p:txBody>
      </p:sp>
      <p:sp>
        <p:nvSpPr>
          <p:cNvPr id="1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&lt;日期/時間&gt;</a:t>
            </a:r>
          </a:p>
        </p:txBody>
      </p:sp>
      <p:sp>
        <p:nvSpPr>
          <p:cNvPr id="1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&lt;頁尾&gt;</a:t>
            </a:r>
          </a:p>
        </p:txBody>
      </p:sp>
      <p:sp>
        <p:nvSpPr>
          <p:cNvPr id="1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8267E8A-411D-4511-838A-E97EB54F98C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146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dlq.club/article/44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http://www.mydlq.club/article/44/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456CA9-7867-46AF-A41F-341F95289910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BD32C29-A2D9-4C7A-A9A7-428781C50E54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3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931E534-8A9E-4791-BCD0-059C2AF8AE2F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1.Eureka HA Zone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2.Zuul Load banlance(Riboon)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3.Eureka Meta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E21693-202D-4C4F-8FD9-816CC7D884BB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760" cy="4146480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D21FC2-FC6E-44D1-9558-6C87532110FA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oogle Shape;22;p65"/>
          <p:cNvPicPr/>
          <p:nvPr/>
        </p:nvPicPr>
        <p:blipFill>
          <a:blip r:embed="rId14"/>
          <a:stretch/>
        </p:blipFill>
        <p:spPr>
          <a:xfrm>
            <a:off x="9183600" y="6292440"/>
            <a:ext cx="2765880" cy="39240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75680" y="2244600"/>
            <a:ext cx="1239480" cy="2350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8F5C7C1-90A7-4535-A61F-02570D2E32C1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2731320" y="798840"/>
            <a:ext cx="360" cy="555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821C2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23360" y="798480"/>
            <a:ext cx="8408160" cy="555732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  <p:pic>
        <p:nvPicPr>
          <p:cNvPr id="49" name="Google Shape;31;p66"/>
          <p:cNvPicPr/>
          <p:nvPr/>
        </p:nvPicPr>
        <p:blipFill>
          <a:blip r:embed="rId14"/>
          <a:stretch/>
        </p:blipFill>
        <p:spPr>
          <a:xfrm>
            <a:off x="10148400" y="6378120"/>
            <a:ext cx="1800720" cy="2552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Google Shape;34;p67"/>
          <p:cNvPicPr/>
          <p:nvPr/>
        </p:nvPicPr>
        <p:blipFill>
          <a:blip r:embed="rId14"/>
          <a:stretch/>
        </p:blipFill>
        <p:spPr>
          <a:xfrm>
            <a:off x="9183600" y="6288480"/>
            <a:ext cx="2765880" cy="393480"/>
          </a:xfrm>
          <a:prstGeom prst="rect">
            <a:avLst/>
          </a:prstGeom>
          <a:ln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D50885-E15A-448E-B57C-864574AB3DBF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CustomShape 7"/>
          <p:cNvSpPr/>
          <p:nvPr/>
        </p:nvSpPr>
        <p:spPr>
          <a:xfrm rot="16200000">
            <a:off x="-1828080" y="2494440"/>
            <a:ext cx="5067000" cy="78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612691-7307-4F5C-9472-38791375830B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4" name="Google Shape;46;p68"/>
          <p:cNvPicPr/>
          <p:nvPr/>
        </p:nvPicPr>
        <p:blipFill>
          <a:blip r:embed="rId14"/>
          <a:stretch/>
        </p:blipFill>
        <p:spPr>
          <a:xfrm>
            <a:off x="10148400" y="6378120"/>
            <a:ext cx="1800720" cy="255240"/>
          </a:xfrm>
          <a:prstGeom prst="rect">
            <a:avLst/>
          </a:prstGeom>
          <a:ln>
            <a:noFill/>
          </a:ln>
        </p:spPr>
      </p:pic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838080" y="1298520"/>
            <a:ext cx="10515240" cy="39348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838080" y="1930320"/>
            <a:ext cx="10515240" cy="424620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  <p:sp>
        <p:nvSpPr>
          <p:cNvPr id="137" name="CustomShape 7"/>
          <p:cNvSpPr/>
          <p:nvPr/>
        </p:nvSpPr>
        <p:spPr>
          <a:xfrm>
            <a:off x="682560" y="802080"/>
            <a:ext cx="110520" cy="388080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0" y="6747120"/>
            <a:ext cx="12191760" cy="13608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523880" y="1945800"/>
            <a:ext cx="9143640" cy="1839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Eureka And Gateway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3880" y="4323960"/>
            <a:ext cx="9143640" cy="59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038480" y="6356520"/>
            <a:ext cx="4133520" cy="36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strike="noStrike" spc="-1">
                <a:solidFill>
                  <a:srgbClr val="44546A"/>
                </a:solidFill>
                <a:latin typeface="Twentieth Century"/>
                <a:ea typeface="Twentieth Century"/>
              </a:rPr>
              <a:t>By Moon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75680" y="2244600"/>
            <a:ext cx="1239480" cy="2350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目錄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123360" y="798480"/>
            <a:ext cx="8408160" cy="555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514440" indent="-514080">
              <a:lnSpc>
                <a:spcPct val="100000"/>
              </a:lnSpc>
              <a:buClr>
                <a:srgbClr val="44546A"/>
              </a:buClr>
              <a:buFont typeface="Calibri"/>
              <a:buAutoNum type="arabicPeriod"/>
            </a:pP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爲何需要Service</a:t>
            </a: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 Registry？</a:t>
            </a:r>
            <a:endParaRPr lang="en-US" sz="2800" b="0" strike="noStrike" spc="-1" dirty="0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"/>
              <a:buAutoNum type="arabicPeriod"/>
            </a:pP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Eureka </a:t>
            </a: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服務</a:t>
            </a:r>
            <a:endParaRPr lang="en-US" sz="2800" b="0" strike="noStrike" spc="-1" dirty="0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"/>
              <a:buAutoNum type="arabicPeriod"/>
            </a:pP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Gateway pattern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1. 爲何需要Service Registry？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2. Eureka Service註冊中心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Eureka 是 Netflix 提供的 Service註冊中心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4. GitlabWebhook設置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58" name="內容版面配置區 4"/>
          <p:cNvPicPr/>
          <p:nvPr/>
        </p:nvPicPr>
        <p:blipFill>
          <a:blip r:embed="rId2"/>
          <a:stretch/>
        </p:blipFill>
        <p:spPr>
          <a:xfrm>
            <a:off x="947880" y="1930320"/>
            <a:ext cx="7895520" cy="4438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675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4. GitlabWebhook設置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61" name="內容版面配置區 5"/>
          <p:cNvPicPr/>
          <p:nvPr/>
        </p:nvPicPr>
        <p:blipFill>
          <a:blip r:embed="rId2"/>
          <a:stretch/>
        </p:blipFill>
        <p:spPr>
          <a:xfrm>
            <a:off x="929520" y="1692360"/>
            <a:ext cx="5980320" cy="4649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57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TW" sz="3600" b="1" strike="noStrike" spc="-1">
                <a:solidFill>
                  <a:srgbClr val="8C1D36"/>
                </a:solidFill>
                <a:latin typeface="微軟正黑體"/>
                <a:ea typeface="微軟正黑體"/>
              </a:rPr>
              <a:t>4. GitlabWebhook設置</a:t>
            </a:r>
            <a:endParaRPr lang="zh-TW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2800" b="1" strike="noStrike" spc="-1">
              <a:solidFill>
                <a:srgbClr val="44546A"/>
              </a:solidFill>
              <a:latin typeface="微軟正黑體"/>
            </a:endParaRPr>
          </a:p>
        </p:txBody>
      </p:sp>
      <p:pic>
        <p:nvPicPr>
          <p:cNvPr id="264" name="內容版面配置區 4"/>
          <p:cNvPicPr/>
          <p:nvPr/>
        </p:nvPicPr>
        <p:blipFill>
          <a:blip r:embed="rId2"/>
          <a:stretch/>
        </p:blipFill>
        <p:spPr>
          <a:xfrm>
            <a:off x="838080" y="1690560"/>
            <a:ext cx="8342640" cy="4409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9609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1523880" y="1945800"/>
            <a:ext cx="9143640" cy="1839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strike="noStrike" spc="-1">
                <a:solidFill>
                  <a:srgbClr val="FFFFFF"/>
                </a:solidFill>
                <a:latin typeface="Twentieth Century"/>
                <a:ea typeface="Twentieth Century"/>
              </a:rPr>
              <a:t>Thank You</a:t>
            </a:r>
            <a:endParaRPr lang="en-US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1523880" y="4323960"/>
            <a:ext cx="9143640" cy="59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8C1D36"/>
                </a:solidFill>
                <a:latin typeface="Twentieth Century"/>
                <a:ea typeface="Twentieth Century"/>
              </a:rPr>
              <a:t>Q &amp; A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4038480" y="6356520"/>
            <a:ext cx="4133520" cy="36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strike="noStrike" spc="-1">
                <a:solidFill>
                  <a:srgbClr val="44546A"/>
                </a:solidFill>
                <a:latin typeface="Twentieth Century"/>
                <a:ea typeface="Twentieth Century"/>
              </a:rPr>
              <a:t>By Moon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104</Words>
  <Application>Microsoft Office PowerPoint</Application>
  <PresentationFormat>自訂</PresentationFormat>
  <Paragraphs>23</Paragraphs>
  <Slides>8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Microsoft Office 使用者</dc:creator>
  <dc:description/>
  <cp:lastModifiedBy>Moon Lim</cp:lastModifiedBy>
  <cp:revision>4</cp:revision>
  <dcterms:created xsi:type="dcterms:W3CDTF">2018-02-05T03:31:46Z</dcterms:created>
  <dcterms:modified xsi:type="dcterms:W3CDTF">2020-03-03T02:10:49Z</dcterms:modified>
  <dc:language>zh-TW</dc:language>
</cp:coreProperties>
</file>