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0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請按這裡移動投影片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67F759-AB8A-4841-B519-A73DB9B1E13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appblog.cn/2019/09/18/Spring%20Cloud%20@RefreshScope%E5%92%8C@EventListener%E5%AE%9E%E7%8E%B0Nacos%E9%85%8D%E7%BD%AE%E6%9B%B4%E6%96%B0%E7%9B%91%E5%90%AC/" TargetMode="External"/><Relationship Id="rId2" Type="http://schemas.openxmlformats.org/officeDocument/2006/relationships/slide" Target="../slides/slide28.xml"/><Relationship Id="rId3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29.xml"/><Relationship Id="rId4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30.xml"/><Relationship Id="rId4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34.xml"/><Relationship Id="rId4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s://www.jishuwen.com/d/2E0I/zh-tw" TargetMode="External"/><Relationship Id="rId2" Type="http://schemas.openxmlformats.org/officeDocument/2006/relationships/hyperlink" Target="https://juejin.im/post/5c6e827ae51d452da9672094" TargetMode="External"/><Relationship Id="rId3" Type="http://schemas.openxmlformats.org/officeDocument/2006/relationships/slide" Target="../slides/slide35.xml"/><Relationship Id="rId4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1F9A04-B580-4681-9DD1-6095568E8C0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4C2F0E-18D5-4F90-BD34-D43E69ED87A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http://appblog.cn/2019/09/18/Spring%20Cloud%20@RefreshScope%E5%92%8C@EventListener%E5%AE%9E%E7%8E%B0Nacos%E9%85%8D%E7%BD%AE%E6%9B%B4%E6%96%B0%E7%9B%91%E5%90%AC/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35BD40-D538-402C-9FEA-6998492119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7262D1-4C7B-498B-8616-00DB1648B9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9D9C58-8143-495D-BA6B-1D59C637FD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282CEF-7E72-4027-8310-810159A213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4EB709-9912-477A-B61A-171C3194DD6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20F3D4-4BC3-4959-B708-67CFA11573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https://www.jishuwen.com/d/2E0I/zh-tw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https://juejin.im/post/5c6e827ae51d452da9672094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Spring Cloud Config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Apollo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5966C7-512E-4C53-89D8-7898D50944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根據不同的服務，分開更新，雖然他們共用</a:t>
            </a:r>
            <a:r>
              <a:rPr b="0" lang="en-US" sz="2000" spc="-1" strike="noStrike">
                <a:latin typeface="Arial"/>
              </a:rPr>
              <a:t>properties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FF7757-88BE-4903-B0AC-D58F45D0FB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B90FA8-8D07-44BD-9662-5DB773FAE9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C33726-89F2-4455-A976-F56E2ED42D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9F84E1-1007-4D74-A3B2-83CC0E613F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" name="圖片 7" descr=""/>
          <p:cNvPicPr/>
          <p:nvPr/>
        </p:nvPicPr>
        <p:blipFill>
          <a:blip r:embed="rId2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zh-TW" sz="1800" spc="-1" strike="noStrike">
                <a:solidFill>
                  <a:srgbClr val="44546a"/>
                </a:solidFill>
                <a:latin typeface="Tw Cen MT"/>
                <a:ea typeface="Microsoft JhengHei"/>
              </a:rPr>
              <a:t>By </a:t>
            </a:r>
            <a:r>
              <a:rPr b="1" lang="zh-TW" sz="1800" spc="-1" strike="noStrike">
                <a:solidFill>
                  <a:srgbClr val="44546a"/>
                </a:solidFill>
                <a:latin typeface="Tw Cen MT"/>
                <a:ea typeface="Microsoft JhengHei"/>
              </a:rPr>
              <a:t>製作者</a:t>
            </a:r>
            <a:endParaRPr b="1" lang="zh-TW" sz="1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zh-TW" sz="48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目</a:t>
            </a:r>
            <a:br/>
            <a:r>
              <a:rPr b="1" lang="zh-TW" sz="48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錄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D6B45C-8FFC-4968-903A-0B05252AC8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CF2778-DC25-4B0A-B707-A58F377053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Line 5"/>
          <p:cNvSpPr/>
          <p:nvPr/>
        </p:nvSpPr>
        <p:spPr>
          <a:xfrm>
            <a:off x="2731320" y="798480"/>
            <a:ext cx="360" cy="5557680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項目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49" name="圖片 9" descr=""/>
          <p:cNvPicPr/>
          <p:nvPr/>
        </p:nvPicPr>
        <p:blipFill>
          <a:blip r:embed="rId2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按一下以編輯母片標題樣式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編輯母片文字樣式</a:t>
            </a: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D9DED2-4B7F-4EFC-80BF-E3B8F672B3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D55A45-BB43-472E-9E09-193356341D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按一下以編輯母片標題樣式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ECB16C9-8F40-4D1F-BED7-B598E7C997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47ABA7-673D-4D2E-8F1C-3AC47DFE45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4" name="圖片 6" descr=""/>
          <p:cNvPicPr/>
          <p:nvPr/>
        </p:nvPicPr>
        <p:blipFill>
          <a:blip r:embed="rId2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按一下以編輯母片副標題樣式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編輯母片文字樣式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第二層</a:t>
            </a:r>
            <a:endParaRPr b="0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第三層</a:t>
            </a:r>
            <a:endParaRPr b="0" lang="zh-TW" sz="1800" spc="-1" strike="noStrike">
              <a:solidFill>
                <a:srgbClr val="44546a"/>
              </a:solidFill>
              <a:latin typeface="微軟正黑體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第四層</a:t>
            </a:r>
            <a:endParaRPr b="0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第五層</a:t>
            </a:r>
            <a:endParaRPr b="0" lang="zh-TW" sz="16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www.springcloud.cc/spring-cloud-config.html" TargetMode="External"/><Relationship Id="rId2" Type="http://schemas.openxmlformats.org/officeDocument/2006/relationships/hyperlink" Target="https://www.springcloud.cc/spring-cloud-config.html" TargetMode="External"/><Relationship Id="rId3" Type="http://schemas.openxmlformats.org/officeDocument/2006/relationships/hyperlink" Target="https://blog.csdn.net/liqi_q/article/details/81158002" TargetMode="External"/><Relationship Id="rId4" Type="http://schemas.openxmlformats.org/officeDocument/2006/relationships/hyperlink" Target="https://blog.csdn.net/liqi_q/article/details/81158002" TargetMode="External"/><Relationship Id="rId5" Type="http://schemas.openxmlformats.org/officeDocument/2006/relationships/hyperlink" Target="http://www.ityouknow.com/springcloud/2017/05/26/springcloud-config-eureka-bus.html" TargetMode="External"/><Relationship Id="rId6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zh-TW" sz="1800" spc="-1" strike="noStrike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b="1" lang="zh-TW" sz="1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14440" indent="-514080"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2.Database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spring.profiles.active=jdbc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spring.datasource.url=jdbc:mysql://127.0.0.1:3306/mallWeb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spring.datasource.username=root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spring.datasource.password=123456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spring.datasource.driverClassName=com.mysql.jdbc.Driver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spring.cloud.config.server.jdbc=true  #</a:t>
            </a: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搜尋</a:t>
            </a: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database</a:t>
            </a: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的配置文件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spring.cloud.config.server.jdbc.sql=SELECT `KEY`, `VALUE` from PROPERTIES where APPLICATION=? and PROFILE=? and LABEL=?</a:t>
            </a:r>
            <a:endParaRPr b="1" lang="zh-TW" sz="16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Git/Github/Gitlab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spring.cloud.config.server.git.uri=https://github.com/moon/</a:t>
            </a:r>
            <a:r>
              <a:rPr b="0" i="1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{application}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 #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指定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spring.cloud.config.server.git.search-paths=demo* # demo*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目錄中，搜尋配置檔案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spring.cloud.config.server.git.username=mooon@gmail.com # git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倉庫用戶和密碼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spring.cloud.config.server.git.password=hcp1101@!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4. Svn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Spring.cloud.config.server.svn.uri=svn://localhost:443/myRepo/mallWeb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Spring.cloud.config.server.svn.username=username 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Spring.cloud.config.server.svn.password=password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spring.cloud.config.label=master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設定多個倉庫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Repos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b="0" lang="zh-TW" sz="2000" spc="-1" strike="noStrike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.dev.</a:t>
            </a:r>
            <a:r>
              <a:rPr b="1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=dev/*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b="0" lang="zh-TW" sz="2000" spc="-1" strike="noStrike">
                <a:solidFill>
                  <a:srgbClr val="4472c4"/>
                </a:solidFill>
                <a:latin typeface="微軟正黑體"/>
                <a:ea typeface="微軟正黑體"/>
              </a:rPr>
              <a:t>.git.repos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.dev.uri=https://gitlab.hitrust.com.tw/dev/{application}.git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</a:t>
            </a:r>
            <a:r>
              <a:rPr b="0" lang="zh-TW" sz="20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.svn.repos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.test.</a:t>
            </a:r>
            <a:r>
              <a:rPr b="1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pattern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=test/*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</a:t>
            </a:r>
            <a:r>
              <a:rPr b="0" lang="zh-TW" sz="20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svn.repos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.test.uri=https://gitlab.hitrust.com.tw/test/{application}.svn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Config Client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連接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20" name="內容版面配置區 6" descr=""/>
          <p:cNvPicPr/>
          <p:nvPr/>
        </p:nvPicPr>
        <p:blipFill>
          <a:blip r:embed="rId1"/>
          <a:stretch/>
        </p:blipFill>
        <p:spPr>
          <a:xfrm>
            <a:off x="1170720" y="2711160"/>
            <a:ext cx="7363800" cy="270936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828800" y="3670560"/>
            <a:ext cx="5015880" cy="17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6730560" y="4170600"/>
            <a:ext cx="212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連接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Config 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2.ConfigServer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dependency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內容版面配置區 7" descr=""/>
          <p:cNvPicPr/>
          <p:nvPr/>
        </p:nvPicPr>
        <p:blipFill>
          <a:blip r:embed="rId1"/>
          <a:stretch/>
        </p:blipFill>
        <p:spPr>
          <a:xfrm>
            <a:off x="838080" y="1692360"/>
            <a:ext cx="6346080" cy="4759560"/>
          </a:xfrm>
          <a:prstGeom prst="rect">
            <a:avLst/>
          </a:prstGeom>
          <a:ln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2.ConfigServer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application.properties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28" name="內容版面配置區 4" descr=""/>
          <p:cNvPicPr/>
          <p:nvPr/>
        </p:nvPicPr>
        <p:blipFill>
          <a:blip r:embed="rId1"/>
          <a:stretch/>
        </p:blipFill>
        <p:spPr>
          <a:xfrm>
            <a:off x="1282320" y="1442520"/>
            <a:ext cx="6581160" cy="477180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7827840" y="2312280"/>
            <a:ext cx="222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Config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連接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git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設置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774320" y="4632840"/>
            <a:ext cx="223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開啟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Refresh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的選項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4299840" y="554292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連接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Bus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的設置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2.ConfigServer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Application.class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4" name="內容版面配置區 4" descr=""/>
          <p:cNvPicPr/>
          <p:nvPr/>
        </p:nvPicPr>
        <p:blipFill>
          <a:blip r:embed="rId1"/>
          <a:stretch/>
        </p:blipFill>
        <p:spPr>
          <a:xfrm>
            <a:off x="838080" y="2129400"/>
            <a:ext cx="7864560" cy="21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ConfigClient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 ——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dependency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37" name="內容版面配置區 5" descr=""/>
          <p:cNvPicPr/>
          <p:nvPr/>
        </p:nvPicPr>
        <p:blipFill>
          <a:blip r:embed="rId1"/>
          <a:stretch/>
        </p:blipFill>
        <p:spPr>
          <a:xfrm>
            <a:off x="1282320" y="1882080"/>
            <a:ext cx="6724800" cy="426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ConfigClient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 ——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application.properties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40" name="內容版面配置區 4" descr=""/>
          <p:cNvPicPr/>
          <p:nvPr/>
        </p:nvPicPr>
        <p:blipFill>
          <a:blip r:embed="rId1"/>
          <a:stretch/>
        </p:blipFill>
        <p:spPr>
          <a:xfrm>
            <a:off x="995040" y="2216520"/>
            <a:ext cx="8397000" cy="382716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1463040" y="2481840"/>
            <a:ext cx="2834280" cy="97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1463040" y="5377680"/>
            <a:ext cx="3487320" cy="66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4571640" y="278712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連接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138280" y="5528520"/>
            <a:ext cx="188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開啟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Refresh Api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TW" sz="48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目錄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微服務配置中心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的自動化更新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應用場景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 Light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案例說明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ConfigClient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 ——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bootstrap.properties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47" name="內容版面配置區 6" descr=""/>
          <p:cNvPicPr/>
          <p:nvPr/>
        </p:nvPicPr>
        <p:blipFill>
          <a:blip r:embed="rId1"/>
          <a:stretch/>
        </p:blipFill>
        <p:spPr>
          <a:xfrm>
            <a:off x="1170720" y="2711160"/>
            <a:ext cx="7363800" cy="270936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1828800" y="3670560"/>
            <a:ext cx="5015880" cy="174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6730560" y="4170600"/>
            <a:ext cx="212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連接</a:t>
            </a:r>
            <a:r>
              <a:rPr b="0" lang="en-US" sz="1800" spc="-1" strike="noStrike">
                <a:solidFill>
                  <a:srgbClr val="ed7d31"/>
                </a:solidFill>
                <a:latin typeface="Calibri"/>
              </a:rPr>
              <a:t>Config 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ConfigClient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 ——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Application.java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2" name="內容版面配置區 4" descr=""/>
          <p:cNvPicPr/>
          <p:nvPr/>
        </p:nvPicPr>
        <p:blipFill>
          <a:blip r:embed="rId1"/>
          <a:stretch/>
        </p:blipFill>
        <p:spPr>
          <a:xfrm>
            <a:off x="979560" y="2274480"/>
            <a:ext cx="7484760" cy="36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3. ConfigClient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設定 ——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ConfigController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5" name="內容版面配置區 4" descr=""/>
          <p:cNvPicPr/>
          <p:nvPr/>
        </p:nvPicPr>
        <p:blipFill>
          <a:blip r:embed="rId1"/>
          <a:stretch/>
        </p:blipFill>
        <p:spPr>
          <a:xfrm>
            <a:off x="838080" y="1837080"/>
            <a:ext cx="6306840" cy="43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4. GitlabWebhook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8" name="內容版面配置區 4" descr=""/>
          <p:cNvPicPr/>
          <p:nvPr/>
        </p:nvPicPr>
        <p:blipFill>
          <a:blip r:embed="rId1"/>
          <a:stretch/>
        </p:blipFill>
        <p:spPr>
          <a:xfrm>
            <a:off x="947880" y="1930320"/>
            <a:ext cx="7895520" cy="443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4. GitlabWeb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hook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1" name="內容版面配置區 5" descr=""/>
          <p:cNvPicPr/>
          <p:nvPr/>
        </p:nvPicPr>
        <p:blipFill>
          <a:blip r:embed="rId1"/>
          <a:stretch/>
        </p:blipFill>
        <p:spPr>
          <a:xfrm>
            <a:off x="929520" y="1692360"/>
            <a:ext cx="5980320" cy="46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4. GitlabWebhook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設置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4" name="內容版面配置區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834264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Config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更新機制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303520" y="2503800"/>
            <a:ext cx="4310280" cy="323064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ServiceA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6322320" y="4372920"/>
            <a:ext cx="2272680" cy="1230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@RefreshScope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@Value(data)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3474720" y="3579120"/>
            <a:ext cx="3028680" cy="99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1280160" y="2716920"/>
            <a:ext cx="2194200" cy="6526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SerciceA.properties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1280160" y="3370320"/>
            <a:ext cx="2194200" cy="1096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data = </a:t>
            </a:r>
            <a:r>
              <a:rPr b="0" lang="en-US" sz="1800" spc="-1" strike="noStrike">
                <a:solidFill>
                  <a:srgbClr val="ffff00"/>
                </a:solidFill>
                <a:latin typeface="Calibri"/>
              </a:rPr>
              <a:t>999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spring.application.name=</a:t>
            </a:r>
            <a:r>
              <a:rPr b="0" lang="en-US" sz="1800" spc="-1" strike="noStrike">
                <a:solidFill>
                  <a:srgbClr val="ffff00"/>
                </a:solidFill>
                <a:latin typeface="Calibri"/>
              </a:rPr>
              <a:t>ServiceB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3. Config</a:t>
            </a: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應用場景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應用場景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進行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@Value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的更新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lvl="1" marL="1200240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讀取資料，去更新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Tag 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和 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Metadata </a:t>
            </a:r>
            <a:r>
              <a:rPr b="0" lang="zh-TW" sz="2000" spc="-1" strike="noStrike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b="0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lvl="1" marL="1200240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切換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Fliter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條件，替換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Gateway Fliter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中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Loadbalaner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的選擇條件 </a:t>
            </a:r>
            <a:r>
              <a:rPr b="0" lang="zh-TW" sz="2000" spc="-1" strike="noStrike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b="0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lvl="1" marL="1200240" indent="-514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更改連接資料庫，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dev 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資料庫 </a:t>
            </a:r>
            <a:r>
              <a:rPr b="0" lang="zh-TW" sz="2000" spc="-1" strike="noStrike">
                <a:solidFill>
                  <a:srgbClr val="44546a"/>
                </a:solidFill>
                <a:latin typeface="Wingdings"/>
                <a:ea typeface="微軟正黑體"/>
              </a:rPr>
              <a:t>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  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pro </a:t>
            </a: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資料庫 </a:t>
            </a:r>
            <a:r>
              <a:rPr b="0" lang="zh-TW" sz="2000" spc="-1" strike="noStrike">
                <a:solidFill>
                  <a:srgbClr val="0070c0"/>
                </a:solidFill>
                <a:latin typeface="微軟正黑體"/>
                <a:ea typeface="微軟正黑體"/>
              </a:rPr>
              <a:t>（完成）</a:t>
            </a:r>
            <a:endParaRPr b="0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0" name="內容版面配置區 5" descr=""/>
          <p:cNvPicPr/>
          <p:nvPr/>
        </p:nvPicPr>
        <p:blipFill>
          <a:blip r:embed="rId1"/>
          <a:stretch/>
        </p:blipFill>
        <p:spPr>
          <a:xfrm>
            <a:off x="2995200" y="2053080"/>
            <a:ext cx="6201360" cy="400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1. </a:t>
            </a: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微服務配置中心</a:t>
            </a: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Config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mallWeb-dev.properties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time = 10am-10pm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food = Fish Salad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mallWeb-test1.properties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location = new taipei city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場景一——讀取資料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5" name="內容版面配置區 4" descr=""/>
          <p:cNvPicPr/>
          <p:nvPr/>
        </p:nvPicPr>
        <p:blipFill>
          <a:blip r:embed="rId1"/>
          <a:stretch/>
        </p:blipFill>
        <p:spPr>
          <a:xfrm>
            <a:off x="3150360" y="1891440"/>
            <a:ext cx="3581640" cy="158112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87" name="內容版面配置區 4" descr=""/>
          <p:cNvPicPr/>
          <p:nvPr/>
        </p:nvPicPr>
        <p:blipFill>
          <a:blip r:embed="rId2"/>
          <a:stretch/>
        </p:blipFill>
        <p:spPr>
          <a:xfrm>
            <a:off x="3150360" y="4712400"/>
            <a:ext cx="3581640" cy="140976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4926600" y="3592440"/>
            <a:ext cx="388080" cy="8586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場景二——切換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Fliter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條件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91" name="內容版面配置區 5" descr=""/>
          <p:cNvPicPr/>
          <p:nvPr/>
        </p:nvPicPr>
        <p:blipFill>
          <a:blip r:embed="rId1"/>
          <a:stretch/>
        </p:blipFill>
        <p:spPr>
          <a:xfrm>
            <a:off x="2499840" y="1962720"/>
            <a:ext cx="7192080" cy="418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mallWeb-dev.properties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jdbc.url= mysql://localhost:3306/mysql_usa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jdbc.driver = com.mysql.cj.jdbc.Driver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username = root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password = *********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97" name="內容版面配置區 6" descr=""/>
          <p:cNvPicPr/>
          <p:nvPr/>
        </p:nvPicPr>
        <p:blipFill>
          <a:blip r:embed="rId1"/>
          <a:stretch/>
        </p:blipFill>
        <p:spPr>
          <a:xfrm>
            <a:off x="1073160" y="1692360"/>
            <a:ext cx="5431680" cy="48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場景三——更改連接資料庫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9" name="內容版面配置區 6" descr=""/>
          <p:cNvPicPr/>
          <p:nvPr/>
        </p:nvPicPr>
        <p:blipFill>
          <a:blip r:embed="rId1"/>
          <a:stretch/>
        </p:blipFill>
        <p:spPr>
          <a:xfrm>
            <a:off x="436320" y="4042080"/>
            <a:ext cx="6672240" cy="1443960"/>
          </a:xfrm>
          <a:prstGeom prst="rect">
            <a:avLst/>
          </a:prstGeom>
          <a:ln>
            <a:noFill/>
          </a:ln>
        </p:spPr>
      </p:pic>
      <p:sp>
        <p:nvSpPr>
          <p:cNvPr id="30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01" name="內容版面配置區 6" descr=""/>
          <p:cNvPicPr/>
          <p:nvPr/>
        </p:nvPicPr>
        <p:blipFill>
          <a:blip r:embed="rId2"/>
          <a:stretch/>
        </p:blipFill>
        <p:spPr>
          <a:xfrm>
            <a:off x="436320" y="2539440"/>
            <a:ext cx="6598080" cy="1339560"/>
          </a:xfrm>
          <a:prstGeom prst="rect">
            <a:avLst/>
          </a:prstGeom>
          <a:ln>
            <a:noFill/>
          </a:ln>
        </p:spPr>
      </p:pic>
      <p:pic>
        <p:nvPicPr>
          <p:cNvPr id="302" name="內容版面配置區 6" descr=""/>
          <p:cNvPicPr/>
          <p:nvPr/>
        </p:nvPicPr>
        <p:blipFill>
          <a:blip r:embed="rId3"/>
          <a:stretch/>
        </p:blipFill>
        <p:spPr>
          <a:xfrm>
            <a:off x="7253280" y="4274640"/>
            <a:ext cx="4100400" cy="964080"/>
          </a:xfrm>
          <a:prstGeom prst="rect">
            <a:avLst/>
          </a:prstGeom>
          <a:ln>
            <a:noFill/>
          </a:ln>
        </p:spPr>
      </p:pic>
      <p:pic>
        <p:nvPicPr>
          <p:cNvPr id="303" name="內容版面配置區 6" descr=""/>
          <p:cNvPicPr/>
          <p:nvPr/>
        </p:nvPicPr>
        <p:blipFill>
          <a:blip r:embed="rId4"/>
          <a:stretch/>
        </p:blipFill>
        <p:spPr>
          <a:xfrm>
            <a:off x="7253280" y="2872800"/>
            <a:ext cx="4100400" cy="9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場景五——更換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Spring Cloud 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的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port(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未完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)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使用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@RefreshScope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會刷新在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 IOC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中使用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@Value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的值，但是在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中配置的其他類參數並不會改變。例如：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application.name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和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server.port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4. Config </a:t>
            </a:r>
            <a:r>
              <a:rPr b="1" lang="zh-TW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案例說明</a:t>
            </a:r>
            <a:endParaRPr b="0" lang="zh-TW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案例——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各別更新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需求說明：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Client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端要求對不同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Client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的設定檔案進行管理。</a:t>
            </a: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比如：使用同一個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檔案的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ServiceA,ServiceB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，要</a:t>
            </a:r>
            <a:r>
              <a:rPr b="1" lang="zh-TW" sz="24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分時間更新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。</a:t>
            </a: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實現方法：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1. 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設定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 Profile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為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ServiceA,B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再另外載入各別的檔。</a:t>
            </a: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2. 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設定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連接，再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地址最後加上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{Application},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這樣就能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                 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    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ServiceA,B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各別連接不同的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Git</a:t>
            </a:r>
            <a:r>
              <a:rPr b="1" lang="zh-TW" sz="24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。</a:t>
            </a:r>
            <a:endParaRPr b="1" lang="zh-TW" sz="24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案例——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各別更新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25756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ServiceA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59144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ServiceB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21120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Service-dev.properties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5636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Service-test2.properties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929520" y="4754880"/>
            <a:ext cx="206352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Service-test1.properties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3015360" y="3304800"/>
            <a:ext cx="1227600" cy="14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 flipH="1">
            <a:off x="4242600" y="3304800"/>
            <a:ext cx="1105560" cy="14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>
            <a:off x="5349240" y="3304800"/>
            <a:ext cx="1319040" cy="14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 flipH="1">
            <a:off x="1961640" y="3304800"/>
            <a:ext cx="1053360" cy="14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29360" y="4454280"/>
            <a:ext cx="7367040" cy="1475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847008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ServiceA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10357920" y="2259720"/>
            <a:ext cx="1514880" cy="1044720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ServiceB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836568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855828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Service-dev.properties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10256400" y="4524120"/>
            <a:ext cx="1809000" cy="132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>
            <a:off x="10449360" y="4730760"/>
            <a:ext cx="1423440" cy="914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Service-dev.properties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9263880" y="3174120"/>
            <a:ext cx="612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11151360" y="3174120"/>
            <a:ext cx="936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870120" y="1721880"/>
            <a:ext cx="2141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根據</a:t>
            </a:r>
            <a:r>
              <a:rPr b="1" lang="en-US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Profile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8053560" y="1747800"/>
            <a:ext cx="3240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根據</a:t>
            </a:r>
            <a:r>
              <a:rPr b="1" lang="en-US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{Application}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39720" y="4085280"/>
            <a:ext cx="12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Client.git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>
            <a:off x="7938000" y="5930640"/>
            <a:ext cx="228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Client/ServiceA.git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10112760" y="593064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Client/ServiceB.git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為什麼要配置中心？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一個應用中經常會有一些需求要調整應用行為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如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切換不同的資料庫</a:t>
            </a:r>
            <a:r>
              <a:rPr b="0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，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設置功能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(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改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Gateway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的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Routing)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等。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微服務系統的可伸縮、可擴展性好，隨之就是一個配置管理的問題。各自管各自的開發時沒什麼問題，到了線上之後管理就會很頭疼，到了要大規模更新就更煩了。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	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最主要要解決的問題是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不可能停止你的服務集群去更新的你配置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，這是不現實的做法，因此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Spring Cloud Config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就是一個比較好的解決方案。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案例——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各別更新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39" name="內容版面配置區 8" descr=""/>
          <p:cNvPicPr/>
          <p:nvPr/>
        </p:nvPicPr>
        <p:blipFill>
          <a:blip r:embed="rId1"/>
          <a:stretch/>
        </p:blipFill>
        <p:spPr>
          <a:xfrm>
            <a:off x="838080" y="3126240"/>
            <a:ext cx="5397120" cy="1331640"/>
          </a:xfrm>
          <a:prstGeom prst="rect">
            <a:avLst/>
          </a:prstGeom>
          <a:ln>
            <a:noFill/>
          </a:ln>
        </p:spPr>
      </p:pic>
      <p:pic>
        <p:nvPicPr>
          <p:cNvPr id="340" name="內容版面配置區 8" descr=""/>
          <p:cNvPicPr/>
          <p:nvPr/>
        </p:nvPicPr>
        <p:blipFill>
          <a:blip r:embed="rId2"/>
          <a:srcRect l="-125" t="0" r="125" b="50045"/>
          <a:stretch/>
        </p:blipFill>
        <p:spPr>
          <a:xfrm>
            <a:off x="838080" y="241704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635760" y="1711800"/>
            <a:ext cx="2475720" cy="14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實現方法一</a:t>
            </a: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根據</a:t>
            </a: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Profile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ConfigClient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2" name="內容版面配置區 8" descr=""/>
          <p:cNvPicPr/>
          <p:nvPr/>
        </p:nvPicPr>
        <p:blipFill>
          <a:blip r:embed="rId3"/>
          <a:srcRect l="0" t="50045" r="0" b="0"/>
          <a:stretch/>
        </p:blipFill>
        <p:spPr>
          <a:xfrm>
            <a:off x="838080" y="5477400"/>
            <a:ext cx="9895680" cy="245160"/>
          </a:xfrm>
          <a:prstGeom prst="rect">
            <a:avLst/>
          </a:prstGeom>
          <a:ln>
            <a:noFill/>
          </a:ln>
        </p:spPr>
      </p:pic>
      <p:sp>
        <p:nvSpPr>
          <p:cNvPr id="343" name="CustomShape 4"/>
          <p:cNvSpPr/>
          <p:nvPr/>
        </p:nvSpPr>
        <p:spPr>
          <a:xfrm>
            <a:off x="679320" y="1711800"/>
            <a:ext cx="10319400" cy="2776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"/>
          <p:cNvSpPr/>
          <p:nvPr/>
        </p:nvSpPr>
        <p:spPr>
          <a:xfrm>
            <a:off x="679320" y="4637160"/>
            <a:ext cx="10319400" cy="1449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6"/>
          <p:cNvSpPr/>
          <p:nvPr/>
        </p:nvSpPr>
        <p:spPr>
          <a:xfrm>
            <a:off x="671040" y="4638960"/>
            <a:ext cx="34801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實現方法二</a:t>
            </a:r>
            <a:r>
              <a:rPr b="1" lang="en-US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1" lang="en-US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根據</a:t>
            </a:r>
            <a:r>
              <a:rPr b="1" lang="en-US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{Application}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ConfigServer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4065840" y="4258440"/>
            <a:ext cx="257760" cy="1994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案例——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properties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各別更新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350" name="內容版面配置區 4" descr=""/>
          <p:cNvPicPr/>
          <p:nvPr/>
        </p:nvPicPr>
        <p:blipFill>
          <a:blip r:embed="rId1"/>
          <a:stretch/>
        </p:blipFill>
        <p:spPr>
          <a:xfrm>
            <a:off x="934920" y="2348640"/>
            <a:ext cx="3581640" cy="1581120"/>
          </a:xfrm>
          <a:prstGeom prst="rect">
            <a:avLst/>
          </a:prstGeom>
          <a:ln>
            <a:noFill/>
          </a:ln>
        </p:spPr>
      </p:pic>
      <p:pic>
        <p:nvPicPr>
          <p:cNvPr id="351" name="內容版面配置區 4" descr=""/>
          <p:cNvPicPr/>
          <p:nvPr/>
        </p:nvPicPr>
        <p:blipFill>
          <a:blip r:embed="rId2"/>
          <a:stretch/>
        </p:blipFill>
        <p:spPr>
          <a:xfrm>
            <a:off x="934920" y="4229640"/>
            <a:ext cx="3581640" cy="154368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參考資料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 Cloud Config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中文文檔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 u="sng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1"/>
              </a:rPr>
              <a:t>https://</a:t>
            </a:r>
            <a:r>
              <a:rPr b="1" lang="zh-TW" sz="2800" spc="-1" strike="noStrike" u="sng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2"/>
              </a:rPr>
              <a:t>www.springcloud.cc/spring-cloud-config.html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 Cloud Config Server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和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Client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的配置使用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 u="sng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3"/>
              </a:rPr>
              <a:t>https://</a:t>
            </a:r>
            <a:r>
              <a:rPr b="1" lang="zh-TW" sz="2800" spc="-1" strike="noStrike" u="sng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4"/>
              </a:rPr>
              <a:t>blog.csdn.net/liqi_q/article/details/81158002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 Cloud Config </a:t>
            </a: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配置中心終結版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 u="sng">
                <a:solidFill>
                  <a:srgbClr val="0563c1"/>
                </a:solidFill>
                <a:uFillTx/>
                <a:latin typeface="微軟正黑體"/>
                <a:ea typeface="微軟正黑體"/>
                <a:hlinkClick r:id="rId5"/>
              </a:rPr>
              <a:t>http://www.ityouknow.com/springcloud/2017/05/26/springcloud-config-eureka-bus.html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zh-TW" sz="6600" spc="-1" strike="noStrike">
                <a:solidFill>
                  <a:srgbClr val="ffffff"/>
                </a:solidFill>
                <a:latin typeface="Tw Cen MT"/>
                <a:ea typeface="Microsoft JhengHei"/>
              </a:rPr>
              <a:t>Thank You</a:t>
            </a:r>
            <a:endParaRPr b="0" lang="zh-TW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c1d36"/>
                </a:solidFill>
                <a:latin typeface="Tw Cen MT"/>
                <a:ea typeface="Microsoft JhengHei"/>
              </a:rPr>
              <a:t>Q &amp; 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zh-TW" sz="1800" spc="-1" strike="noStrike">
                <a:solidFill>
                  <a:srgbClr val="44546a"/>
                </a:solidFill>
                <a:latin typeface="Tw Cen MT"/>
                <a:ea typeface="Microsoft JhengHei"/>
              </a:rPr>
              <a:t>By Moon</a:t>
            </a:r>
            <a:endParaRPr b="1" lang="zh-TW" sz="1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常見的配置中心的實現方法有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: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1.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硬編碼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(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缺點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需要修改代碼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風險大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)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2.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放在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xml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等配置文件中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和應用一起打包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(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缺點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需要重新打包和重啟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)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3.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環境變量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(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缺點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有大量的配置需要人工設置到環境變量中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不便於管理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,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且依賴平台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)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4.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雲端存儲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(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缺點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: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與其他應用耦合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)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Spring Cloud Config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就是雲端存儲配置信息的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,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它具有中心化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,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版本控制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,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支持動態更新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,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平台獨立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,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語言獨立等特性。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Spring Cloud Config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特點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1.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提供服務端和客戶端支持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(spring cloud config server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和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 cloud config client)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2.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集中式管理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分布式環境下的應用配置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3.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基於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環境，無縫與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應用集成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4.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可用於任何語言開發的程序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5.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默認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實現基於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git</a:t>
            </a:r>
            <a:r>
              <a:rPr b="1" lang="zh-TW" sz="2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倉庫</a:t>
            </a:r>
            <a:r>
              <a:rPr b="0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，可以進行版本管理 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Spring Cloud Config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示意圖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內容版面配置區 4" descr=""/>
          <p:cNvPicPr/>
          <p:nvPr/>
        </p:nvPicPr>
        <p:blipFill>
          <a:blip r:embed="rId1"/>
          <a:stretch/>
        </p:blipFill>
        <p:spPr>
          <a:xfrm>
            <a:off x="3063600" y="2165400"/>
            <a:ext cx="6249960" cy="3891240"/>
          </a:xfrm>
          <a:prstGeom prst="rect">
            <a:avLst/>
          </a:prstGeom>
          <a:ln>
            <a:noFill/>
          </a:ln>
        </p:spPr>
      </p:pic>
      <p:sp>
        <p:nvSpPr>
          <p:cNvPr id="19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Spring Cloud Config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選取配置的方案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本地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Database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Git/Github/Gitlab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Svn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1.</a:t>
            </a:r>
            <a:r>
              <a:rPr b="1" lang="zh-TW" sz="3600" spc="-1" strike="noStrike">
                <a:solidFill>
                  <a:srgbClr val="8c1d36"/>
                </a:solidFill>
                <a:latin typeface="微軟正黑體"/>
                <a:ea typeface="微軟正黑體"/>
              </a:rPr>
              <a:t>本地拉取</a:t>
            </a:r>
            <a:endParaRPr b="0" lang="zh-TW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zh-TW" sz="28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相關設置</a:t>
            </a:r>
            <a:endParaRPr b="1" lang="zh-TW" sz="28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spring.profiles.active=native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zh-TW" sz="2000" spc="-1" strike="noStrike">
                <a:solidFill>
                  <a:srgbClr val="44546a"/>
                </a:solidFill>
                <a:latin typeface="微軟正黑體"/>
                <a:ea typeface="微軟正黑體"/>
              </a:rPr>
              <a:t>spring.cloud.config.server.native.searchLocations=F:/conf</a:t>
            </a:r>
            <a:endParaRPr b="1" lang="zh-TW" sz="2000" spc="-1" strike="noStrike">
              <a:solidFill>
                <a:srgbClr val="44546a"/>
              </a:solidFill>
              <a:latin typeface="微軟正黑體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</TotalTime>
  <Application>LibreOffice/6.0.7.3$Linux_X86_64 LibreOffice_project/00m0$Build-3</Application>
  <Words>1007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2018-02-05T03:31:46Z</dcterms:created>
  <dc:creator>Microsoft Office 使用者</dc:creator>
  <dc:description/>
  <dc:language>zh-TW</dc:language>
  <cp:lastModifiedBy/>
  <dcterms:modified xsi:type="dcterms:W3CDTF">2020-03-03T16:01:33Z</dcterms:modified>
  <cp:revision>466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