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C9C-042C-4C3F-9BE1-20E941B43CA9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F094-0FB1-40C0-BBEB-16991A4BE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74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C9C-042C-4C3F-9BE1-20E941B43CA9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F094-0FB1-40C0-BBEB-16991A4BE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4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C9C-042C-4C3F-9BE1-20E941B43CA9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F094-0FB1-40C0-BBEB-16991A4BE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4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C9C-042C-4C3F-9BE1-20E941B43CA9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F094-0FB1-40C0-BBEB-16991A4BE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52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C9C-042C-4C3F-9BE1-20E941B43CA9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F094-0FB1-40C0-BBEB-16991A4BE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6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C9C-042C-4C3F-9BE1-20E941B43CA9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F094-0FB1-40C0-BBEB-16991A4BE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04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C9C-042C-4C3F-9BE1-20E941B43CA9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F094-0FB1-40C0-BBEB-16991A4BE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5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C9C-042C-4C3F-9BE1-20E941B43CA9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F094-0FB1-40C0-BBEB-16991A4BE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10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C9C-042C-4C3F-9BE1-20E941B43CA9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F094-0FB1-40C0-BBEB-16991A4BE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1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C9C-042C-4C3F-9BE1-20E941B43CA9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F094-0FB1-40C0-BBEB-16991A4BE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3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C9C-042C-4C3F-9BE1-20E941B43CA9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F094-0FB1-40C0-BBEB-16991A4BE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68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AC9C-042C-4C3F-9BE1-20E941B43CA9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8F094-0FB1-40C0-BBEB-16991A4BE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75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13339" y="1841500"/>
            <a:ext cx="5606807" cy="2031325"/>
            <a:chOff x="1213339" y="1841500"/>
            <a:chExt cx="5606807" cy="2031325"/>
          </a:xfrm>
        </p:grpSpPr>
        <p:sp>
          <p:nvSpPr>
            <p:cNvPr id="4" name="Rectangle 3"/>
            <p:cNvSpPr/>
            <p:nvPr/>
          </p:nvSpPr>
          <p:spPr>
            <a:xfrm>
              <a:off x="1213339" y="1841500"/>
              <a:ext cx="5530362" cy="199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 descr="https://media-exp1.licdn.com/dms/image/D4D03AQE7uX2AJwOgWw/profile-displayphoto-shrink_800_800/0/1643229835687?e=1675900800&amp;v=beta&amp;t=c_GLHH0bS1t09uGHaIF1Gcr-HAGQvMA04DijBqRHdK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783" y="2070379"/>
              <a:ext cx="1547202" cy="1573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100756" y="1841500"/>
              <a:ext cx="371939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1" i="0" dirty="0" smtClean="0">
                  <a:solidFill>
                    <a:srgbClr val="384743"/>
                  </a:solidFill>
                  <a:effectLst/>
                  <a:latin typeface="Georgia" panose="02040502050405020303" pitchFamily="18" charset="0"/>
                </a:rPr>
                <a:t>Education Background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b="0" i="1" dirty="0" err="1" smtClean="0">
                  <a:solidFill>
                    <a:srgbClr val="384743"/>
                  </a:solidFill>
                  <a:effectLst/>
                  <a:latin typeface="Georgia" panose="02040502050405020303" pitchFamily="18" charset="0"/>
                </a:rPr>
                <a:t>Phd</a:t>
              </a:r>
              <a:r>
                <a:rPr lang="en-US" sz="1400" b="0" i="0" dirty="0" smtClean="0">
                  <a:solidFill>
                    <a:srgbClr val="384743"/>
                  </a:solidFill>
                  <a:effectLst/>
                  <a:latin typeface="Georgia" panose="02040502050405020303" pitchFamily="18" charset="0"/>
                </a:rPr>
                <a:t>, Delft University of Technology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b="0" i="1" dirty="0" err="1" smtClean="0">
                  <a:solidFill>
                    <a:srgbClr val="384743"/>
                  </a:solidFill>
                  <a:effectLst/>
                  <a:latin typeface="Georgia" panose="02040502050405020303" pitchFamily="18" charset="0"/>
                </a:rPr>
                <a:t>Msc</a:t>
              </a:r>
              <a:r>
                <a:rPr lang="en-US" sz="1400" b="0" i="0" dirty="0" smtClean="0">
                  <a:solidFill>
                    <a:srgbClr val="384743"/>
                  </a:solidFill>
                  <a:effectLst/>
                  <a:latin typeface="Georgia" panose="02040502050405020303" pitchFamily="18" charset="0"/>
                </a:rPr>
                <a:t>, KTH Royal Institute of Technology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b="0" i="1" dirty="0" err="1" smtClean="0">
                  <a:solidFill>
                    <a:srgbClr val="384743"/>
                  </a:solidFill>
                  <a:effectLst/>
                  <a:latin typeface="Georgia" panose="02040502050405020303" pitchFamily="18" charset="0"/>
                </a:rPr>
                <a:t>Msc</a:t>
              </a:r>
              <a:r>
                <a:rPr lang="en-US" sz="1400" b="0" i="0" dirty="0" smtClean="0">
                  <a:solidFill>
                    <a:srgbClr val="384743"/>
                  </a:solidFill>
                  <a:effectLst/>
                  <a:latin typeface="Georgia" panose="02040502050405020303" pitchFamily="18" charset="0"/>
                </a:rPr>
                <a:t>, Eindhoven University of Technology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b="0" i="1" dirty="0" smtClean="0">
                  <a:solidFill>
                    <a:srgbClr val="384743"/>
                  </a:solidFill>
                  <a:effectLst/>
                  <a:latin typeface="Georgia" panose="02040502050405020303" pitchFamily="18" charset="0"/>
                </a:rPr>
                <a:t>Integrated Program</a:t>
              </a:r>
              <a:r>
                <a:rPr lang="en-US" sz="1400" b="0" i="0" dirty="0" smtClean="0">
                  <a:solidFill>
                    <a:srgbClr val="384743"/>
                  </a:solidFill>
                  <a:effectLst/>
                  <a:latin typeface="Georgia" panose="02040502050405020303" pitchFamily="18" charset="0"/>
                </a:rPr>
                <a:t>, </a:t>
              </a:r>
              <a:r>
                <a:rPr lang="en-US" sz="1400" b="0" i="0" dirty="0" err="1" smtClean="0">
                  <a:solidFill>
                    <a:srgbClr val="384743"/>
                  </a:solidFill>
                  <a:effectLst/>
                  <a:latin typeface="Georgia" panose="02040502050405020303" pitchFamily="18" charset="0"/>
                </a:rPr>
                <a:t>Esade</a:t>
              </a:r>
              <a:r>
                <a:rPr lang="en-US" sz="1400" b="0" i="0" dirty="0" smtClean="0">
                  <a:solidFill>
                    <a:srgbClr val="384743"/>
                  </a:solidFill>
                  <a:effectLst/>
                  <a:latin typeface="Georgia" panose="02040502050405020303" pitchFamily="18" charset="0"/>
                </a:rPr>
                <a:t> Business School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b="0" i="1" dirty="0" err="1" smtClean="0">
                  <a:solidFill>
                    <a:srgbClr val="384743"/>
                  </a:solidFill>
                  <a:effectLst/>
                  <a:latin typeface="Georgia" panose="02040502050405020303" pitchFamily="18" charset="0"/>
                </a:rPr>
                <a:t>Bsc</a:t>
              </a:r>
              <a:r>
                <a:rPr lang="en-US" sz="1400" b="0" i="0" dirty="0" smtClean="0">
                  <a:solidFill>
                    <a:srgbClr val="384743"/>
                  </a:solidFill>
                  <a:effectLst/>
                  <a:latin typeface="Georgia" panose="02040502050405020303" pitchFamily="18" charset="0"/>
                </a:rPr>
                <a:t>, Ocean University of China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56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Weijie Xia</dc:creator>
  <cp:lastModifiedBy>Weijie Xia</cp:lastModifiedBy>
  <cp:revision>2</cp:revision>
  <dcterms:created xsi:type="dcterms:W3CDTF">2022-12-12T21:59:51Z</dcterms:created>
  <dcterms:modified xsi:type="dcterms:W3CDTF">2022-12-12T22:11:10Z</dcterms:modified>
</cp:coreProperties>
</file>