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312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407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225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226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430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00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50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667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548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205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270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03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951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08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357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764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118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456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8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CD385D-60A7-43D0-A458-59D96FFF2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4CAD8EE-650C-4EB7-85A0-5688870BC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tx1"/>
                </a:solidFill>
              </a:rPr>
              <a:t>不毒瘤的数据结构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FCE9A6-9119-46B0-B1E0-569E0A136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zh-CN" altLang="en-US" dirty="0"/>
              <a:t>菜鸡</a:t>
            </a:r>
            <a:r>
              <a:rPr lang="en-US" altLang="zh-CN" dirty="0" err="1"/>
              <a:t>chz</a:t>
            </a:r>
            <a:r>
              <a:rPr lang="zh-CN" altLang="en-US" dirty="0"/>
              <a:t>制作</a:t>
            </a:r>
          </a:p>
        </p:txBody>
      </p:sp>
    </p:spTree>
    <p:extLst>
      <p:ext uri="{BB962C8B-B14F-4D97-AF65-F5344CB8AC3E}">
        <p14:creationId xmlns:p14="http://schemas.microsoft.com/office/powerpoint/2010/main" val="2464486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8B3B9-1ECC-4428-8E00-FBED24C9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68" y="190500"/>
            <a:ext cx="10018713" cy="1752599"/>
          </a:xfrm>
        </p:spPr>
        <p:txBody>
          <a:bodyPr>
            <a:normAutofit/>
          </a:bodyPr>
          <a:lstStyle/>
          <a:p>
            <a:r>
              <a:rPr lang="zh-CN" altLang="en-US" sz="8800" dirty="0"/>
              <a:t>直接树套树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D8FC8-82D2-4E8A-A5F9-BB36AA8C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213" y="739035"/>
            <a:ext cx="1296468" cy="1006258"/>
          </a:xfrm>
        </p:spPr>
        <p:txBody>
          <a:bodyPr>
            <a:normAutofit/>
          </a:bodyPr>
          <a:lstStyle/>
          <a:p>
            <a:r>
              <a:rPr lang="zh-CN" altLang="en-US" sz="1050" dirty="0"/>
              <a:t>或者分块</a:t>
            </a:r>
            <a:r>
              <a:rPr lang="en-US" altLang="zh-CN" sz="1050" dirty="0"/>
              <a:t>?</a:t>
            </a:r>
            <a:endParaRPr lang="zh-CN" altLang="en-US" sz="105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B338D5-1C44-4CE5-A162-E0E0CACD7793}"/>
              </a:ext>
            </a:extLst>
          </p:cNvPr>
          <p:cNvSpPr txBox="1"/>
          <p:nvPr/>
        </p:nvSpPr>
        <p:spPr>
          <a:xfrm>
            <a:off x="2004034" y="1745293"/>
            <a:ext cx="6450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只会线段树套平衡树的做法</a:t>
            </a:r>
            <a:r>
              <a:rPr lang="en-US" altLang="zh-CN" dirty="0" err="1"/>
              <a:t>qaq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操作</a:t>
            </a:r>
            <a:r>
              <a:rPr lang="en-US" altLang="zh-CN" dirty="0"/>
              <a:t>1:</a:t>
            </a:r>
            <a:r>
              <a:rPr lang="zh-CN" altLang="en-US" dirty="0"/>
              <a:t>口胡即可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操作</a:t>
            </a:r>
            <a:r>
              <a:rPr lang="en-US" altLang="zh-CN" dirty="0"/>
              <a:t>2:</a:t>
            </a:r>
            <a:r>
              <a:rPr lang="zh-CN" altLang="en-US" dirty="0"/>
              <a:t>二分一下等于操作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操作</a:t>
            </a:r>
            <a:r>
              <a:rPr lang="en-US" altLang="zh-CN" dirty="0"/>
              <a:t>3:</a:t>
            </a:r>
            <a:r>
              <a:rPr lang="zh-CN" altLang="en-US" dirty="0"/>
              <a:t>显然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操作</a:t>
            </a:r>
            <a:r>
              <a:rPr lang="en-US" altLang="zh-CN" dirty="0"/>
              <a:t>4:</a:t>
            </a:r>
            <a:r>
              <a:rPr lang="zh-CN" altLang="en-US" dirty="0"/>
              <a:t>显然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操作</a:t>
            </a:r>
            <a:r>
              <a:rPr lang="en-US" altLang="zh-CN" dirty="0"/>
              <a:t>5</a:t>
            </a:r>
            <a:r>
              <a:rPr lang="zh-CN" altLang="en-US" dirty="0"/>
              <a:t>显然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所以树套树就是这么简单</a:t>
            </a:r>
            <a:r>
              <a:rPr lang="en-US" altLang="zh-CN" dirty="0"/>
              <a:t>??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847C03-9089-4FE0-9A02-7B41AE8FE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34" y="2889990"/>
            <a:ext cx="7143750" cy="32289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D1731F-4599-43A9-9CFF-136426EA6097}"/>
              </a:ext>
            </a:extLst>
          </p:cNvPr>
          <p:cNvSpPr txBox="1"/>
          <p:nvPr/>
        </p:nvSpPr>
        <p:spPr>
          <a:xfrm>
            <a:off x="9420224" y="3352800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这也是我放备用的原因</a:t>
            </a:r>
            <a:r>
              <a:rPr lang="en-US" altLang="zh-CN" sz="900" dirty="0"/>
              <a:t>:</a:t>
            </a:r>
          </a:p>
          <a:p>
            <a:r>
              <a:rPr lang="zh-CN" altLang="en-US" sz="900" dirty="0"/>
              <a:t>只会一种</a:t>
            </a:r>
            <a:r>
              <a:rPr lang="en-US" altLang="zh-CN" sz="900" dirty="0"/>
              <a:t>log^3n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0020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6E636-6E22-4974-9A24-79AABF8E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37625"/>
            <a:ext cx="10018713" cy="5453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我</a:t>
            </a:r>
            <a:r>
              <a:rPr lang="en-US" altLang="zh-CN" dirty="0"/>
              <a:t>:qc</a:t>
            </a:r>
            <a:r>
              <a:rPr lang="zh-CN" altLang="en-US" dirty="0"/>
              <a:t>您想听数据结构吗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qc:</a:t>
            </a:r>
            <a:r>
              <a:rPr lang="zh-CN" altLang="en-US" dirty="0"/>
              <a:t>其实我挺想听毒瘤数据结构的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</a:t>
            </a:r>
            <a:r>
              <a:rPr lang="en-US" altLang="zh-CN" dirty="0"/>
              <a:t>:</a:t>
            </a:r>
            <a:r>
              <a:rPr lang="en-US" altLang="zh-CN" dirty="0" err="1"/>
              <a:t>zhq</a:t>
            </a:r>
            <a:r>
              <a:rPr lang="zh-CN" altLang="en-US" dirty="0"/>
              <a:t>您想听什么啊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 err="1"/>
              <a:t>zhq</a:t>
            </a:r>
            <a:r>
              <a:rPr lang="en-US" altLang="zh-CN" dirty="0"/>
              <a:t>:</a:t>
            </a:r>
            <a:r>
              <a:rPr lang="zh-CN" altLang="en-US" dirty="0"/>
              <a:t>毒瘤数据结构啊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0A9FC5-D0CD-4559-8C82-D996BA83D2C3}"/>
              </a:ext>
            </a:extLst>
          </p:cNvPr>
          <p:cNvSpPr txBox="1"/>
          <p:nvPr/>
        </p:nvSpPr>
        <p:spPr>
          <a:xfrm>
            <a:off x="1842868" y="337625"/>
            <a:ext cx="5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为什么要起这个名字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80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9BC25-71A0-4566-9182-A3E229BF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3776620" cy="381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6FB564F-A4BB-4D8D-922D-48B1A7490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265" y="1559076"/>
            <a:ext cx="10534100" cy="10087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617328-4B3F-4A38-98FA-029F5C12CD9B}"/>
              </a:ext>
            </a:extLst>
          </p:cNvPr>
          <p:cNvSpPr txBox="1"/>
          <p:nvPr/>
        </p:nvSpPr>
        <p:spPr>
          <a:xfrm>
            <a:off x="2367419" y="3429000"/>
            <a:ext cx="605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或许有人会喊可持久化线段树合并并切掉此题</a:t>
            </a:r>
            <a:r>
              <a:rPr lang="en-US" altLang="zh-CN" dirty="0"/>
              <a:t>,</a:t>
            </a:r>
            <a:r>
              <a:rPr lang="zh-CN" altLang="en-US" dirty="0"/>
              <a:t>那我自闭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1C3C22-AA3E-4104-A381-B81ECDF0511B}"/>
              </a:ext>
            </a:extLst>
          </p:cNvPr>
          <p:cNvSpPr txBox="1"/>
          <p:nvPr/>
        </p:nvSpPr>
        <p:spPr>
          <a:xfrm>
            <a:off x="2367419" y="4290165"/>
            <a:ext cx="6475957" cy="369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那或许我可以带修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82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2B04B-2B97-4467-A8D4-21DF185E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8273463" cy="19102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为了解决这道题</a:t>
            </a:r>
            <a:r>
              <a:rPr lang="en-US" altLang="zh-CN" dirty="0"/>
              <a:t>,</a:t>
            </a:r>
            <a:r>
              <a:rPr lang="zh-CN" altLang="en-US" dirty="0"/>
              <a:t>我们先引入另一道题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FD4F671-D515-4C78-BB59-AADEAF0D2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998" y="1783622"/>
            <a:ext cx="10383613" cy="40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4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B2447-FB25-48AF-8453-92DF1245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76" y="1066800"/>
            <a:ext cx="9263020" cy="64195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其实这道题就引入了一个新分块法</a:t>
            </a:r>
            <a:r>
              <a:rPr lang="en-US" altLang="zh-CN" sz="2400" dirty="0"/>
              <a:t>,</a:t>
            </a:r>
            <a:r>
              <a:rPr lang="zh-CN" altLang="en-US" sz="2400" dirty="0"/>
              <a:t>就叫王室联邦分块法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40A9D-1869-4E18-98D5-0EE8DB693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166" y="2178484"/>
            <a:ext cx="10018713" cy="3124201"/>
          </a:xfrm>
        </p:spPr>
        <p:txBody>
          <a:bodyPr/>
          <a:lstStyle/>
          <a:p>
            <a:r>
              <a:rPr lang="zh-CN" altLang="en-US" dirty="0"/>
              <a:t>口胡时间</a:t>
            </a:r>
            <a:r>
              <a:rPr lang="en-US" altLang="zh-CN" dirty="0"/>
              <a:t>,</a:t>
            </a:r>
            <a:r>
              <a:rPr lang="zh-CN" altLang="en-US" dirty="0"/>
              <a:t>如果口胡没用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E02D34-8429-4606-B20B-B84B0D255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14" y="3429000"/>
            <a:ext cx="8368372" cy="32874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9266685-6975-4EF7-97E5-9F900F535CAF}"/>
              </a:ext>
            </a:extLst>
          </p:cNvPr>
          <p:cNvSpPr txBox="1"/>
          <p:nvPr/>
        </p:nvSpPr>
        <p:spPr>
          <a:xfrm>
            <a:off x="3446745" y="2178484"/>
            <a:ext cx="529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那么借助此方法我们可以把树分块</a:t>
            </a:r>
          </a:p>
        </p:txBody>
      </p:sp>
    </p:spTree>
    <p:extLst>
      <p:ext uri="{BB962C8B-B14F-4D97-AF65-F5344CB8AC3E}">
        <p14:creationId xmlns:p14="http://schemas.microsoft.com/office/powerpoint/2010/main" val="42514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81565-01E1-49A8-9D31-4AC5E054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197" y="1315233"/>
            <a:ext cx="8311041" cy="135176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看到这里或许有人已经懂该怎么做了</a:t>
            </a:r>
            <a:r>
              <a:rPr lang="en-US" altLang="zh-CN" sz="2400" dirty="0"/>
              <a:t>…..</a:t>
            </a:r>
            <a:r>
              <a:rPr lang="zh-CN" altLang="en-US" sz="2400" dirty="0"/>
              <a:t>没错就是树分块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B8076A-36EC-45B4-835A-9F09B8E95997}"/>
              </a:ext>
            </a:extLst>
          </p:cNvPr>
          <p:cNvSpPr txBox="1"/>
          <p:nvPr/>
        </p:nvSpPr>
        <p:spPr>
          <a:xfrm>
            <a:off x="10630397" y="1830788"/>
            <a:ext cx="1436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或者叫树上莫队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C7CAD9-9F58-4720-B525-CC7EBC48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020" y="2666999"/>
            <a:ext cx="4642339" cy="33399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B0DB87-A2F7-4622-8995-DAF90C79456B}"/>
              </a:ext>
            </a:extLst>
          </p:cNvPr>
          <p:cNvSpPr txBox="1"/>
          <p:nvPr/>
        </p:nvSpPr>
        <p:spPr>
          <a:xfrm>
            <a:off x="9192016" y="3690620"/>
            <a:ext cx="299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题号</a:t>
            </a:r>
            <a:r>
              <a:rPr lang="en-US" altLang="zh-CN" dirty="0"/>
              <a:t>:SPOJ count on a tree 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7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370FEC3-DF53-48BA-8860-47F08C731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215" y="1620559"/>
            <a:ext cx="8626890" cy="29840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00435F-1DCF-4584-86BA-35D5512694DC}"/>
              </a:ext>
            </a:extLst>
          </p:cNvPr>
          <p:cNvSpPr txBox="1"/>
          <p:nvPr/>
        </p:nvSpPr>
        <p:spPr>
          <a:xfrm>
            <a:off x="2029215" y="404057"/>
            <a:ext cx="281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或许有人做过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ACC3D6-7590-4108-B9CA-9D8C690774E2}"/>
              </a:ext>
            </a:extLst>
          </p:cNvPr>
          <p:cNvSpPr txBox="1"/>
          <p:nvPr/>
        </p:nvSpPr>
        <p:spPr>
          <a:xfrm>
            <a:off x="2029215" y="935364"/>
            <a:ext cx="221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346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733C3E-5823-4529-87B4-99E35D7B6FA5}"/>
              </a:ext>
            </a:extLst>
          </p:cNvPr>
          <p:cNvSpPr txBox="1"/>
          <p:nvPr/>
        </p:nvSpPr>
        <p:spPr>
          <a:xfrm>
            <a:off x="2880986" y="1139868"/>
            <a:ext cx="598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noip</a:t>
            </a:r>
            <a:r>
              <a:rPr lang="en-US" altLang="zh-CN" dirty="0"/>
              <a:t>:</a:t>
            </a:r>
            <a:r>
              <a:rPr lang="zh-CN" altLang="en-US" dirty="0"/>
              <a:t>瓶颈在于如何找出所有该被</a:t>
            </a:r>
            <a:r>
              <a:rPr lang="en-US" altLang="zh-CN" dirty="0"/>
              <a:t>/</a:t>
            </a:r>
            <a:r>
              <a:rPr lang="zh-CN" altLang="en-US" dirty="0"/>
              <a:t>的数而不在于如何维护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A6F5A6-E9A8-41BF-9B4A-ADFF96BC059D}"/>
              </a:ext>
            </a:extLst>
          </p:cNvPr>
          <p:cNvSpPr txBox="1"/>
          <p:nvPr/>
        </p:nvSpPr>
        <p:spPr>
          <a:xfrm>
            <a:off x="3006246" y="2480153"/>
            <a:ext cx="598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为啥呢</a:t>
            </a:r>
            <a:r>
              <a:rPr lang="en-US" altLang="zh-CN" dirty="0"/>
              <a:t>?</a:t>
            </a:r>
            <a:r>
              <a:rPr lang="zh-CN" altLang="en-US" dirty="0"/>
              <a:t>因为</a:t>
            </a:r>
            <a:r>
              <a:rPr lang="en-US" altLang="zh-CN" dirty="0"/>
              <a:t>500000</a:t>
            </a:r>
            <a:r>
              <a:rPr lang="zh-CN" altLang="en-US" dirty="0"/>
              <a:t>以内的有最多约数的数有</a:t>
            </a:r>
            <a:r>
              <a:rPr lang="en-US" altLang="zh-CN" dirty="0"/>
              <a:t>200</a:t>
            </a:r>
            <a:r>
              <a:rPr lang="zh-CN" altLang="en-US" dirty="0"/>
              <a:t>个约数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FDC5DA-1D7D-4702-98A8-5D4B05F4158D}"/>
              </a:ext>
            </a:extLst>
          </p:cNvPr>
          <p:cNvSpPr txBox="1"/>
          <p:nvPr/>
        </p:nvSpPr>
        <p:spPr>
          <a:xfrm>
            <a:off x="3006246" y="3807912"/>
            <a:ext cx="598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想到这应该已经有人切掉了</a:t>
            </a:r>
            <a:r>
              <a:rPr lang="en-US" altLang="zh-CN" dirty="0"/>
              <a:t>…..</a:t>
            </a:r>
            <a:r>
              <a:rPr lang="zh-CN" altLang="en-US" dirty="0"/>
              <a:t>平衡树啊</a:t>
            </a: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C244ED-5258-4352-970C-F7D1FD22E517}"/>
              </a:ext>
            </a:extLst>
          </p:cNvPr>
          <p:cNvSpPr txBox="1"/>
          <p:nvPr/>
        </p:nvSpPr>
        <p:spPr>
          <a:xfrm>
            <a:off x="2880986" y="4772416"/>
            <a:ext cx="598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对于每个约数我们建一棵平衡树</a:t>
            </a:r>
            <a:r>
              <a:rPr lang="en-US" altLang="zh-CN" dirty="0"/>
              <a:t>,</a:t>
            </a:r>
            <a:r>
              <a:rPr lang="zh-CN" altLang="en-US" dirty="0"/>
              <a:t>然后找到符合条件的就暴力删掉</a:t>
            </a:r>
            <a:r>
              <a:rPr lang="en-US" altLang="zh-CN" dirty="0"/>
              <a:t>,</a:t>
            </a:r>
            <a:r>
              <a:rPr lang="zh-CN" altLang="en-US" dirty="0"/>
              <a:t>区间和可以用树状数组维护</a:t>
            </a:r>
            <a:r>
              <a:rPr lang="en-US" altLang="zh-CN" dirty="0"/>
              <a:t>,</a:t>
            </a:r>
            <a:r>
              <a:rPr lang="zh-CN" altLang="en-US" dirty="0"/>
              <a:t>修改只需要在原序列上改即可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FDD607-B705-4784-BBAF-2F1323C42921}"/>
              </a:ext>
            </a:extLst>
          </p:cNvPr>
          <p:cNvSpPr txBox="1"/>
          <p:nvPr/>
        </p:nvSpPr>
        <p:spPr>
          <a:xfrm>
            <a:off x="9757775" y="4809995"/>
            <a:ext cx="144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题号</a:t>
            </a:r>
            <a:r>
              <a:rPr lang="en-US" altLang="zh-CN" dirty="0"/>
              <a:t>p3987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5DEE3FB-60A2-4CD0-A314-915355A70D9F}"/>
              </a:ext>
            </a:extLst>
          </p:cNvPr>
          <p:cNvSpPr txBox="1"/>
          <p:nvPr/>
        </p:nvSpPr>
        <p:spPr>
          <a:xfrm>
            <a:off x="1674313" y="444860"/>
            <a:ext cx="4421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备用题</a:t>
            </a:r>
            <a:r>
              <a:rPr lang="en-US" altLang="zh-CN" sz="1100" dirty="0" err="1"/>
              <a:t>qwq</a:t>
            </a:r>
            <a:endParaRPr lang="zh-CN" altLang="en-US" sz="11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30DFC9-025C-4B20-85A3-DE314903427A}"/>
              </a:ext>
            </a:extLst>
          </p:cNvPr>
          <p:cNvSpPr txBox="1"/>
          <p:nvPr/>
        </p:nvSpPr>
        <p:spPr>
          <a:xfrm>
            <a:off x="2129425" y="926926"/>
            <a:ext cx="3131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367266-4855-41A8-BDDB-96E30208D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13" y="1802311"/>
            <a:ext cx="8359035" cy="35713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05CB227-ECCD-4DC5-A944-77ABF1658ABC}"/>
              </a:ext>
            </a:extLst>
          </p:cNvPr>
          <p:cNvSpPr txBox="1"/>
          <p:nvPr/>
        </p:nvSpPr>
        <p:spPr>
          <a:xfrm>
            <a:off x="2956142" y="5774499"/>
            <a:ext cx="408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辣个黄队肯定会可以去摸鱼了</a:t>
            </a:r>
            <a:r>
              <a:rPr lang="en-US" altLang="zh-CN" dirty="0" err="1"/>
              <a:t>qaq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829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47</TotalTime>
  <Words>330</Words>
  <Application>Microsoft Office PowerPoint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Corbel</vt:lpstr>
      <vt:lpstr>视差</vt:lpstr>
      <vt:lpstr>不毒瘤的数据结构</vt:lpstr>
      <vt:lpstr>PowerPoint 演示文稿</vt:lpstr>
      <vt:lpstr>T1</vt:lpstr>
      <vt:lpstr>为了解决这道题,我们先引入另一道题</vt:lpstr>
      <vt:lpstr>其实这道题就引入了一个新分块法,就叫王室联邦分块法</vt:lpstr>
      <vt:lpstr>看到这里或许有人已经懂该怎么做了…..没错就是树分块</vt:lpstr>
      <vt:lpstr>PowerPoint 演示文稿</vt:lpstr>
      <vt:lpstr>PowerPoint 演示文稿</vt:lpstr>
      <vt:lpstr>PowerPoint 演示文稿</vt:lpstr>
      <vt:lpstr>直接树套树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不毒瘤的数据结构</dc:title>
  <dc:creator>lenovo</dc:creator>
  <cp:lastModifiedBy>lenovo</cp:lastModifiedBy>
  <cp:revision>9</cp:revision>
  <dcterms:created xsi:type="dcterms:W3CDTF">2019-12-24T14:27:44Z</dcterms:created>
  <dcterms:modified xsi:type="dcterms:W3CDTF">2019-12-27T15:21:48Z</dcterms:modified>
</cp:coreProperties>
</file>