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8" r:id="rId5"/>
    <p:sldId id="269" r:id="rId6"/>
    <p:sldId id="270" r:id="rId7"/>
    <p:sldId id="272" r:id="rId8"/>
    <p:sldId id="277" r:id="rId9"/>
    <p:sldId id="273" r:id="rId10"/>
    <p:sldId id="278" r:id="rId11"/>
    <p:sldId id="279" r:id="rId12"/>
    <p:sldId id="274" r:id="rId13"/>
    <p:sldId id="275" r:id="rId14"/>
    <p:sldId id="265" r:id="rId15"/>
    <p:sldId id="264" r:id="rId16"/>
    <p:sldId id="259" r:id="rId17"/>
    <p:sldId id="280" r:id="rId18"/>
    <p:sldId id="281" r:id="rId19"/>
    <p:sldId id="282" r:id="rId20"/>
    <p:sldId id="283" r:id="rId21"/>
    <p:sldId id="284" r:id="rId22"/>
    <p:sldId id="291" r:id="rId23"/>
    <p:sldId id="286" r:id="rId24"/>
    <p:sldId id="292" r:id="rId25"/>
    <p:sldId id="293" r:id="rId26"/>
    <p:sldId id="290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6B441F3E-D7CC-4DFF-AB2F-2F29AA37AB9D}">
          <p14:sldIdLst>
            <p14:sldId id="256"/>
            <p14:sldId id="257"/>
          </p14:sldIdLst>
        </p14:section>
        <p14:section name="现状" id="{0044D0B1-DE52-441E-8E25-40AA5E77DF72}">
          <p14:sldIdLst>
            <p14:sldId id="271"/>
            <p14:sldId id="268"/>
            <p14:sldId id="269"/>
            <p14:sldId id="270"/>
          </p14:sldIdLst>
        </p14:section>
        <p14:section name="目标" id="{1314D333-970C-432C-B195-561DF73ADB53}">
          <p14:sldIdLst>
            <p14:sldId id="272"/>
            <p14:sldId id="277"/>
            <p14:sldId id="273"/>
            <p14:sldId id="278"/>
            <p14:sldId id="279"/>
            <p14:sldId id="274"/>
          </p14:sldIdLst>
        </p14:section>
        <p14:section name="技术方案" id="{6373CCF9-22A4-430E-A0C1-0718091257A7}">
          <p14:sldIdLst>
            <p14:sldId id="275"/>
            <p14:sldId id="265"/>
            <p14:sldId id="264"/>
            <p14:sldId id="259"/>
            <p14:sldId id="280"/>
          </p14:sldIdLst>
        </p14:section>
        <p14:section name="协作方案" id="{8D996CD9-C9AB-4B8B-9D05-4DAFDFE4552A}">
          <p14:sldIdLst>
            <p14:sldId id="281"/>
            <p14:sldId id="282"/>
            <p14:sldId id="283"/>
            <p14:sldId id="284"/>
          </p14:sldIdLst>
        </p14:section>
        <p14:section name="框架" id="{ED0CC3C5-65EB-4980-AC1C-4492B2B9091F}">
          <p14:sldIdLst>
            <p14:sldId id="291"/>
            <p14:sldId id="286"/>
            <p14:sldId id="292"/>
            <p14:sldId id="293"/>
            <p14:sldId id="290"/>
          </p14:sldIdLst>
        </p14:section>
        <p14:section name="结尾" id="{F61D8AAE-9C21-4A08-B90F-007D1AEA4A5C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C6F618"/>
    <a:srgbClr val="D8D8D8"/>
    <a:srgbClr val="C0C0C0"/>
    <a:srgbClr val="FFFFCC"/>
    <a:srgbClr val="FFFF99"/>
    <a:srgbClr val="20202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86441" autoAdjust="0"/>
  </p:normalViewPr>
  <p:slideViewPr>
    <p:cSldViewPr>
      <p:cViewPr varScale="1">
        <p:scale>
          <a:sx n="90" d="100"/>
          <a:sy n="90" d="100"/>
        </p:scale>
        <p:origin x="-2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3628E-ECF5-49FD-8D5A-D95D902FA4B8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AD65918-4CB5-425B-A94D-C8C8B5A209CC}">
      <dgm:prSet phldrT="[文本]"/>
      <dgm:spPr/>
      <dgm:t>
        <a:bodyPr/>
        <a:lstStyle/>
        <a:p>
          <a:pPr rtl="0"/>
          <a:r>
            <a:rPr lang="zh-CN" b="0" i="0" dirty="0" smtClean="0"/>
            <a:t>预研阶段</a:t>
          </a:r>
          <a:endParaRPr lang="zh-CN" altLang="en-US" dirty="0"/>
        </a:p>
      </dgm:t>
    </dgm:pt>
    <dgm:pt modelId="{82296958-6F5E-4A34-B68F-B8AF6D5285F1}" type="parTrans" cxnId="{9EC27C8C-324A-4CC9-8971-A1E6E88BBF5D}">
      <dgm:prSet/>
      <dgm:spPr/>
      <dgm:t>
        <a:bodyPr/>
        <a:lstStyle/>
        <a:p>
          <a:endParaRPr lang="zh-CN" altLang="en-US"/>
        </a:p>
      </dgm:t>
    </dgm:pt>
    <dgm:pt modelId="{813E95D0-1BB9-4D2D-8BBA-C8672284B708}" type="sibTrans" cxnId="{9EC27C8C-324A-4CC9-8971-A1E6E88BBF5D}">
      <dgm:prSet/>
      <dgm:spPr/>
      <dgm:t>
        <a:bodyPr/>
        <a:lstStyle/>
        <a:p>
          <a:endParaRPr lang="zh-CN" altLang="en-US"/>
        </a:p>
      </dgm:t>
    </dgm:pt>
    <dgm:pt modelId="{5CDDB409-9B16-46AF-AEEC-D4EE6198C386}">
      <dgm:prSet phldrT="[文本]"/>
      <dgm:spPr/>
      <dgm:t>
        <a:bodyPr/>
        <a:lstStyle/>
        <a:p>
          <a:pPr rtl="0"/>
          <a:r>
            <a:rPr lang="zh-CN" b="0" i="0" dirty="0" smtClean="0"/>
            <a:t>应用场景分析</a:t>
          </a:r>
          <a:endParaRPr lang="zh-CN" altLang="en-US" dirty="0"/>
        </a:p>
      </dgm:t>
    </dgm:pt>
    <dgm:pt modelId="{86C02287-A4A1-4492-886B-05592A70A228}" type="parTrans" cxnId="{4F3EE282-91A4-49F5-A35E-8898B671F5D2}">
      <dgm:prSet/>
      <dgm:spPr/>
      <dgm:t>
        <a:bodyPr/>
        <a:lstStyle/>
        <a:p>
          <a:endParaRPr lang="zh-CN" altLang="en-US"/>
        </a:p>
      </dgm:t>
    </dgm:pt>
    <dgm:pt modelId="{2A0AED14-4637-46A3-8BAE-8D4B98BB9C66}" type="sibTrans" cxnId="{4F3EE282-91A4-49F5-A35E-8898B671F5D2}">
      <dgm:prSet/>
      <dgm:spPr/>
      <dgm:t>
        <a:bodyPr/>
        <a:lstStyle/>
        <a:p>
          <a:endParaRPr lang="zh-CN" altLang="en-US"/>
        </a:p>
      </dgm:t>
    </dgm:pt>
    <dgm:pt modelId="{C4E2E60C-2CF5-44A1-A4F7-B87981E9A37F}">
      <dgm:prSet phldrT="[文本]"/>
      <dgm:spPr/>
      <dgm:t>
        <a:bodyPr/>
        <a:lstStyle/>
        <a:p>
          <a:r>
            <a:rPr lang="zh-CN" dirty="0" smtClean="0"/>
            <a:t>开发阶段</a:t>
          </a:r>
          <a:endParaRPr lang="zh-CN" altLang="en-US" dirty="0"/>
        </a:p>
      </dgm:t>
    </dgm:pt>
    <dgm:pt modelId="{6F3CE572-7F6C-4AA4-9658-26474806C7EA}" type="parTrans" cxnId="{ED62A069-0713-45F2-BD64-9E201151A101}">
      <dgm:prSet/>
      <dgm:spPr/>
      <dgm:t>
        <a:bodyPr/>
        <a:lstStyle/>
        <a:p>
          <a:endParaRPr lang="zh-CN" altLang="en-US"/>
        </a:p>
      </dgm:t>
    </dgm:pt>
    <dgm:pt modelId="{1CF1D111-8A26-4538-8620-5EE9C81F388E}" type="sibTrans" cxnId="{ED62A069-0713-45F2-BD64-9E201151A101}">
      <dgm:prSet/>
      <dgm:spPr/>
      <dgm:t>
        <a:bodyPr/>
        <a:lstStyle/>
        <a:p>
          <a:endParaRPr lang="zh-CN" altLang="en-US"/>
        </a:p>
      </dgm:t>
    </dgm:pt>
    <dgm:pt modelId="{8385B3CB-D9F8-4491-B21E-B07AF35A64D7}">
      <dgm:prSet phldrT="[文本]"/>
      <dgm:spPr/>
      <dgm:t>
        <a:bodyPr/>
        <a:lstStyle/>
        <a:p>
          <a:pPr rtl="0"/>
          <a:r>
            <a:rPr lang="zh-CN" b="0" i="0" dirty="0" smtClean="0"/>
            <a:t>设计</a:t>
          </a:r>
          <a:endParaRPr lang="zh-CN" altLang="en-US" dirty="0"/>
        </a:p>
      </dgm:t>
    </dgm:pt>
    <dgm:pt modelId="{4691BC75-6531-4D38-A7FC-67C904F3494F}" type="parTrans" cxnId="{3F2496FE-CD2E-4DF3-861F-9979F48EE12E}">
      <dgm:prSet/>
      <dgm:spPr/>
      <dgm:t>
        <a:bodyPr/>
        <a:lstStyle/>
        <a:p>
          <a:endParaRPr lang="zh-CN" altLang="en-US"/>
        </a:p>
      </dgm:t>
    </dgm:pt>
    <dgm:pt modelId="{B19C3FD6-88AD-41ED-AB5C-B40AE99BD9A1}" type="sibTrans" cxnId="{3F2496FE-CD2E-4DF3-861F-9979F48EE12E}">
      <dgm:prSet/>
      <dgm:spPr/>
      <dgm:t>
        <a:bodyPr/>
        <a:lstStyle/>
        <a:p>
          <a:endParaRPr lang="zh-CN" altLang="en-US"/>
        </a:p>
      </dgm:t>
    </dgm:pt>
    <dgm:pt modelId="{C8676046-9B29-4E28-9945-9DC331F30E61}">
      <dgm:prSet phldrT="[文本]"/>
      <dgm:spPr/>
      <dgm:t>
        <a:bodyPr/>
        <a:lstStyle/>
        <a:p>
          <a:r>
            <a:rPr lang="zh-CN" dirty="0" smtClean="0"/>
            <a:t>发布阶段</a:t>
          </a:r>
          <a:endParaRPr lang="zh-CN" altLang="en-US" dirty="0"/>
        </a:p>
      </dgm:t>
    </dgm:pt>
    <dgm:pt modelId="{C429B5B3-A091-4AF0-96E4-F25B2189758E}" type="parTrans" cxnId="{FF7F7C75-5033-4F38-9926-D2413AE6B0CA}">
      <dgm:prSet/>
      <dgm:spPr/>
      <dgm:t>
        <a:bodyPr/>
        <a:lstStyle/>
        <a:p>
          <a:endParaRPr lang="zh-CN" altLang="en-US"/>
        </a:p>
      </dgm:t>
    </dgm:pt>
    <dgm:pt modelId="{78AD3E60-573B-418C-AB48-8AE402159637}" type="sibTrans" cxnId="{FF7F7C75-5033-4F38-9926-D2413AE6B0CA}">
      <dgm:prSet/>
      <dgm:spPr/>
      <dgm:t>
        <a:bodyPr/>
        <a:lstStyle/>
        <a:p>
          <a:endParaRPr lang="zh-CN" altLang="en-US"/>
        </a:p>
      </dgm:t>
    </dgm:pt>
    <dgm:pt modelId="{EADD395C-D57B-4DCF-B499-4430CAE02CA2}">
      <dgm:prSet phldrT="[文本]"/>
      <dgm:spPr/>
      <dgm:t>
        <a:bodyPr/>
        <a:lstStyle/>
        <a:p>
          <a:pPr rtl="0"/>
          <a:r>
            <a:rPr lang="zh-CN" b="0" i="0" dirty="0" smtClean="0"/>
            <a:t>发布公共预览版</a:t>
          </a:r>
          <a:endParaRPr lang="zh-CN" altLang="en-US" dirty="0"/>
        </a:p>
      </dgm:t>
    </dgm:pt>
    <dgm:pt modelId="{E9C0EA53-9DE1-49CC-A34E-789A1492A7DD}" type="parTrans" cxnId="{5444F641-714C-4C99-97AF-089BC8CC5BA0}">
      <dgm:prSet/>
      <dgm:spPr/>
      <dgm:t>
        <a:bodyPr/>
        <a:lstStyle/>
        <a:p>
          <a:endParaRPr lang="zh-CN" altLang="en-US"/>
        </a:p>
      </dgm:t>
    </dgm:pt>
    <dgm:pt modelId="{61B00173-E0A6-4B22-90A3-07171C0FF53F}" type="sibTrans" cxnId="{5444F641-714C-4C99-97AF-089BC8CC5BA0}">
      <dgm:prSet/>
      <dgm:spPr/>
      <dgm:t>
        <a:bodyPr/>
        <a:lstStyle/>
        <a:p>
          <a:endParaRPr lang="zh-CN" altLang="en-US"/>
        </a:p>
      </dgm:t>
    </dgm:pt>
    <dgm:pt modelId="{67FA21ED-5B3B-4197-B749-000603FA84EB}">
      <dgm:prSet/>
      <dgm:spPr/>
      <dgm:t>
        <a:bodyPr/>
        <a:lstStyle/>
        <a:p>
          <a:pPr rtl="0"/>
          <a:r>
            <a:rPr lang="zh-CN" b="0" i="0" dirty="0" smtClean="0"/>
            <a:t>同类组件调研</a:t>
          </a:r>
          <a:endParaRPr lang="zh-CN" b="0" i="0" dirty="0"/>
        </a:p>
      </dgm:t>
    </dgm:pt>
    <dgm:pt modelId="{885F2CAF-BA16-4EC1-967D-60570718F3F5}" type="parTrans" cxnId="{7E9A2F87-1D23-4F97-9E0D-5FD6AD4A138A}">
      <dgm:prSet/>
      <dgm:spPr/>
      <dgm:t>
        <a:bodyPr/>
        <a:lstStyle/>
        <a:p>
          <a:endParaRPr lang="zh-CN" altLang="en-US"/>
        </a:p>
      </dgm:t>
    </dgm:pt>
    <dgm:pt modelId="{01865EC3-96E0-4A9B-8911-9E1FD54D921B}" type="sibTrans" cxnId="{7E9A2F87-1D23-4F97-9E0D-5FD6AD4A138A}">
      <dgm:prSet/>
      <dgm:spPr/>
      <dgm:t>
        <a:bodyPr/>
        <a:lstStyle/>
        <a:p>
          <a:endParaRPr lang="zh-CN" altLang="en-US"/>
        </a:p>
      </dgm:t>
    </dgm:pt>
    <dgm:pt modelId="{AEC1887C-FDC9-48B0-82ED-FAE9BF86829E}">
      <dgm:prSet/>
      <dgm:spPr/>
      <dgm:t>
        <a:bodyPr/>
        <a:lstStyle/>
        <a:p>
          <a:pPr rtl="0"/>
          <a:r>
            <a:rPr lang="zh-CN" b="0" i="0" dirty="0" smtClean="0"/>
            <a:t>功能点梳理</a:t>
          </a:r>
          <a:endParaRPr lang="zh-CN" b="0" i="0" dirty="0"/>
        </a:p>
      </dgm:t>
    </dgm:pt>
    <dgm:pt modelId="{F68A2011-F1F0-4817-BC8F-A4BC41EFD0D0}" type="parTrans" cxnId="{E303CFEC-00FE-4398-95F9-1269F727134B}">
      <dgm:prSet/>
      <dgm:spPr/>
      <dgm:t>
        <a:bodyPr/>
        <a:lstStyle/>
        <a:p>
          <a:endParaRPr lang="zh-CN" altLang="en-US"/>
        </a:p>
      </dgm:t>
    </dgm:pt>
    <dgm:pt modelId="{13938772-A0CB-488E-ACB7-92FD09F0B927}" type="sibTrans" cxnId="{E303CFEC-00FE-4398-95F9-1269F727134B}">
      <dgm:prSet/>
      <dgm:spPr/>
      <dgm:t>
        <a:bodyPr/>
        <a:lstStyle/>
        <a:p>
          <a:endParaRPr lang="zh-CN" altLang="en-US"/>
        </a:p>
      </dgm:t>
    </dgm:pt>
    <dgm:pt modelId="{712CD50B-48D3-4407-B1C7-4F6A0378FF50}">
      <dgm:prSet/>
      <dgm:spPr/>
      <dgm:t>
        <a:bodyPr/>
        <a:lstStyle/>
        <a:p>
          <a:pPr rtl="0"/>
          <a:r>
            <a:rPr lang="zh-CN" b="0" i="0" dirty="0" smtClean="0"/>
            <a:t>技术实现方案</a:t>
          </a:r>
          <a:endParaRPr lang="zh-CN" b="0" i="0" dirty="0"/>
        </a:p>
      </dgm:t>
    </dgm:pt>
    <dgm:pt modelId="{A4717E9E-E200-4304-B53F-43D818E26644}" type="parTrans" cxnId="{5396ABFA-7544-4D26-B96E-AA3F59F24614}">
      <dgm:prSet/>
      <dgm:spPr/>
      <dgm:t>
        <a:bodyPr/>
        <a:lstStyle/>
        <a:p>
          <a:endParaRPr lang="zh-CN" altLang="en-US"/>
        </a:p>
      </dgm:t>
    </dgm:pt>
    <dgm:pt modelId="{1A666D99-E5C4-41DD-9CD8-AB0BB7271255}" type="sibTrans" cxnId="{5396ABFA-7544-4D26-B96E-AA3F59F24614}">
      <dgm:prSet/>
      <dgm:spPr/>
      <dgm:t>
        <a:bodyPr/>
        <a:lstStyle/>
        <a:p>
          <a:endParaRPr lang="zh-CN" altLang="en-US"/>
        </a:p>
      </dgm:t>
    </dgm:pt>
    <dgm:pt modelId="{B0C7B820-3F2B-4E86-9F89-6B212FC2B729}">
      <dgm:prSet/>
      <dgm:spPr/>
      <dgm:t>
        <a:bodyPr/>
        <a:lstStyle/>
        <a:p>
          <a:pPr rtl="0"/>
          <a:r>
            <a:rPr lang="zh-CN" b="1" i="0" dirty="0" smtClean="0"/>
            <a:t>设计</a:t>
          </a:r>
          <a:r>
            <a:rPr lang="en-US" b="1" i="0" dirty="0" smtClean="0"/>
            <a:t> public api</a:t>
          </a:r>
          <a:endParaRPr lang="zh-CN" b="1" i="0" dirty="0"/>
        </a:p>
      </dgm:t>
    </dgm:pt>
    <dgm:pt modelId="{919E951F-7950-4526-8E77-2E0DEE7D174C}" type="parTrans" cxnId="{3A8F7470-C5A9-4B70-8AD6-DB1C3B90B631}">
      <dgm:prSet/>
      <dgm:spPr/>
      <dgm:t>
        <a:bodyPr/>
        <a:lstStyle/>
        <a:p>
          <a:endParaRPr lang="zh-CN" altLang="en-US"/>
        </a:p>
      </dgm:t>
    </dgm:pt>
    <dgm:pt modelId="{F4DB1550-F072-4590-BE1B-01CCF8337524}" type="sibTrans" cxnId="{3A8F7470-C5A9-4B70-8AD6-DB1C3B90B631}">
      <dgm:prSet/>
      <dgm:spPr/>
      <dgm:t>
        <a:bodyPr/>
        <a:lstStyle/>
        <a:p>
          <a:endParaRPr lang="zh-CN" altLang="en-US"/>
        </a:p>
      </dgm:t>
    </dgm:pt>
    <dgm:pt modelId="{637F3F0F-5B9D-4375-84EB-1C52F8071584}">
      <dgm:prSet/>
      <dgm:spPr/>
      <dgm:t>
        <a:bodyPr/>
        <a:lstStyle/>
        <a:p>
          <a:pPr rtl="0"/>
          <a:r>
            <a:rPr lang="zh-CN" b="0" i="0" dirty="0" smtClean="0"/>
            <a:t>组件名称</a:t>
          </a:r>
          <a:endParaRPr lang="zh-CN" b="0" i="0" dirty="0"/>
        </a:p>
      </dgm:t>
    </dgm:pt>
    <dgm:pt modelId="{54ACF8AA-0953-4C59-AF3D-AE3692FBEE39}" type="parTrans" cxnId="{5BB2C49E-AE1B-4922-9349-725320CB71D3}">
      <dgm:prSet/>
      <dgm:spPr/>
      <dgm:t>
        <a:bodyPr/>
        <a:lstStyle/>
        <a:p>
          <a:endParaRPr lang="zh-CN" altLang="en-US"/>
        </a:p>
      </dgm:t>
    </dgm:pt>
    <dgm:pt modelId="{55FCB7F5-D262-485C-9766-AB3C90384FB9}" type="sibTrans" cxnId="{5BB2C49E-AE1B-4922-9349-725320CB71D3}">
      <dgm:prSet/>
      <dgm:spPr/>
      <dgm:t>
        <a:bodyPr/>
        <a:lstStyle/>
        <a:p>
          <a:endParaRPr lang="zh-CN" altLang="en-US"/>
        </a:p>
      </dgm:t>
    </dgm:pt>
    <dgm:pt modelId="{F3F1C680-30AE-4270-9108-6B798F03B7E0}">
      <dgm:prSet/>
      <dgm:spPr/>
      <dgm:t>
        <a:bodyPr/>
        <a:lstStyle/>
        <a:p>
          <a:pPr rtl="0"/>
          <a:r>
            <a:rPr lang="zh-CN" b="0" i="0" smtClean="0"/>
            <a:t>构造器</a:t>
          </a:r>
          <a:endParaRPr lang="zh-CN" b="0" i="0"/>
        </a:p>
      </dgm:t>
    </dgm:pt>
    <dgm:pt modelId="{F4025DD0-ED6F-4040-A9E9-64ABA33ADE8E}" type="parTrans" cxnId="{C84F83FE-7E18-4397-82D5-A6849F75E2AE}">
      <dgm:prSet/>
      <dgm:spPr/>
      <dgm:t>
        <a:bodyPr/>
        <a:lstStyle/>
        <a:p>
          <a:endParaRPr lang="zh-CN" altLang="en-US"/>
        </a:p>
      </dgm:t>
    </dgm:pt>
    <dgm:pt modelId="{CE439A7E-B1E9-49C9-B7DE-0D3197CF4C04}" type="sibTrans" cxnId="{C84F83FE-7E18-4397-82D5-A6849F75E2AE}">
      <dgm:prSet/>
      <dgm:spPr/>
      <dgm:t>
        <a:bodyPr/>
        <a:lstStyle/>
        <a:p>
          <a:endParaRPr lang="zh-CN" altLang="en-US"/>
        </a:p>
      </dgm:t>
    </dgm:pt>
    <dgm:pt modelId="{59E01FEC-56D8-4BD4-89C0-3A0860505E09}">
      <dgm:prSet/>
      <dgm:spPr/>
      <dgm:t>
        <a:bodyPr/>
        <a:lstStyle/>
        <a:p>
          <a:pPr rtl="0"/>
          <a:r>
            <a:rPr lang="zh-CN" b="0" i="0" smtClean="0"/>
            <a:t>配置对象</a:t>
          </a:r>
          <a:endParaRPr lang="zh-CN" b="0" i="0"/>
        </a:p>
      </dgm:t>
    </dgm:pt>
    <dgm:pt modelId="{E416A9FA-70E5-4835-A34D-987DF28B75F3}" type="parTrans" cxnId="{EBE7BC26-1001-453B-A11D-6B4F7618F248}">
      <dgm:prSet/>
      <dgm:spPr/>
      <dgm:t>
        <a:bodyPr/>
        <a:lstStyle/>
        <a:p>
          <a:endParaRPr lang="zh-CN" altLang="en-US"/>
        </a:p>
      </dgm:t>
    </dgm:pt>
    <dgm:pt modelId="{65B26363-3880-4EDE-A51C-A8315290EF09}" type="sibTrans" cxnId="{EBE7BC26-1001-453B-A11D-6B4F7618F248}">
      <dgm:prSet/>
      <dgm:spPr/>
      <dgm:t>
        <a:bodyPr/>
        <a:lstStyle/>
        <a:p>
          <a:endParaRPr lang="zh-CN" altLang="en-US"/>
        </a:p>
      </dgm:t>
    </dgm:pt>
    <dgm:pt modelId="{D2ECC9F7-233E-4F0C-9496-9669668E4172}">
      <dgm:prSet/>
      <dgm:spPr/>
      <dgm:t>
        <a:bodyPr/>
        <a:lstStyle/>
        <a:p>
          <a:pPr rtl="0"/>
          <a:r>
            <a:rPr lang="zh-CN" b="0" i="0" dirty="0" smtClean="0"/>
            <a:t>公开方法</a:t>
          </a:r>
          <a:endParaRPr lang="zh-CN" b="0" i="0" dirty="0"/>
        </a:p>
      </dgm:t>
    </dgm:pt>
    <dgm:pt modelId="{3F13B8B1-AA4C-4ACC-817A-0FB1717510BD}" type="parTrans" cxnId="{7A7DB78E-D237-4DFB-993C-BF9BD5279FBF}">
      <dgm:prSet/>
      <dgm:spPr/>
      <dgm:t>
        <a:bodyPr/>
        <a:lstStyle/>
        <a:p>
          <a:endParaRPr lang="zh-CN" altLang="en-US"/>
        </a:p>
      </dgm:t>
    </dgm:pt>
    <dgm:pt modelId="{AA5247E3-9AB0-4D4A-838E-3F50BAC820C2}" type="sibTrans" cxnId="{7A7DB78E-D237-4DFB-993C-BF9BD5279FBF}">
      <dgm:prSet/>
      <dgm:spPr/>
      <dgm:t>
        <a:bodyPr/>
        <a:lstStyle/>
        <a:p>
          <a:endParaRPr lang="zh-CN" altLang="en-US"/>
        </a:p>
      </dgm:t>
    </dgm:pt>
    <dgm:pt modelId="{6BDE85B1-BB37-428E-B877-8CC7D0D14517}">
      <dgm:prSet/>
      <dgm:spPr/>
      <dgm:t>
        <a:bodyPr/>
        <a:lstStyle/>
        <a:p>
          <a:pPr rtl="0"/>
          <a:r>
            <a:rPr lang="zh-CN" b="0" i="0" dirty="0" smtClean="0"/>
            <a:t>规划开发计划</a:t>
          </a:r>
          <a:endParaRPr lang="zh-CN" b="0" i="0" dirty="0"/>
        </a:p>
      </dgm:t>
    </dgm:pt>
    <dgm:pt modelId="{199E9C1C-41B1-4FA1-91B3-020F1D334EA9}" type="parTrans" cxnId="{AD71BC36-A0D8-49D9-A811-F4CC87BF2755}">
      <dgm:prSet/>
      <dgm:spPr/>
      <dgm:t>
        <a:bodyPr/>
        <a:lstStyle/>
        <a:p>
          <a:endParaRPr lang="zh-CN" altLang="en-US"/>
        </a:p>
      </dgm:t>
    </dgm:pt>
    <dgm:pt modelId="{12C85C4F-57C5-485C-92D1-D98EC89437D9}" type="sibTrans" cxnId="{AD71BC36-A0D8-49D9-A811-F4CC87BF2755}">
      <dgm:prSet/>
      <dgm:spPr/>
      <dgm:t>
        <a:bodyPr/>
        <a:lstStyle/>
        <a:p>
          <a:endParaRPr lang="zh-CN" altLang="en-US"/>
        </a:p>
      </dgm:t>
    </dgm:pt>
    <dgm:pt modelId="{7B0EE9A8-9B4A-4007-9122-A719E91F8639}">
      <dgm:prSet/>
      <dgm:spPr/>
      <dgm:t>
        <a:bodyPr/>
        <a:lstStyle/>
        <a:p>
          <a:pPr rtl="0"/>
          <a:r>
            <a:rPr lang="zh-CN" b="0" i="0" dirty="0" smtClean="0"/>
            <a:t>产出预研报告</a:t>
          </a:r>
          <a:endParaRPr lang="zh-CN" b="0" i="0" dirty="0"/>
        </a:p>
      </dgm:t>
    </dgm:pt>
    <dgm:pt modelId="{DAB0DF3E-62A4-4652-81F0-719082CE5AF9}" type="parTrans" cxnId="{D74E09BE-67D7-46D7-B41E-6D1C598FEC90}">
      <dgm:prSet/>
      <dgm:spPr/>
      <dgm:t>
        <a:bodyPr/>
        <a:lstStyle/>
        <a:p>
          <a:endParaRPr lang="zh-CN" altLang="en-US"/>
        </a:p>
      </dgm:t>
    </dgm:pt>
    <dgm:pt modelId="{9910B37B-D3DE-4D72-B5BF-07616103EB03}" type="sibTrans" cxnId="{D74E09BE-67D7-46D7-B41E-6D1C598FEC90}">
      <dgm:prSet/>
      <dgm:spPr/>
      <dgm:t>
        <a:bodyPr/>
        <a:lstStyle/>
        <a:p>
          <a:endParaRPr lang="zh-CN" altLang="en-US"/>
        </a:p>
      </dgm:t>
    </dgm:pt>
    <dgm:pt modelId="{1FB54AA9-06A6-450F-BB4F-7A4BC575F9FF}">
      <dgm:prSet/>
      <dgm:spPr/>
      <dgm:t>
        <a:bodyPr/>
        <a:lstStyle/>
        <a:p>
          <a:pPr rtl="0"/>
          <a:r>
            <a:rPr lang="zh-CN" b="0" i="0" dirty="0" smtClean="0"/>
            <a:t>使用测试驱动，编写单元测试用例</a:t>
          </a:r>
          <a:endParaRPr lang="zh-CN" b="0" i="0" dirty="0"/>
        </a:p>
      </dgm:t>
    </dgm:pt>
    <dgm:pt modelId="{665E8A0E-D0A0-4C48-B146-4498009CBF92}" type="parTrans" cxnId="{04DD4702-F88D-49C5-A5A8-8D6F11BF5B5F}">
      <dgm:prSet/>
      <dgm:spPr/>
      <dgm:t>
        <a:bodyPr/>
        <a:lstStyle/>
        <a:p>
          <a:endParaRPr lang="zh-CN" altLang="en-US"/>
        </a:p>
      </dgm:t>
    </dgm:pt>
    <dgm:pt modelId="{09BAEF70-9895-45ED-A2B3-04CBB534B464}" type="sibTrans" cxnId="{04DD4702-F88D-49C5-A5A8-8D6F11BF5B5F}">
      <dgm:prSet/>
      <dgm:spPr/>
      <dgm:t>
        <a:bodyPr/>
        <a:lstStyle/>
        <a:p>
          <a:endParaRPr lang="zh-CN" altLang="en-US"/>
        </a:p>
      </dgm:t>
    </dgm:pt>
    <dgm:pt modelId="{419D9DE1-219E-4ED6-84FD-3DC55B9FD392}">
      <dgm:prSet/>
      <dgm:spPr/>
      <dgm:t>
        <a:bodyPr/>
        <a:lstStyle/>
        <a:p>
          <a:pPr rtl="0"/>
          <a:r>
            <a:rPr lang="zh-CN" b="0" i="0" smtClean="0"/>
            <a:t>编写源代码</a:t>
          </a:r>
          <a:endParaRPr lang="zh-CN" b="0" i="0"/>
        </a:p>
      </dgm:t>
    </dgm:pt>
    <dgm:pt modelId="{6D1160C4-738A-4B06-B16F-072A93DF967C}" type="parTrans" cxnId="{9E736249-91FC-47B6-8F67-920417F311C3}">
      <dgm:prSet/>
      <dgm:spPr/>
      <dgm:t>
        <a:bodyPr/>
        <a:lstStyle/>
        <a:p>
          <a:endParaRPr lang="zh-CN" altLang="en-US"/>
        </a:p>
      </dgm:t>
    </dgm:pt>
    <dgm:pt modelId="{4B8380D4-6FF9-4260-82B4-1D63A7CED81D}" type="sibTrans" cxnId="{9E736249-91FC-47B6-8F67-920417F311C3}">
      <dgm:prSet/>
      <dgm:spPr/>
      <dgm:t>
        <a:bodyPr/>
        <a:lstStyle/>
        <a:p>
          <a:endParaRPr lang="zh-CN" altLang="en-US"/>
        </a:p>
      </dgm:t>
    </dgm:pt>
    <dgm:pt modelId="{484A9EC3-9B06-41D1-A011-1C5AEC4648BA}">
      <dgm:prSet/>
      <dgm:spPr/>
      <dgm:t>
        <a:bodyPr/>
        <a:lstStyle/>
        <a:p>
          <a:pPr rtl="0"/>
          <a:r>
            <a:rPr lang="zh-CN" b="0" i="0" dirty="0" smtClean="0"/>
            <a:t>发布预览版本</a:t>
          </a:r>
          <a:endParaRPr lang="zh-CN" b="0" i="0" dirty="0"/>
        </a:p>
      </dgm:t>
    </dgm:pt>
    <dgm:pt modelId="{8A267800-203C-486F-A811-6048437CF190}" type="parTrans" cxnId="{C0E9D6AD-94F7-48F0-8E2E-D4DF9348F954}">
      <dgm:prSet/>
      <dgm:spPr/>
      <dgm:t>
        <a:bodyPr/>
        <a:lstStyle/>
        <a:p>
          <a:endParaRPr lang="zh-CN" altLang="en-US"/>
        </a:p>
      </dgm:t>
    </dgm:pt>
    <dgm:pt modelId="{AC79321F-B5D9-4EFA-A0DB-F82225B16E60}" type="sibTrans" cxnId="{C0E9D6AD-94F7-48F0-8E2E-D4DF9348F954}">
      <dgm:prSet/>
      <dgm:spPr/>
      <dgm:t>
        <a:bodyPr/>
        <a:lstStyle/>
        <a:p>
          <a:endParaRPr lang="zh-CN" altLang="en-US"/>
        </a:p>
      </dgm:t>
    </dgm:pt>
    <dgm:pt modelId="{CE09DB02-281E-429D-B3D9-F0B0BE0199BD}">
      <dgm:prSet/>
      <dgm:spPr/>
      <dgm:t>
        <a:bodyPr/>
        <a:lstStyle/>
        <a:p>
          <a:pPr rtl="0"/>
          <a:r>
            <a:rPr lang="zh-CN" b="0" i="0" dirty="0" smtClean="0"/>
            <a:t>代码评审</a:t>
          </a:r>
          <a:endParaRPr lang="zh-CN" b="0" i="0" dirty="0"/>
        </a:p>
      </dgm:t>
    </dgm:pt>
    <dgm:pt modelId="{3402DC82-B13C-4ED6-A4CA-B155C6B62D0B}" type="parTrans" cxnId="{F63551B9-F566-4A64-BAA5-51052EA4A713}">
      <dgm:prSet/>
      <dgm:spPr/>
      <dgm:t>
        <a:bodyPr/>
        <a:lstStyle/>
        <a:p>
          <a:endParaRPr lang="zh-CN" altLang="en-US"/>
        </a:p>
      </dgm:t>
    </dgm:pt>
    <dgm:pt modelId="{3FA8F546-156C-43F2-BBED-0252298A3874}" type="sibTrans" cxnId="{F63551B9-F566-4A64-BAA5-51052EA4A713}">
      <dgm:prSet/>
      <dgm:spPr/>
      <dgm:t>
        <a:bodyPr/>
        <a:lstStyle/>
        <a:p>
          <a:endParaRPr lang="zh-CN" altLang="en-US"/>
        </a:p>
      </dgm:t>
    </dgm:pt>
    <dgm:pt modelId="{88B29A15-8F91-464E-A64F-155B77755AE4}">
      <dgm:prSet/>
      <dgm:spPr/>
      <dgm:t>
        <a:bodyPr/>
        <a:lstStyle/>
        <a:p>
          <a:pPr rtl="0"/>
          <a:r>
            <a:rPr lang="zh-CN" b="0" i="0" smtClean="0"/>
            <a:t>重构代码</a:t>
          </a:r>
          <a:endParaRPr lang="zh-CN" b="0" i="0"/>
        </a:p>
      </dgm:t>
    </dgm:pt>
    <dgm:pt modelId="{6F864AF9-1419-4CA3-A25F-C4F3CD7C4091}" type="parTrans" cxnId="{F47B3546-E47A-4078-81ED-1401915F9617}">
      <dgm:prSet/>
      <dgm:spPr/>
      <dgm:t>
        <a:bodyPr/>
        <a:lstStyle/>
        <a:p>
          <a:endParaRPr lang="zh-CN" altLang="en-US"/>
        </a:p>
      </dgm:t>
    </dgm:pt>
    <dgm:pt modelId="{0E249BAA-4A95-4417-B2C0-0C7B3D251E8F}" type="sibTrans" cxnId="{F47B3546-E47A-4078-81ED-1401915F9617}">
      <dgm:prSet/>
      <dgm:spPr/>
      <dgm:t>
        <a:bodyPr/>
        <a:lstStyle/>
        <a:p>
          <a:endParaRPr lang="zh-CN" altLang="en-US"/>
        </a:p>
      </dgm:t>
    </dgm:pt>
    <dgm:pt modelId="{8862E8DC-9BD9-420A-860A-22C61D56BC20}">
      <dgm:prSet/>
      <dgm:spPr/>
      <dgm:t>
        <a:bodyPr/>
        <a:lstStyle/>
        <a:p>
          <a:pPr rtl="0"/>
          <a:r>
            <a:rPr lang="zh-CN" b="0" i="0" smtClean="0"/>
            <a:t>正式转入库</a:t>
          </a:r>
          <a:endParaRPr lang="zh-CN" b="0" i="0"/>
        </a:p>
      </dgm:t>
    </dgm:pt>
    <dgm:pt modelId="{DF0EF6FA-E24F-48F3-B808-7F2E24732796}" type="parTrans" cxnId="{34375B30-3C20-4D62-A654-96D93AAE6BB8}">
      <dgm:prSet/>
      <dgm:spPr/>
      <dgm:t>
        <a:bodyPr/>
        <a:lstStyle/>
        <a:p>
          <a:endParaRPr lang="zh-CN" altLang="en-US"/>
        </a:p>
      </dgm:t>
    </dgm:pt>
    <dgm:pt modelId="{81353D66-1040-4644-8113-AA814B528110}" type="sibTrans" cxnId="{34375B30-3C20-4D62-A654-96D93AAE6BB8}">
      <dgm:prSet/>
      <dgm:spPr/>
      <dgm:t>
        <a:bodyPr/>
        <a:lstStyle/>
        <a:p>
          <a:endParaRPr lang="zh-CN" altLang="en-US"/>
        </a:p>
      </dgm:t>
    </dgm:pt>
    <dgm:pt modelId="{EF0DF1ED-DFC5-4458-8FDE-0D679E131E17}">
      <dgm:prSet/>
      <dgm:spPr/>
      <dgm:t>
        <a:bodyPr/>
        <a:lstStyle/>
        <a:p>
          <a:pPr rtl="0"/>
          <a:r>
            <a:rPr lang="zh-CN" b="0" i="0" smtClean="0"/>
            <a:t>收集反馈修复</a:t>
          </a:r>
          <a:r>
            <a:rPr lang="en-US" b="0" i="0" smtClean="0"/>
            <a:t> bug</a:t>
          </a:r>
          <a:endParaRPr lang="zh-CN" b="0" i="0"/>
        </a:p>
      </dgm:t>
    </dgm:pt>
    <dgm:pt modelId="{3141F99E-AD0A-4545-A537-42E402920F4C}" type="parTrans" cxnId="{496A7BC2-1B61-423C-A647-F626BD8F6B7B}">
      <dgm:prSet/>
      <dgm:spPr/>
      <dgm:t>
        <a:bodyPr/>
        <a:lstStyle/>
        <a:p>
          <a:endParaRPr lang="zh-CN" altLang="en-US"/>
        </a:p>
      </dgm:t>
    </dgm:pt>
    <dgm:pt modelId="{AFA71F3F-C992-4D93-8268-CB93FD1BA298}" type="sibTrans" cxnId="{496A7BC2-1B61-423C-A647-F626BD8F6B7B}">
      <dgm:prSet/>
      <dgm:spPr/>
      <dgm:t>
        <a:bodyPr/>
        <a:lstStyle/>
        <a:p>
          <a:endParaRPr lang="zh-CN" altLang="en-US"/>
        </a:p>
      </dgm:t>
    </dgm:pt>
    <dgm:pt modelId="{0895FB4D-D899-4C72-B956-944500EFDFEA}">
      <dgm:prSet/>
      <dgm:spPr/>
      <dgm:t>
        <a:bodyPr/>
        <a:lstStyle/>
        <a:p>
          <a:pPr rtl="0"/>
          <a:r>
            <a:rPr lang="zh-CN" b="0" i="0" dirty="0" smtClean="0"/>
            <a:t>入库到</a:t>
          </a:r>
          <a:r>
            <a:rPr lang="en-US" b="0" i="0" dirty="0" smtClean="0"/>
            <a:t> kissy </a:t>
          </a:r>
          <a:r>
            <a:rPr lang="zh-CN" b="0" i="0" dirty="0" smtClean="0"/>
            <a:t>的则在下一版本发布</a:t>
          </a:r>
          <a:endParaRPr lang="zh-CN" b="0" i="0" dirty="0"/>
        </a:p>
      </dgm:t>
    </dgm:pt>
    <dgm:pt modelId="{A552A5CF-DC95-4C8E-A5C6-E821503B795B}" type="parTrans" cxnId="{4479926B-01E1-4D4A-B14F-CF8894FF0BE9}">
      <dgm:prSet/>
      <dgm:spPr/>
      <dgm:t>
        <a:bodyPr/>
        <a:lstStyle/>
        <a:p>
          <a:endParaRPr lang="zh-CN" altLang="en-US"/>
        </a:p>
      </dgm:t>
    </dgm:pt>
    <dgm:pt modelId="{A7228330-31D8-4CCF-9BAC-8190DAE0018E}" type="sibTrans" cxnId="{4479926B-01E1-4D4A-B14F-CF8894FF0BE9}">
      <dgm:prSet/>
      <dgm:spPr/>
      <dgm:t>
        <a:bodyPr/>
        <a:lstStyle/>
        <a:p>
          <a:endParaRPr lang="zh-CN" altLang="en-US"/>
        </a:p>
      </dgm:t>
    </dgm:pt>
    <dgm:pt modelId="{E0FEA642-F87A-46BF-8BC0-54EC1B818240}">
      <dgm:prSet/>
      <dgm:spPr/>
      <dgm:t>
        <a:bodyPr/>
        <a:lstStyle/>
        <a:p>
          <a:pPr rtl="0"/>
          <a:r>
            <a:rPr lang="zh-CN" b="0" i="0" smtClean="0"/>
            <a:t>入库到</a:t>
          </a:r>
          <a:r>
            <a:rPr lang="en-US" b="0" i="0" smtClean="0"/>
            <a:t> gallery </a:t>
          </a:r>
          <a:r>
            <a:rPr lang="zh-CN" b="0" i="0" smtClean="0"/>
            <a:t>的则独立发布</a:t>
          </a:r>
          <a:endParaRPr lang="zh-CN" b="0" i="0"/>
        </a:p>
      </dgm:t>
    </dgm:pt>
    <dgm:pt modelId="{685468F0-7500-43AF-A7A5-00E362661817}" type="parTrans" cxnId="{26E1E965-9740-4FF8-BEFE-85EA22D1E3FB}">
      <dgm:prSet/>
      <dgm:spPr/>
      <dgm:t>
        <a:bodyPr/>
        <a:lstStyle/>
        <a:p>
          <a:endParaRPr lang="zh-CN" altLang="en-US"/>
        </a:p>
      </dgm:t>
    </dgm:pt>
    <dgm:pt modelId="{E90EBC11-CA6E-4012-9140-EA7D3A22A1E8}" type="sibTrans" cxnId="{26E1E965-9740-4FF8-BEFE-85EA22D1E3FB}">
      <dgm:prSet/>
      <dgm:spPr/>
      <dgm:t>
        <a:bodyPr/>
        <a:lstStyle/>
        <a:p>
          <a:endParaRPr lang="zh-CN" altLang="en-US"/>
        </a:p>
      </dgm:t>
    </dgm:pt>
    <dgm:pt modelId="{5DA785FC-71AC-454E-AF88-5C0AFCB589A6}">
      <dgm:prSet/>
      <dgm:spPr/>
      <dgm:t>
        <a:bodyPr/>
        <a:lstStyle/>
        <a:p>
          <a:pPr rtl="0"/>
          <a:r>
            <a:rPr lang="zh-CN" b="0" i="0" smtClean="0"/>
            <a:t>推广</a:t>
          </a:r>
          <a:endParaRPr lang="zh-CN" b="0" i="0"/>
        </a:p>
      </dgm:t>
    </dgm:pt>
    <dgm:pt modelId="{DEB4530D-9F5B-46D7-8614-87E5ABF9F324}" type="parTrans" cxnId="{42A99454-7B5A-48EA-BB5E-BB31F43BD08E}">
      <dgm:prSet/>
      <dgm:spPr/>
      <dgm:t>
        <a:bodyPr/>
        <a:lstStyle/>
        <a:p>
          <a:endParaRPr lang="zh-CN" altLang="en-US"/>
        </a:p>
      </dgm:t>
    </dgm:pt>
    <dgm:pt modelId="{CF17307D-B4D0-465F-835F-24A967F9BBA7}" type="sibTrans" cxnId="{42A99454-7B5A-48EA-BB5E-BB31F43BD08E}">
      <dgm:prSet/>
      <dgm:spPr/>
      <dgm:t>
        <a:bodyPr/>
        <a:lstStyle/>
        <a:p>
          <a:endParaRPr lang="zh-CN" altLang="en-US"/>
        </a:p>
      </dgm:t>
    </dgm:pt>
    <dgm:pt modelId="{A75F931F-161B-4CF2-8A23-2A0B63C47B51}" type="pres">
      <dgm:prSet presAssocID="{3A43628E-ECF5-49FD-8D5A-D95D902FA4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D6478E-91F4-4B13-AFB7-967AE780A18A}" type="pres">
      <dgm:prSet presAssocID="{5AD65918-4CB5-425B-A94D-C8C8B5A209CC}" presName="composite" presStyleCnt="0"/>
      <dgm:spPr/>
    </dgm:pt>
    <dgm:pt modelId="{12B4D782-F437-438B-A254-8054F797523B}" type="pres">
      <dgm:prSet presAssocID="{5AD65918-4CB5-425B-A94D-C8C8B5A209C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910C7-9395-49E1-8267-662BAD79C6E3}" type="pres">
      <dgm:prSet presAssocID="{5AD65918-4CB5-425B-A94D-C8C8B5A209CC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AA0BE8C9-DF4B-4A60-B77E-27E85CA00C7A}" type="pres">
      <dgm:prSet presAssocID="{5AD65918-4CB5-425B-A94D-C8C8B5A209CC}" presName="desTx" presStyleLbl="fgAcc1" presStyleIdx="0" presStyleCnt="3" custScaleX="1275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D2C2D-8EA4-4EA7-B558-0D3E3288089D}" type="pres">
      <dgm:prSet presAssocID="{813E95D0-1BB9-4D2D-8BBA-C8672284B70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C184678-C91B-417A-B04A-F0D6F86EED16}" type="pres">
      <dgm:prSet presAssocID="{813E95D0-1BB9-4D2D-8BBA-C8672284B708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B6890A5F-6B2B-4483-9E2E-A0D07DC5215C}" type="pres">
      <dgm:prSet presAssocID="{C4E2E60C-2CF5-44A1-A4F7-B87981E9A37F}" presName="composite" presStyleCnt="0"/>
      <dgm:spPr/>
    </dgm:pt>
    <dgm:pt modelId="{EF8B76C4-473F-49B2-8BF1-69E3C8329130}" type="pres">
      <dgm:prSet presAssocID="{C4E2E60C-2CF5-44A1-A4F7-B87981E9A3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B9DCD-3FD9-4F6A-8B04-FCB9BFDE3304}" type="pres">
      <dgm:prSet presAssocID="{C4E2E60C-2CF5-44A1-A4F7-B87981E9A37F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9B5A0920-482C-4709-9602-9242C6F980A1}" type="pres">
      <dgm:prSet presAssocID="{C4E2E60C-2CF5-44A1-A4F7-B87981E9A37F}" presName="desTx" presStyleLbl="fgAcc1" presStyleIdx="1" presStyleCnt="3" custScaleX="1317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99EBD-A2D2-4A6F-AA25-D1689D089742}" type="pres">
      <dgm:prSet presAssocID="{1CF1D111-8A26-4538-8620-5EE9C81F388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B78A344-F4C1-4D35-8DF4-1715051ED14E}" type="pres">
      <dgm:prSet presAssocID="{1CF1D111-8A26-4538-8620-5EE9C81F388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3F38C7AD-5821-4434-8807-0D13D2A1BCA5}" type="pres">
      <dgm:prSet presAssocID="{C8676046-9B29-4E28-9945-9DC331F30E61}" presName="composite" presStyleCnt="0"/>
      <dgm:spPr/>
    </dgm:pt>
    <dgm:pt modelId="{F60A5475-2B5E-4489-9641-C993B30197AA}" type="pres">
      <dgm:prSet presAssocID="{C8676046-9B29-4E28-9945-9DC331F30E6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482BC-B341-48D4-8F22-B0FEFF474259}" type="pres">
      <dgm:prSet presAssocID="{C8676046-9B29-4E28-9945-9DC331F30E61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7DC6F1D6-ABF0-4E16-A1F0-AF3A01FB2101}" type="pres">
      <dgm:prSet presAssocID="{C8676046-9B29-4E28-9945-9DC331F30E61}" presName="desTx" presStyleLbl="fgAcc1" presStyleIdx="2" presStyleCnt="3" custScaleX="1245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736249-91FC-47B6-8F67-920417F311C3}" srcId="{C4E2E60C-2CF5-44A1-A4F7-B87981E9A37F}" destId="{419D9DE1-219E-4ED6-84FD-3DC55B9FD392}" srcOrd="2" destOrd="0" parTransId="{6D1160C4-738A-4B06-B16F-072A93DF967C}" sibTransId="{4B8380D4-6FF9-4260-82B4-1D63A7CED81D}"/>
    <dgm:cxn modelId="{D74512D7-41E1-4CFB-B581-83E3188B399D}" type="presOf" srcId="{5DA785FC-71AC-454E-AF88-5C0AFCB589A6}" destId="{7DC6F1D6-ABF0-4E16-A1F0-AF3A01FB2101}" srcOrd="0" destOrd="4" presId="urn:microsoft.com/office/officeart/2005/8/layout/process3"/>
    <dgm:cxn modelId="{EBE7BC26-1001-453B-A11D-6B4F7618F248}" srcId="{B0C7B820-3F2B-4E86-9F89-6B212FC2B729}" destId="{59E01FEC-56D8-4BD4-89C0-3A0860505E09}" srcOrd="2" destOrd="0" parTransId="{E416A9FA-70E5-4835-A34D-987DF28B75F3}" sibTransId="{65B26363-3880-4EDE-A51C-A8315290EF09}"/>
    <dgm:cxn modelId="{4479926B-01E1-4D4A-B14F-CF8894FF0BE9}" srcId="{C8676046-9B29-4E28-9945-9DC331F30E61}" destId="{0895FB4D-D899-4C72-B956-944500EFDFEA}" srcOrd="2" destOrd="0" parTransId="{A552A5CF-DC95-4C8E-A5C6-E821503B795B}" sibTransId="{A7228330-31D8-4CCF-9BAC-8190DAE0018E}"/>
    <dgm:cxn modelId="{7A7DB78E-D237-4DFB-993C-BF9BD5279FBF}" srcId="{B0C7B820-3F2B-4E86-9F89-6B212FC2B729}" destId="{D2ECC9F7-233E-4F0C-9496-9669668E4172}" srcOrd="3" destOrd="0" parTransId="{3F13B8B1-AA4C-4ACC-817A-0FB1717510BD}" sibTransId="{AA5247E3-9AB0-4D4A-838E-3F50BAC820C2}"/>
    <dgm:cxn modelId="{B4AFD887-2E66-46CE-8CA4-00CAE690B6AC}" type="presOf" srcId="{C8676046-9B29-4E28-9945-9DC331F30E61}" destId="{F60A5475-2B5E-4489-9641-C993B30197AA}" srcOrd="0" destOrd="0" presId="urn:microsoft.com/office/officeart/2005/8/layout/process3"/>
    <dgm:cxn modelId="{46FDE536-B712-49C8-A979-A50DC7AC2A22}" type="presOf" srcId="{813E95D0-1BB9-4D2D-8BBA-C8672284B708}" destId="{8C184678-C91B-417A-B04A-F0D6F86EED16}" srcOrd="1" destOrd="0" presId="urn:microsoft.com/office/officeart/2005/8/layout/process3"/>
    <dgm:cxn modelId="{42A99454-7B5A-48EA-BB5E-BB31F43BD08E}" srcId="{C8676046-9B29-4E28-9945-9DC331F30E61}" destId="{5DA785FC-71AC-454E-AF88-5C0AFCB589A6}" srcOrd="4" destOrd="0" parTransId="{DEB4530D-9F5B-46D7-8614-87E5ABF9F324}" sibTransId="{CF17307D-B4D0-465F-835F-24A967F9BBA7}"/>
    <dgm:cxn modelId="{1B6F9E0E-89FC-4188-92E9-C68D8CCBB90E}" type="presOf" srcId="{813E95D0-1BB9-4D2D-8BBA-C8672284B708}" destId="{49DD2C2D-8EA4-4EA7-B558-0D3E3288089D}" srcOrd="0" destOrd="0" presId="urn:microsoft.com/office/officeart/2005/8/layout/process3"/>
    <dgm:cxn modelId="{873EAAC6-638B-4046-A8D7-E2286B927F1E}" type="presOf" srcId="{88B29A15-8F91-464E-A64F-155B77755AE4}" destId="{9B5A0920-482C-4709-9602-9242C6F980A1}" srcOrd="0" destOrd="5" presId="urn:microsoft.com/office/officeart/2005/8/layout/process3"/>
    <dgm:cxn modelId="{9EC27C8C-324A-4CC9-8971-A1E6E88BBF5D}" srcId="{3A43628E-ECF5-49FD-8D5A-D95D902FA4B8}" destId="{5AD65918-4CB5-425B-A94D-C8C8B5A209CC}" srcOrd="0" destOrd="0" parTransId="{82296958-6F5E-4A34-B68F-B8AF6D5285F1}" sibTransId="{813E95D0-1BB9-4D2D-8BBA-C8672284B708}"/>
    <dgm:cxn modelId="{E303CFEC-00FE-4398-95F9-1269F727134B}" srcId="{5AD65918-4CB5-425B-A94D-C8C8B5A209CC}" destId="{AEC1887C-FDC9-48B0-82ED-FAE9BF86829E}" srcOrd="2" destOrd="0" parTransId="{F68A2011-F1F0-4817-BC8F-A4BC41EFD0D0}" sibTransId="{13938772-A0CB-488E-ACB7-92FD09F0B927}"/>
    <dgm:cxn modelId="{34375B30-3C20-4D62-A654-96D93AAE6BB8}" srcId="{C4E2E60C-2CF5-44A1-A4F7-B87981E9A37F}" destId="{8862E8DC-9BD9-420A-860A-22C61D56BC20}" srcOrd="6" destOrd="0" parTransId="{DF0EF6FA-E24F-48F3-B808-7F2E24732796}" sibTransId="{81353D66-1040-4644-8113-AA814B528110}"/>
    <dgm:cxn modelId="{0970D5AB-A786-4173-913F-925C5FEBBECB}" type="presOf" srcId="{6BDE85B1-BB37-428E-B877-8CC7D0D14517}" destId="{AA0BE8C9-DF4B-4A60-B77E-27E85CA00C7A}" srcOrd="0" destOrd="9" presId="urn:microsoft.com/office/officeart/2005/8/layout/process3"/>
    <dgm:cxn modelId="{5BB2C49E-AE1B-4922-9349-725320CB71D3}" srcId="{B0C7B820-3F2B-4E86-9F89-6B212FC2B729}" destId="{637F3F0F-5B9D-4375-84EB-1C52F8071584}" srcOrd="0" destOrd="0" parTransId="{54ACF8AA-0953-4C59-AF3D-AE3692FBEE39}" sibTransId="{55FCB7F5-D262-485C-9766-AB3C90384FB9}"/>
    <dgm:cxn modelId="{FF7F7C75-5033-4F38-9926-D2413AE6B0CA}" srcId="{3A43628E-ECF5-49FD-8D5A-D95D902FA4B8}" destId="{C8676046-9B29-4E28-9945-9DC331F30E61}" srcOrd="2" destOrd="0" parTransId="{C429B5B3-A091-4AF0-96E4-F25B2189758E}" sibTransId="{78AD3E60-573B-418C-AB48-8AE402159637}"/>
    <dgm:cxn modelId="{AD71BC36-A0D8-49D9-A811-F4CC87BF2755}" srcId="{5AD65918-4CB5-425B-A94D-C8C8B5A209CC}" destId="{6BDE85B1-BB37-428E-B877-8CC7D0D14517}" srcOrd="5" destOrd="0" parTransId="{199E9C1C-41B1-4FA1-91B3-020F1D334EA9}" sibTransId="{12C85C4F-57C5-485C-92D1-D98EC89437D9}"/>
    <dgm:cxn modelId="{7E9A2F87-1D23-4F97-9E0D-5FD6AD4A138A}" srcId="{5AD65918-4CB5-425B-A94D-C8C8B5A209CC}" destId="{67FA21ED-5B3B-4197-B749-000603FA84EB}" srcOrd="1" destOrd="0" parTransId="{885F2CAF-BA16-4EC1-967D-60570718F3F5}" sibTransId="{01865EC3-96E0-4A9B-8911-9E1FD54D921B}"/>
    <dgm:cxn modelId="{26E1E965-9740-4FF8-BEFE-85EA22D1E3FB}" srcId="{C8676046-9B29-4E28-9945-9DC331F30E61}" destId="{E0FEA642-F87A-46BF-8BC0-54EC1B818240}" srcOrd="3" destOrd="0" parTransId="{685468F0-7500-43AF-A7A5-00E362661817}" sibTransId="{E90EBC11-CA6E-4012-9140-EA7D3A22A1E8}"/>
    <dgm:cxn modelId="{B11AA3D7-593E-4725-A584-9A765CEA429E}" type="presOf" srcId="{7B0EE9A8-9B4A-4007-9122-A719E91F8639}" destId="{AA0BE8C9-DF4B-4A60-B77E-27E85CA00C7A}" srcOrd="0" destOrd="10" presId="urn:microsoft.com/office/officeart/2005/8/layout/process3"/>
    <dgm:cxn modelId="{C84F83FE-7E18-4397-82D5-A6849F75E2AE}" srcId="{B0C7B820-3F2B-4E86-9F89-6B212FC2B729}" destId="{F3F1C680-30AE-4270-9108-6B798F03B7E0}" srcOrd="1" destOrd="0" parTransId="{F4025DD0-ED6F-4040-A9E9-64ABA33ADE8E}" sibTransId="{CE439A7E-B1E9-49C9-B7DE-0D3197CF4C04}"/>
    <dgm:cxn modelId="{F63551B9-F566-4A64-BAA5-51052EA4A713}" srcId="{C4E2E60C-2CF5-44A1-A4F7-B87981E9A37F}" destId="{CE09DB02-281E-429D-B3D9-F0B0BE0199BD}" srcOrd="4" destOrd="0" parTransId="{3402DC82-B13C-4ED6-A4CA-B155C6B62D0B}" sibTransId="{3FA8F546-156C-43F2-BBED-0252298A3874}"/>
    <dgm:cxn modelId="{5396ABFA-7544-4D26-B96E-AA3F59F24614}" srcId="{5AD65918-4CB5-425B-A94D-C8C8B5A209CC}" destId="{712CD50B-48D3-4407-B1C7-4F6A0378FF50}" srcOrd="3" destOrd="0" parTransId="{A4717E9E-E200-4304-B53F-43D818E26644}" sibTransId="{1A666D99-E5C4-41DD-9CD8-AB0BB7271255}"/>
    <dgm:cxn modelId="{5E4FB3EB-5232-414F-9C50-8C598549E899}" type="presOf" srcId="{1CF1D111-8A26-4538-8620-5EE9C81F388E}" destId="{31699EBD-A2D2-4A6F-AA25-D1689D089742}" srcOrd="0" destOrd="0" presId="urn:microsoft.com/office/officeart/2005/8/layout/process3"/>
    <dgm:cxn modelId="{F17C5F5C-A3D4-4A6E-A86C-F36AA6C648A9}" type="presOf" srcId="{1FB54AA9-06A6-450F-BB4F-7A4BC575F9FF}" destId="{9B5A0920-482C-4709-9602-9242C6F980A1}" srcOrd="0" destOrd="1" presId="urn:microsoft.com/office/officeart/2005/8/layout/process3"/>
    <dgm:cxn modelId="{4F3EE282-91A4-49F5-A35E-8898B671F5D2}" srcId="{5AD65918-4CB5-425B-A94D-C8C8B5A209CC}" destId="{5CDDB409-9B16-46AF-AEEC-D4EE6198C386}" srcOrd="0" destOrd="0" parTransId="{86C02287-A4A1-4492-886B-05592A70A228}" sibTransId="{2A0AED14-4637-46A3-8BAE-8D4B98BB9C66}"/>
    <dgm:cxn modelId="{24B62C6F-F0C4-49CD-A606-6F798D73DC80}" type="presOf" srcId="{5CDDB409-9B16-46AF-AEEC-D4EE6198C386}" destId="{AA0BE8C9-DF4B-4A60-B77E-27E85CA00C7A}" srcOrd="0" destOrd="0" presId="urn:microsoft.com/office/officeart/2005/8/layout/process3"/>
    <dgm:cxn modelId="{F47B3546-E47A-4078-81ED-1401915F9617}" srcId="{C4E2E60C-2CF5-44A1-A4F7-B87981E9A37F}" destId="{88B29A15-8F91-464E-A64F-155B77755AE4}" srcOrd="5" destOrd="0" parTransId="{6F864AF9-1419-4CA3-A25F-C4F3CD7C4091}" sibTransId="{0E249BAA-4A95-4417-B2C0-0C7B3D251E8F}"/>
    <dgm:cxn modelId="{847ABAD8-1080-4FB9-B5EA-600B93BE0C0B}" type="presOf" srcId="{637F3F0F-5B9D-4375-84EB-1C52F8071584}" destId="{AA0BE8C9-DF4B-4A60-B77E-27E85CA00C7A}" srcOrd="0" destOrd="5" presId="urn:microsoft.com/office/officeart/2005/8/layout/process3"/>
    <dgm:cxn modelId="{D74E09BE-67D7-46D7-B41E-6D1C598FEC90}" srcId="{5AD65918-4CB5-425B-A94D-C8C8B5A209CC}" destId="{7B0EE9A8-9B4A-4007-9122-A719E91F8639}" srcOrd="6" destOrd="0" parTransId="{DAB0DF3E-62A4-4652-81F0-719082CE5AF9}" sibTransId="{9910B37B-D3DE-4D72-B5BF-07616103EB03}"/>
    <dgm:cxn modelId="{496A7BC2-1B61-423C-A647-F626BD8F6B7B}" srcId="{C8676046-9B29-4E28-9945-9DC331F30E61}" destId="{EF0DF1ED-DFC5-4458-8FDE-0D679E131E17}" srcOrd="1" destOrd="0" parTransId="{3141F99E-AD0A-4545-A537-42E402920F4C}" sibTransId="{AFA71F3F-C992-4D93-8268-CB93FD1BA298}"/>
    <dgm:cxn modelId="{BF9D5096-4C6E-44FB-8A30-9F655836D2DC}" type="presOf" srcId="{59E01FEC-56D8-4BD4-89C0-3A0860505E09}" destId="{AA0BE8C9-DF4B-4A60-B77E-27E85CA00C7A}" srcOrd="0" destOrd="7" presId="urn:microsoft.com/office/officeart/2005/8/layout/process3"/>
    <dgm:cxn modelId="{3F2496FE-CD2E-4DF3-861F-9979F48EE12E}" srcId="{C4E2E60C-2CF5-44A1-A4F7-B87981E9A37F}" destId="{8385B3CB-D9F8-4491-B21E-B07AF35A64D7}" srcOrd="0" destOrd="0" parTransId="{4691BC75-6531-4D38-A7FC-67C904F3494F}" sibTransId="{B19C3FD6-88AD-41ED-AB5C-B40AE99BD9A1}"/>
    <dgm:cxn modelId="{4278A101-BCE1-44F5-BF2F-FB763269A730}" type="presOf" srcId="{484A9EC3-9B06-41D1-A011-1C5AEC4648BA}" destId="{9B5A0920-482C-4709-9602-9242C6F980A1}" srcOrd="0" destOrd="3" presId="urn:microsoft.com/office/officeart/2005/8/layout/process3"/>
    <dgm:cxn modelId="{B33C8B8F-DCF7-45CC-8173-783D459E433D}" type="presOf" srcId="{419D9DE1-219E-4ED6-84FD-3DC55B9FD392}" destId="{9B5A0920-482C-4709-9602-9242C6F980A1}" srcOrd="0" destOrd="2" presId="urn:microsoft.com/office/officeart/2005/8/layout/process3"/>
    <dgm:cxn modelId="{25757BF9-ABF6-4CA5-896D-48D2C32F0BFA}" type="presOf" srcId="{E0FEA642-F87A-46BF-8BC0-54EC1B818240}" destId="{7DC6F1D6-ABF0-4E16-A1F0-AF3A01FB2101}" srcOrd="0" destOrd="3" presId="urn:microsoft.com/office/officeart/2005/8/layout/process3"/>
    <dgm:cxn modelId="{853591F9-E07B-4E9D-85EF-8D6597ADAFD6}" type="presOf" srcId="{5AD65918-4CB5-425B-A94D-C8C8B5A209CC}" destId="{451910C7-9395-49E1-8267-662BAD79C6E3}" srcOrd="1" destOrd="0" presId="urn:microsoft.com/office/officeart/2005/8/layout/process3"/>
    <dgm:cxn modelId="{BC123419-40DA-4AA4-B079-8D066A67CF68}" type="presOf" srcId="{1CF1D111-8A26-4538-8620-5EE9C81F388E}" destId="{FB78A344-F4C1-4D35-8DF4-1715051ED14E}" srcOrd="1" destOrd="0" presId="urn:microsoft.com/office/officeart/2005/8/layout/process3"/>
    <dgm:cxn modelId="{27953889-B2F0-4761-B354-EDE4BCE3951B}" type="presOf" srcId="{67FA21ED-5B3B-4197-B749-000603FA84EB}" destId="{AA0BE8C9-DF4B-4A60-B77E-27E85CA00C7A}" srcOrd="0" destOrd="1" presId="urn:microsoft.com/office/officeart/2005/8/layout/process3"/>
    <dgm:cxn modelId="{5444F641-714C-4C99-97AF-089BC8CC5BA0}" srcId="{C8676046-9B29-4E28-9945-9DC331F30E61}" destId="{EADD395C-D57B-4DCF-B499-4430CAE02CA2}" srcOrd="0" destOrd="0" parTransId="{E9C0EA53-9DE1-49CC-A34E-789A1492A7DD}" sibTransId="{61B00173-E0A6-4B22-90A3-07171C0FF53F}"/>
    <dgm:cxn modelId="{DA488061-BBBF-4819-AF73-BF3C6F5AD15E}" type="presOf" srcId="{8862E8DC-9BD9-420A-860A-22C61D56BC20}" destId="{9B5A0920-482C-4709-9602-9242C6F980A1}" srcOrd="0" destOrd="6" presId="urn:microsoft.com/office/officeart/2005/8/layout/process3"/>
    <dgm:cxn modelId="{ADE94E56-059E-460F-B078-CF53C23F165C}" type="presOf" srcId="{EF0DF1ED-DFC5-4458-8FDE-0D679E131E17}" destId="{7DC6F1D6-ABF0-4E16-A1F0-AF3A01FB2101}" srcOrd="0" destOrd="1" presId="urn:microsoft.com/office/officeart/2005/8/layout/process3"/>
    <dgm:cxn modelId="{9B917D39-8252-41B8-B30D-35801136A4BC}" type="presOf" srcId="{CE09DB02-281E-429D-B3D9-F0B0BE0199BD}" destId="{9B5A0920-482C-4709-9602-9242C6F980A1}" srcOrd="0" destOrd="4" presId="urn:microsoft.com/office/officeart/2005/8/layout/process3"/>
    <dgm:cxn modelId="{C0E9D6AD-94F7-48F0-8E2E-D4DF9348F954}" srcId="{C4E2E60C-2CF5-44A1-A4F7-B87981E9A37F}" destId="{484A9EC3-9B06-41D1-A011-1C5AEC4648BA}" srcOrd="3" destOrd="0" parTransId="{8A267800-203C-486F-A811-6048437CF190}" sibTransId="{AC79321F-B5D9-4EFA-A0DB-F82225B16E60}"/>
    <dgm:cxn modelId="{24B7F84D-ABE5-4261-B6DC-062F68525E09}" type="presOf" srcId="{B0C7B820-3F2B-4E86-9F89-6B212FC2B729}" destId="{AA0BE8C9-DF4B-4A60-B77E-27E85CA00C7A}" srcOrd="0" destOrd="4" presId="urn:microsoft.com/office/officeart/2005/8/layout/process3"/>
    <dgm:cxn modelId="{02B7A737-3AE5-4C31-847F-6E9A5A179757}" type="presOf" srcId="{D2ECC9F7-233E-4F0C-9496-9669668E4172}" destId="{AA0BE8C9-DF4B-4A60-B77E-27E85CA00C7A}" srcOrd="0" destOrd="8" presId="urn:microsoft.com/office/officeart/2005/8/layout/process3"/>
    <dgm:cxn modelId="{41306F81-0F98-4A78-A2F8-CB3D89ED5E22}" type="presOf" srcId="{C8676046-9B29-4E28-9945-9DC331F30E61}" destId="{8F6482BC-B341-48D4-8F22-B0FEFF474259}" srcOrd="1" destOrd="0" presId="urn:microsoft.com/office/officeart/2005/8/layout/process3"/>
    <dgm:cxn modelId="{0F655295-0CE6-4468-8CD9-10AE707068AB}" type="presOf" srcId="{C4E2E60C-2CF5-44A1-A4F7-B87981E9A37F}" destId="{EF8B76C4-473F-49B2-8BF1-69E3C8329130}" srcOrd="0" destOrd="0" presId="urn:microsoft.com/office/officeart/2005/8/layout/process3"/>
    <dgm:cxn modelId="{ED6D2E26-1525-4234-A069-4365973AB45D}" type="presOf" srcId="{712CD50B-48D3-4407-B1C7-4F6A0378FF50}" destId="{AA0BE8C9-DF4B-4A60-B77E-27E85CA00C7A}" srcOrd="0" destOrd="3" presId="urn:microsoft.com/office/officeart/2005/8/layout/process3"/>
    <dgm:cxn modelId="{ED62A069-0713-45F2-BD64-9E201151A101}" srcId="{3A43628E-ECF5-49FD-8D5A-D95D902FA4B8}" destId="{C4E2E60C-2CF5-44A1-A4F7-B87981E9A37F}" srcOrd="1" destOrd="0" parTransId="{6F3CE572-7F6C-4AA4-9658-26474806C7EA}" sibTransId="{1CF1D111-8A26-4538-8620-5EE9C81F388E}"/>
    <dgm:cxn modelId="{9706E27B-458B-49F4-8663-0F9F97C5F7DB}" type="presOf" srcId="{F3F1C680-30AE-4270-9108-6B798F03B7E0}" destId="{AA0BE8C9-DF4B-4A60-B77E-27E85CA00C7A}" srcOrd="0" destOrd="6" presId="urn:microsoft.com/office/officeart/2005/8/layout/process3"/>
    <dgm:cxn modelId="{4F1E2877-1CE3-488F-88C0-E008041CE591}" type="presOf" srcId="{AEC1887C-FDC9-48B0-82ED-FAE9BF86829E}" destId="{AA0BE8C9-DF4B-4A60-B77E-27E85CA00C7A}" srcOrd="0" destOrd="2" presId="urn:microsoft.com/office/officeart/2005/8/layout/process3"/>
    <dgm:cxn modelId="{37BECEDF-9308-4375-B6C6-6C859263FAEC}" type="presOf" srcId="{0895FB4D-D899-4C72-B956-944500EFDFEA}" destId="{7DC6F1D6-ABF0-4E16-A1F0-AF3A01FB2101}" srcOrd="0" destOrd="2" presId="urn:microsoft.com/office/officeart/2005/8/layout/process3"/>
    <dgm:cxn modelId="{90D86145-1E88-458B-909F-4E6150E5630A}" type="presOf" srcId="{8385B3CB-D9F8-4491-B21E-B07AF35A64D7}" destId="{9B5A0920-482C-4709-9602-9242C6F980A1}" srcOrd="0" destOrd="0" presId="urn:microsoft.com/office/officeart/2005/8/layout/process3"/>
    <dgm:cxn modelId="{A821CFA5-14DB-4806-A4A9-28ED857CF60F}" type="presOf" srcId="{5AD65918-4CB5-425B-A94D-C8C8B5A209CC}" destId="{12B4D782-F437-438B-A254-8054F797523B}" srcOrd="0" destOrd="0" presId="urn:microsoft.com/office/officeart/2005/8/layout/process3"/>
    <dgm:cxn modelId="{3A8F7470-C5A9-4B70-8AD6-DB1C3B90B631}" srcId="{5AD65918-4CB5-425B-A94D-C8C8B5A209CC}" destId="{B0C7B820-3F2B-4E86-9F89-6B212FC2B729}" srcOrd="4" destOrd="0" parTransId="{919E951F-7950-4526-8E77-2E0DEE7D174C}" sibTransId="{F4DB1550-F072-4590-BE1B-01CCF8337524}"/>
    <dgm:cxn modelId="{04DD4702-F88D-49C5-A5A8-8D6F11BF5B5F}" srcId="{C4E2E60C-2CF5-44A1-A4F7-B87981E9A37F}" destId="{1FB54AA9-06A6-450F-BB4F-7A4BC575F9FF}" srcOrd="1" destOrd="0" parTransId="{665E8A0E-D0A0-4C48-B146-4498009CBF92}" sibTransId="{09BAEF70-9895-45ED-A2B3-04CBB534B464}"/>
    <dgm:cxn modelId="{63A7C2D0-0EC1-47D4-ACB3-F29A5FDC5FB5}" type="presOf" srcId="{EADD395C-D57B-4DCF-B499-4430CAE02CA2}" destId="{7DC6F1D6-ABF0-4E16-A1F0-AF3A01FB2101}" srcOrd="0" destOrd="0" presId="urn:microsoft.com/office/officeart/2005/8/layout/process3"/>
    <dgm:cxn modelId="{716B6059-5573-4383-925A-E400E460D14E}" type="presOf" srcId="{C4E2E60C-2CF5-44A1-A4F7-B87981E9A37F}" destId="{A00B9DCD-3FD9-4F6A-8B04-FCB9BFDE3304}" srcOrd="1" destOrd="0" presId="urn:microsoft.com/office/officeart/2005/8/layout/process3"/>
    <dgm:cxn modelId="{50321827-54AE-4FA3-AAD3-74B90065CAF0}" type="presOf" srcId="{3A43628E-ECF5-49FD-8D5A-D95D902FA4B8}" destId="{A75F931F-161B-4CF2-8A23-2A0B63C47B51}" srcOrd="0" destOrd="0" presId="urn:microsoft.com/office/officeart/2005/8/layout/process3"/>
    <dgm:cxn modelId="{FAB870D6-7582-44F4-B908-D67FCC5BEABB}" type="presParOf" srcId="{A75F931F-161B-4CF2-8A23-2A0B63C47B51}" destId="{1CD6478E-91F4-4B13-AFB7-967AE780A18A}" srcOrd="0" destOrd="0" presId="urn:microsoft.com/office/officeart/2005/8/layout/process3"/>
    <dgm:cxn modelId="{A104214F-1442-4C25-B3B5-7FF02B5FB46C}" type="presParOf" srcId="{1CD6478E-91F4-4B13-AFB7-967AE780A18A}" destId="{12B4D782-F437-438B-A254-8054F797523B}" srcOrd="0" destOrd="0" presId="urn:microsoft.com/office/officeart/2005/8/layout/process3"/>
    <dgm:cxn modelId="{9E173699-8E74-4FB9-A85D-0918C84F42E0}" type="presParOf" srcId="{1CD6478E-91F4-4B13-AFB7-967AE780A18A}" destId="{451910C7-9395-49E1-8267-662BAD79C6E3}" srcOrd="1" destOrd="0" presId="urn:microsoft.com/office/officeart/2005/8/layout/process3"/>
    <dgm:cxn modelId="{2DDEFE2A-2465-44CF-B6BE-7508DCBC21A9}" type="presParOf" srcId="{1CD6478E-91F4-4B13-AFB7-967AE780A18A}" destId="{AA0BE8C9-DF4B-4A60-B77E-27E85CA00C7A}" srcOrd="2" destOrd="0" presId="urn:microsoft.com/office/officeart/2005/8/layout/process3"/>
    <dgm:cxn modelId="{C81364B6-7500-489F-A9C3-9884F0EC6209}" type="presParOf" srcId="{A75F931F-161B-4CF2-8A23-2A0B63C47B51}" destId="{49DD2C2D-8EA4-4EA7-B558-0D3E3288089D}" srcOrd="1" destOrd="0" presId="urn:microsoft.com/office/officeart/2005/8/layout/process3"/>
    <dgm:cxn modelId="{F403B525-7DFA-4376-9E28-E388264908D8}" type="presParOf" srcId="{49DD2C2D-8EA4-4EA7-B558-0D3E3288089D}" destId="{8C184678-C91B-417A-B04A-F0D6F86EED16}" srcOrd="0" destOrd="0" presId="urn:microsoft.com/office/officeart/2005/8/layout/process3"/>
    <dgm:cxn modelId="{26DA25FE-C99A-491A-97EA-17CF4F124C0D}" type="presParOf" srcId="{A75F931F-161B-4CF2-8A23-2A0B63C47B51}" destId="{B6890A5F-6B2B-4483-9E2E-A0D07DC5215C}" srcOrd="2" destOrd="0" presId="urn:microsoft.com/office/officeart/2005/8/layout/process3"/>
    <dgm:cxn modelId="{A62D14D8-D50C-4548-861D-FD20137928CC}" type="presParOf" srcId="{B6890A5F-6B2B-4483-9E2E-A0D07DC5215C}" destId="{EF8B76C4-473F-49B2-8BF1-69E3C8329130}" srcOrd="0" destOrd="0" presId="urn:microsoft.com/office/officeart/2005/8/layout/process3"/>
    <dgm:cxn modelId="{17DA4A3F-C00F-4483-85EA-D21E6D559CE5}" type="presParOf" srcId="{B6890A5F-6B2B-4483-9E2E-A0D07DC5215C}" destId="{A00B9DCD-3FD9-4F6A-8B04-FCB9BFDE3304}" srcOrd="1" destOrd="0" presId="urn:microsoft.com/office/officeart/2005/8/layout/process3"/>
    <dgm:cxn modelId="{0496C8B5-4A2E-473B-A6F6-0420EBFB056D}" type="presParOf" srcId="{B6890A5F-6B2B-4483-9E2E-A0D07DC5215C}" destId="{9B5A0920-482C-4709-9602-9242C6F980A1}" srcOrd="2" destOrd="0" presId="urn:microsoft.com/office/officeart/2005/8/layout/process3"/>
    <dgm:cxn modelId="{33E4CEAC-8190-4510-9C73-C562EE487A5A}" type="presParOf" srcId="{A75F931F-161B-4CF2-8A23-2A0B63C47B51}" destId="{31699EBD-A2D2-4A6F-AA25-D1689D089742}" srcOrd="3" destOrd="0" presId="urn:microsoft.com/office/officeart/2005/8/layout/process3"/>
    <dgm:cxn modelId="{C59D4CD9-EFF9-4A24-B552-B33DE8143800}" type="presParOf" srcId="{31699EBD-A2D2-4A6F-AA25-D1689D089742}" destId="{FB78A344-F4C1-4D35-8DF4-1715051ED14E}" srcOrd="0" destOrd="0" presId="urn:microsoft.com/office/officeart/2005/8/layout/process3"/>
    <dgm:cxn modelId="{DA8782AD-554F-4B40-95B5-EBD8D0166781}" type="presParOf" srcId="{A75F931F-161B-4CF2-8A23-2A0B63C47B51}" destId="{3F38C7AD-5821-4434-8807-0D13D2A1BCA5}" srcOrd="4" destOrd="0" presId="urn:microsoft.com/office/officeart/2005/8/layout/process3"/>
    <dgm:cxn modelId="{501F1EA8-4227-47FB-922B-F0FB290800CD}" type="presParOf" srcId="{3F38C7AD-5821-4434-8807-0D13D2A1BCA5}" destId="{F60A5475-2B5E-4489-9641-C993B30197AA}" srcOrd="0" destOrd="0" presId="urn:microsoft.com/office/officeart/2005/8/layout/process3"/>
    <dgm:cxn modelId="{980A5849-15D8-4F26-92E1-E2BF78AF2F2A}" type="presParOf" srcId="{3F38C7AD-5821-4434-8807-0D13D2A1BCA5}" destId="{8F6482BC-B341-48D4-8F22-B0FEFF474259}" srcOrd="1" destOrd="0" presId="urn:microsoft.com/office/officeart/2005/8/layout/process3"/>
    <dgm:cxn modelId="{3F811AD1-D0CB-4B62-A850-2518EB118D96}" type="presParOf" srcId="{3F38C7AD-5821-4434-8807-0D13D2A1BCA5}" destId="{7DC6F1D6-ABF0-4E16-A1F0-AF3A01FB210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910C7-9395-49E1-8267-662BAD79C6E3}">
      <dsp:nvSpPr>
        <dsp:cNvPr id="0" name=""/>
        <dsp:cNvSpPr/>
      </dsp:nvSpPr>
      <dsp:spPr>
        <a:xfrm>
          <a:off x="986" y="157561"/>
          <a:ext cx="1570318" cy="608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0" i="0" kern="1200" dirty="0" smtClean="0"/>
            <a:t>预研阶段</a:t>
          </a:r>
          <a:endParaRPr lang="zh-CN" altLang="en-US" sz="1300" kern="1200" dirty="0"/>
        </a:p>
      </dsp:txBody>
      <dsp:txXfrm>
        <a:off x="986" y="157561"/>
        <a:ext cx="1570318" cy="405372"/>
      </dsp:txXfrm>
    </dsp:sp>
    <dsp:sp modelId="{AA0BE8C9-DF4B-4A60-B77E-27E85CA00C7A}">
      <dsp:nvSpPr>
        <dsp:cNvPr id="0" name=""/>
        <dsp:cNvSpPr/>
      </dsp:nvSpPr>
      <dsp:spPr>
        <a:xfrm>
          <a:off x="106204" y="562934"/>
          <a:ext cx="2003144" cy="374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应用场景分析</a:t>
          </a:r>
          <a:endParaRPr lang="zh-CN" alt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同类组件调研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功能点梳理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技术实现方案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1" i="0" kern="1200" dirty="0" smtClean="0"/>
            <a:t>设计</a:t>
          </a:r>
          <a:r>
            <a:rPr lang="en-US" sz="1300" b="1" i="0" kern="1200" dirty="0" smtClean="0"/>
            <a:t> public api</a:t>
          </a:r>
          <a:endParaRPr lang="zh-CN" sz="1300" b="1" i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组件名称</a:t>
          </a:r>
          <a:endParaRPr lang="zh-CN" sz="1300" b="0" i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构造器</a:t>
          </a:r>
          <a:endParaRPr lang="zh-CN" sz="1300" b="0" i="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配置对象</a:t>
          </a:r>
          <a:endParaRPr lang="zh-CN" sz="1300" b="0" i="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公开方法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规划开发计划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产出预研报告</a:t>
          </a:r>
          <a:endParaRPr lang="zh-CN" sz="1300" b="0" i="0" kern="1200" dirty="0"/>
        </a:p>
      </dsp:txBody>
      <dsp:txXfrm>
        <a:off x="164874" y="621604"/>
        <a:ext cx="1885804" cy="3626660"/>
      </dsp:txXfrm>
    </dsp:sp>
    <dsp:sp modelId="{49DD2C2D-8EA4-4EA7-B558-0D3E3288089D}">
      <dsp:nvSpPr>
        <dsp:cNvPr id="0" name=""/>
        <dsp:cNvSpPr/>
      </dsp:nvSpPr>
      <dsp:spPr>
        <a:xfrm>
          <a:off x="1863462" y="164766"/>
          <a:ext cx="619374" cy="39096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863462" y="242959"/>
        <a:ext cx="502085" cy="234577"/>
      </dsp:txXfrm>
    </dsp:sp>
    <dsp:sp modelId="{A00B9DCD-3FD9-4F6A-8B04-FCB9BFDE3304}">
      <dsp:nvSpPr>
        <dsp:cNvPr id="0" name=""/>
        <dsp:cNvSpPr/>
      </dsp:nvSpPr>
      <dsp:spPr>
        <a:xfrm>
          <a:off x="2739935" y="157561"/>
          <a:ext cx="1570318" cy="608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开发阶段</a:t>
          </a:r>
          <a:endParaRPr lang="zh-CN" altLang="en-US" sz="1300" kern="1200" dirty="0"/>
        </a:p>
      </dsp:txBody>
      <dsp:txXfrm>
        <a:off x="2739935" y="157561"/>
        <a:ext cx="1570318" cy="405372"/>
      </dsp:txXfrm>
    </dsp:sp>
    <dsp:sp modelId="{9B5A0920-482C-4709-9602-9242C6F980A1}">
      <dsp:nvSpPr>
        <dsp:cNvPr id="0" name=""/>
        <dsp:cNvSpPr/>
      </dsp:nvSpPr>
      <dsp:spPr>
        <a:xfrm>
          <a:off x="2812357" y="562934"/>
          <a:ext cx="2068737" cy="374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设计</a:t>
          </a:r>
          <a:endParaRPr lang="zh-CN" alt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使用测试驱动，编写单元测试用例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编写源代码</a:t>
          </a:r>
          <a:endParaRPr lang="zh-CN" sz="1300" b="0" i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发布预览版本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代码评审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重构代码</a:t>
          </a:r>
          <a:endParaRPr lang="zh-CN" sz="1300" b="0" i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正式转入库</a:t>
          </a:r>
          <a:endParaRPr lang="zh-CN" sz="1300" b="0" i="0" kern="1200"/>
        </a:p>
      </dsp:txBody>
      <dsp:txXfrm>
        <a:off x="2872948" y="623525"/>
        <a:ext cx="1947555" cy="3622818"/>
      </dsp:txXfrm>
    </dsp:sp>
    <dsp:sp modelId="{31699EBD-A2D2-4A6F-AA25-D1689D089742}">
      <dsp:nvSpPr>
        <dsp:cNvPr id="0" name=""/>
        <dsp:cNvSpPr/>
      </dsp:nvSpPr>
      <dsp:spPr>
        <a:xfrm>
          <a:off x="4610610" y="164766"/>
          <a:ext cx="636756" cy="39096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10610" y="242959"/>
        <a:ext cx="519467" cy="234577"/>
      </dsp:txXfrm>
    </dsp:sp>
    <dsp:sp modelId="{8F6482BC-B341-48D4-8F22-B0FEFF474259}">
      <dsp:nvSpPr>
        <dsp:cNvPr id="0" name=""/>
        <dsp:cNvSpPr/>
      </dsp:nvSpPr>
      <dsp:spPr>
        <a:xfrm>
          <a:off x="5511681" y="157561"/>
          <a:ext cx="1570318" cy="6080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发布阶段</a:t>
          </a:r>
          <a:endParaRPr lang="zh-CN" altLang="en-US" sz="1300" kern="1200" dirty="0"/>
        </a:p>
      </dsp:txBody>
      <dsp:txXfrm>
        <a:off x="5511681" y="157561"/>
        <a:ext cx="1570318" cy="405372"/>
      </dsp:txXfrm>
    </dsp:sp>
    <dsp:sp modelId="{7DC6F1D6-ABF0-4E16-A1F0-AF3A01FB2101}">
      <dsp:nvSpPr>
        <dsp:cNvPr id="0" name=""/>
        <dsp:cNvSpPr/>
      </dsp:nvSpPr>
      <dsp:spPr>
        <a:xfrm>
          <a:off x="5640454" y="562934"/>
          <a:ext cx="1956035" cy="374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发布公共预览版</a:t>
          </a:r>
          <a:endParaRPr lang="zh-CN" alt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收集反馈修复</a:t>
          </a:r>
          <a:r>
            <a:rPr lang="en-US" sz="1300" b="0" i="0" kern="1200" smtClean="0"/>
            <a:t> bug</a:t>
          </a:r>
          <a:endParaRPr lang="zh-CN" sz="1300" b="0" i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dirty="0" smtClean="0"/>
            <a:t>入库到</a:t>
          </a:r>
          <a:r>
            <a:rPr lang="en-US" sz="1300" b="0" i="0" kern="1200" dirty="0" smtClean="0"/>
            <a:t> kissy </a:t>
          </a:r>
          <a:r>
            <a:rPr lang="zh-CN" sz="1300" b="0" i="0" kern="1200" dirty="0" smtClean="0"/>
            <a:t>的则在下一版本发布</a:t>
          </a:r>
          <a:endParaRPr lang="zh-CN" sz="1300" b="0" i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入库到</a:t>
          </a:r>
          <a:r>
            <a:rPr lang="en-US" sz="1300" b="0" i="0" kern="1200" smtClean="0"/>
            <a:t> gallery </a:t>
          </a:r>
          <a:r>
            <a:rPr lang="zh-CN" sz="1300" b="0" i="0" kern="1200" smtClean="0"/>
            <a:t>的则独立发布</a:t>
          </a:r>
          <a:endParaRPr lang="zh-CN" sz="1300" b="0" i="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b="0" i="0" kern="1200" smtClean="0"/>
            <a:t>推广</a:t>
          </a:r>
          <a:endParaRPr lang="zh-CN" sz="1300" b="0" i="0" kern="1200"/>
        </a:p>
      </dsp:txBody>
      <dsp:txXfrm>
        <a:off x="5697744" y="620224"/>
        <a:ext cx="1841455" cy="362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载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光圈" title="光圈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2730" y="2599730"/>
            <a:ext cx="1658541" cy="1658541"/>
          </a:xfrm>
          <a:prstGeom prst="rect">
            <a:avLst/>
          </a:prstGeom>
          <a:noFill/>
        </p:spPr>
      </p:pic>
      <p:pic>
        <p:nvPicPr>
          <p:cNvPr id="6" name="高光" title="高光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742730" y="2599730"/>
            <a:ext cx="1658541" cy="16585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2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noFill/>
          </a:ln>
        </p:spPr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dirty="0" smtClean="0"/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4" r:id="rId4"/>
    <p:sldLayoutId id="2147483651" r:id="rId5"/>
    <p:sldLayoutId id="2147483652" r:id="rId6"/>
    <p:sldLayoutId id="2147483653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13" name="camera.wav"/>
          </p:stSnd>
        </p:sndAc>
      </p:transition>
    </mc:Choice>
    <mc:Fallback xmlns="">
      <p:transition spd="med">
        <p:fade/>
        <p:sndAc>
          <p:stSnd>
            <p:snd r:embed="rId1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audio" Target="../media/audio1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8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期望之三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输出到各种角落</a:t>
            </a:r>
            <a:endParaRPr lang="en-US" altLang="zh-CN" dirty="0" smtClean="0"/>
          </a:p>
          <a:p>
            <a:r>
              <a:rPr lang="zh-CN" altLang="en-US" dirty="0" smtClean="0"/>
              <a:t>产品无关性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可以是画报内部做新产品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可以是合作方调用画报数据，自定义交互和展现形式</a:t>
            </a:r>
            <a:endParaRPr lang="en-US" altLang="zh-CN" dirty="0" smtClean="0"/>
          </a:p>
          <a:p>
            <a:r>
              <a:rPr lang="zh-CN" altLang="en-US" dirty="0"/>
              <a:t>量</a:t>
            </a:r>
            <a:r>
              <a:rPr lang="zh-CN" altLang="en-US" dirty="0" smtClean="0"/>
              <a:t>级无关性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可以像 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，主体为画报内容，并加上各种扩展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可以是页面中的非主体部分，一个页面也不局限一个画报</a:t>
            </a:r>
            <a:endParaRPr lang="en-US" altLang="zh-CN" dirty="0" smtClean="0"/>
          </a:p>
          <a:p>
            <a:r>
              <a:rPr lang="zh-CN" altLang="en-US" dirty="0" smtClean="0"/>
              <a:t>平台无关性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方便地开辟移动端等其他平台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4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解决方案是一致的：组件化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以画报数据为根基出发</a:t>
            </a:r>
            <a:endParaRPr lang="en-US" altLang="zh-CN" dirty="0" smtClean="0"/>
          </a:p>
          <a:p>
            <a:r>
              <a:rPr lang="zh-CN" altLang="en-US" dirty="0" smtClean="0"/>
              <a:t>对于想实现的成品，使用组合的方式进行拼装功能插件，最大程度降低开发成本</a:t>
            </a:r>
            <a:endParaRPr lang="en-US" altLang="zh-CN" dirty="0" smtClean="0"/>
          </a:p>
          <a:p>
            <a:r>
              <a:rPr lang="zh-CN" altLang="en-US" dirty="0" smtClean="0"/>
              <a:t>提供一个基础设施用来连接功能插件和后方数据，输出接入规范</a:t>
            </a:r>
            <a:endParaRPr lang="en-US" altLang="zh-CN" dirty="0" smtClean="0"/>
          </a:p>
          <a:p>
            <a:r>
              <a:rPr lang="zh-CN" altLang="en-US" dirty="0" smtClean="0"/>
              <a:t>大体上类似于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maps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5505450" cy="302895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不用关心程序后台，因为业务逻辑已经被封装到统一接口中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职责是提供数据的读写接口</a:t>
            </a:r>
            <a:endParaRPr lang="en-US" altLang="zh-CN" sz="2400" dirty="0" smtClean="0"/>
          </a:p>
          <a:p>
            <a:r>
              <a:rPr lang="zh-CN" altLang="en-US" sz="2400" dirty="0" smtClean="0"/>
              <a:t>前端基础设施是组件化的核心，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职责是数据通信以及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提供功能模块接入的机制</a:t>
            </a:r>
            <a:endParaRPr lang="en-US" altLang="zh-CN" sz="2400" dirty="0" smtClean="0"/>
          </a:p>
          <a:p>
            <a:r>
              <a:rPr lang="zh-CN" altLang="en-US" sz="2400" dirty="0" smtClean="0"/>
              <a:t>再上一层是具体的功能模块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实现，常用的模块可以由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画报官方实现。第三方可以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自行编写功能接入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个成品由一群功能组合而成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400092" y="3356992"/>
            <a:ext cx="28803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功能模块供应商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4960421" y="2276872"/>
            <a:ext cx="3672408" cy="108012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00092" y="4149080"/>
            <a:ext cx="28803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前端基础设施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00092" y="4949934"/>
            <a:ext cx="28803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云数据供应商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技术实现方案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光说不练假把式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最重要的数据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以数据为核心出发</a:t>
            </a:r>
            <a:endParaRPr lang="en-US" altLang="zh-CN" sz="2800" dirty="0" smtClean="0"/>
          </a:p>
          <a:p>
            <a:r>
              <a:rPr lang="zh-CN" altLang="en-US" sz="2800" dirty="0" smtClean="0"/>
              <a:t>提供数据的云服务通过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sdk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接口给后台调用</a:t>
            </a:r>
            <a:endParaRPr lang="en-US" altLang="zh-CN" sz="2800" dirty="0" smtClean="0"/>
          </a:p>
          <a:p>
            <a:r>
              <a:rPr lang="zh-CN" altLang="en-US" sz="2800" dirty="0" smtClean="0"/>
              <a:t>后台通过 </a:t>
            </a:r>
            <a:r>
              <a:rPr lang="en-US" altLang="zh-CN" sz="2800" dirty="0" err="1" smtClean="0"/>
              <a:t>ajax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或页面内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给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或者数据云服务直接走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JSONP </a:t>
            </a:r>
            <a:r>
              <a:rPr lang="zh-CN" altLang="en-US" sz="2800" dirty="0" smtClean="0"/>
              <a:t>给到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最后得到统一的、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可扩展的数据结构</a:t>
            </a:r>
            <a:endParaRPr lang="en-US" altLang="zh-CN" sz="2800" dirty="0" smtClean="0"/>
          </a:p>
          <a:p>
            <a:r>
              <a:rPr lang="zh-CN" altLang="en-US" sz="2800" dirty="0"/>
              <a:t>在</a:t>
            </a:r>
            <a:r>
              <a:rPr lang="zh-CN" altLang="en-US" sz="2800" dirty="0" smtClean="0"/>
              <a:t>这里，云服务是 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也可由其他厂商提供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/>
              <a:t>增值服务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16590" y="3244580"/>
            <a:ext cx="1547882" cy="6884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后台接口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5237368" y="4229489"/>
            <a:ext cx="2822249" cy="194421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数据源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237368" y="4519972"/>
            <a:ext cx="2880276" cy="1653733"/>
            <a:chOff x="2699836" y="4519972"/>
            <a:chExt cx="2880276" cy="1653733"/>
          </a:xfrm>
        </p:grpSpPr>
        <p:sp>
          <p:nvSpPr>
            <p:cNvPr id="4" name="云形 3"/>
            <p:cNvSpPr/>
            <p:nvPr/>
          </p:nvSpPr>
          <p:spPr>
            <a:xfrm>
              <a:off x="2699836" y="4751547"/>
              <a:ext cx="1843172" cy="1269741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TOP</a:t>
              </a:r>
              <a:endParaRPr lang="zh-CN" altLang="en-US" sz="2800" dirty="0"/>
            </a:p>
          </p:txBody>
        </p:sp>
        <p:sp>
          <p:nvSpPr>
            <p:cNvPr id="15" name="云形 14"/>
            <p:cNvSpPr/>
            <p:nvPr/>
          </p:nvSpPr>
          <p:spPr>
            <a:xfrm>
              <a:off x="4243309" y="4519972"/>
              <a:ext cx="1336803" cy="920909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baidu</a:t>
              </a:r>
              <a:endParaRPr lang="zh-CN" altLang="en-US" dirty="0"/>
            </a:p>
          </p:txBody>
        </p:sp>
        <p:sp>
          <p:nvSpPr>
            <p:cNvPr id="14" name="云形 13"/>
            <p:cNvSpPr/>
            <p:nvPr/>
          </p:nvSpPr>
          <p:spPr>
            <a:xfrm>
              <a:off x="4110960" y="5181595"/>
              <a:ext cx="1440160" cy="99211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 smtClean="0"/>
                <a:t>sina</a:t>
              </a:r>
              <a:endParaRPr lang="en-US" altLang="zh-CN" sz="2800" dirty="0" smtClean="0"/>
            </a:p>
          </p:txBody>
        </p:sp>
      </p:grpSp>
      <p:sp>
        <p:nvSpPr>
          <p:cNvPr id="10" name="虚尾箭头 9"/>
          <p:cNvSpPr/>
          <p:nvPr/>
        </p:nvSpPr>
        <p:spPr>
          <a:xfrm rot="16200000">
            <a:off x="5669372" y="3861048"/>
            <a:ext cx="864096" cy="720080"/>
          </a:xfrm>
          <a:prstGeom prst="stripedRightArrow">
            <a:avLst>
              <a:gd name="adj1" fmla="val 5426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圆柱形 20"/>
          <p:cNvSpPr/>
          <p:nvPr/>
        </p:nvSpPr>
        <p:spPr>
          <a:xfrm>
            <a:off x="5364088" y="1628800"/>
            <a:ext cx="2537532" cy="115212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Huabao</a:t>
            </a:r>
            <a:r>
              <a:rPr lang="en-US" altLang="zh-CN" sz="1600" dirty="0" smtClean="0"/>
              <a:t> Model (for JS)</a:t>
            </a:r>
            <a:endParaRPr lang="zh-CN" altLang="en-US" sz="1600" dirty="0"/>
          </a:p>
        </p:txBody>
      </p:sp>
      <p:sp>
        <p:nvSpPr>
          <p:cNvPr id="16" name="虚尾箭头 15"/>
          <p:cNvSpPr/>
          <p:nvPr/>
        </p:nvSpPr>
        <p:spPr>
          <a:xfrm rot="16200000">
            <a:off x="6585101" y="3212975"/>
            <a:ext cx="2160241" cy="720080"/>
          </a:xfrm>
          <a:prstGeom prst="stripedRightArrow">
            <a:avLst>
              <a:gd name="adj1" fmla="val 5426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 rot="16200000">
            <a:off x="5148064" y="2564904"/>
            <a:ext cx="864096" cy="720080"/>
          </a:xfrm>
          <a:prstGeom prst="stripedRightArrow">
            <a:avLst>
              <a:gd name="adj1" fmla="val 5426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虚尾箭头 19"/>
          <p:cNvSpPr/>
          <p:nvPr/>
        </p:nvSpPr>
        <p:spPr>
          <a:xfrm rot="16200000">
            <a:off x="6173428" y="2564903"/>
            <a:ext cx="864096" cy="720080"/>
          </a:xfrm>
          <a:prstGeom prst="stripedRightArrow">
            <a:avLst>
              <a:gd name="adj1" fmla="val 5426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" name="圆角矩形标注 23"/>
          <p:cNvSpPr/>
          <p:nvPr/>
        </p:nvSpPr>
        <p:spPr>
          <a:xfrm>
            <a:off x="7721600" y="3269182"/>
            <a:ext cx="936104" cy="447850"/>
          </a:xfrm>
          <a:prstGeom prst="wedgeRoundRectCallout">
            <a:avLst>
              <a:gd name="adj1" fmla="val -42950"/>
              <a:gd name="adj2" fmla="val 8144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jsonp</a:t>
            </a:r>
            <a:endParaRPr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6144436" y="3709131"/>
            <a:ext cx="821080" cy="447850"/>
          </a:xfrm>
          <a:prstGeom prst="wedgeRoundRectCallout">
            <a:avLst>
              <a:gd name="adj1" fmla="val -42950"/>
              <a:gd name="adj2" fmla="val 8144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sdk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6677484" y="2492896"/>
            <a:ext cx="1080120" cy="447850"/>
          </a:xfrm>
          <a:prstGeom prst="wedgeRoundRectCallout">
            <a:avLst>
              <a:gd name="adj1" fmla="val -42950"/>
              <a:gd name="adj2" fmla="val 8144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 page</a:t>
            </a:r>
            <a:endParaRPr lang="zh-CN" altLang="en-US" dirty="0"/>
          </a:p>
        </p:txBody>
      </p:sp>
      <p:sp>
        <p:nvSpPr>
          <p:cNvPr id="27" name="圆角矩形标注 26"/>
          <p:cNvSpPr/>
          <p:nvPr/>
        </p:nvSpPr>
        <p:spPr>
          <a:xfrm>
            <a:off x="5618894" y="2485219"/>
            <a:ext cx="842566" cy="447850"/>
          </a:xfrm>
          <a:prstGeom prst="wedgeRoundRectCallout">
            <a:avLst>
              <a:gd name="adj1" fmla="val -42950"/>
              <a:gd name="adj2" fmla="val 8144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0" grpId="0" animBg="1"/>
      <p:bldP spid="21" grpId="0" animBg="1"/>
      <p:bldP spid="16" grpId="0" animBg="1"/>
      <p:bldP spid="17" grpId="0" animBg="1"/>
      <p:bldP spid="20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 </a:t>
            </a:r>
            <a:r>
              <a:rPr lang="en-US" altLang="zh-CN" dirty="0" smtClean="0"/>
              <a:t>TOP </a:t>
            </a:r>
            <a:r>
              <a:rPr lang="zh-CN" altLang="en-US" dirty="0" smtClean="0"/>
              <a:t>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poster_posterdetail_get_response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"poster":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"id": 12345,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create_date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"2000-01-01 00:00:00",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modified_date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"2000-01-01 00:00:00",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"title":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图片标题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title_short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画报短标题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"tag":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画报标签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"weight": 6,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cover_pic_url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"www.taobao.com/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yyy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"hits": 10000,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channel_id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1000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poster_pics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huabao_picture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[{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1000,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pic_id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"12345",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create_date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"2000-01-01 00:00:00",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modified_date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"2000-01-01 00:00:00",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pic_url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"www.taobao.com/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yyy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pic_note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说明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}]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poster_postauctions_get_response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posterauctions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huabao_auction_info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[{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1000,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poster_id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1000,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auction_title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商品标题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auction_short_title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商品短标题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auction_price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"100.00",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auction_note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商品描述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auction_url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商品链接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pic_id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1111111,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auction_position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": "100:100"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     }]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前端基础设施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它所具有的是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标准定义的画报数据结构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最基本的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骨架要求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逻辑事件接口和扩展规范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可产生多个实例</a:t>
            </a:r>
            <a:endParaRPr lang="en-US" altLang="zh-CN" dirty="0" smtClean="0"/>
          </a:p>
          <a:p>
            <a:r>
              <a:rPr lang="zh-CN" altLang="en-US" dirty="0" smtClean="0"/>
              <a:t>它所不具有的是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具体的交互形式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对页面中其他部分的依赖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5940152" y="4869159"/>
            <a:ext cx="2537532" cy="115212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Huabao</a:t>
            </a:r>
            <a:r>
              <a:rPr lang="en-US" altLang="zh-CN" sz="1600" dirty="0" smtClean="0"/>
              <a:t> Model (for JS)</a:t>
            </a:r>
            <a:endParaRPr lang="zh-CN" altLang="en-US" sz="1600" dirty="0"/>
          </a:p>
        </p:txBody>
      </p:sp>
      <p:sp>
        <p:nvSpPr>
          <p:cNvPr id="6" name="圆角矩形标注 5"/>
          <p:cNvSpPr/>
          <p:nvPr/>
        </p:nvSpPr>
        <p:spPr>
          <a:xfrm>
            <a:off x="6084167" y="4133276"/>
            <a:ext cx="1097967" cy="447850"/>
          </a:xfrm>
          <a:prstGeom prst="wedgeRoundRectCallout">
            <a:avLst>
              <a:gd name="adj1" fmla="val 44251"/>
              <a:gd name="adj2" fmla="val 8337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7" name="竖卷形 6"/>
          <p:cNvSpPr/>
          <p:nvPr/>
        </p:nvSpPr>
        <p:spPr>
          <a:xfrm flipH="1">
            <a:off x="7380312" y="4748482"/>
            <a:ext cx="1281846" cy="136815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</a:t>
            </a:r>
            <a:br>
              <a:rPr lang="en-US" altLang="zh-CN" dirty="0" smtClean="0"/>
            </a:b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8" name="虚尾箭头 7"/>
          <p:cNvSpPr/>
          <p:nvPr/>
        </p:nvSpPr>
        <p:spPr>
          <a:xfrm rot="16200000">
            <a:off x="7002116" y="4113076"/>
            <a:ext cx="1080119" cy="720080"/>
          </a:xfrm>
          <a:prstGeom prst="stripedRightArrow">
            <a:avLst>
              <a:gd name="adj1" fmla="val 5426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左弧形箭头 8"/>
          <p:cNvSpPr/>
          <p:nvPr/>
        </p:nvSpPr>
        <p:spPr>
          <a:xfrm>
            <a:off x="5364088" y="5157192"/>
            <a:ext cx="504056" cy="57606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流程图: 或者 10"/>
          <p:cNvSpPr/>
          <p:nvPr/>
        </p:nvSpPr>
        <p:spPr>
          <a:xfrm>
            <a:off x="7110127" y="2996952"/>
            <a:ext cx="864096" cy="864096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强调线) 11"/>
          <p:cNvSpPr/>
          <p:nvPr/>
        </p:nvSpPr>
        <p:spPr>
          <a:xfrm>
            <a:off x="7974223" y="2713641"/>
            <a:ext cx="576064" cy="36004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(带强调线) 12"/>
          <p:cNvSpPr/>
          <p:nvPr/>
        </p:nvSpPr>
        <p:spPr>
          <a:xfrm flipH="1">
            <a:off x="6633150" y="2576276"/>
            <a:ext cx="476977" cy="4727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5604"/>
              <a:gd name="adj5" fmla="val 112500"/>
              <a:gd name="adj6" fmla="val -4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或者 13"/>
          <p:cNvSpPr/>
          <p:nvPr/>
        </p:nvSpPr>
        <p:spPr>
          <a:xfrm>
            <a:off x="6598920" y="3200375"/>
            <a:ext cx="667983" cy="667983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或者 14"/>
          <p:cNvSpPr/>
          <p:nvPr/>
        </p:nvSpPr>
        <p:spPr>
          <a:xfrm>
            <a:off x="7777156" y="3211982"/>
            <a:ext cx="885002" cy="885002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402327" y="2060848"/>
            <a:ext cx="1259831" cy="447850"/>
          </a:xfrm>
          <a:prstGeom prst="wedgeRoundRectCallout">
            <a:avLst>
              <a:gd name="adj1" fmla="val -44530"/>
              <a:gd name="adj2" fmla="val 9107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8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接入各种功能模块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交互相关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图滚动式切换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标签、描述等内容的展示</a:t>
            </a:r>
            <a:endParaRPr lang="en-US" altLang="zh-CN" dirty="0" smtClean="0"/>
          </a:p>
          <a:p>
            <a:pPr lvl="1"/>
            <a:r>
              <a:rPr lang="zh-CN" altLang="en-US" dirty="0"/>
              <a:t>标记</a:t>
            </a:r>
            <a:r>
              <a:rPr lang="zh-CN" altLang="en-US" dirty="0" smtClean="0"/>
              <a:t>点联动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功能相关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PV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点击分享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  <p:sp>
        <p:nvSpPr>
          <p:cNvPr id="4" name="流程图: 或者 3"/>
          <p:cNvSpPr/>
          <p:nvPr/>
        </p:nvSpPr>
        <p:spPr>
          <a:xfrm>
            <a:off x="6877393" y="4517660"/>
            <a:ext cx="864096" cy="864096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线形标注 1(带强调线) 4"/>
          <p:cNvSpPr/>
          <p:nvPr/>
        </p:nvSpPr>
        <p:spPr>
          <a:xfrm>
            <a:off x="7741489" y="4234349"/>
            <a:ext cx="576064" cy="360040"/>
          </a:xfrm>
          <a:prstGeom prst="accent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(带强调线) 5"/>
          <p:cNvSpPr/>
          <p:nvPr/>
        </p:nvSpPr>
        <p:spPr>
          <a:xfrm flipH="1">
            <a:off x="6400416" y="4096984"/>
            <a:ext cx="476977" cy="4727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5604"/>
              <a:gd name="adj5" fmla="val 112500"/>
              <a:gd name="adj6" fmla="val -4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或者 6"/>
          <p:cNvSpPr/>
          <p:nvPr/>
        </p:nvSpPr>
        <p:spPr>
          <a:xfrm>
            <a:off x="6366186" y="4721083"/>
            <a:ext cx="667983" cy="667983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或者 7"/>
          <p:cNvSpPr/>
          <p:nvPr/>
        </p:nvSpPr>
        <p:spPr>
          <a:xfrm>
            <a:off x="7544422" y="4732690"/>
            <a:ext cx="885002" cy="885002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5940152" y="3284984"/>
            <a:ext cx="460264" cy="432048"/>
          </a:xfrm>
          <a:prstGeom prst="borderCallout1">
            <a:avLst>
              <a:gd name="adj1" fmla="val 120578"/>
              <a:gd name="adj2" fmla="val 53516"/>
              <a:gd name="adj3" fmla="val 202348"/>
              <a:gd name="adj4" fmla="val 1134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7799389" y="3295291"/>
            <a:ext cx="460264" cy="432048"/>
          </a:xfrm>
          <a:prstGeom prst="borderCallout1">
            <a:avLst>
              <a:gd name="adj1" fmla="val 120578"/>
              <a:gd name="adj2" fmla="val 53516"/>
              <a:gd name="adj3" fmla="val 242281"/>
              <a:gd name="adj4" fmla="val 216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6804037" y="2924943"/>
            <a:ext cx="505404" cy="586371"/>
          </a:xfrm>
          <a:prstGeom prst="borderCallout1">
            <a:avLst>
              <a:gd name="adj1" fmla="val 120578"/>
              <a:gd name="adj2" fmla="val 26207"/>
              <a:gd name="adj3" fmla="val 220214"/>
              <a:gd name="adj4" fmla="val -5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协作开发方案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开工啦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确定开发大背景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需要被组件化的画报，将作为 </a:t>
            </a:r>
            <a:r>
              <a:rPr lang="en-US" altLang="zh-CN" dirty="0" smtClean="0"/>
              <a:t>KISSY </a:t>
            </a:r>
            <a:r>
              <a:rPr lang="zh-CN" altLang="en-US" dirty="0" smtClean="0"/>
              <a:t>库的一个组件而存在</a:t>
            </a:r>
            <a:endParaRPr lang="en-US" altLang="zh-CN" dirty="0" smtClean="0"/>
          </a:p>
          <a:p>
            <a:r>
              <a:rPr lang="zh-CN" altLang="en-US" dirty="0"/>
              <a:t>这句</a:t>
            </a:r>
            <a:r>
              <a:rPr lang="zh-CN" altLang="en-US" dirty="0" smtClean="0"/>
              <a:t>话有几个要点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底层</a:t>
            </a:r>
            <a:r>
              <a:rPr lang="zh-CN" altLang="en-US" dirty="0" smtClean="0"/>
              <a:t>库是 </a:t>
            </a:r>
            <a:r>
              <a:rPr lang="en-US" altLang="zh-CN" dirty="0" smtClean="0"/>
              <a:t>KISSY</a:t>
            </a:r>
            <a:r>
              <a:rPr lang="zh-CN" altLang="en-US" dirty="0" smtClean="0"/>
              <a:t>！尽管画报组件化的目标之一是推到外部，但是目前仍是以淘宝为大环境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文件组织、代码组织、开发形式类同于 </a:t>
            </a:r>
            <a:r>
              <a:rPr lang="en-US" altLang="zh-CN" dirty="0" smtClean="0"/>
              <a:t>KISSY </a:t>
            </a:r>
            <a:r>
              <a:rPr lang="zh-CN" altLang="en-US" dirty="0" smtClean="0"/>
              <a:t>目前的组件形式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2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Extend in Poster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fahai@taobao.com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附：组件开发流程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29818569"/>
              </p:ext>
            </p:extLst>
          </p:nvPr>
        </p:nvGraphicFramePr>
        <p:xfrm>
          <a:off x="773262" y="1628800"/>
          <a:ext cx="759747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协作开发形式。</a:t>
            </a:r>
            <a:r>
              <a:rPr lang="en-US" altLang="zh-CN" dirty="0" smtClean="0"/>
              <a:t>kissy </a:t>
            </a:r>
            <a:r>
              <a:rPr lang="zh-CN" altLang="en-US" dirty="0" smtClean="0"/>
              <a:t>组件化的开发最佳场所是走 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，考虑到各方面因素，还是先在内网的 </a:t>
            </a:r>
            <a:r>
              <a:rPr lang="en-US" altLang="zh-CN" dirty="0" err="1" smtClean="0"/>
              <a:t>kissyteam</a:t>
            </a:r>
            <a:r>
              <a:rPr lang="en-US" altLang="zh-CN" dirty="0" smtClean="0"/>
              <a:t> svn </a:t>
            </a:r>
            <a:r>
              <a:rPr lang="zh-CN" altLang="en-US" dirty="0" smtClean="0"/>
              <a:t>托管</a:t>
            </a:r>
            <a:endParaRPr lang="en-US" altLang="zh-CN" dirty="0" smtClean="0"/>
          </a:p>
          <a:p>
            <a:r>
              <a:rPr lang="zh-CN" altLang="en-US" dirty="0" smtClean="0"/>
              <a:t>文件组织方式。借鉴 </a:t>
            </a:r>
            <a:r>
              <a:rPr lang="en-US" altLang="zh-CN" dirty="0" smtClean="0"/>
              <a:t>kissy </a:t>
            </a:r>
            <a:r>
              <a:rPr lang="zh-CN" altLang="en-US" dirty="0" smtClean="0"/>
              <a:t>常规组件和 </a:t>
            </a:r>
            <a:r>
              <a:rPr lang="en-US" altLang="zh-CN" dirty="0" smtClean="0"/>
              <a:t>kissy editor </a:t>
            </a:r>
            <a:r>
              <a:rPr lang="zh-CN" altLang="en-US" dirty="0" smtClean="0"/>
              <a:t>的组织形式，但是文件中的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部分，具体组织形式不用在意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4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most important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4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0" y="1628800"/>
            <a:ext cx="866422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3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Poster, Pic, Attachment </a:t>
            </a:r>
            <a:r>
              <a:rPr lang="zh-CN" altLang="en-US" dirty="0" smtClean="0"/>
              <a:t>是实体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，代表了一个画报所包含的数个类</a:t>
            </a:r>
            <a:endParaRPr lang="en-US" altLang="zh-CN" dirty="0" smtClean="0"/>
          </a:p>
          <a:p>
            <a:r>
              <a:rPr lang="en-US" altLang="zh-CN" dirty="0" smtClean="0"/>
              <a:t>Attachment </a:t>
            </a:r>
            <a:r>
              <a:rPr lang="zh-CN" altLang="en-US" dirty="0" smtClean="0"/>
              <a:t>其实是一个接口，具体的实现可能是诸如 </a:t>
            </a:r>
            <a:r>
              <a:rPr lang="en-US" altLang="zh-CN" dirty="0" smtClean="0"/>
              <a:t>Auction </a:t>
            </a:r>
            <a:r>
              <a:rPr lang="zh-CN" altLang="en-US" dirty="0" smtClean="0"/>
              <a:t>这样的类</a:t>
            </a:r>
            <a:endParaRPr lang="en-US" altLang="zh-CN" dirty="0" smtClean="0"/>
          </a:p>
          <a:p>
            <a:r>
              <a:rPr lang="en-US" altLang="zh-CN" dirty="0" err="1" smtClean="0"/>
              <a:t>Huabao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是一个包装类，主要任务是装饰接口和做一些调度工作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7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逻辑模块和依赖关系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02" y="1700808"/>
            <a:ext cx="537179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9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逻辑模块和依赖关系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zh-CN" altLang="en-US" dirty="0" smtClean="0"/>
              <a:t>部分来源于后台接口或者页面内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，将通过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adapter</a:t>
            </a:r>
          </a:p>
          <a:p>
            <a:r>
              <a:rPr lang="en-US" altLang="zh-CN" dirty="0" smtClean="0"/>
              <a:t>Adapter </a:t>
            </a:r>
            <a:r>
              <a:rPr lang="zh-CN" altLang="en-US" dirty="0" smtClean="0"/>
              <a:t>的输出是所有 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的实例对象，绑定到 </a:t>
            </a:r>
            <a:r>
              <a:rPr lang="en-US" altLang="zh-CN" dirty="0" err="1" smtClean="0"/>
              <a:t>huabao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个具体的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依赖的是 </a:t>
            </a:r>
            <a:r>
              <a:rPr lang="en-US" altLang="zh-CN" dirty="0" err="1" smtClean="0"/>
              <a:t>huabao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和所需要的 </a:t>
            </a:r>
            <a:r>
              <a:rPr lang="en-US" altLang="zh-CN" dirty="0" smtClean="0"/>
              <a:t>adapter</a:t>
            </a:r>
            <a:r>
              <a:rPr lang="zh-CN" altLang="en-US" dirty="0"/>
              <a:t>；</a:t>
            </a:r>
            <a:r>
              <a:rPr lang="en-US" altLang="zh-CN" dirty="0" smtClean="0"/>
              <a:t>adapter </a:t>
            </a:r>
            <a:r>
              <a:rPr lang="zh-CN" altLang="en-US" dirty="0" smtClean="0"/>
              <a:t>不依赖任何东西，仅被调用；每一个 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都是内聚的，除了继承 </a:t>
            </a:r>
            <a:r>
              <a:rPr lang="en-US" altLang="zh-CN" dirty="0" smtClean="0"/>
              <a:t>base </a:t>
            </a:r>
            <a:r>
              <a:rPr lang="zh-CN" altLang="en-US" smtClean="0"/>
              <a:t>外，也不依赖其他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2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&lt;(⊙.⊙)&gt; That’s all~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4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让我们观察一下现状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在进入正题之前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7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836390"/>
            <a:ext cx="5934075" cy="37528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755576" y="2276872"/>
            <a:ext cx="1152128" cy="504056"/>
          </a:xfrm>
          <a:prstGeom prst="wedgeRoundRectCallout">
            <a:avLst>
              <a:gd name="adj1" fmla="val 43956"/>
              <a:gd name="adj2" fmla="val 86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画报大图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0246"/>
            <a:ext cx="5184577" cy="5040811"/>
          </a:xfrm>
          <a:prstGeom prst="rect">
            <a:avLst/>
          </a:prstGeom>
          <a:noFill/>
          <a:ln w="76200">
            <a:solidFill>
              <a:srgbClr val="FFFFFF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5508104" y="2808623"/>
            <a:ext cx="1008112" cy="504056"/>
          </a:xfrm>
          <a:prstGeom prst="wedgeRoundRectCallout">
            <a:avLst>
              <a:gd name="adj1" fmla="val 43956"/>
              <a:gd name="adj2" fmla="val 86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导航区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2123728" y="1960450"/>
            <a:ext cx="1440160" cy="504056"/>
          </a:xfrm>
          <a:prstGeom prst="wedgeRoundRectCallout">
            <a:avLst>
              <a:gd name="adj1" fmla="val 43956"/>
              <a:gd name="adj2" fmla="val 8642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操作区大图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868144" y="1556792"/>
            <a:ext cx="1008112" cy="504056"/>
          </a:xfrm>
          <a:prstGeom prst="wedgeRoundRectCallout">
            <a:avLst>
              <a:gd name="adj1" fmla="val -44654"/>
              <a:gd name="adj2" fmla="val -96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导航区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293465"/>
            <a:ext cx="6143625" cy="42957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圆角矩形标注 10"/>
          <p:cNvSpPr/>
          <p:nvPr/>
        </p:nvSpPr>
        <p:spPr>
          <a:xfrm>
            <a:off x="755576" y="1400207"/>
            <a:ext cx="1152128" cy="504056"/>
          </a:xfrm>
          <a:prstGeom prst="wedgeRoundRectCallout">
            <a:avLst>
              <a:gd name="adj1" fmla="val 43956"/>
              <a:gd name="adj2" fmla="val 86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画报大图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7067749" y="4221088"/>
            <a:ext cx="1032643" cy="504056"/>
          </a:xfrm>
          <a:prstGeom prst="wedgeRoundRectCallout">
            <a:avLst>
              <a:gd name="adj1" fmla="val -46748"/>
              <a:gd name="adj2" fmla="val 924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6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找不同？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画报自从和导购挂上钩后，数据结构变得非常复杂，远不止一串图片地址那么简单</a:t>
            </a:r>
            <a:endParaRPr lang="en-US" altLang="zh-CN" dirty="0" smtClean="0"/>
          </a:p>
          <a:p>
            <a:r>
              <a:rPr lang="zh-CN" altLang="en-US" dirty="0" smtClean="0"/>
              <a:t>数据的复杂性缘于日益增长的需求，包括业务的扩充和交互的增加</a:t>
            </a:r>
            <a:endParaRPr lang="en-US" altLang="zh-CN" dirty="0" smtClean="0"/>
          </a:p>
          <a:p>
            <a:r>
              <a:rPr lang="zh-CN" altLang="en-US" dirty="0" smtClean="0"/>
              <a:t>数据的复杂性导致技术实现的困难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输出难</a:t>
            </a:r>
            <a:endParaRPr lang="en-US" altLang="zh-CN" dirty="0" smtClean="0"/>
          </a:p>
          <a:p>
            <a:r>
              <a:rPr lang="zh-CN" altLang="en-US" dirty="0" smtClean="0"/>
              <a:t>技术上的困难将限制业务思路的开拓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37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当前的画报详情页</a:t>
            </a:r>
            <a:endParaRPr lang="zh-CN" altLang="en-US" dirty="0"/>
          </a:p>
        </p:txBody>
      </p:sp>
      <p:pic>
        <p:nvPicPr>
          <p:cNvPr id="1026" name="Picture 2" descr="D:\Documents\Notes\Poster\det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76672"/>
            <a:ext cx="7416824" cy="58626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画报组件化的期望目标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明确定位和努力方向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可以非常方便地定制 </a:t>
            </a:r>
            <a:r>
              <a:rPr lang="en-US" altLang="zh-CN" dirty="0" smtClean="0"/>
              <a:t>detail</a:t>
            </a:r>
            <a:endParaRPr lang="zh-CN" altLang="en-US" dirty="0"/>
          </a:p>
        </p:txBody>
      </p:sp>
      <p:pic>
        <p:nvPicPr>
          <p:cNvPr id="1026" name="Picture 2" descr="D:\Documents\Notes\Poster\new_det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3" y="431770"/>
            <a:ext cx="7584415" cy="58775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372200" y="620688"/>
            <a:ext cx="1368152" cy="526888"/>
          </a:xfrm>
          <a:prstGeom prst="wedgeRoundRectCallout">
            <a:avLst>
              <a:gd name="adj1" fmla="val 46438"/>
              <a:gd name="adj2" fmla="val 904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随意调换各种模块的位置</a:t>
            </a:r>
            <a:endParaRPr lang="zh-CN" altLang="en-US" sz="1400" dirty="0"/>
          </a:p>
        </p:txBody>
      </p:sp>
      <p:sp>
        <p:nvSpPr>
          <p:cNvPr id="6" name="圆角矩形标注 5"/>
          <p:cNvSpPr/>
          <p:nvPr/>
        </p:nvSpPr>
        <p:spPr>
          <a:xfrm>
            <a:off x="4860032" y="2852936"/>
            <a:ext cx="1080120" cy="454880"/>
          </a:xfrm>
          <a:prstGeom prst="wedgeRoundRectCallout">
            <a:avLst>
              <a:gd name="adj1" fmla="val 46438"/>
              <a:gd name="adj2" fmla="val 904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联动高亮</a:t>
            </a:r>
            <a:endParaRPr lang="zh-CN" altLang="en-US" sz="1400" dirty="0"/>
          </a:p>
        </p:txBody>
      </p:sp>
      <p:sp>
        <p:nvSpPr>
          <p:cNvPr id="9" name="圆角矩形标注 8"/>
          <p:cNvSpPr/>
          <p:nvPr/>
        </p:nvSpPr>
        <p:spPr>
          <a:xfrm>
            <a:off x="4644008" y="4221088"/>
            <a:ext cx="1008112" cy="454880"/>
          </a:xfrm>
          <a:prstGeom prst="wedgeRoundRectCallout">
            <a:avLst>
              <a:gd name="adj1" fmla="val -45407"/>
              <a:gd name="adj2" fmla="val 904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大图尺寸限制？</a:t>
            </a:r>
            <a:endParaRPr lang="zh-CN" altLang="en-US" sz="1400" dirty="0"/>
          </a:p>
        </p:txBody>
      </p:sp>
      <p:sp>
        <p:nvSpPr>
          <p:cNvPr id="12" name="圆角矩形标注 11"/>
          <p:cNvSpPr/>
          <p:nvPr/>
        </p:nvSpPr>
        <p:spPr>
          <a:xfrm>
            <a:off x="1475656" y="1844824"/>
            <a:ext cx="1080120" cy="454880"/>
          </a:xfrm>
          <a:prstGeom prst="wedgeRoundRectCallout">
            <a:avLst>
              <a:gd name="adj1" fmla="val 46438"/>
              <a:gd name="adj2" fmla="val 904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干掉浮层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90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期望之二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可以方便地做出一个画报产品，比如：专门为 </a:t>
            </a:r>
            <a:r>
              <a:rPr lang="en-US" altLang="zh-CN" dirty="0" err="1" smtClean="0"/>
              <a:t>iPad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体验设计的画报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4" y="476672"/>
            <a:ext cx="7698432" cy="577382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11560" y="2420888"/>
            <a:ext cx="1008112" cy="432048"/>
          </a:xfrm>
          <a:prstGeom prst="wedgeRoundRectCallout">
            <a:avLst>
              <a:gd name="adj1" fmla="val 38210"/>
              <a:gd name="adj2" fmla="val 924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主图区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8028384" y="4005064"/>
            <a:ext cx="1008112" cy="432048"/>
          </a:xfrm>
          <a:prstGeom prst="wedgeRoundRectCallout">
            <a:avLst>
              <a:gd name="adj1" fmla="val -41370"/>
              <a:gd name="adj2" fmla="val 944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商品区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292080" y="4939124"/>
            <a:ext cx="1008112" cy="432048"/>
          </a:xfrm>
          <a:prstGeom prst="wedgeRoundRectCallout">
            <a:avLst>
              <a:gd name="adj1" fmla="val 38210"/>
              <a:gd name="adj2" fmla="val 924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2917358" y="4988889"/>
            <a:ext cx="1080120" cy="432048"/>
          </a:xfrm>
          <a:prstGeom prst="wedgeRoundRectCallout">
            <a:avLst>
              <a:gd name="adj1" fmla="val 38210"/>
              <a:gd name="adj2" fmla="val 924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r>
              <a:rPr lang="zh-CN" altLang="en-US" sz="1200" dirty="0" smtClean="0"/>
              <a:t>至展示出一个标记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596336" y="2599911"/>
            <a:ext cx="1152128" cy="432048"/>
          </a:xfrm>
          <a:prstGeom prst="wedgeRoundRectCallout">
            <a:avLst>
              <a:gd name="adj1" fmla="val -41370"/>
              <a:gd name="adj2" fmla="val 944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对应商品联动地滑到视图区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83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  <p:sndAc>
          <p:stSnd>
            <p:snd r:embed="rId2" name="camera.wav"/>
          </p:stSnd>
        </p:sndAc>
      </p:transition>
    </mc:Choice>
    <mc:Fallback xmlns="">
      <p:transition spd="med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1062</Words>
  <Application>Microsoft Office PowerPoint</Application>
  <PresentationFormat>全屏显示(4:3)</PresentationFormat>
  <Paragraphs>194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Extend in Poster</vt:lpstr>
      <vt:lpstr>让我们观察一下现状</vt:lpstr>
      <vt:lpstr>比较</vt:lpstr>
      <vt:lpstr>找不同？</vt:lpstr>
      <vt:lpstr>当前的画报详情页</vt:lpstr>
      <vt:lpstr>画报组件化的期望目标</vt:lpstr>
      <vt:lpstr>期望之一</vt:lpstr>
      <vt:lpstr>期望之二</vt:lpstr>
      <vt:lpstr>期望之三</vt:lpstr>
      <vt:lpstr>解决方案是一致的：组件化</vt:lpstr>
      <vt:lpstr>架构图</vt:lpstr>
      <vt:lpstr>技术实现方案</vt:lpstr>
      <vt:lpstr>最重要的数据</vt:lpstr>
      <vt:lpstr>目前 TOP 的数据结构</vt:lpstr>
      <vt:lpstr>前端基础设施</vt:lpstr>
      <vt:lpstr>接入各种功能模块</vt:lpstr>
      <vt:lpstr>协作开发方案</vt:lpstr>
      <vt:lpstr>确定开发大背景</vt:lpstr>
      <vt:lpstr>附：组件开发流程</vt:lpstr>
      <vt:lpstr>协作要点</vt:lpstr>
      <vt:lpstr>框架设计</vt:lpstr>
      <vt:lpstr>Model 设计</vt:lpstr>
      <vt:lpstr>Model 设计</vt:lpstr>
      <vt:lpstr>逻辑模块和依赖关系</vt:lpstr>
      <vt:lpstr>逻辑模块和依赖关系</vt:lpstr>
      <vt:lpstr>&lt;(⊙.⊙)&gt; That’s all~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Digu</dc:creator>
  <cp:lastModifiedBy>fahai</cp:lastModifiedBy>
  <cp:revision>217</cp:revision>
  <dcterms:created xsi:type="dcterms:W3CDTF">2010-06-04T09:04:29Z</dcterms:created>
  <dcterms:modified xsi:type="dcterms:W3CDTF">2011-12-04T05:59:43Z</dcterms:modified>
</cp:coreProperties>
</file>